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4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5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6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49" r:id="rId2"/>
    <p:sldMasterId id="2147483650" r:id="rId3"/>
    <p:sldMasterId id="2147483665" r:id="rId4"/>
    <p:sldMasterId id="2147483667" r:id="rId5"/>
    <p:sldMasterId id="2147483797" r:id="rId6"/>
    <p:sldMasterId id="2147483809" r:id="rId7"/>
  </p:sldMasterIdLst>
  <p:handoutMasterIdLst>
    <p:handoutMasterId r:id="rId44"/>
  </p:handoutMasterIdLst>
  <p:sldIdLst>
    <p:sldId id="387" r:id="rId8"/>
    <p:sldId id="389" r:id="rId9"/>
    <p:sldId id="393" r:id="rId10"/>
    <p:sldId id="347" r:id="rId11"/>
    <p:sldId id="351" r:id="rId12"/>
    <p:sldId id="346" r:id="rId13"/>
    <p:sldId id="371" r:id="rId14"/>
    <p:sldId id="372" r:id="rId15"/>
    <p:sldId id="390" r:id="rId16"/>
    <p:sldId id="354" r:id="rId17"/>
    <p:sldId id="349" r:id="rId18"/>
    <p:sldId id="383" r:id="rId19"/>
    <p:sldId id="388" r:id="rId20"/>
    <p:sldId id="416" r:id="rId21"/>
    <p:sldId id="406" r:id="rId22"/>
    <p:sldId id="407" r:id="rId23"/>
    <p:sldId id="726" r:id="rId24"/>
    <p:sldId id="727" r:id="rId25"/>
    <p:sldId id="410" r:id="rId26"/>
    <p:sldId id="709" r:id="rId27"/>
    <p:sldId id="423" r:id="rId28"/>
    <p:sldId id="728" r:id="rId29"/>
    <p:sldId id="729" r:id="rId30"/>
    <p:sldId id="385" r:id="rId31"/>
    <p:sldId id="381" r:id="rId32"/>
    <p:sldId id="360" r:id="rId33"/>
    <p:sldId id="394" r:id="rId34"/>
    <p:sldId id="415" r:id="rId35"/>
    <p:sldId id="396" r:id="rId36"/>
    <p:sldId id="397" r:id="rId37"/>
    <p:sldId id="398" r:id="rId38"/>
    <p:sldId id="399" r:id="rId39"/>
    <p:sldId id="402" r:id="rId40"/>
    <p:sldId id="730" r:id="rId41"/>
    <p:sldId id="710" r:id="rId42"/>
    <p:sldId id="747" r:id="rId43"/>
  </p:sldIdLst>
  <p:sldSz cx="12192000" cy="6858000"/>
  <p:notesSz cx="6858000" cy="9144000"/>
  <p:defaultTextStyle>
    <a:defPPr>
      <a:defRPr lang="en-US"/>
    </a:defPPr>
    <a:lvl1pPr marL="0" algn="l" defTabSz="914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86" algn="l" defTabSz="914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71" algn="l" defTabSz="914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57" algn="l" defTabSz="914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43" algn="l" defTabSz="914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429" algn="l" defTabSz="914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514" algn="l" defTabSz="914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600" algn="l" defTabSz="914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86" algn="l" defTabSz="914171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115" userDrawn="1">
          <p15:clr>
            <a:srgbClr val="A4A3A4"/>
          </p15:clr>
        </p15:guide>
        <p15:guide id="4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ix G7 006" initials="PG0" lastIdx="2" clrIdx="0">
    <p:extLst>
      <p:ext uri="{19B8F6BF-5375-455C-9EA6-DF929625EA0E}">
        <p15:presenceInfo xmlns:p15="http://schemas.microsoft.com/office/powerpoint/2012/main" userId="Pix G7 006" providerId="None"/>
      </p:ext>
    </p:extLst>
  </p:cmAuthor>
  <p:cmAuthor id="2" name="Eduardo" initials="E" lastIdx="1" clrIdx="1">
    <p:extLst>
      <p:ext uri="{19B8F6BF-5375-455C-9EA6-DF929625EA0E}">
        <p15:presenceInfo xmlns:p15="http://schemas.microsoft.com/office/powerpoint/2012/main" userId="8f8a05accbff72c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C46E"/>
    <a:srgbClr val="373D1F"/>
    <a:srgbClr val="B2BD31"/>
    <a:srgbClr val="98A644"/>
    <a:srgbClr val="526A1A"/>
    <a:srgbClr val="6B7530"/>
    <a:srgbClr val="535D2F"/>
    <a:srgbClr val="A5AF37"/>
    <a:srgbClr val="FFE000"/>
    <a:srgbClr val="FFD8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16ACD9-CF36-4C8C-80E9-79F331C8A26B}" v="2" dt="2022-01-11T11:50:58.7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91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2" y="6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6" d="100"/>
          <a:sy n="76" d="100"/>
        </p:scale>
        <p:origin x="-198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theme" Target="theme/theme1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presProps" Target="pres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83630-2C66-47E5-9861-33E1F11F3433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774C0-690B-4416-9F41-E0EEFF99E1A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3973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3667539" cy="5669280"/>
          </a:xfrm>
        </p:spPr>
        <p:txBody>
          <a:bodyPr/>
          <a:lstStyle>
            <a:lvl1pPr>
              <a:defRPr b="1" i="0">
                <a:solidFill>
                  <a:srgbClr val="44748F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63441" y="365128"/>
            <a:ext cx="6727209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0" y="368490"/>
            <a:ext cx="0" cy="5445456"/>
          </a:xfrm>
          <a:prstGeom prst="line">
            <a:avLst/>
          </a:prstGeom>
          <a:ln>
            <a:solidFill>
              <a:srgbClr val="4474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59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6D8D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6D8D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59972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69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6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272338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95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95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796269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6D8D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6D8D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814742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77C1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E77C1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39077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BA59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BA591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09186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44748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4474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9824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69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6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41964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95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95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70554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6D8D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6D8D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80803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77C1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E77C1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02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77C1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E77C1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599720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BA59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BA591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5163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44748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4474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562929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69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6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647309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95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95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5068658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6D8D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6D8D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697069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77C1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E77C1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665753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BA59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BA591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0148211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87333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0196186" y="6016336"/>
            <a:ext cx="1995815" cy="841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4013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2668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BA59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BA591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59972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DB48-417C-4714-8F55-419805040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96AB7F-D9A8-4E1A-8B70-4AF3FA3D5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327600-C92D-469C-B4D3-17251D0A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FB965-3266-40F0-B439-7C5AAA58CDA7}" type="datetimeFigureOut">
              <a:rPr lang="pt-BR" smtClean="0"/>
              <a:t>13/01/2022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270C93-44F8-42DD-B238-27F2DE07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F53B0C-0C92-4AFE-B830-CF64F054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4409-6CF0-4BC8-8E86-774C67A280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16198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44748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4474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604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69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6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644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95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95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113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6D8D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6D8D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88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77C1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E77C1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864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BA59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BA591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623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44748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4474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3307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3667539" cy="5669280"/>
          </a:xfrm>
        </p:spPr>
        <p:txBody>
          <a:bodyPr/>
          <a:lstStyle>
            <a:lvl1pPr>
              <a:defRPr b="1" i="0">
                <a:solidFill>
                  <a:srgbClr val="00569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63441" y="365128"/>
            <a:ext cx="6727209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0" y="368490"/>
            <a:ext cx="0" cy="5445456"/>
          </a:xfrm>
          <a:prstGeom prst="line">
            <a:avLst/>
          </a:prstGeom>
          <a:ln>
            <a:solidFill>
              <a:srgbClr val="0056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0095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69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6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1178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95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95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842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6D8D2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6D8D2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5661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E77C1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E77C1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22162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BA5915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BA591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38201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12"/>
          <p:cNvSpPr>
            <a:spLocks noGrp="1"/>
          </p:cNvSpPr>
          <p:nvPr>
            <p:ph sz="quarter" idx="14"/>
          </p:nvPr>
        </p:nvSpPr>
        <p:spPr>
          <a:xfrm>
            <a:off x="6141720" y="1252728"/>
            <a:ext cx="521208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488814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261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10196186" y="6016336"/>
            <a:ext cx="1995815" cy="841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850" y="1964079"/>
            <a:ext cx="6436301" cy="292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823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4FDB48-417C-4714-8F55-4198050407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96AB7F-D9A8-4E1A-8B70-4AF3FA3D55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327600-C92D-469C-B4D3-17251D0AF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FB965-3266-40F0-B439-7C5AAA58CDA7}" type="datetimeFigureOut">
              <a:rPr lang="pt-BR" smtClean="0"/>
              <a:t>13/01/2022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270C93-44F8-42DD-B238-27F2DE07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EF53B0C-0C92-4AFE-B830-CF64F0547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DA4409-6CF0-4BC8-8E86-774C67A280E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521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234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11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3667539" cy="5669280"/>
          </a:xfrm>
        </p:spPr>
        <p:txBody>
          <a:bodyPr/>
          <a:lstStyle>
            <a:lvl1pPr>
              <a:defRPr b="1" i="0">
                <a:solidFill>
                  <a:srgbClr val="00595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63441" y="365128"/>
            <a:ext cx="6727209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0" y="368490"/>
            <a:ext cx="0" cy="5445456"/>
          </a:xfrm>
          <a:prstGeom prst="line">
            <a:avLst/>
          </a:prstGeom>
          <a:ln>
            <a:solidFill>
              <a:srgbClr val="0059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593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30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3667539" cy="5669280"/>
          </a:xfrm>
        </p:spPr>
        <p:txBody>
          <a:bodyPr/>
          <a:lstStyle>
            <a:lvl1pPr>
              <a:defRPr b="1" i="0">
                <a:solidFill>
                  <a:srgbClr val="6D8D23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63441" y="365128"/>
            <a:ext cx="6727209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0" y="368490"/>
            <a:ext cx="0" cy="5445456"/>
          </a:xfrm>
          <a:prstGeom prst="line">
            <a:avLst/>
          </a:prstGeom>
          <a:ln>
            <a:solidFill>
              <a:srgbClr val="6D8D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5938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18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2" y="6026414"/>
            <a:ext cx="154674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2351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  <a:lvl2pPr>
              <a:lnSpc>
                <a:spcPct val="100000"/>
              </a:lnSpc>
              <a:spcBef>
                <a:spcPts val="0"/>
              </a:spcBef>
              <a:defRPr/>
            </a:lvl2pPr>
            <a:lvl3pPr>
              <a:lnSpc>
                <a:spcPct val="100000"/>
              </a:lnSpc>
              <a:spcBef>
                <a:spcPts val="0"/>
              </a:spcBef>
              <a:defRPr/>
            </a:lvl3pPr>
            <a:lvl4pPr>
              <a:lnSpc>
                <a:spcPct val="100000"/>
              </a:lnSpc>
              <a:spcBef>
                <a:spcPts val="0"/>
              </a:spcBef>
              <a:defRPr/>
            </a:lvl4pPr>
            <a:lvl5pPr>
              <a:lnSpc>
                <a:spcPct val="10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42883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3667539" cy="5669280"/>
          </a:xfrm>
        </p:spPr>
        <p:txBody>
          <a:bodyPr/>
          <a:lstStyle>
            <a:lvl1pPr>
              <a:defRPr b="1" i="0">
                <a:solidFill>
                  <a:srgbClr val="E77C1D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63441" y="365128"/>
            <a:ext cx="6727209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0" y="368490"/>
            <a:ext cx="0" cy="5445456"/>
          </a:xfrm>
          <a:prstGeom prst="line">
            <a:avLst/>
          </a:prstGeom>
          <a:ln>
            <a:solidFill>
              <a:srgbClr val="E77C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5938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3667539" cy="5669280"/>
          </a:xfrm>
        </p:spPr>
        <p:txBody>
          <a:bodyPr/>
          <a:lstStyle>
            <a:lvl1pPr>
              <a:defRPr b="1" i="0">
                <a:solidFill>
                  <a:srgbClr val="BA5915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t>‹nº›</a:t>
            </a:fld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4663441" y="365128"/>
            <a:ext cx="6727209" cy="5669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572000" y="368490"/>
            <a:ext cx="0" cy="5445456"/>
          </a:xfrm>
          <a:prstGeom prst="line">
            <a:avLst/>
          </a:prstGeom>
          <a:ln>
            <a:solidFill>
              <a:srgbClr val="BA59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15938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2286000" y="6356352"/>
            <a:ext cx="1550720" cy="365125"/>
          </a:xfrm>
        </p:spPr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48650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99314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11379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365957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000" y="0"/>
            <a:ext cx="4699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2" y="228600"/>
            <a:ext cx="6545239" cy="627652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2" y="1252728"/>
            <a:ext cx="6545239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43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44748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4474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590492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71"/>
            <a:ext cx="5166625" cy="57525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0428836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69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69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59972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5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870816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4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3149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4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31493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4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031493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4" cy="575253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9895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4" cy="575252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535393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376" y="1105469"/>
            <a:ext cx="5166624" cy="575252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527878" cy="6276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quarter" idx="11"/>
          </p:nvPr>
        </p:nvSpPr>
        <p:spPr>
          <a:xfrm>
            <a:off x="838200" y="1252728"/>
            <a:ext cx="7527878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603101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0494-FAE8-2146-B7BA-0A12DA8D27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22465A-1A87-4B4B-9255-9C489EA886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FFBEFE-84AF-7243-AB85-7E582C5FE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B0AD6-856D-C948-8410-F5AC2D27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96C7E-6DE6-504D-BBC2-67CF862C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4490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BE139-6700-2741-B165-834F7FD6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BDFA2-E046-7A41-BC31-355943DDE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7F68B-EFA2-4148-9CA1-9400FC5A5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643DA-8162-6A46-879F-459DF87D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9E7EA6-5721-A047-AEA0-DF9A2178A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29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595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005953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9659972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EC1C1-A920-7140-A046-BB0D9EA0A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35A37-9F96-C040-A894-FAA0353CE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71054-2D93-4948-BFF7-050CA90E7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CC780-F43D-0A43-A3DB-2F5B65009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A6A312-37F3-8945-A7B8-007E1C073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9046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52FE-474B-A847-85D8-27D602F2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6C74-8997-C140-8D2A-82FE483F62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1033E-E6A4-D041-9463-A8FF516F95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557CB-65EA-C54B-BC90-A800CB6E8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3C4020-AB37-1349-8F5C-CC0BA2908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B29F9-052C-B34C-812A-F1C502F41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72365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D555F-A3F7-F248-97BB-10A801598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0FBF77-B0C1-184E-BCCD-DCDB58A55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73506-CA00-D844-8176-A4DFD4361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46127-C022-7446-BB78-13EC07F441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AD34B-EE4B-7747-9023-CB6F281D0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DA0D59-CAC6-CE4B-8106-24960745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778F50-5CF1-C14D-A00F-D8D08B55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F5C230-1875-A541-A450-06B1266B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4546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84321-E997-844B-A56D-B3FD71A2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E67D03-DA51-2D43-A74F-7F1826EB2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BD65E-09D8-434D-A50F-9FCA92DB3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D2B7E5-8A9E-6E42-89C3-3144B15DD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9791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4B582-B8D7-BB44-8437-2FAA4D698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02A905-D0E1-E346-9900-5863B5251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7E35D7-D390-6A40-9FCE-DD349B208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0923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A94D9-497E-794F-A555-36852AB5F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41A9FF-1331-024F-9337-D1B2A8F53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6AC2F0-D510-6944-B59D-D22276E3AE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59C21D-58CD-3F4D-A8FF-1641D9B8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F34783-6A0C-8641-AEF6-E2F83CBBB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80FFC-0939-F84F-84A4-CA8D3B70F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3718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18F4-C7CA-B841-8036-AC9B64E24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7A2017-DBE7-FF4B-96F3-0E335B217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04D87D-5F28-524A-8CAE-3EC83F0E2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4140A-70C6-DC46-8C6D-3FFEF3FE3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849689-AD4C-3144-BCF1-5EB9C232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EE8A-9C54-0D4F-BED6-63D92B258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4273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31206-7BD1-3E46-9257-4EE7AFD4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32AF92-2AA2-DE4C-AB1B-980BDB697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7C2E53-9FF8-D54C-9DE5-39F482433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BCB2B-2663-324A-84FF-B1542C029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ECB59-22E3-6A4A-9A8E-8DF54786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020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1CF6AD-27B7-654E-9CCE-3E1DE0B0A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A9CBC-4048-E641-BA02-2CC4E987CF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CFC15-D6A0-174D-8B2E-932206E6E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911DAD-80D0-D240-89BA-D555C1BD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D9C12-0298-4A46-A7EB-DDE9AEB8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44383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44748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1252728"/>
            <a:ext cx="10515600" cy="4754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968831" y="1071647"/>
            <a:ext cx="10332720" cy="0"/>
          </a:xfrm>
          <a:prstGeom prst="line">
            <a:avLst/>
          </a:prstGeom>
          <a:ln w="73025" cap="rnd">
            <a:solidFill>
              <a:srgbClr val="44748F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9245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7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slideLayout" Target="../slideLayouts/slideLayout26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66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theme" Target="../theme/theme4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79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1.xml"/><Relationship Id="rId21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0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9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3.xml"/><Relationship Id="rId23" Type="http://schemas.openxmlformats.org/officeDocument/2006/relationships/theme" Target="../theme/theme7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667539" cy="5669280"/>
          </a:xfrm>
          <a:prstGeom prst="rect">
            <a:avLst/>
          </a:prstGeom>
        </p:spPr>
        <p:txBody>
          <a:bodyPr vert="horz" lIns="91417" tIns="45709" rIns="91417" bIns="45709" rtlCol="0" anchor="t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63441" y="365126"/>
            <a:ext cx="6729984" cy="5669280"/>
          </a:xfrm>
          <a:prstGeom prst="rect">
            <a:avLst/>
          </a:prstGeom>
        </p:spPr>
        <p:txBody>
          <a:bodyPr vert="horz" lIns="91417" tIns="45709" rIns="91417" bIns="4570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17" tIns="45709" rIns="91417" bIns="4570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189C2-3614-4E5D-8EB9-59ECBAB66007}" type="slidenum">
              <a:rPr lang="en-US" smtClean="0"/>
              <a:t>‹nº›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64" y="6025896"/>
            <a:ext cx="1546747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47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737" r:id="rId2"/>
    <p:sldLayoutId id="2147483656" r:id="rId3"/>
    <p:sldLayoutId id="2147483657" r:id="rId4"/>
    <p:sldLayoutId id="2147483658" r:id="rId5"/>
    <p:sldLayoutId id="2147483659" r:id="rId6"/>
  </p:sldLayoutIdLst>
  <p:txStyles>
    <p:titleStyle>
      <a:lvl1pPr algn="r" defTabSz="914171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228600"/>
            <a:ext cx="10515600" cy="627652"/>
          </a:xfrm>
          <a:prstGeom prst="rect">
            <a:avLst/>
          </a:prstGeom>
        </p:spPr>
        <p:txBody>
          <a:bodyPr vert="horz" lIns="91417" tIns="45709" rIns="91417" bIns="45709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8201" y="1252728"/>
            <a:ext cx="10515600" cy="4754880"/>
          </a:xfrm>
          <a:prstGeom prst="rect">
            <a:avLst/>
          </a:prstGeom>
        </p:spPr>
        <p:txBody>
          <a:bodyPr vert="horz" lIns="91417" tIns="45709" rIns="91417" bIns="4570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17" tIns="45709" rIns="91417" bIns="4570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64" y="6025896"/>
            <a:ext cx="1546747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7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89" r:id="rId19"/>
    <p:sldLayoutId id="2147483790" r:id="rId20"/>
    <p:sldLayoutId id="2147483796" r:id="rId21"/>
  </p:sldLayoutIdLst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086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171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257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343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228600"/>
            <a:ext cx="10515600" cy="627652"/>
          </a:xfrm>
          <a:prstGeom prst="rect">
            <a:avLst/>
          </a:prstGeom>
        </p:spPr>
        <p:txBody>
          <a:bodyPr vert="horz" lIns="91417" tIns="45709" rIns="91417" bIns="45709" rtlCol="0" anchor="ctr">
            <a:noAutofit/>
          </a:bodyPr>
          <a:lstStyle/>
          <a:p>
            <a:r>
              <a:rPr lang="pt-BR" dirty="0"/>
              <a:t>Título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8201" y="1252728"/>
            <a:ext cx="10515600" cy="4754880"/>
          </a:xfrm>
          <a:prstGeom prst="rect">
            <a:avLst/>
          </a:prstGeom>
        </p:spPr>
        <p:txBody>
          <a:bodyPr vert="horz" lIns="91417" tIns="45709" rIns="91417" bIns="45709" rtlCol="0">
            <a:normAutofit/>
          </a:bodyPr>
          <a:lstStyle/>
          <a:p>
            <a:pPr lvl="0"/>
            <a:r>
              <a:rPr lang="pt-BR" dirty="0"/>
              <a:t>Insira aqui seu texto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030681" y="6356352"/>
            <a:ext cx="1550718" cy="365125"/>
          </a:xfrm>
          <a:prstGeom prst="rect">
            <a:avLst/>
          </a:prstGeom>
        </p:spPr>
        <p:txBody>
          <a:bodyPr vert="horz" lIns="91417" tIns="45709" rIns="91417" bIns="45709" rtlCol="0" anchor="ctr"/>
          <a:lstStyle>
            <a:lvl1pPr algn="r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11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1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 baseline="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086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171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257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343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228600"/>
            <a:ext cx="10515600" cy="627652"/>
          </a:xfrm>
          <a:prstGeom prst="rect">
            <a:avLst/>
          </a:prstGeom>
        </p:spPr>
        <p:txBody>
          <a:bodyPr vert="horz" lIns="91417" tIns="45709" rIns="91417" bIns="45709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8201" y="1252728"/>
            <a:ext cx="10515600" cy="4754880"/>
          </a:xfrm>
          <a:prstGeom prst="rect">
            <a:avLst/>
          </a:prstGeom>
        </p:spPr>
        <p:txBody>
          <a:bodyPr vert="horz" lIns="91417" tIns="45709" rIns="91417" bIns="4570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0" y="6356352"/>
            <a:ext cx="1550718" cy="365125"/>
          </a:xfrm>
          <a:prstGeom prst="rect">
            <a:avLst/>
          </a:prstGeom>
        </p:spPr>
        <p:txBody>
          <a:bodyPr vert="horz" lIns="91417" tIns="45709" rIns="91417" bIns="4570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6025896"/>
            <a:ext cx="1546747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85" r:id="rId21"/>
    <p:sldLayoutId id="2147483786" r:id="rId22"/>
    <p:sldLayoutId id="2147483787" r:id="rId23"/>
    <p:sldLayoutId id="2147483788" r:id="rId24"/>
  </p:sldLayoutIdLst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086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171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257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343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228600"/>
            <a:ext cx="10515600" cy="627652"/>
          </a:xfrm>
          <a:prstGeom prst="rect">
            <a:avLst/>
          </a:prstGeom>
        </p:spPr>
        <p:txBody>
          <a:bodyPr vert="horz" lIns="91417" tIns="45709" rIns="91417" bIns="45709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8201" y="1252728"/>
            <a:ext cx="10515600" cy="4754880"/>
          </a:xfrm>
          <a:prstGeom prst="rect">
            <a:avLst/>
          </a:prstGeom>
        </p:spPr>
        <p:txBody>
          <a:bodyPr vert="horz" lIns="91417" tIns="45709" rIns="91417" bIns="4570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0" y="6356352"/>
            <a:ext cx="1550720" cy="365125"/>
          </a:xfrm>
          <a:prstGeom prst="rect">
            <a:avLst/>
          </a:prstGeom>
        </p:spPr>
        <p:txBody>
          <a:bodyPr vert="horz" lIns="91417" tIns="45709" rIns="91417" bIns="4570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64" y="6025896"/>
            <a:ext cx="1546747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1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38" r:id="rId13"/>
    <p:sldLayoutId id="2147483739" r:id="rId14"/>
    <p:sldLayoutId id="2147483740" r:id="rId15"/>
    <p:sldLayoutId id="2147483753" r:id="rId16"/>
    <p:sldLayoutId id="2147483754" r:id="rId17"/>
    <p:sldLayoutId id="2147483755" r:id="rId18"/>
  </p:sldLayoutIdLst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3600" b="1" i="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086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171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257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343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2194F-1D76-9742-A174-6BF9F82F5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81F56-4D00-D348-8389-88C7D5093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532A6B-4A85-904A-A6EB-15A37F2030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DC43DB-3E64-9D42-95FA-296976C9B804}" type="datetimeFigureOut">
              <a:rPr lang="en-US" smtClean="0"/>
              <a:t>1/13/2022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FAF72D-0C71-7344-8C27-4C24E2946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DD3D8-19A0-2F47-A135-698C0445AC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9F0A3-3DF2-6F40-923C-98538B8C518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946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838201" y="228600"/>
            <a:ext cx="10515600" cy="627652"/>
          </a:xfrm>
          <a:prstGeom prst="rect">
            <a:avLst/>
          </a:prstGeom>
        </p:spPr>
        <p:txBody>
          <a:bodyPr vert="horz" lIns="91417" tIns="45709" rIns="91417" bIns="45709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838201" y="1252728"/>
            <a:ext cx="10515600" cy="4754880"/>
          </a:xfrm>
          <a:prstGeom prst="rect">
            <a:avLst/>
          </a:prstGeom>
        </p:spPr>
        <p:txBody>
          <a:bodyPr vert="horz" lIns="91417" tIns="45709" rIns="91417" bIns="45709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17" tIns="45709" rIns="91417" bIns="4570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07189C2-3614-4E5D-8EB9-59ECBAB66007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64" y="6025896"/>
            <a:ext cx="1546747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289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</p:sldLayoutIdLst>
  <p:txStyles>
    <p:titleStyle>
      <a:lvl1pPr algn="l" defTabSz="914171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7086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171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257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343" indent="0" algn="l" defTabSz="914171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3971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057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143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228" indent="-228543" algn="l" defTabSz="914171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71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57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43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29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14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00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86" algn="l" defTabSz="91417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6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84.emf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84.emf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6.jpg"/><Relationship Id="rId7" Type="http://schemas.openxmlformats.org/officeDocument/2006/relationships/image" Target="../media/image7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70.jpe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89.pn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microsoft.com/office/2007/relationships/hdphoto" Target="../media/hdphoto1.wdp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96.png"/><Relationship Id="rId5" Type="http://schemas.openxmlformats.org/officeDocument/2006/relationships/image" Target="../media/image89.png"/><Relationship Id="rId4" Type="http://schemas.openxmlformats.org/officeDocument/2006/relationships/image" Target="../media/image9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68.sv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67.png"/><Relationship Id="rId11" Type="http://schemas.microsoft.com/office/2007/relationships/hdphoto" Target="../media/hdphoto1.wdp"/><Relationship Id="rId5" Type="http://schemas.openxmlformats.org/officeDocument/2006/relationships/image" Target="../media/image99.png"/><Relationship Id="rId10" Type="http://schemas.openxmlformats.org/officeDocument/2006/relationships/image" Target="../media/image96.png"/><Relationship Id="rId4" Type="http://schemas.openxmlformats.org/officeDocument/2006/relationships/image" Target="../media/image98.png"/><Relationship Id="rId9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9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jpeg"/><Relationship Id="rId7" Type="http://schemas.openxmlformats.org/officeDocument/2006/relationships/image" Target="../media/image90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0.png"/><Relationship Id="rId9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18.xml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jpeg"/><Relationship Id="rId7" Type="http://schemas.openxmlformats.org/officeDocument/2006/relationships/image" Target="../media/image114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13.jpeg"/><Relationship Id="rId5" Type="http://schemas.openxmlformats.org/officeDocument/2006/relationships/image" Target="../media/image112.jpg"/><Relationship Id="rId4" Type="http://schemas.openxmlformats.org/officeDocument/2006/relationships/image" Target="../media/image84.emf"/><Relationship Id="rId9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94.xml"/><Relationship Id="rId4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7" Type="http://schemas.openxmlformats.org/officeDocument/2006/relationships/image" Target="../media/image121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7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127.png"/><Relationship Id="rId18" Type="http://schemas.microsoft.com/office/2007/relationships/hdphoto" Target="../media/hdphoto9.wdp"/><Relationship Id="rId3" Type="http://schemas.openxmlformats.org/officeDocument/2006/relationships/image" Target="../media/image122.png"/><Relationship Id="rId7" Type="http://schemas.openxmlformats.org/officeDocument/2006/relationships/image" Target="../media/image124.png"/><Relationship Id="rId12" Type="http://schemas.microsoft.com/office/2007/relationships/hdphoto" Target="../media/hdphoto6.wdp"/><Relationship Id="rId17" Type="http://schemas.openxmlformats.org/officeDocument/2006/relationships/image" Target="../media/image129.png"/><Relationship Id="rId2" Type="http://schemas.openxmlformats.org/officeDocument/2006/relationships/image" Target="../media/image107.png"/><Relationship Id="rId16" Type="http://schemas.microsoft.com/office/2007/relationships/hdphoto" Target="../media/hdphoto8.wdp"/><Relationship Id="rId1" Type="http://schemas.openxmlformats.org/officeDocument/2006/relationships/slideLayout" Target="../slideLayouts/slideLayout94.xml"/><Relationship Id="rId6" Type="http://schemas.microsoft.com/office/2007/relationships/hdphoto" Target="../media/hdphoto1.wdp"/><Relationship Id="rId11" Type="http://schemas.openxmlformats.org/officeDocument/2006/relationships/image" Target="../media/image126.png"/><Relationship Id="rId5" Type="http://schemas.openxmlformats.org/officeDocument/2006/relationships/image" Target="../media/image123.png"/><Relationship Id="rId15" Type="http://schemas.openxmlformats.org/officeDocument/2006/relationships/image" Target="../media/image128.png"/><Relationship Id="rId10" Type="http://schemas.openxmlformats.org/officeDocument/2006/relationships/image" Target="../media/image125.png"/><Relationship Id="rId19" Type="http://schemas.openxmlformats.org/officeDocument/2006/relationships/image" Target="../media/image130.png"/><Relationship Id="rId4" Type="http://schemas.openxmlformats.org/officeDocument/2006/relationships/image" Target="../media/image90.png"/><Relationship Id="rId9" Type="http://schemas.openxmlformats.org/officeDocument/2006/relationships/image" Target="../media/image89.png"/><Relationship Id="rId14" Type="http://schemas.microsoft.com/office/2007/relationships/hdphoto" Target="../media/hdphoto7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84.emf"/><Relationship Id="rId4" Type="http://schemas.openxmlformats.org/officeDocument/2006/relationships/image" Target="../media/image8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133.jpeg"/><Relationship Id="rId4" Type="http://schemas.openxmlformats.org/officeDocument/2006/relationships/image" Target="../media/image8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microsoft.com/office/2007/relationships/hdphoto" Target="../media/hdphoto7.wdp"/><Relationship Id="rId18" Type="http://schemas.openxmlformats.org/officeDocument/2006/relationships/image" Target="../media/image130.png"/><Relationship Id="rId3" Type="http://schemas.openxmlformats.org/officeDocument/2006/relationships/image" Target="../media/image90.png"/><Relationship Id="rId7" Type="http://schemas.microsoft.com/office/2007/relationships/hdphoto" Target="../media/hdphoto5.wdp"/><Relationship Id="rId12" Type="http://schemas.openxmlformats.org/officeDocument/2006/relationships/image" Target="../media/image127.png"/><Relationship Id="rId17" Type="http://schemas.microsoft.com/office/2007/relationships/hdphoto" Target="../media/hdphoto9.wdp"/><Relationship Id="rId2" Type="http://schemas.openxmlformats.org/officeDocument/2006/relationships/image" Target="../media/image134.jpg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24.png"/><Relationship Id="rId11" Type="http://schemas.microsoft.com/office/2007/relationships/hdphoto" Target="../media/hdphoto6.wdp"/><Relationship Id="rId5" Type="http://schemas.microsoft.com/office/2007/relationships/hdphoto" Target="../media/hdphoto1.wdp"/><Relationship Id="rId15" Type="http://schemas.microsoft.com/office/2007/relationships/hdphoto" Target="../media/hdphoto8.wdp"/><Relationship Id="rId10" Type="http://schemas.openxmlformats.org/officeDocument/2006/relationships/image" Target="../media/image126.png"/><Relationship Id="rId4" Type="http://schemas.openxmlformats.org/officeDocument/2006/relationships/image" Target="../media/image123.png"/><Relationship Id="rId9" Type="http://schemas.openxmlformats.org/officeDocument/2006/relationships/image" Target="../media/image125.png"/><Relationship Id="rId14" Type="http://schemas.openxmlformats.org/officeDocument/2006/relationships/image" Target="../media/image12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84.emf"/><Relationship Id="rId4" Type="http://schemas.openxmlformats.org/officeDocument/2006/relationships/image" Target="../media/image8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2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133.jpeg"/><Relationship Id="rId4" Type="http://schemas.openxmlformats.org/officeDocument/2006/relationships/image" Target="../media/image8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4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94.xml"/><Relationship Id="rId5" Type="http://schemas.openxmlformats.org/officeDocument/2006/relationships/image" Target="../media/image84.emf"/><Relationship Id="rId4" Type="http://schemas.openxmlformats.org/officeDocument/2006/relationships/image" Target="../media/image83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84.emf"/><Relationship Id="rId7" Type="http://schemas.openxmlformats.org/officeDocument/2006/relationships/image" Target="../media/image85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81.png"/><Relationship Id="rId5" Type="http://schemas.openxmlformats.org/officeDocument/2006/relationships/image" Target="../media/image136.png"/><Relationship Id="rId4" Type="http://schemas.openxmlformats.org/officeDocument/2006/relationships/image" Target="../media/image135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84.emf"/><Relationship Id="rId7" Type="http://schemas.microsoft.com/office/2007/relationships/hdphoto" Target="../media/hdphoto6.wdp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4.xml"/><Relationship Id="rId6" Type="http://schemas.microsoft.com/office/2007/relationships/hdphoto" Target="../media/hdphoto12.wdp"/><Relationship Id="rId5" Type="http://schemas.openxmlformats.org/officeDocument/2006/relationships/image" Target="../media/image140.png"/><Relationship Id="rId4" Type="http://schemas.microsoft.com/office/2007/relationships/hdphoto" Target="../media/hdphoto1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2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73.jpeg"/><Relationship Id="rId5" Type="http://schemas.openxmlformats.org/officeDocument/2006/relationships/image" Target="../media/image70.jpeg"/><Relationship Id="rId4" Type="http://schemas.openxmlformats.org/officeDocument/2006/relationships/image" Target="../media/image6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77.jpg"/><Relationship Id="rId5" Type="http://schemas.openxmlformats.org/officeDocument/2006/relationships/image" Target="../media/image76.jpeg"/><Relationship Id="rId4" Type="http://schemas.openxmlformats.org/officeDocument/2006/relationships/image" Target="../media/image7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2.jpe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73.jpeg"/><Relationship Id="rId5" Type="http://schemas.openxmlformats.org/officeDocument/2006/relationships/image" Target="../media/image70.jpeg"/><Relationship Id="rId4" Type="http://schemas.openxmlformats.org/officeDocument/2006/relationships/image" Target="../media/image6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6.jpg"/><Relationship Id="rId7" Type="http://schemas.openxmlformats.org/officeDocument/2006/relationships/image" Target="../media/image7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70.jpe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image" Target="../media/image66.jpg"/><Relationship Id="rId7" Type="http://schemas.openxmlformats.org/officeDocument/2006/relationships/image" Target="../media/image7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70.jpe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84.emf"/><Relationship Id="rId5" Type="http://schemas.openxmlformats.org/officeDocument/2006/relationships/image" Target="../media/image83.jpg"/><Relationship Id="rId4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grass, nature&#10;&#10;Description automatically generated">
            <a:extLst>
              <a:ext uri="{FF2B5EF4-FFF2-40B4-BE49-F238E27FC236}">
                <a16:creationId xmlns:a16="http://schemas.microsoft.com/office/drawing/2014/main" id="{220433FD-BF3F-41F3-8EF7-AB388EDB65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"/>
          <a:stretch/>
        </p:blipFill>
        <p:spPr>
          <a:xfrm>
            <a:off x="0" y="-4677"/>
            <a:ext cx="12192000" cy="6887857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EFB1A32-85FD-4C85-B403-47BE300C4B69}"/>
              </a:ext>
            </a:extLst>
          </p:cNvPr>
          <p:cNvSpPr/>
          <p:nvPr/>
        </p:nvSpPr>
        <p:spPr>
          <a:xfrm>
            <a:off x="432406" y="2586223"/>
            <a:ext cx="11595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rPr>
              <a:t>A MAIOR TECNOLOGIA DE FERTILIZANTES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1614E2EC-9C98-48E1-A3D4-23B350C5595D}"/>
              </a:ext>
            </a:extLst>
          </p:cNvPr>
          <p:cNvSpPr/>
          <p:nvPr/>
        </p:nvSpPr>
        <p:spPr>
          <a:xfrm>
            <a:off x="432406" y="3082491"/>
            <a:ext cx="11595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D80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DESENVOLVIDA ESPECIALMENTE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 PARA PASTAGEM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9CA88A6-F439-4528-90DF-159CFBB8948C}"/>
              </a:ext>
            </a:extLst>
          </p:cNvPr>
          <p:cNvGrpSpPr/>
          <p:nvPr/>
        </p:nvGrpSpPr>
        <p:grpSpPr>
          <a:xfrm>
            <a:off x="9512283" y="4779804"/>
            <a:ext cx="2515944" cy="2103376"/>
            <a:chOff x="6260324" y="1092020"/>
            <a:chExt cx="2515944" cy="2103376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87381FAE-B9DC-4110-ADC5-8387801878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60324" y="1092020"/>
              <a:ext cx="2515944" cy="2103376"/>
            </a:xfrm>
            <a:custGeom>
              <a:avLst/>
              <a:gdLst>
                <a:gd name="connsiteX0" fmla="*/ 1585101 w 2515944"/>
                <a:gd name="connsiteY0" fmla="*/ 378005 h 2103376"/>
                <a:gd name="connsiteX1" fmla="*/ 740551 w 2515944"/>
                <a:gd name="connsiteY1" fmla="*/ 558980 h 2103376"/>
                <a:gd name="connsiteX2" fmla="*/ 616726 w 2515944"/>
                <a:gd name="connsiteY2" fmla="*/ 689155 h 2103376"/>
                <a:gd name="connsiteX3" fmla="*/ 340501 w 2515944"/>
                <a:gd name="connsiteY3" fmla="*/ 743130 h 2103376"/>
                <a:gd name="connsiteX4" fmla="*/ 416701 w 2515944"/>
                <a:gd name="connsiteY4" fmla="*/ 1051105 h 2103376"/>
                <a:gd name="connsiteX5" fmla="*/ 581801 w 2515944"/>
                <a:gd name="connsiteY5" fmla="*/ 1022530 h 2103376"/>
                <a:gd name="connsiteX6" fmla="*/ 1937526 w 2515944"/>
                <a:gd name="connsiteY6" fmla="*/ 647880 h 2103376"/>
                <a:gd name="connsiteX7" fmla="*/ 1908951 w 2515944"/>
                <a:gd name="connsiteY7" fmla="*/ 400230 h 2103376"/>
                <a:gd name="connsiteX8" fmla="*/ 0 w 2515944"/>
                <a:gd name="connsiteY8" fmla="*/ 0 h 2103376"/>
                <a:gd name="connsiteX9" fmla="*/ 2515944 w 2515944"/>
                <a:gd name="connsiteY9" fmla="*/ 0 h 2103376"/>
                <a:gd name="connsiteX10" fmla="*/ 2515944 w 2515944"/>
                <a:gd name="connsiteY10" fmla="*/ 2103376 h 2103376"/>
                <a:gd name="connsiteX11" fmla="*/ 0 w 2515944"/>
                <a:gd name="connsiteY11" fmla="*/ 2103376 h 210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5944" h="2103376">
                  <a:moveTo>
                    <a:pt x="1585101" y="378005"/>
                  </a:moveTo>
                  <a:lnTo>
                    <a:pt x="740551" y="558980"/>
                  </a:lnTo>
                  <a:lnTo>
                    <a:pt x="616726" y="689155"/>
                  </a:lnTo>
                  <a:lnTo>
                    <a:pt x="340501" y="743130"/>
                  </a:lnTo>
                  <a:lnTo>
                    <a:pt x="416701" y="1051105"/>
                  </a:lnTo>
                  <a:lnTo>
                    <a:pt x="581801" y="1022530"/>
                  </a:lnTo>
                  <a:lnTo>
                    <a:pt x="1937526" y="647880"/>
                  </a:lnTo>
                  <a:lnTo>
                    <a:pt x="1908951" y="400230"/>
                  </a:lnTo>
                  <a:close/>
                  <a:moveTo>
                    <a:pt x="0" y="0"/>
                  </a:moveTo>
                  <a:lnTo>
                    <a:pt x="2515944" y="0"/>
                  </a:lnTo>
                  <a:lnTo>
                    <a:pt x="2515944" y="2103376"/>
                  </a:lnTo>
                  <a:lnTo>
                    <a:pt x="0" y="2103376"/>
                  </a:lnTo>
                  <a:close/>
                </a:path>
              </a:pathLst>
            </a:cu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244120FC-9B3C-4FE3-BF27-95EEED1E07A0}"/>
                </a:ext>
              </a:extLst>
            </p:cNvPr>
            <p:cNvSpPr/>
            <p:nvPr/>
          </p:nvSpPr>
          <p:spPr>
            <a:xfrm rot="20712051">
              <a:off x="6539256" y="1522204"/>
              <a:ext cx="1754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800" dirty="0">
                  <a:blipFill dpi="0" rotWithShape="1">
                    <a:blip r:embed="rId4">
                      <a:alphaModFix amt="99000"/>
                    </a:blip>
                    <a:srcRect/>
                    <a:tile tx="0" ty="0" sx="100000" sy="100000" flip="y" algn="ctr"/>
                  </a:blipFill>
                  <a:latin typeface="Averta-Bold" panose="00000800000000000000" pitchFamily="50" charset="0"/>
                </a:rPr>
                <a:t>Exclusivo</a:t>
              </a:r>
              <a:endParaRPr lang="pt-BR" sz="2800" dirty="0">
                <a:blipFill dpi="0" rotWithShape="1">
                  <a:blip r:embed="rId4">
                    <a:alphaModFix amt="99000"/>
                  </a:blip>
                  <a:srcRect/>
                  <a:tile tx="0" ty="0" sx="100000" sy="100000" flip="y" algn="ctr"/>
                </a:blip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5216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aixaDeTexto 45">
            <a:extLst>
              <a:ext uri="{FF2B5EF4-FFF2-40B4-BE49-F238E27FC236}">
                <a16:creationId xmlns:a16="http://schemas.microsoft.com/office/drawing/2014/main" id="{93DAF59E-FD63-4461-8DB0-61842A294237}"/>
              </a:ext>
            </a:extLst>
          </p:cNvPr>
          <p:cNvSpPr txBox="1"/>
          <p:nvPr/>
        </p:nvSpPr>
        <p:spPr>
          <a:xfrm>
            <a:off x="160709" y="138376"/>
            <a:ext cx="1217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800" dirty="0">
                <a:solidFill>
                  <a:srgbClr val="425126"/>
                </a:solidFill>
                <a:latin typeface="Averta-Bold" panose="00000800000000000000" pitchFamily="50" charset="0"/>
              </a:rPr>
              <a:t>DIFERENÇA NO DESEMPENHO ANIMAL (SAL MINERAL)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+mn-cs"/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F4CD6D71-39C0-49A1-BCAA-9DC3E64CCA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1" t="8578" r="5323" b="2873"/>
          <a:stretch/>
        </p:blipFill>
        <p:spPr>
          <a:xfrm>
            <a:off x="6167885" y="3784107"/>
            <a:ext cx="1709161" cy="2080987"/>
          </a:xfrm>
          <a:custGeom>
            <a:avLst/>
            <a:gdLst>
              <a:gd name="connsiteX0" fmla="*/ 0 w 1709161"/>
              <a:gd name="connsiteY0" fmla="*/ 0 h 2080987"/>
              <a:gd name="connsiteX1" fmla="*/ 1709161 w 1709161"/>
              <a:gd name="connsiteY1" fmla="*/ 0 h 2080987"/>
              <a:gd name="connsiteX2" fmla="*/ 1709161 w 1709161"/>
              <a:gd name="connsiteY2" fmla="*/ 2080987 h 2080987"/>
              <a:gd name="connsiteX3" fmla="*/ 0 w 1709161"/>
              <a:gd name="connsiteY3" fmla="*/ 2080987 h 20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161" h="2080987">
                <a:moveTo>
                  <a:pt x="0" y="0"/>
                </a:moveTo>
                <a:lnTo>
                  <a:pt x="1709161" y="0"/>
                </a:lnTo>
                <a:lnTo>
                  <a:pt x="1709161" y="2080987"/>
                </a:lnTo>
                <a:lnTo>
                  <a:pt x="0" y="2080987"/>
                </a:lnTo>
                <a:close/>
              </a:path>
            </a:pathLst>
          </a:cu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39DF5457-9AE9-4993-97EE-A4287A8D64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7" t="2827" r="3033" b="3944"/>
          <a:stretch>
            <a:fillRect/>
          </a:stretch>
        </p:blipFill>
        <p:spPr>
          <a:xfrm>
            <a:off x="6167885" y="1271402"/>
            <a:ext cx="1709161" cy="2080987"/>
          </a:xfrm>
          <a:custGeom>
            <a:avLst/>
            <a:gdLst>
              <a:gd name="connsiteX0" fmla="*/ 0 w 1709161"/>
              <a:gd name="connsiteY0" fmla="*/ 0 h 2080987"/>
              <a:gd name="connsiteX1" fmla="*/ 1709161 w 1709161"/>
              <a:gd name="connsiteY1" fmla="*/ 0 h 2080987"/>
              <a:gd name="connsiteX2" fmla="*/ 1709161 w 1709161"/>
              <a:gd name="connsiteY2" fmla="*/ 2080987 h 2080987"/>
              <a:gd name="connsiteX3" fmla="*/ 0 w 1709161"/>
              <a:gd name="connsiteY3" fmla="*/ 2080987 h 20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161" h="2080987">
                <a:moveTo>
                  <a:pt x="0" y="0"/>
                </a:moveTo>
                <a:lnTo>
                  <a:pt x="1709161" y="0"/>
                </a:lnTo>
                <a:lnTo>
                  <a:pt x="1709161" y="2080987"/>
                </a:lnTo>
                <a:lnTo>
                  <a:pt x="0" y="2080987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8DAE55C7-5E00-4784-8B5F-2FC0558027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33" t="4546" r="1219" b="3106"/>
          <a:stretch>
            <a:fillRect/>
          </a:stretch>
        </p:blipFill>
        <p:spPr>
          <a:xfrm>
            <a:off x="529549" y="3784108"/>
            <a:ext cx="1709161" cy="2080987"/>
          </a:xfrm>
          <a:custGeom>
            <a:avLst/>
            <a:gdLst>
              <a:gd name="connsiteX0" fmla="*/ 0 w 1709161"/>
              <a:gd name="connsiteY0" fmla="*/ 0 h 2080987"/>
              <a:gd name="connsiteX1" fmla="*/ 1709161 w 1709161"/>
              <a:gd name="connsiteY1" fmla="*/ 0 h 2080987"/>
              <a:gd name="connsiteX2" fmla="*/ 1709161 w 1709161"/>
              <a:gd name="connsiteY2" fmla="*/ 2080987 h 2080987"/>
              <a:gd name="connsiteX3" fmla="*/ 0 w 1709161"/>
              <a:gd name="connsiteY3" fmla="*/ 2080987 h 20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161" h="2080987">
                <a:moveTo>
                  <a:pt x="0" y="0"/>
                </a:moveTo>
                <a:lnTo>
                  <a:pt x="1709161" y="0"/>
                </a:lnTo>
                <a:lnTo>
                  <a:pt x="1709161" y="2080987"/>
                </a:lnTo>
                <a:lnTo>
                  <a:pt x="0" y="2080987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9864467C-7804-442A-B891-787D7207434A}"/>
              </a:ext>
            </a:extLst>
          </p:cNvPr>
          <p:cNvSpPr/>
          <p:nvPr/>
        </p:nvSpPr>
        <p:spPr>
          <a:xfrm>
            <a:off x="160709" y="555728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(SIMULAÇÃO)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4729A535-AE92-4633-8ACA-0345A0A71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CDBE817C-AA60-411F-84C7-AE98FF0F0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53" name="Forma em L 52">
            <a:extLst>
              <a:ext uri="{FF2B5EF4-FFF2-40B4-BE49-F238E27FC236}">
                <a16:creationId xmlns:a16="http://schemas.microsoft.com/office/drawing/2014/main" id="{408D7101-B5D0-4FAE-B68A-6141F9AE63F4}"/>
              </a:ext>
            </a:extLst>
          </p:cNvPr>
          <p:cNvSpPr/>
          <p:nvPr/>
        </p:nvSpPr>
        <p:spPr>
          <a:xfrm rot="5400000" flipH="1" flipV="1">
            <a:off x="2130107" y="3268452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" name="Picture 24">
            <a:extLst>
              <a:ext uri="{FF2B5EF4-FFF2-40B4-BE49-F238E27FC236}">
                <a16:creationId xmlns:a16="http://schemas.microsoft.com/office/drawing/2014/main" id="{C149A81B-D4D1-403C-BFD5-902020E81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49" y="1271402"/>
            <a:ext cx="1709161" cy="2080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5" name="Forma em L 54">
            <a:extLst>
              <a:ext uri="{FF2B5EF4-FFF2-40B4-BE49-F238E27FC236}">
                <a16:creationId xmlns:a16="http://schemas.microsoft.com/office/drawing/2014/main" id="{B6D15B60-2CD2-4048-BF39-7B912BE13CFA}"/>
              </a:ext>
            </a:extLst>
          </p:cNvPr>
          <p:cNvSpPr/>
          <p:nvPr/>
        </p:nvSpPr>
        <p:spPr>
          <a:xfrm rot="5400000">
            <a:off x="411516" y="1125758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em L 55">
            <a:extLst>
              <a:ext uri="{FF2B5EF4-FFF2-40B4-BE49-F238E27FC236}">
                <a16:creationId xmlns:a16="http://schemas.microsoft.com/office/drawing/2014/main" id="{17282572-2B2D-4C00-B26C-D6FDB00C833A}"/>
              </a:ext>
            </a:extLst>
          </p:cNvPr>
          <p:cNvSpPr/>
          <p:nvPr/>
        </p:nvSpPr>
        <p:spPr>
          <a:xfrm rot="5400000" flipH="1" flipV="1">
            <a:off x="2130107" y="5793937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em L 56">
            <a:extLst>
              <a:ext uri="{FF2B5EF4-FFF2-40B4-BE49-F238E27FC236}">
                <a16:creationId xmlns:a16="http://schemas.microsoft.com/office/drawing/2014/main" id="{E5DB8C09-E0DD-4503-BB4A-67B373B5F68A}"/>
              </a:ext>
            </a:extLst>
          </p:cNvPr>
          <p:cNvSpPr/>
          <p:nvPr/>
        </p:nvSpPr>
        <p:spPr>
          <a:xfrm rot="5400000">
            <a:off x="411516" y="3651243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em L 57">
            <a:extLst>
              <a:ext uri="{FF2B5EF4-FFF2-40B4-BE49-F238E27FC236}">
                <a16:creationId xmlns:a16="http://schemas.microsoft.com/office/drawing/2014/main" id="{713065AB-7BD1-4E6F-8913-0C9B5EE0F185}"/>
              </a:ext>
            </a:extLst>
          </p:cNvPr>
          <p:cNvSpPr/>
          <p:nvPr/>
        </p:nvSpPr>
        <p:spPr>
          <a:xfrm rot="5400000" flipH="1" flipV="1">
            <a:off x="7768443" y="3268452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orma em L 58">
            <a:extLst>
              <a:ext uri="{FF2B5EF4-FFF2-40B4-BE49-F238E27FC236}">
                <a16:creationId xmlns:a16="http://schemas.microsoft.com/office/drawing/2014/main" id="{2FA3BDD1-EAAE-4711-846A-9613F6000A48}"/>
              </a:ext>
            </a:extLst>
          </p:cNvPr>
          <p:cNvSpPr/>
          <p:nvPr/>
        </p:nvSpPr>
        <p:spPr>
          <a:xfrm rot="5400000">
            <a:off x="6049852" y="1125758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em L 59">
            <a:extLst>
              <a:ext uri="{FF2B5EF4-FFF2-40B4-BE49-F238E27FC236}">
                <a16:creationId xmlns:a16="http://schemas.microsoft.com/office/drawing/2014/main" id="{ED37520E-35AB-4945-B8E1-D4A2163C5846}"/>
              </a:ext>
            </a:extLst>
          </p:cNvPr>
          <p:cNvSpPr/>
          <p:nvPr/>
        </p:nvSpPr>
        <p:spPr>
          <a:xfrm rot="5400000" flipH="1" flipV="1">
            <a:off x="7768443" y="5793937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em L 60">
            <a:extLst>
              <a:ext uri="{FF2B5EF4-FFF2-40B4-BE49-F238E27FC236}">
                <a16:creationId xmlns:a16="http://schemas.microsoft.com/office/drawing/2014/main" id="{84B19AFE-ECE9-4A4B-8FD0-585EF0847FBC}"/>
              </a:ext>
            </a:extLst>
          </p:cNvPr>
          <p:cNvSpPr/>
          <p:nvPr/>
        </p:nvSpPr>
        <p:spPr>
          <a:xfrm rot="5400000">
            <a:off x="6049852" y="3651243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B96BBEBA-C6E1-4856-86D2-1015B77FF6E2}"/>
              </a:ext>
            </a:extLst>
          </p:cNvPr>
          <p:cNvSpPr/>
          <p:nvPr/>
        </p:nvSpPr>
        <p:spPr>
          <a:xfrm>
            <a:off x="2366185" y="1258227"/>
            <a:ext cx="2409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Pastagem não adubada</a:t>
            </a:r>
          </a:p>
        </p:txBody>
      </p:sp>
      <p:sp>
        <p:nvSpPr>
          <p:cNvPr id="63" name="Rectangle 25">
            <a:extLst>
              <a:ext uri="{FF2B5EF4-FFF2-40B4-BE49-F238E27FC236}">
                <a16:creationId xmlns:a16="http://schemas.microsoft.com/office/drawing/2014/main" id="{BA1E520F-AA4A-42C3-9CEE-1EDCF0B2A65E}"/>
              </a:ext>
            </a:extLst>
          </p:cNvPr>
          <p:cNvSpPr/>
          <p:nvPr/>
        </p:nvSpPr>
        <p:spPr>
          <a:xfrm>
            <a:off x="29026" y="6404807"/>
            <a:ext cx="83602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Fonte: BENEDITI, P. B. B., PRADO, L. F., COSTA E SILVA , L. F., LOPES, S. A., VALADARES FILHO, S.C. Planilha para cálculo das exigências nutricionais de bovinos de corte em crescimento e terminação. (BR-Corte 2010 e BR-Corte 2016. 2016. Disponível em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www.brcorte.com.br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. Acesso em 20/6/2017.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Requirements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of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Beef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Cattle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(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https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://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www.nap.edu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catalog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/19014/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nutrient-requirements-of-beef-cattle-eighth-revised-edition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) / Viana et al., 2011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Pariz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Santos et al., 2010 / Rocha et al., 1999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Castagnara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Cecato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2004 / ABIEC, 2019/2020.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F4C0CE07-81FD-4107-A217-711828EF79C2}"/>
              </a:ext>
            </a:extLst>
          </p:cNvPr>
          <p:cNvSpPr/>
          <p:nvPr/>
        </p:nvSpPr>
        <p:spPr>
          <a:xfrm>
            <a:off x="8091584" y="1231368"/>
            <a:ext cx="421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Pastagem adubada</a:t>
            </a:r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5AC5B0A5-6A96-45C6-896A-71B97CDC220F}"/>
              </a:ext>
            </a:extLst>
          </p:cNvPr>
          <p:cNvSpPr txBox="1"/>
          <p:nvPr/>
        </p:nvSpPr>
        <p:spPr>
          <a:xfrm>
            <a:off x="2390685" y="1627559"/>
            <a:ext cx="3230496" cy="4197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Kg de N - 0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Kg de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P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 - 0</a:t>
            </a:r>
          </a:p>
          <a:p>
            <a:pPr lvl="0">
              <a:buClr>
                <a:prstClr val="black"/>
              </a:buClr>
              <a:defRPr/>
            </a:pP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Proteína bruta % - 8</a:t>
            </a:r>
          </a:p>
          <a:p>
            <a:pPr lvl="0">
              <a:buClr>
                <a:prstClr val="black"/>
              </a:buClr>
              <a:defRPr/>
            </a:pP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NDT % - 54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DIVMS % - 50%</a:t>
            </a:r>
          </a:p>
          <a:p>
            <a:pPr lvl="0">
              <a:buClr>
                <a:prstClr val="black"/>
              </a:buClr>
              <a:defRPr/>
            </a:pP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FDN % - 75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FDA % - 30</a:t>
            </a:r>
          </a:p>
          <a:p>
            <a:pPr lvl="0">
              <a:buClr>
                <a:prstClr val="black"/>
              </a:buClr>
              <a:defRPr/>
            </a:pP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PV - 400 kg </a:t>
            </a:r>
          </a:p>
          <a:p>
            <a:pPr lvl="0">
              <a:lnSpc>
                <a:spcPct val="150000"/>
              </a:lnSpc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Pastagem: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FDN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limit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 – 1,2 % PV – 4,8 kg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FDN – 4,8 kg 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MS – 1,7% PV – 6,8 kg 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PB – 544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NDT – 3.672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endParaRPr lang="pt-BR" sz="1200" b="1" dirty="0">
              <a:solidFill>
                <a:schemeClr val="tx1">
                  <a:lumMod val="65000"/>
                  <a:lumOff val="35000"/>
                </a:schemeClr>
              </a:solidFill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lnSpc>
                <a:spcPct val="150000"/>
              </a:lnSpc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GMD – 0,200 kg/</a:t>
            </a:r>
            <a:r>
              <a:rPr lang="pt-BR" b="1" dirty="0" err="1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cab</a:t>
            </a: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/dia </a:t>
            </a:r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id="{FB566DAE-71E0-4BB4-8E74-F30DBC077EDD}"/>
              </a:ext>
            </a:extLst>
          </p:cNvPr>
          <p:cNvSpPr txBox="1"/>
          <p:nvPr/>
        </p:nvSpPr>
        <p:spPr>
          <a:xfrm>
            <a:off x="8126744" y="1627559"/>
            <a:ext cx="3345625" cy="4480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Kg de N - 100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Kg de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P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 - 100</a:t>
            </a:r>
          </a:p>
          <a:p>
            <a:pPr lvl="0" algn="just">
              <a:buClr>
                <a:prstClr val="black"/>
              </a:buClr>
              <a:defRPr/>
            </a:pP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Proteína bruta % - 14</a:t>
            </a:r>
          </a:p>
          <a:p>
            <a:pPr lvl="0" algn="just">
              <a:buClr>
                <a:prstClr val="black"/>
              </a:buClr>
              <a:defRPr/>
            </a:pP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NDT % - 58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DIVMS % - 53</a:t>
            </a:r>
          </a:p>
          <a:p>
            <a:pPr lvl="0" algn="just">
              <a:buClr>
                <a:prstClr val="black"/>
              </a:buClr>
              <a:defRPr/>
            </a:pP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FDN %- 69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FDA %- 25</a:t>
            </a:r>
          </a:p>
          <a:p>
            <a:pPr lvl="0" algn="just">
              <a:buClr>
                <a:prstClr val="black"/>
              </a:buClr>
              <a:defRPr/>
            </a:pPr>
            <a:endParaRPr lang="pt-BR" sz="1200" b="1" dirty="0">
              <a:solidFill>
                <a:schemeClr val="tx1">
                  <a:lumMod val="65000"/>
                  <a:lumOff val="35000"/>
                </a:schemeClr>
              </a:solidFill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PV - 400 kg </a:t>
            </a:r>
          </a:p>
          <a:p>
            <a:pPr lvl="0" algn="just">
              <a:buClr>
                <a:prstClr val="black"/>
              </a:buClr>
              <a:defRPr/>
            </a:pPr>
            <a:endParaRPr lang="pt-BR" sz="1200" b="1" dirty="0">
              <a:solidFill>
                <a:schemeClr val="tx1">
                  <a:lumMod val="65000"/>
                  <a:lumOff val="35000"/>
                </a:schemeClr>
              </a:solidFill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Pastagem: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FDN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limit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 – 1.2% PV – 4.8 kg 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FDN – 4,8 kg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MS – 1.8 % PV – 7,6 kg 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PB – 1.216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NDT – 4.408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endParaRPr lang="pt-BR" sz="1200" b="1" dirty="0">
              <a:solidFill>
                <a:schemeClr val="tx1">
                  <a:lumMod val="65000"/>
                  <a:lumOff val="35000"/>
                </a:schemeClr>
              </a:solidFill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GMD – 0,550 kg/</a:t>
            </a:r>
            <a:r>
              <a:rPr lang="pt-BR" b="1" dirty="0" err="1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cab</a:t>
            </a: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/dia </a:t>
            </a:r>
          </a:p>
          <a:p>
            <a:pPr marL="285750" lvl="1" indent="-285750" algn="just">
              <a:lnSpc>
                <a:spcPct val="150000"/>
              </a:lnSpc>
              <a:buClr>
                <a:prstClr val="black"/>
              </a:buClr>
              <a:buBlip>
                <a:blip r:embed="rId8"/>
              </a:buBlip>
              <a:defRPr/>
            </a:pP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B2BC37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4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aixaDeTexto 45">
            <a:extLst>
              <a:ext uri="{FF2B5EF4-FFF2-40B4-BE49-F238E27FC236}">
                <a16:creationId xmlns:a16="http://schemas.microsoft.com/office/drawing/2014/main" id="{1D9EFA5D-496D-4C30-9F89-B7F7310D666E}"/>
              </a:ext>
            </a:extLst>
          </p:cNvPr>
          <p:cNvSpPr txBox="1"/>
          <p:nvPr/>
        </p:nvSpPr>
        <p:spPr>
          <a:xfrm>
            <a:off x="160709" y="138376"/>
            <a:ext cx="1217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800" dirty="0">
                <a:solidFill>
                  <a:srgbClr val="425126"/>
                </a:solidFill>
                <a:latin typeface="Averta-Bold" panose="00000800000000000000" pitchFamily="50" charset="0"/>
              </a:rPr>
              <a:t>DIFERENÇA NO DESEMPENHO ANIMAL (PROTEINADO)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+mn-cs"/>
            </a:endParaRPr>
          </a:p>
        </p:txBody>
      </p:sp>
      <p:pic>
        <p:nvPicPr>
          <p:cNvPr id="47" name="Imagem 46">
            <a:extLst>
              <a:ext uri="{FF2B5EF4-FFF2-40B4-BE49-F238E27FC236}">
                <a16:creationId xmlns:a16="http://schemas.microsoft.com/office/drawing/2014/main" id="{508BD466-5077-4103-AB37-A1168C3CB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1" t="8578" r="5323" b="2873"/>
          <a:stretch/>
        </p:blipFill>
        <p:spPr>
          <a:xfrm>
            <a:off x="6167885" y="3784107"/>
            <a:ext cx="1709161" cy="2080987"/>
          </a:xfrm>
          <a:custGeom>
            <a:avLst/>
            <a:gdLst>
              <a:gd name="connsiteX0" fmla="*/ 0 w 1709161"/>
              <a:gd name="connsiteY0" fmla="*/ 0 h 2080987"/>
              <a:gd name="connsiteX1" fmla="*/ 1709161 w 1709161"/>
              <a:gd name="connsiteY1" fmla="*/ 0 h 2080987"/>
              <a:gd name="connsiteX2" fmla="*/ 1709161 w 1709161"/>
              <a:gd name="connsiteY2" fmla="*/ 2080987 h 2080987"/>
              <a:gd name="connsiteX3" fmla="*/ 0 w 1709161"/>
              <a:gd name="connsiteY3" fmla="*/ 2080987 h 20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161" h="2080987">
                <a:moveTo>
                  <a:pt x="0" y="0"/>
                </a:moveTo>
                <a:lnTo>
                  <a:pt x="1709161" y="0"/>
                </a:lnTo>
                <a:lnTo>
                  <a:pt x="1709161" y="2080987"/>
                </a:lnTo>
                <a:lnTo>
                  <a:pt x="0" y="2080987"/>
                </a:lnTo>
                <a:close/>
              </a:path>
            </a:pathLst>
          </a:cu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E8C52215-6717-4259-B0FA-D5AD94DD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7" t="2827" r="3033" b="3944"/>
          <a:stretch>
            <a:fillRect/>
          </a:stretch>
        </p:blipFill>
        <p:spPr>
          <a:xfrm>
            <a:off x="6167885" y="1271402"/>
            <a:ext cx="1709161" cy="2080987"/>
          </a:xfrm>
          <a:custGeom>
            <a:avLst/>
            <a:gdLst>
              <a:gd name="connsiteX0" fmla="*/ 0 w 1709161"/>
              <a:gd name="connsiteY0" fmla="*/ 0 h 2080987"/>
              <a:gd name="connsiteX1" fmla="*/ 1709161 w 1709161"/>
              <a:gd name="connsiteY1" fmla="*/ 0 h 2080987"/>
              <a:gd name="connsiteX2" fmla="*/ 1709161 w 1709161"/>
              <a:gd name="connsiteY2" fmla="*/ 2080987 h 2080987"/>
              <a:gd name="connsiteX3" fmla="*/ 0 w 1709161"/>
              <a:gd name="connsiteY3" fmla="*/ 2080987 h 20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161" h="2080987">
                <a:moveTo>
                  <a:pt x="0" y="0"/>
                </a:moveTo>
                <a:lnTo>
                  <a:pt x="1709161" y="0"/>
                </a:lnTo>
                <a:lnTo>
                  <a:pt x="1709161" y="2080987"/>
                </a:lnTo>
                <a:lnTo>
                  <a:pt x="0" y="2080987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E2766755-7BA1-4F8D-B67A-6FACC79CC3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33" t="4546" r="1219" b="3106"/>
          <a:stretch>
            <a:fillRect/>
          </a:stretch>
        </p:blipFill>
        <p:spPr>
          <a:xfrm>
            <a:off x="529549" y="3784108"/>
            <a:ext cx="1709161" cy="2080987"/>
          </a:xfrm>
          <a:custGeom>
            <a:avLst/>
            <a:gdLst>
              <a:gd name="connsiteX0" fmla="*/ 0 w 1709161"/>
              <a:gd name="connsiteY0" fmla="*/ 0 h 2080987"/>
              <a:gd name="connsiteX1" fmla="*/ 1709161 w 1709161"/>
              <a:gd name="connsiteY1" fmla="*/ 0 h 2080987"/>
              <a:gd name="connsiteX2" fmla="*/ 1709161 w 1709161"/>
              <a:gd name="connsiteY2" fmla="*/ 2080987 h 2080987"/>
              <a:gd name="connsiteX3" fmla="*/ 0 w 1709161"/>
              <a:gd name="connsiteY3" fmla="*/ 2080987 h 20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161" h="2080987">
                <a:moveTo>
                  <a:pt x="0" y="0"/>
                </a:moveTo>
                <a:lnTo>
                  <a:pt x="1709161" y="0"/>
                </a:lnTo>
                <a:lnTo>
                  <a:pt x="1709161" y="2080987"/>
                </a:lnTo>
                <a:lnTo>
                  <a:pt x="0" y="2080987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90617270-988D-43E4-B660-62B97EEC8434}"/>
              </a:ext>
            </a:extLst>
          </p:cNvPr>
          <p:cNvSpPr/>
          <p:nvPr/>
        </p:nvSpPr>
        <p:spPr>
          <a:xfrm>
            <a:off x="160709" y="555728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(SIMULAÇÃO)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1" name="Picture 2">
            <a:extLst>
              <a:ext uri="{FF2B5EF4-FFF2-40B4-BE49-F238E27FC236}">
                <a16:creationId xmlns:a16="http://schemas.microsoft.com/office/drawing/2014/main" id="{730DDDE0-D3DB-44C0-A23A-15411BB35E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52" name="Picture 4">
            <a:extLst>
              <a:ext uri="{FF2B5EF4-FFF2-40B4-BE49-F238E27FC236}">
                <a16:creationId xmlns:a16="http://schemas.microsoft.com/office/drawing/2014/main" id="{E6BAEFD8-9782-427C-9F84-11F01306D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53" name="Forma em L 52">
            <a:extLst>
              <a:ext uri="{FF2B5EF4-FFF2-40B4-BE49-F238E27FC236}">
                <a16:creationId xmlns:a16="http://schemas.microsoft.com/office/drawing/2014/main" id="{D4A86ABB-FBCE-4745-84E1-C05E8606E98C}"/>
              </a:ext>
            </a:extLst>
          </p:cNvPr>
          <p:cNvSpPr/>
          <p:nvPr/>
        </p:nvSpPr>
        <p:spPr>
          <a:xfrm rot="5400000" flipH="1" flipV="1">
            <a:off x="2130107" y="3268452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4" name="Picture 24">
            <a:extLst>
              <a:ext uri="{FF2B5EF4-FFF2-40B4-BE49-F238E27FC236}">
                <a16:creationId xmlns:a16="http://schemas.microsoft.com/office/drawing/2014/main" id="{135FAD37-B754-4943-8738-0D61E0FC1E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49" y="1271402"/>
            <a:ext cx="1709161" cy="2080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55" name="Forma em L 54">
            <a:extLst>
              <a:ext uri="{FF2B5EF4-FFF2-40B4-BE49-F238E27FC236}">
                <a16:creationId xmlns:a16="http://schemas.microsoft.com/office/drawing/2014/main" id="{914FE99F-15E7-41CF-890B-98913206956F}"/>
              </a:ext>
            </a:extLst>
          </p:cNvPr>
          <p:cNvSpPr/>
          <p:nvPr/>
        </p:nvSpPr>
        <p:spPr>
          <a:xfrm rot="5400000">
            <a:off x="411516" y="1125758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em L 55">
            <a:extLst>
              <a:ext uri="{FF2B5EF4-FFF2-40B4-BE49-F238E27FC236}">
                <a16:creationId xmlns:a16="http://schemas.microsoft.com/office/drawing/2014/main" id="{81547B59-6676-4440-95D1-1BD24CCEA553}"/>
              </a:ext>
            </a:extLst>
          </p:cNvPr>
          <p:cNvSpPr/>
          <p:nvPr/>
        </p:nvSpPr>
        <p:spPr>
          <a:xfrm rot="5400000" flipH="1" flipV="1">
            <a:off x="2130107" y="5793937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em L 56">
            <a:extLst>
              <a:ext uri="{FF2B5EF4-FFF2-40B4-BE49-F238E27FC236}">
                <a16:creationId xmlns:a16="http://schemas.microsoft.com/office/drawing/2014/main" id="{365D6EE9-60DD-4969-B439-59AD80425FF8}"/>
              </a:ext>
            </a:extLst>
          </p:cNvPr>
          <p:cNvSpPr/>
          <p:nvPr/>
        </p:nvSpPr>
        <p:spPr>
          <a:xfrm rot="5400000">
            <a:off x="411516" y="3651243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em L 57">
            <a:extLst>
              <a:ext uri="{FF2B5EF4-FFF2-40B4-BE49-F238E27FC236}">
                <a16:creationId xmlns:a16="http://schemas.microsoft.com/office/drawing/2014/main" id="{1FA671FE-371E-4FA0-A557-ED9D4B954E4C}"/>
              </a:ext>
            </a:extLst>
          </p:cNvPr>
          <p:cNvSpPr/>
          <p:nvPr/>
        </p:nvSpPr>
        <p:spPr>
          <a:xfrm rot="5400000" flipH="1" flipV="1">
            <a:off x="7768443" y="3268452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orma em L 58">
            <a:extLst>
              <a:ext uri="{FF2B5EF4-FFF2-40B4-BE49-F238E27FC236}">
                <a16:creationId xmlns:a16="http://schemas.microsoft.com/office/drawing/2014/main" id="{87541257-73E3-45CA-A1CB-BCDF6B1886B5}"/>
              </a:ext>
            </a:extLst>
          </p:cNvPr>
          <p:cNvSpPr/>
          <p:nvPr/>
        </p:nvSpPr>
        <p:spPr>
          <a:xfrm rot="5400000">
            <a:off x="6049852" y="1125758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em L 59">
            <a:extLst>
              <a:ext uri="{FF2B5EF4-FFF2-40B4-BE49-F238E27FC236}">
                <a16:creationId xmlns:a16="http://schemas.microsoft.com/office/drawing/2014/main" id="{DD0D3C60-C998-455F-81A0-F1DC2177EE73}"/>
              </a:ext>
            </a:extLst>
          </p:cNvPr>
          <p:cNvSpPr/>
          <p:nvPr/>
        </p:nvSpPr>
        <p:spPr>
          <a:xfrm rot="5400000" flipH="1" flipV="1">
            <a:off x="7768443" y="5793937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em L 60">
            <a:extLst>
              <a:ext uri="{FF2B5EF4-FFF2-40B4-BE49-F238E27FC236}">
                <a16:creationId xmlns:a16="http://schemas.microsoft.com/office/drawing/2014/main" id="{1FF89838-D357-45E5-A564-4A1416E33D5D}"/>
              </a:ext>
            </a:extLst>
          </p:cNvPr>
          <p:cNvSpPr/>
          <p:nvPr/>
        </p:nvSpPr>
        <p:spPr>
          <a:xfrm rot="5400000">
            <a:off x="6049852" y="3651243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61">
            <a:extLst>
              <a:ext uri="{FF2B5EF4-FFF2-40B4-BE49-F238E27FC236}">
                <a16:creationId xmlns:a16="http://schemas.microsoft.com/office/drawing/2014/main" id="{4353B752-8956-4BDD-8A87-D0BB896154FB}"/>
              </a:ext>
            </a:extLst>
          </p:cNvPr>
          <p:cNvSpPr/>
          <p:nvPr/>
        </p:nvSpPr>
        <p:spPr>
          <a:xfrm>
            <a:off x="2366185" y="1258227"/>
            <a:ext cx="2409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Pastagem não adubada</a:t>
            </a:r>
          </a:p>
        </p:txBody>
      </p:sp>
      <p:sp>
        <p:nvSpPr>
          <p:cNvPr id="63" name="Rectangle 25">
            <a:extLst>
              <a:ext uri="{FF2B5EF4-FFF2-40B4-BE49-F238E27FC236}">
                <a16:creationId xmlns:a16="http://schemas.microsoft.com/office/drawing/2014/main" id="{B36A01FA-C449-4988-A3B7-9BA770F5521F}"/>
              </a:ext>
            </a:extLst>
          </p:cNvPr>
          <p:cNvSpPr/>
          <p:nvPr/>
        </p:nvSpPr>
        <p:spPr>
          <a:xfrm>
            <a:off x="29026" y="6404807"/>
            <a:ext cx="83602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Fonte: BENEDITI, P. B. B., PRADO, L. F., COSTA E SILVA , L. F., LOPES, S. A., VALADARES FILHO, S.C. Planilha para cálculo das exigências nutricionais de bovinos de corte em crescimento e terminação. (BR-Corte 2010 e BR-Corte 2016. 2016. Disponível em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www.brcorte.com.br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. Acesso em 20/6/2017.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Requirements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of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Beef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Cattle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(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https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://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www.nap.edu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catalog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/19014/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nutrient-requirements-of-beef-cattle-eighth-revised-edition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) / Viana et al., 2011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Pariz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Santos et al., 2010 / Rocha et al., 1999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Castagnara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Cecato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2004 / ABIEC, 2019/2020.</a:t>
            </a:r>
          </a:p>
        </p:txBody>
      </p:sp>
      <p:sp>
        <p:nvSpPr>
          <p:cNvPr id="64" name="Retângulo 63">
            <a:extLst>
              <a:ext uri="{FF2B5EF4-FFF2-40B4-BE49-F238E27FC236}">
                <a16:creationId xmlns:a16="http://schemas.microsoft.com/office/drawing/2014/main" id="{22F885C8-0A43-418B-AF67-798E2D8816D2}"/>
              </a:ext>
            </a:extLst>
          </p:cNvPr>
          <p:cNvSpPr/>
          <p:nvPr/>
        </p:nvSpPr>
        <p:spPr>
          <a:xfrm>
            <a:off x="8091584" y="1231368"/>
            <a:ext cx="421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Pastagem adubada</a:t>
            </a:r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D13B2AB4-24CB-44AB-80AD-3C2AC88C5065}"/>
              </a:ext>
            </a:extLst>
          </p:cNvPr>
          <p:cNvSpPr txBox="1"/>
          <p:nvPr/>
        </p:nvSpPr>
        <p:spPr>
          <a:xfrm>
            <a:off x="2390685" y="1627559"/>
            <a:ext cx="3230496" cy="4632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Kg de N – 0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Kg de P – 0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5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PB% - 8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NDT% - 54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DIVMS% - 50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8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FDN% - 75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FDA% - 30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8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PV – 400 kg 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800" b="1" dirty="0">
                <a:noFill/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noFill/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Pastagem: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Cons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 FDN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limit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 – 1,2% PV – 4,8 kg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Cons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 FDN – 4,8 kg 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MS – 1,7% PV – 6,8 kg 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PB – 544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NDT – 3.672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800" b="1" dirty="0">
                <a:noFill/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noFill/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Suplemento: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Prot. – 0,4 kg (1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/1 kg de PV)</a:t>
            </a: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PB (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proteinado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) – 120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NDT (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proteinado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) – 270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sz="800" b="1" dirty="0">
                <a:noFill/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noFill/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GMD – 0,310 kg/</a:t>
            </a:r>
            <a:r>
              <a:rPr lang="pt-BR" b="1" dirty="0" err="1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cab</a:t>
            </a: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/dia </a:t>
            </a:r>
          </a:p>
        </p:txBody>
      </p:sp>
      <p:sp>
        <p:nvSpPr>
          <p:cNvPr id="66" name="TextBox 12">
            <a:extLst>
              <a:ext uri="{FF2B5EF4-FFF2-40B4-BE49-F238E27FC236}">
                <a16:creationId xmlns:a16="http://schemas.microsoft.com/office/drawing/2014/main" id="{061D5511-95B7-44A2-A92C-97D33263FE8C}"/>
              </a:ext>
            </a:extLst>
          </p:cNvPr>
          <p:cNvSpPr txBox="1"/>
          <p:nvPr/>
        </p:nvSpPr>
        <p:spPr>
          <a:xfrm>
            <a:off x="8126744" y="1627559"/>
            <a:ext cx="334562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Kg de N - 100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Kg de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P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 - 100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PB % - 14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NDT % - 58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DIVMS % - 53</a:t>
            </a:r>
          </a:p>
          <a:p>
            <a:pPr algn="just">
              <a:buClr>
                <a:prstClr val="black"/>
              </a:buClr>
              <a:defRPr/>
            </a:pPr>
            <a:r>
              <a:rPr lang="pt-BR" sz="8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FDN % - 70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FDA % - 27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8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PV - 400 kg 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solidFill>
                <a:schemeClr val="tx1">
                  <a:lumMod val="65000"/>
                  <a:lumOff val="35000"/>
                </a:schemeClr>
              </a:solidFill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Pastagem: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FDN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limit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 – 1,2 % PV – 4,8 kg 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FDN – 4,8 kg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MS – 1,8 % PV – 7,6 kg 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PB – 1.216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NDT – 4.408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.</a:t>
            </a:r>
            <a:endParaRPr lang="pt-BR" sz="1200" b="1" dirty="0">
              <a:solidFill>
                <a:schemeClr val="tx1">
                  <a:lumMod val="65000"/>
                  <a:lumOff val="35000"/>
                </a:schemeClr>
              </a:solidFill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Suplemento: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Prot. – 0,4 kg (1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/1 kg de PV)</a:t>
            </a: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PB (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proteinado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) – 120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Cons. NDT (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proteinado</a:t>
            </a:r>
            <a:r>
              <a:rPr lang="pt-BR" sz="1200" b="1" dirty="0">
                <a:latin typeface="Averta-Light" panose="00000400000000000000" pitchFamily="50" charset="0"/>
                <a:cs typeface="Times New Roman" panose="02020603050405020304" pitchFamily="18" charset="0"/>
              </a:rPr>
              <a:t>) – 270 </a:t>
            </a:r>
            <a:r>
              <a:rPr lang="pt-BR" sz="1200" b="1" dirty="0" err="1">
                <a:latin typeface="Averta-Light" panose="00000400000000000000" pitchFamily="50" charset="0"/>
                <a:cs typeface="Times New Roman" panose="02020603050405020304" pitchFamily="18" charset="0"/>
              </a:rPr>
              <a:t>g</a:t>
            </a:r>
            <a:endParaRPr lang="pt-BR" sz="1200" b="1" dirty="0"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sz="800" b="1" dirty="0">
                <a:solidFill>
                  <a:prstClr val="black">
                    <a:lumMod val="65000"/>
                    <a:lumOff val="35000"/>
                  </a:prstClr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. </a:t>
            </a:r>
            <a:endParaRPr lang="pt-BR" sz="1200" b="1" dirty="0">
              <a:solidFill>
                <a:schemeClr val="tx1">
                  <a:lumMod val="65000"/>
                  <a:lumOff val="35000"/>
                </a:schemeClr>
              </a:solidFill>
              <a:latin typeface="Averta-Light" panose="00000400000000000000" pitchFamily="50" charset="0"/>
              <a:cs typeface="Times New Roman" panose="02020603050405020304" pitchFamily="18" charset="0"/>
            </a:endParaRPr>
          </a:p>
          <a:p>
            <a:pPr lvl="0" algn="just">
              <a:buClr>
                <a:prstClr val="black"/>
              </a:buClr>
              <a:defRPr/>
            </a:pP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GMD – 0,750 kg/</a:t>
            </a:r>
            <a:r>
              <a:rPr lang="pt-BR" b="1" dirty="0" err="1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cab</a:t>
            </a:r>
            <a:r>
              <a:rPr lang="pt-BR" b="1" dirty="0">
                <a:solidFill>
                  <a:srgbClr val="425126"/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/dia </a:t>
            </a:r>
          </a:p>
        </p:txBody>
      </p:sp>
    </p:spTree>
    <p:extLst>
      <p:ext uri="{BB962C8B-B14F-4D97-AF65-F5344CB8AC3E}">
        <p14:creationId xmlns:p14="http://schemas.microsoft.com/office/powerpoint/2010/main" val="764687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9">
            <a:extLst>
              <a:ext uri="{FF2B5EF4-FFF2-40B4-BE49-F238E27FC236}">
                <a16:creationId xmlns:a16="http://schemas.microsoft.com/office/drawing/2014/main" id="{6F1224C4-A293-4FE1-B34A-391BC591215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915" y="5905510"/>
            <a:ext cx="2841946" cy="1091372"/>
          </a:xfrm>
          <a:prstGeom prst="rect">
            <a:avLst/>
          </a:prstGeom>
        </p:spPr>
      </p:pic>
      <p:pic>
        <p:nvPicPr>
          <p:cNvPr id="52" name="Picture 5">
            <a:extLst>
              <a:ext uri="{FF2B5EF4-FFF2-40B4-BE49-F238E27FC236}">
                <a16:creationId xmlns:a16="http://schemas.microsoft.com/office/drawing/2014/main" id="{EA489D65-3FE0-46FE-8612-7078E4145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3" y="0"/>
            <a:ext cx="12192000" cy="6858000"/>
          </a:xfrm>
          <a:prstGeom prst="rect">
            <a:avLst/>
          </a:prstGeom>
        </p:spPr>
      </p:pic>
      <p:sp>
        <p:nvSpPr>
          <p:cNvPr id="54" name="Forma em L 53">
            <a:extLst>
              <a:ext uri="{FF2B5EF4-FFF2-40B4-BE49-F238E27FC236}">
                <a16:creationId xmlns:a16="http://schemas.microsoft.com/office/drawing/2014/main" id="{4286380A-0702-4A6F-9E63-A9208FC48182}"/>
              </a:ext>
            </a:extLst>
          </p:cNvPr>
          <p:cNvSpPr/>
          <p:nvPr/>
        </p:nvSpPr>
        <p:spPr>
          <a:xfrm>
            <a:off x="7605713" y="6313488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orma em L 54">
            <a:extLst>
              <a:ext uri="{FF2B5EF4-FFF2-40B4-BE49-F238E27FC236}">
                <a16:creationId xmlns:a16="http://schemas.microsoft.com/office/drawing/2014/main" id="{8083F8E3-D34B-46F1-9DE1-178B7B3AF806}"/>
              </a:ext>
            </a:extLst>
          </p:cNvPr>
          <p:cNvSpPr/>
          <p:nvPr/>
        </p:nvSpPr>
        <p:spPr>
          <a:xfrm flipH="1" flipV="1">
            <a:off x="11622438" y="139215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A5B79578-7CD1-4A6A-8CA1-B688BBA4D9B8}"/>
              </a:ext>
            </a:extLst>
          </p:cNvPr>
          <p:cNvGrpSpPr/>
          <p:nvPr/>
        </p:nvGrpSpPr>
        <p:grpSpPr>
          <a:xfrm>
            <a:off x="504164" y="1990052"/>
            <a:ext cx="6652386" cy="380827"/>
            <a:chOff x="504164" y="1990052"/>
            <a:chExt cx="6652386" cy="380827"/>
          </a:xfrm>
        </p:grpSpPr>
        <p:sp>
          <p:nvSpPr>
            <p:cNvPr id="57" name="Retângulo 56">
              <a:extLst>
                <a:ext uri="{FF2B5EF4-FFF2-40B4-BE49-F238E27FC236}">
                  <a16:creationId xmlns:a16="http://schemas.microsoft.com/office/drawing/2014/main" id="{C7AC2BC8-327C-4874-A14A-439650E5B736}"/>
                </a:ext>
              </a:extLst>
            </p:cNvPr>
            <p:cNvSpPr/>
            <p:nvPr/>
          </p:nvSpPr>
          <p:spPr>
            <a:xfrm>
              <a:off x="948098" y="2001547"/>
              <a:ext cx="62084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tabLst>
                  <a:tab pos="449263" algn="l"/>
                </a:tabLst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Aumento da lotação por área</a:t>
              </a:r>
            </a:p>
          </p:txBody>
        </p:sp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916C8F4D-CFC4-4831-9987-E14C0C012736}"/>
                </a:ext>
              </a:extLst>
            </p:cNvPr>
            <p:cNvGrpSpPr/>
            <p:nvPr/>
          </p:nvGrpSpPr>
          <p:grpSpPr>
            <a:xfrm>
              <a:off x="504164" y="1990052"/>
              <a:ext cx="358360" cy="358360"/>
              <a:chOff x="504164" y="1990052"/>
              <a:chExt cx="358360" cy="358360"/>
            </a:xfrm>
          </p:grpSpPr>
          <p:pic>
            <p:nvPicPr>
              <p:cNvPr id="59" name="Picture 5">
                <a:extLst>
                  <a:ext uri="{FF2B5EF4-FFF2-40B4-BE49-F238E27FC236}">
                    <a16:creationId xmlns:a16="http://schemas.microsoft.com/office/drawing/2014/main" id="{94FCE371-E27B-4024-96C4-884FB39079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67" r="16667"/>
              <a:stretch/>
            </p:blipFill>
            <p:spPr>
              <a:xfrm flipH="1" flipV="1">
                <a:off x="504164" y="1990052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0" name="Gráfico 59" descr="Marca de seleção">
                <a:extLst>
                  <a:ext uri="{FF2B5EF4-FFF2-40B4-BE49-F238E27FC236}">
                    <a16:creationId xmlns:a16="http://schemas.microsoft.com/office/drawing/2014/main" id="{2881BDCA-6128-4A94-AC4C-E2940391C7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08" y="2011520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C7AA121D-0C5A-49FF-9460-6C9BF1BB1723}"/>
              </a:ext>
            </a:extLst>
          </p:cNvPr>
          <p:cNvGrpSpPr/>
          <p:nvPr/>
        </p:nvGrpSpPr>
        <p:grpSpPr>
          <a:xfrm>
            <a:off x="504164" y="2620961"/>
            <a:ext cx="7015813" cy="377033"/>
            <a:chOff x="504164" y="2518663"/>
            <a:chExt cx="7015813" cy="377033"/>
          </a:xfrm>
        </p:grpSpPr>
        <p:sp>
          <p:nvSpPr>
            <p:cNvPr id="62" name="Retângulo 61">
              <a:extLst>
                <a:ext uri="{FF2B5EF4-FFF2-40B4-BE49-F238E27FC236}">
                  <a16:creationId xmlns:a16="http://schemas.microsoft.com/office/drawing/2014/main" id="{1993996D-C9A7-4AF8-AA54-9420A242CFE4}"/>
                </a:ext>
              </a:extLst>
            </p:cNvPr>
            <p:cNvSpPr/>
            <p:nvPr/>
          </p:nvSpPr>
          <p:spPr>
            <a:xfrm>
              <a:off x="948098" y="2526364"/>
              <a:ext cx="65718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Maior desempenho animal</a:t>
              </a:r>
            </a:p>
          </p:txBody>
        </p: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7B5C77AE-4ED5-40D3-B4C7-A8B62621BD3E}"/>
                </a:ext>
              </a:extLst>
            </p:cNvPr>
            <p:cNvGrpSpPr/>
            <p:nvPr/>
          </p:nvGrpSpPr>
          <p:grpSpPr>
            <a:xfrm>
              <a:off x="504164" y="2518663"/>
              <a:ext cx="358360" cy="358360"/>
              <a:chOff x="504164" y="2518663"/>
              <a:chExt cx="358360" cy="358360"/>
            </a:xfrm>
          </p:grpSpPr>
          <p:pic>
            <p:nvPicPr>
              <p:cNvPr id="64" name="Picture 5">
                <a:extLst>
                  <a:ext uri="{FF2B5EF4-FFF2-40B4-BE49-F238E27FC236}">
                    <a16:creationId xmlns:a16="http://schemas.microsoft.com/office/drawing/2014/main" id="{409A3477-BCF0-438A-9A3A-26C8AE22C0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67" r="16667"/>
              <a:stretch/>
            </p:blipFill>
            <p:spPr>
              <a:xfrm flipH="1" flipV="1">
                <a:off x="504164" y="2518663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Gráfico 64" descr="Marca de seleção">
                <a:extLst>
                  <a:ext uri="{FF2B5EF4-FFF2-40B4-BE49-F238E27FC236}">
                    <a16:creationId xmlns:a16="http://schemas.microsoft.com/office/drawing/2014/main" id="{64227416-7BA8-4F62-A619-310B26D38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08" y="2536825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A90B7D47-31B9-42DB-9CAD-6542A12670DC}"/>
              </a:ext>
            </a:extLst>
          </p:cNvPr>
          <p:cNvGrpSpPr/>
          <p:nvPr/>
        </p:nvGrpSpPr>
        <p:grpSpPr>
          <a:xfrm>
            <a:off x="504164" y="4988521"/>
            <a:ext cx="6539934" cy="369332"/>
            <a:chOff x="504164" y="4625632"/>
            <a:chExt cx="6539934" cy="369332"/>
          </a:xfrm>
        </p:grpSpPr>
        <p:sp>
          <p:nvSpPr>
            <p:cNvPr id="77" name="Retângulo 76">
              <a:extLst>
                <a:ext uri="{FF2B5EF4-FFF2-40B4-BE49-F238E27FC236}">
                  <a16:creationId xmlns:a16="http://schemas.microsoft.com/office/drawing/2014/main" id="{60DA227D-8485-4A08-AAF5-4EB67701AF15}"/>
                </a:ext>
              </a:extLst>
            </p:cNvPr>
            <p:cNvSpPr/>
            <p:nvPr/>
          </p:nvSpPr>
          <p:spPr>
            <a:xfrm>
              <a:off x="948098" y="4625632"/>
              <a:ext cx="6096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Melhora o ECC das matrizes e índices reprodutivos </a:t>
              </a:r>
            </a:p>
          </p:txBody>
        </p:sp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FB4598A1-CB6C-4481-9FD9-22D7AB5208F2}"/>
                </a:ext>
              </a:extLst>
            </p:cNvPr>
            <p:cNvGrpSpPr/>
            <p:nvPr/>
          </p:nvGrpSpPr>
          <p:grpSpPr>
            <a:xfrm>
              <a:off x="504164" y="4633107"/>
              <a:ext cx="358360" cy="358360"/>
              <a:chOff x="504164" y="4633107"/>
              <a:chExt cx="358360" cy="358360"/>
            </a:xfrm>
          </p:grpSpPr>
          <p:pic>
            <p:nvPicPr>
              <p:cNvPr id="79" name="Picture 5">
                <a:extLst>
                  <a:ext uri="{FF2B5EF4-FFF2-40B4-BE49-F238E27FC236}">
                    <a16:creationId xmlns:a16="http://schemas.microsoft.com/office/drawing/2014/main" id="{23BB0A40-4E3D-4F16-A4DB-0B05B29E01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67" r="16667"/>
              <a:stretch/>
            </p:blipFill>
            <p:spPr>
              <a:xfrm flipH="1" flipV="1">
                <a:off x="504164" y="4633107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0" name="Gráfico 79" descr="Marca de seleção">
                <a:extLst>
                  <a:ext uri="{FF2B5EF4-FFF2-40B4-BE49-F238E27FC236}">
                    <a16:creationId xmlns:a16="http://schemas.microsoft.com/office/drawing/2014/main" id="{8F5091CA-D0D2-4878-9A3F-3CE2FC609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08" y="4651271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81" name="Imagem 80" descr="Uma imagem contendo texto, grama&#10;&#10;Descrição gerada automaticamente">
            <a:extLst>
              <a:ext uri="{FF2B5EF4-FFF2-40B4-BE49-F238E27FC236}">
                <a16:creationId xmlns:a16="http://schemas.microsoft.com/office/drawing/2014/main" id="{5E6FC53B-7630-4C32-9DC2-E6BBCEE9DDE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30251" r="46423" b="5114"/>
          <a:stretch/>
        </p:blipFill>
        <p:spPr>
          <a:xfrm>
            <a:off x="7927850" y="414351"/>
            <a:ext cx="1797176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Imagem 81" descr="Gado em pasto verde&#10;&#10;Descrição gerada automaticamente">
            <a:extLst>
              <a:ext uri="{FF2B5EF4-FFF2-40B4-BE49-F238E27FC236}">
                <a16:creationId xmlns:a16="http://schemas.microsoft.com/office/drawing/2014/main" id="{99DEE44B-6FC7-4354-9365-73D2F1D723A7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6" t="49216" r="39549" b="13909"/>
          <a:stretch/>
        </p:blipFill>
        <p:spPr>
          <a:xfrm>
            <a:off x="7912308" y="3428999"/>
            <a:ext cx="3773751" cy="299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Imagem 82" descr="Uma imagem contendo comida, atletismo&#10;&#10;Descrição gerada automaticamente">
            <a:extLst>
              <a:ext uri="{FF2B5EF4-FFF2-40B4-BE49-F238E27FC236}">
                <a16:creationId xmlns:a16="http://schemas.microsoft.com/office/drawing/2014/main" id="{558177B9-330E-4D95-8CAD-CC9BEFEFBABE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1" r="20416" b="-2270"/>
          <a:stretch/>
        </p:blipFill>
        <p:spPr>
          <a:xfrm>
            <a:off x="9834297" y="414350"/>
            <a:ext cx="1828695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5">
            <a:extLst>
              <a:ext uri="{FF2B5EF4-FFF2-40B4-BE49-F238E27FC236}">
                <a16:creationId xmlns:a16="http://schemas.microsoft.com/office/drawing/2014/main" id="{4CFB6166-2C3F-46E2-9C4F-2A16755E2A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6667" r="16667"/>
          <a:stretch/>
        </p:blipFill>
        <p:spPr>
          <a:xfrm flipH="1" flipV="1">
            <a:off x="437976" y="1209512"/>
            <a:ext cx="6995286" cy="460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F70CA8D5-4B6D-4F6E-943A-D9803BD6536E}"/>
              </a:ext>
            </a:extLst>
          </p:cNvPr>
          <p:cNvSpPr/>
          <p:nvPr/>
        </p:nvSpPr>
        <p:spPr>
          <a:xfrm>
            <a:off x="294363" y="520184"/>
            <a:ext cx="8094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pt-BR" sz="3200" dirty="0">
                <a:solidFill>
                  <a:prstClr val="white"/>
                </a:solidFill>
                <a:latin typeface="Averta-Bold" panose="00000800000000000000" pitchFamily="50" charset="0"/>
              </a:rPr>
              <a:t>POR QUE </a:t>
            </a:r>
            <a:r>
              <a:rPr lang="pt-BR" sz="3200" dirty="0">
                <a:solidFill>
                  <a:srgbClr val="FFD801"/>
                </a:solidFill>
                <a:latin typeface="Averta-Bold" panose="00000800000000000000" pitchFamily="50" charset="0"/>
              </a:rPr>
              <a:t>ADUBAR PASTAGEM?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D801"/>
              </a:solidFill>
              <a:effectLst/>
              <a:uLnTx/>
              <a:uFillTx/>
              <a:latin typeface="Averta-Bold" panose="00000800000000000000" pitchFamily="50" charset="0"/>
            </a:endParaRPr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5650BCC3-C8F9-4969-9938-83C9EBD3A36E}"/>
              </a:ext>
            </a:extLst>
          </p:cNvPr>
          <p:cNvSpPr/>
          <p:nvPr/>
        </p:nvSpPr>
        <p:spPr>
          <a:xfrm>
            <a:off x="462820" y="1238893"/>
            <a:ext cx="722602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2000" spc="300" dirty="0">
                <a:solidFill>
                  <a:prstClr val="white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BENEFÍCIOS DA ADUBAÇÃO:</a:t>
            </a:r>
          </a:p>
        </p:txBody>
      </p: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A4C50836-72E6-4572-9D47-9AE11C4243BC}"/>
              </a:ext>
            </a:extLst>
          </p:cNvPr>
          <p:cNvGrpSpPr/>
          <p:nvPr/>
        </p:nvGrpSpPr>
        <p:grpSpPr>
          <a:xfrm>
            <a:off x="934884" y="3183194"/>
            <a:ext cx="6920607" cy="369332"/>
            <a:chOff x="934884" y="3051181"/>
            <a:chExt cx="6920607" cy="369332"/>
          </a:xfrm>
        </p:grpSpPr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6D3B2B9A-4592-4725-A4AA-0076A079AD5D}"/>
                </a:ext>
              </a:extLst>
            </p:cNvPr>
            <p:cNvSpPr/>
            <p:nvPr/>
          </p:nvSpPr>
          <p:spPr>
            <a:xfrm>
              <a:off x="1283612" y="3051181"/>
              <a:ext cx="65718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Aumenta o ganho médio diário </a:t>
              </a:r>
            </a:p>
          </p:txBody>
        </p: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65C1EE18-D2BF-44E4-B92A-EAF2835AC8C8}"/>
                </a:ext>
              </a:extLst>
            </p:cNvPr>
            <p:cNvGrpSpPr/>
            <p:nvPr/>
          </p:nvGrpSpPr>
          <p:grpSpPr>
            <a:xfrm>
              <a:off x="934884" y="3119371"/>
              <a:ext cx="238311" cy="238311"/>
              <a:chOff x="-1291096" y="3262032"/>
              <a:chExt cx="238311" cy="238311"/>
            </a:xfrm>
          </p:grpSpPr>
          <p:pic>
            <p:nvPicPr>
              <p:cNvPr id="90" name="Picture 5">
                <a:extLst>
                  <a:ext uri="{FF2B5EF4-FFF2-40B4-BE49-F238E27FC236}">
                    <a16:creationId xmlns:a16="http://schemas.microsoft.com/office/drawing/2014/main" id="{4FB6B4FB-4578-4A1E-8780-ED51F880CC7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"/>
              </a:blip>
              <a:srcRect l="16667" r="16667"/>
              <a:stretch/>
            </p:blipFill>
            <p:spPr>
              <a:xfrm flipH="1" flipV="1">
                <a:off x="-1291096" y="3262032"/>
                <a:ext cx="238311" cy="238311"/>
              </a:xfrm>
              <a:prstGeom prst="rect">
                <a:avLst/>
              </a:prstGeom>
              <a:noFill/>
              <a:ln w="28575">
                <a:solidFill>
                  <a:srgbClr val="B2BD3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1" name="Gráfico 90" descr="Marca de seleção">
                <a:extLst>
                  <a:ext uri="{FF2B5EF4-FFF2-40B4-BE49-F238E27FC236}">
                    <a16:creationId xmlns:a16="http://schemas.microsoft.com/office/drawing/2014/main" id="{D3C6D7A0-7C96-4A76-982D-2B833651B4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274575" y="3268497"/>
                <a:ext cx="205269" cy="205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A6D485F8-0205-4563-8B2C-833669EE1082}"/>
              </a:ext>
            </a:extLst>
          </p:cNvPr>
          <p:cNvGrpSpPr/>
          <p:nvPr/>
        </p:nvGrpSpPr>
        <p:grpSpPr>
          <a:xfrm>
            <a:off x="934884" y="3764451"/>
            <a:ext cx="6920607" cy="369332"/>
            <a:chOff x="934884" y="3051181"/>
            <a:chExt cx="6920607" cy="369332"/>
          </a:xfrm>
        </p:grpSpPr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A7E1546B-34D1-40A5-91DF-6FC7FE2607CC}"/>
                </a:ext>
              </a:extLst>
            </p:cNvPr>
            <p:cNvSpPr/>
            <p:nvPr/>
          </p:nvSpPr>
          <p:spPr>
            <a:xfrm>
              <a:off x="1283612" y="3051181"/>
              <a:ext cx="65718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Melhora o consumo dos animais (FDN e FDA)</a:t>
              </a:r>
            </a:p>
          </p:txBody>
        </p: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2D7CD45A-8365-4A68-9DB3-A89973CC8272}"/>
                </a:ext>
              </a:extLst>
            </p:cNvPr>
            <p:cNvGrpSpPr/>
            <p:nvPr/>
          </p:nvGrpSpPr>
          <p:grpSpPr>
            <a:xfrm>
              <a:off x="934884" y="3119371"/>
              <a:ext cx="238311" cy="238311"/>
              <a:chOff x="-1291096" y="3262032"/>
              <a:chExt cx="238311" cy="238311"/>
            </a:xfrm>
          </p:grpSpPr>
          <p:pic>
            <p:nvPicPr>
              <p:cNvPr id="95" name="Picture 5">
                <a:extLst>
                  <a:ext uri="{FF2B5EF4-FFF2-40B4-BE49-F238E27FC236}">
                    <a16:creationId xmlns:a16="http://schemas.microsoft.com/office/drawing/2014/main" id="{92A4CC7F-2EB4-4716-8665-0893EDA7B9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"/>
              </a:blip>
              <a:srcRect l="16667" r="16667"/>
              <a:stretch/>
            </p:blipFill>
            <p:spPr>
              <a:xfrm flipH="1" flipV="1">
                <a:off x="-1291096" y="3262032"/>
                <a:ext cx="238311" cy="238311"/>
              </a:xfrm>
              <a:prstGeom prst="rect">
                <a:avLst/>
              </a:prstGeom>
              <a:noFill/>
              <a:ln w="28575">
                <a:solidFill>
                  <a:srgbClr val="B2BD3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96" name="Gráfico 95" descr="Marca de seleção">
                <a:extLst>
                  <a:ext uri="{FF2B5EF4-FFF2-40B4-BE49-F238E27FC236}">
                    <a16:creationId xmlns:a16="http://schemas.microsoft.com/office/drawing/2014/main" id="{E126B3FF-0170-4891-8D2E-9B1BC9DF02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274575" y="3268497"/>
                <a:ext cx="205269" cy="205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4C53B035-08FA-47DE-93F8-17C800998090}"/>
              </a:ext>
            </a:extLst>
          </p:cNvPr>
          <p:cNvGrpSpPr/>
          <p:nvPr/>
        </p:nvGrpSpPr>
        <p:grpSpPr>
          <a:xfrm>
            <a:off x="934884" y="4345707"/>
            <a:ext cx="6920607" cy="369332"/>
            <a:chOff x="934884" y="3051181"/>
            <a:chExt cx="6920607" cy="369332"/>
          </a:xfrm>
        </p:grpSpPr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3F0575D5-D6FF-4CA3-86D7-CDFEEECA8657}"/>
                </a:ext>
              </a:extLst>
            </p:cNvPr>
            <p:cNvSpPr/>
            <p:nvPr/>
          </p:nvSpPr>
          <p:spPr>
            <a:xfrm>
              <a:off x="1283612" y="3051181"/>
              <a:ext cx="65718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Diminui a idade de abate (qualidade de carne) </a:t>
              </a:r>
            </a:p>
          </p:txBody>
        </p:sp>
        <p:grpSp>
          <p:nvGrpSpPr>
            <p:cNvPr id="99" name="Agrupar 98">
              <a:extLst>
                <a:ext uri="{FF2B5EF4-FFF2-40B4-BE49-F238E27FC236}">
                  <a16:creationId xmlns:a16="http://schemas.microsoft.com/office/drawing/2014/main" id="{82E17580-7B0A-4F3F-880C-B2D8997220B2}"/>
                </a:ext>
              </a:extLst>
            </p:cNvPr>
            <p:cNvGrpSpPr/>
            <p:nvPr/>
          </p:nvGrpSpPr>
          <p:grpSpPr>
            <a:xfrm>
              <a:off x="934884" y="3119371"/>
              <a:ext cx="238311" cy="238311"/>
              <a:chOff x="-1291096" y="3262032"/>
              <a:chExt cx="238311" cy="238311"/>
            </a:xfrm>
          </p:grpSpPr>
          <p:pic>
            <p:nvPicPr>
              <p:cNvPr id="100" name="Picture 5">
                <a:extLst>
                  <a:ext uri="{FF2B5EF4-FFF2-40B4-BE49-F238E27FC236}">
                    <a16:creationId xmlns:a16="http://schemas.microsoft.com/office/drawing/2014/main" id="{0E6C66F4-EA6B-4ED6-8063-41FCEA367C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"/>
              </a:blip>
              <a:srcRect l="16667" r="16667"/>
              <a:stretch/>
            </p:blipFill>
            <p:spPr>
              <a:xfrm flipH="1" flipV="1">
                <a:off x="-1291096" y="3262032"/>
                <a:ext cx="238311" cy="238311"/>
              </a:xfrm>
              <a:prstGeom prst="rect">
                <a:avLst/>
              </a:prstGeom>
              <a:noFill/>
              <a:ln w="28575">
                <a:solidFill>
                  <a:srgbClr val="B2BD3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1" name="Gráfico 100" descr="Marca de seleção">
                <a:extLst>
                  <a:ext uri="{FF2B5EF4-FFF2-40B4-BE49-F238E27FC236}">
                    <a16:creationId xmlns:a16="http://schemas.microsoft.com/office/drawing/2014/main" id="{ECCBDD58-27DA-430B-AAAF-7F11812F9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274575" y="3268497"/>
                <a:ext cx="205269" cy="205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139BBA8B-3260-4433-BC3E-F1174C4F6BAF}"/>
              </a:ext>
            </a:extLst>
          </p:cNvPr>
          <p:cNvGrpSpPr/>
          <p:nvPr/>
        </p:nvGrpSpPr>
        <p:grpSpPr>
          <a:xfrm>
            <a:off x="504164" y="5648488"/>
            <a:ext cx="7293222" cy="369332"/>
            <a:chOff x="504164" y="4625632"/>
            <a:chExt cx="7293222" cy="369332"/>
          </a:xfrm>
        </p:grpSpPr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39AC9B8B-170F-4E67-B403-4FF55A46FC79}"/>
                </a:ext>
              </a:extLst>
            </p:cNvPr>
            <p:cNvSpPr/>
            <p:nvPr/>
          </p:nvSpPr>
          <p:spPr>
            <a:xfrm>
              <a:off x="948098" y="4625632"/>
              <a:ext cx="684928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Aumenta a rotatividade e rentabilidade da propriedade</a:t>
              </a:r>
            </a:p>
          </p:txBody>
        </p:sp>
        <p:grpSp>
          <p:nvGrpSpPr>
            <p:cNvPr id="104" name="Agrupar 103">
              <a:extLst>
                <a:ext uri="{FF2B5EF4-FFF2-40B4-BE49-F238E27FC236}">
                  <a16:creationId xmlns:a16="http://schemas.microsoft.com/office/drawing/2014/main" id="{748058DC-0815-4A12-B8AB-64B8A59F1E0A}"/>
                </a:ext>
              </a:extLst>
            </p:cNvPr>
            <p:cNvGrpSpPr/>
            <p:nvPr/>
          </p:nvGrpSpPr>
          <p:grpSpPr>
            <a:xfrm>
              <a:off x="504164" y="4633107"/>
              <a:ext cx="358360" cy="358360"/>
              <a:chOff x="504164" y="4633107"/>
              <a:chExt cx="358360" cy="358360"/>
            </a:xfrm>
          </p:grpSpPr>
          <p:pic>
            <p:nvPicPr>
              <p:cNvPr id="105" name="Picture 5">
                <a:extLst>
                  <a:ext uri="{FF2B5EF4-FFF2-40B4-BE49-F238E27FC236}">
                    <a16:creationId xmlns:a16="http://schemas.microsoft.com/office/drawing/2014/main" id="{17520F3A-2BE9-4B46-A13D-8362B6DC91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67" r="16667"/>
              <a:stretch/>
            </p:blipFill>
            <p:spPr>
              <a:xfrm flipH="1" flipV="1">
                <a:off x="504164" y="4633107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6" name="Gráfico 105" descr="Marca de seleção">
                <a:extLst>
                  <a:ext uri="{FF2B5EF4-FFF2-40B4-BE49-F238E27FC236}">
                    <a16:creationId xmlns:a16="http://schemas.microsoft.com/office/drawing/2014/main" id="{DD5C46F9-3278-4230-AED5-98E1EE29BF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08" y="4651271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107" name="TextBox 2">
            <a:extLst>
              <a:ext uri="{FF2B5EF4-FFF2-40B4-BE49-F238E27FC236}">
                <a16:creationId xmlns:a16="http://schemas.microsoft.com/office/drawing/2014/main" id="{FAF7DFEB-94A9-4214-B4FA-58DFC9BD4C09}"/>
              </a:ext>
            </a:extLst>
          </p:cNvPr>
          <p:cNvSpPr txBox="1"/>
          <p:nvPr/>
        </p:nvSpPr>
        <p:spPr>
          <a:xfrm>
            <a:off x="159656" y="6150513"/>
            <a:ext cx="744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Fonte: BENEDITI, P. B. B., PRADO, L. F., COSTA E SILVA , L. F., LOPES, S. A., VALADARES FILHO, S.C. Planilha para cálculo das exigências nutricionais de bovinos de corte em crescimento e terminação. (BR-Corte 2010 e BR-Corte 2016. 2016. Disponível em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www.brcorte.com.br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. Acesso em 20/6/2017. /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Requirements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of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Beef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Cattle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(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https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://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www.nap.edu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catalog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/19014/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nutrient-requirements-of-beef-cattle-eighth-revised-edition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) / Viana et al., 2011 /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Pariz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Santos et al., 2010 / Rocha et al., 1999 /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Castagnara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Cecato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2004 / ABIEC, 2019/2020.</a:t>
            </a:r>
          </a:p>
        </p:txBody>
      </p:sp>
    </p:spTree>
    <p:extLst>
      <p:ext uri="{BB962C8B-B14F-4D97-AF65-F5344CB8AC3E}">
        <p14:creationId xmlns:p14="http://schemas.microsoft.com/office/powerpoint/2010/main" val="659380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C4ACC6A6-A537-4388-A7E9-422476FDFA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320" b="9320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FC394D08-43C2-4FA2-88FE-748021AD21B9}"/>
              </a:ext>
            </a:extLst>
          </p:cNvPr>
          <p:cNvSpPr/>
          <p:nvPr/>
        </p:nvSpPr>
        <p:spPr>
          <a:xfrm>
            <a:off x="0" y="0"/>
            <a:ext cx="12193644" cy="68580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6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6D8C279-9F80-4EE6-8B4A-0F9574938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8" t="32587" r="33651" b="57721"/>
          <a:stretch/>
        </p:blipFill>
        <p:spPr>
          <a:xfrm>
            <a:off x="2436910" y="519470"/>
            <a:ext cx="6705600" cy="2113082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E1EB271D-860E-4631-A176-095A8DA48D49}"/>
              </a:ext>
            </a:extLst>
          </p:cNvPr>
          <p:cNvSpPr/>
          <p:nvPr/>
        </p:nvSpPr>
        <p:spPr>
          <a:xfrm>
            <a:off x="964839" y="2733453"/>
            <a:ext cx="11595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2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rPr>
              <a:t>A MAIOR TECNOLOGIA DE FERTILIZANTES</a:t>
            </a: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+mn-cs"/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CC7D721F-BC4E-47B3-8142-26CAEC4BB0C1}"/>
              </a:ext>
            </a:extLst>
          </p:cNvPr>
          <p:cNvSpPr/>
          <p:nvPr/>
        </p:nvSpPr>
        <p:spPr>
          <a:xfrm>
            <a:off x="964839" y="3229721"/>
            <a:ext cx="115958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FFD80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DESENVOLVIDA ESPECIALMENTE</a:t>
            </a: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 PARA PASTAGEM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5730250-BA90-4E4E-82FE-2399F808255D}"/>
              </a:ext>
            </a:extLst>
          </p:cNvPr>
          <p:cNvGrpSpPr/>
          <p:nvPr/>
        </p:nvGrpSpPr>
        <p:grpSpPr>
          <a:xfrm>
            <a:off x="9142510" y="365610"/>
            <a:ext cx="2515944" cy="2103376"/>
            <a:chOff x="6260324" y="1092020"/>
            <a:chExt cx="2515944" cy="2103376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D4A98B10-7648-4D72-B887-59A2ABBF10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260324" y="1092020"/>
              <a:ext cx="2515944" cy="2103376"/>
            </a:xfrm>
            <a:custGeom>
              <a:avLst/>
              <a:gdLst>
                <a:gd name="connsiteX0" fmla="*/ 1585101 w 2515944"/>
                <a:gd name="connsiteY0" fmla="*/ 378005 h 2103376"/>
                <a:gd name="connsiteX1" fmla="*/ 740551 w 2515944"/>
                <a:gd name="connsiteY1" fmla="*/ 558980 h 2103376"/>
                <a:gd name="connsiteX2" fmla="*/ 616726 w 2515944"/>
                <a:gd name="connsiteY2" fmla="*/ 689155 h 2103376"/>
                <a:gd name="connsiteX3" fmla="*/ 340501 w 2515944"/>
                <a:gd name="connsiteY3" fmla="*/ 743130 h 2103376"/>
                <a:gd name="connsiteX4" fmla="*/ 416701 w 2515944"/>
                <a:gd name="connsiteY4" fmla="*/ 1051105 h 2103376"/>
                <a:gd name="connsiteX5" fmla="*/ 581801 w 2515944"/>
                <a:gd name="connsiteY5" fmla="*/ 1022530 h 2103376"/>
                <a:gd name="connsiteX6" fmla="*/ 1937526 w 2515944"/>
                <a:gd name="connsiteY6" fmla="*/ 647880 h 2103376"/>
                <a:gd name="connsiteX7" fmla="*/ 1908951 w 2515944"/>
                <a:gd name="connsiteY7" fmla="*/ 400230 h 2103376"/>
                <a:gd name="connsiteX8" fmla="*/ 0 w 2515944"/>
                <a:gd name="connsiteY8" fmla="*/ 0 h 2103376"/>
                <a:gd name="connsiteX9" fmla="*/ 2515944 w 2515944"/>
                <a:gd name="connsiteY9" fmla="*/ 0 h 2103376"/>
                <a:gd name="connsiteX10" fmla="*/ 2515944 w 2515944"/>
                <a:gd name="connsiteY10" fmla="*/ 2103376 h 2103376"/>
                <a:gd name="connsiteX11" fmla="*/ 0 w 2515944"/>
                <a:gd name="connsiteY11" fmla="*/ 2103376 h 210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5944" h="2103376">
                  <a:moveTo>
                    <a:pt x="1585101" y="378005"/>
                  </a:moveTo>
                  <a:lnTo>
                    <a:pt x="740551" y="558980"/>
                  </a:lnTo>
                  <a:lnTo>
                    <a:pt x="616726" y="689155"/>
                  </a:lnTo>
                  <a:lnTo>
                    <a:pt x="340501" y="743130"/>
                  </a:lnTo>
                  <a:lnTo>
                    <a:pt x="416701" y="1051105"/>
                  </a:lnTo>
                  <a:lnTo>
                    <a:pt x="581801" y="1022530"/>
                  </a:lnTo>
                  <a:lnTo>
                    <a:pt x="1937526" y="647880"/>
                  </a:lnTo>
                  <a:lnTo>
                    <a:pt x="1908951" y="400230"/>
                  </a:lnTo>
                  <a:close/>
                  <a:moveTo>
                    <a:pt x="0" y="0"/>
                  </a:moveTo>
                  <a:lnTo>
                    <a:pt x="2515944" y="0"/>
                  </a:lnTo>
                  <a:lnTo>
                    <a:pt x="2515944" y="2103376"/>
                  </a:lnTo>
                  <a:lnTo>
                    <a:pt x="0" y="2103376"/>
                  </a:lnTo>
                  <a:close/>
                </a:path>
              </a:pathLst>
            </a:custGeom>
          </p:spPr>
        </p:pic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9B2A266F-EB6F-46DC-A447-9584C9572C6F}"/>
                </a:ext>
              </a:extLst>
            </p:cNvPr>
            <p:cNvSpPr/>
            <p:nvPr/>
          </p:nvSpPr>
          <p:spPr>
            <a:xfrm rot="20712051">
              <a:off x="6539256" y="1522204"/>
              <a:ext cx="175400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2800" dirty="0">
                  <a:blipFill dpi="0" rotWithShape="1">
                    <a:blip r:embed="rId5">
                      <a:alphaModFix amt="99000"/>
                    </a:blip>
                    <a:srcRect/>
                    <a:tile tx="0" ty="0" sx="100000" sy="100000" flip="y" algn="ctr"/>
                  </a:blipFill>
                  <a:latin typeface="Averta-Bold" panose="00000800000000000000" pitchFamily="50" charset="0"/>
                </a:rPr>
                <a:t>Exclusivo</a:t>
              </a:r>
              <a:endParaRPr lang="pt-BR" sz="2800" dirty="0">
                <a:blipFill dpi="0" rotWithShape="1">
                  <a:blip r:embed="rId5">
                    <a:alphaModFix amt="99000"/>
                  </a:blip>
                  <a:srcRect/>
                  <a:tile tx="0" ty="0" sx="100000" sy="100000" flip="y" algn="ctr"/>
                </a:blipFill>
              </a:endParaRPr>
            </a:p>
          </p:txBody>
        </p:sp>
      </p:grpSp>
      <p:pic>
        <p:nvPicPr>
          <p:cNvPr id="25" name="Imagem 69">
            <a:extLst>
              <a:ext uri="{FF2B5EF4-FFF2-40B4-BE49-F238E27FC236}">
                <a16:creationId xmlns:a16="http://schemas.microsoft.com/office/drawing/2014/main" id="{3E451782-BFF9-42EB-9D93-AB228D3839E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29749" r="11023" b="26275"/>
          <a:stretch/>
        </p:blipFill>
        <p:spPr>
          <a:xfrm>
            <a:off x="479217" y="4423321"/>
            <a:ext cx="3694760" cy="1516628"/>
          </a:xfrm>
          <a:prstGeom prst="rect">
            <a:avLst/>
          </a:prstGeom>
          <a:effectLst>
            <a:outerShdw dist="76200" dir="2700000" algn="tl" rotWithShape="0">
              <a:prstClr val="black">
                <a:alpha val="91000"/>
              </a:prstClr>
            </a:outerShdw>
          </a:effectLst>
        </p:spPr>
      </p:pic>
      <p:pic>
        <p:nvPicPr>
          <p:cNvPr id="26" name="Imagem 34">
            <a:extLst>
              <a:ext uri="{FF2B5EF4-FFF2-40B4-BE49-F238E27FC236}">
                <a16:creationId xmlns:a16="http://schemas.microsoft.com/office/drawing/2014/main" id="{240D75DF-D6D4-499A-A9AB-E5B3C9BA831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31698" r="8231" b="15967"/>
          <a:stretch/>
        </p:blipFill>
        <p:spPr>
          <a:xfrm>
            <a:off x="4341199" y="4499078"/>
            <a:ext cx="3794078" cy="1720714"/>
          </a:xfrm>
          <a:prstGeom prst="rect">
            <a:avLst/>
          </a:prstGeom>
          <a:effectLst>
            <a:outerShdw dist="76200" dir="2700000" algn="tl" rotWithShape="0">
              <a:prstClr val="black">
                <a:alpha val="91000"/>
              </a:prstClr>
            </a:outerShdw>
          </a:effectLst>
        </p:spPr>
      </p:pic>
      <p:pic>
        <p:nvPicPr>
          <p:cNvPr id="27" name="Imagem 18">
            <a:extLst>
              <a:ext uri="{FF2B5EF4-FFF2-40B4-BE49-F238E27FC236}">
                <a16:creationId xmlns:a16="http://schemas.microsoft.com/office/drawing/2014/main" id="{29070BAF-D1CB-44F2-95FC-F37F443B0C4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7" t="16194" r="9503" b="9030"/>
          <a:stretch/>
        </p:blipFill>
        <p:spPr>
          <a:xfrm>
            <a:off x="8304164" y="3955974"/>
            <a:ext cx="3659236" cy="2552922"/>
          </a:xfrm>
          <a:prstGeom prst="rect">
            <a:avLst/>
          </a:prstGeom>
          <a:effectLst>
            <a:outerShdw dist="76200" dir="2700000" algn="tl" rotWithShape="0">
              <a:prstClr val="black">
                <a:alpha val="9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3566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tângulo 73">
            <a:extLst>
              <a:ext uri="{FF2B5EF4-FFF2-40B4-BE49-F238E27FC236}">
                <a16:creationId xmlns:a16="http://schemas.microsoft.com/office/drawing/2014/main" id="{AE86010F-8CD2-4AB0-B8E0-ED0F508A853A}"/>
              </a:ext>
            </a:extLst>
          </p:cNvPr>
          <p:cNvSpPr/>
          <p:nvPr/>
        </p:nvSpPr>
        <p:spPr>
          <a:xfrm>
            <a:off x="0" y="6106857"/>
            <a:ext cx="12201765" cy="751143"/>
          </a:xfrm>
          <a:prstGeom prst="rect">
            <a:avLst/>
          </a:prstGeom>
          <a:gradFill flip="none" rotWithShape="1">
            <a:gsLst>
              <a:gs pos="82000">
                <a:srgbClr val="3D4931">
                  <a:lumMod val="99000"/>
                  <a:lumOff val="1000"/>
                </a:srgbClr>
              </a:gs>
              <a:gs pos="0">
                <a:srgbClr val="B2BC3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5" name="Picture 4">
            <a:extLst>
              <a:ext uri="{FF2B5EF4-FFF2-40B4-BE49-F238E27FC236}">
                <a16:creationId xmlns:a16="http://schemas.microsoft.com/office/drawing/2014/main" id="{B3DA8187-2E9B-4417-8F12-4549DF536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332" y="6276798"/>
            <a:ext cx="1342640" cy="485636"/>
          </a:xfrm>
          <a:prstGeom prst="rect">
            <a:avLst/>
          </a:prstGeom>
        </p:spPr>
      </p:pic>
      <p:pic>
        <p:nvPicPr>
          <p:cNvPr id="76" name="Picture 2" descr="NutriMosaic – Seu novo portal de Nutrição Animal">
            <a:extLst>
              <a:ext uri="{FF2B5EF4-FFF2-40B4-BE49-F238E27FC236}">
                <a16:creationId xmlns:a16="http://schemas.microsoft.com/office/drawing/2014/main" id="{79263FAC-6E1A-423B-88DB-CF039260B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8" t="29851" r="11336" b="26685"/>
          <a:stretch/>
        </p:blipFill>
        <p:spPr bwMode="auto">
          <a:xfrm>
            <a:off x="323850" y="214313"/>
            <a:ext cx="2276475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Agrupar 76">
            <a:extLst>
              <a:ext uri="{FF2B5EF4-FFF2-40B4-BE49-F238E27FC236}">
                <a16:creationId xmlns:a16="http://schemas.microsoft.com/office/drawing/2014/main" id="{444E1A53-9F56-44B5-ABB8-E5E39933583D}"/>
              </a:ext>
            </a:extLst>
          </p:cNvPr>
          <p:cNvGrpSpPr/>
          <p:nvPr/>
        </p:nvGrpSpPr>
        <p:grpSpPr>
          <a:xfrm>
            <a:off x="4838527" y="-2474608"/>
            <a:ext cx="7415527" cy="8076740"/>
            <a:chOff x="-9000907" y="-914088"/>
            <a:chExt cx="6299747" cy="7538155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117F5FA1-9A9F-436B-8EBE-D4D0C5429673}"/>
                </a:ext>
              </a:extLst>
            </p:cNvPr>
            <p:cNvSpPr/>
            <p:nvPr/>
          </p:nvSpPr>
          <p:spPr>
            <a:xfrm>
              <a:off x="-5708552" y="5419117"/>
              <a:ext cx="731289" cy="731289"/>
            </a:xfrm>
            <a:prstGeom prst="ellipse">
              <a:avLst/>
            </a:prstGeom>
            <a:noFill/>
            <a:ln w="38100">
              <a:solidFill>
                <a:srgbClr val="B2B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Elipse 78">
              <a:extLst>
                <a:ext uri="{FF2B5EF4-FFF2-40B4-BE49-F238E27FC236}">
                  <a16:creationId xmlns:a16="http://schemas.microsoft.com/office/drawing/2014/main" id="{68562D28-4675-485E-B7AD-73EE98170108}"/>
                </a:ext>
              </a:extLst>
            </p:cNvPr>
            <p:cNvSpPr/>
            <p:nvPr/>
          </p:nvSpPr>
          <p:spPr>
            <a:xfrm>
              <a:off x="-7223737" y="5493711"/>
              <a:ext cx="731289" cy="731289"/>
            </a:xfrm>
            <a:prstGeom prst="ellipse">
              <a:avLst/>
            </a:prstGeom>
            <a:noFill/>
            <a:ln w="38100">
              <a:solidFill>
                <a:srgbClr val="B2B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2" name="Agrupar 17">
              <a:extLst>
                <a:ext uri="{FF2B5EF4-FFF2-40B4-BE49-F238E27FC236}">
                  <a16:creationId xmlns:a16="http://schemas.microsoft.com/office/drawing/2014/main" id="{CC3D2D9B-6135-4336-83FE-E8E9EDB77715}"/>
                </a:ext>
              </a:extLst>
            </p:cNvPr>
            <p:cNvGrpSpPr/>
            <p:nvPr/>
          </p:nvGrpSpPr>
          <p:grpSpPr>
            <a:xfrm>
              <a:off x="-9000907" y="-914088"/>
              <a:ext cx="6299747" cy="7538155"/>
              <a:chOff x="142429" y="-2156165"/>
              <a:chExt cx="6299747" cy="7538155"/>
            </a:xfrm>
          </p:grpSpPr>
          <p:pic>
            <p:nvPicPr>
              <p:cNvPr id="127" name="Imagem 7">
                <a:extLst>
                  <a:ext uri="{FF2B5EF4-FFF2-40B4-BE49-F238E27FC236}">
                    <a16:creationId xmlns:a16="http://schemas.microsoft.com/office/drawing/2014/main" id="{8508CB6B-1616-4EC5-9A8C-7C3DD148A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429" y="-2156165"/>
                <a:ext cx="5082768" cy="5082768"/>
              </a:xfrm>
              <a:prstGeom prst="rect">
                <a:avLst/>
              </a:prstGeom>
            </p:spPr>
          </p:pic>
          <p:grpSp>
            <p:nvGrpSpPr>
              <p:cNvPr id="124" name="Group 49">
                <a:extLst>
                  <a:ext uri="{FF2B5EF4-FFF2-40B4-BE49-F238E27FC236}">
                    <a16:creationId xmlns:a16="http://schemas.microsoft.com/office/drawing/2014/main" id="{A2DB0C41-954D-4863-B213-2F3A34AB5A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789884" y="1867175"/>
                <a:ext cx="1654947" cy="3456711"/>
                <a:chOff x="4291113" y="2844491"/>
                <a:chExt cx="1654310" cy="3456531"/>
              </a:xfrm>
              <a:solidFill>
                <a:srgbClr val="FFDD23"/>
              </a:solidFill>
            </p:grpSpPr>
            <p:sp>
              <p:nvSpPr>
                <p:cNvPr id="140" name="TextBox 11">
                  <a:extLst>
                    <a:ext uri="{FF2B5EF4-FFF2-40B4-BE49-F238E27FC236}">
                      <a16:creationId xmlns:a16="http://schemas.microsoft.com/office/drawing/2014/main" id="{A7F64E26-908F-436A-ABC5-07F803DA22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96191" y="5977874"/>
                  <a:ext cx="1149232" cy="32314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>
                  <a:lvl1pPr defTabSz="912813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ctr" defTabSz="91281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pt-BR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F4B33"/>
                      </a:solidFill>
                      <a:effectLst/>
                      <a:uLnTx/>
                      <a:uFillTx/>
                      <a:latin typeface="Averta-Bold" panose="00000800000000000000" pitchFamily="50" charset="0"/>
                      <a:ea typeface="+mn-ea"/>
                      <a:cs typeface="Times New Roman" panose="02020603050405020304" pitchFamily="18" charset="0"/>
                    </a:rPr>
                    <a:t>Nitrogênio</a:t>
                  </a:r>
                </a:p>
              </p:txBody>
            </p:sp>
            <p:cxnSp>
              <p:nvCxnSpPr>
                <p:cNvPr id="141" name="Straight Connector 71">
                  <a:extLst>
                    <a:ext uri="{FF2B5EF4-FFF2-40B4-BE49-F238E27FC236}">
                      <a16:creationId xmlns:a16="http://schemas.microsoft.com/office/drawing/2014/main" id="{8140844F-4183-4EEA-AD57-508307310384}"/>
                    </a:ext>
                  </a:extLst>
                </p:cNvPr>
                <p:cNvCxnSpPr>
                  <a:cxnSpLocks/>
                  <a:endCxn id="78" idx="0"/>
                </p:cNvCxnSpPr>
                <p:nvPr/>
              </p:nvCxnSpPr>
              <p:spPr>
                <a:xfrm>
                  <a:off x="4291113" y="2844491"/>
                  <a:ext cx="1010157" cy="2309744"/>
                </a:xfrm>
                <a:prstGeom prst="line">
                  <a:avLst/>
                </a:prstGeom>
                <a:grpFill/>
                <a:ln w="381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Group 50">
                <a:extLst>
                  <a:ext uri="{FF2B5EF4-FFF2-40B4-BE49-F238E27FC236}">
                    <a16:creationId xmlns:a16="http://schemas.microsoft.com/office/drawing/2014/main" id="{6F0B66D5-E01B-4331-B1F2-B2C0080AF4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48221" y="1840901"/>
                <a:ext cx="950383" cy="3541089"/>
                <a:chOff x="1544025" y="1597366"/>
                <a:chExt cx="725994" cy="4031468"/>
              </a:xfrm>
            </p:grpSpPr>
            <p:sp>
              <p:nvSpPr>
                <p:cNvPr id="138" name="TextBox 9">
                  <a:extLst>
                    <a:ext uri="{FF2B5EF4-FFF2-40B4-BE49-F238E27FC236}">
                      <a16:creationId xmlns:a16="http://schemas.microsoft.com/office/drawing/2014/main" id="{AE8FE27F-FDA1-44B5-B74A-82B35359CD1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544025" y="5260916"/>
                  <a:ext cx="665164" cy="36791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defTabSz="912813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 defTabSz="912813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 defTabSz="912813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 defTabSz="912813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 defTabSz="912813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912813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912813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912813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912813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marL="0" marR="0" lvl="0" indent="0" algn="ctr" defTabSz="912813" rtl="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pt-BR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F4B33"/>
                      </a:solidFill>
                      <a:effectLst/>
                      <a:uLnTx/>
                      <a:uFillTx/>
                      <a:latin typeface="Averta-Bold" panose="00000800000000000000" pitchFamily="50" charset="0"/>
                      <a:ea typeface="+mn-ea"/>
                      <a:cs typeface="Times New Roman" panose="02020603050405020304" pitchFamily="18" charset="0"/>
                    </a:rPr>
                    <a:t>Fósforo</a:t>
                  </a:r>
                </a:p>
              </p:txBody>
            </p:sp>
            <p:cxnSp>
              <p:nvCxnSpPr>
                <p:cNvPr id="139" name="Straight Connector 68">
                  <a:extLst>
                    <a:ext uri="{FF2B5EF4-FFF2-40B4-BE49-F238E27FC236}">
                      <a16:creationId xmlns:a16="http://schemas.microsoft.com/office/drawing/2014/main" id="{D5F4D931-31E6-4CA9-B256-A459709156A6}"/>
                    </a:ext>
                  </a:extLst>
                </p:cNvPr>
                <p:cNvCxnSpPr>
                  <a:cxnSpLocks/>
                  <a:stCxn id="79" idx="0"/>
                </p:cNvCxnSpPr>
                <p:nvPr/>
              </p:nvCxnSpPr>
              <p:spPr>
                <a:xfrm flipV="1">
                  <a:off x="1877864" y="1597366"/>
                  <a:ext cx="392155" cy="2744577"/>
                </a:xfrm>
                <a:prstGeom prst="line">
                  <a:avLst/>
                </a:prstGeom>
                <a:ln w="38100" cap="rnd">
                  <a:solidFill>
                    <a:schemeClr val="tx1">
                      <a:lumMod val="75000"/>
                      <a:lumOff val="25000"/>
                    </a:schemeClr>
                  </a:solidFill>
                  <a:prstDash val="sysDot"/>
                  <a:round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Group 53">
                <a:extLst>
                  <a:ext uri="{FF2B5EF4-FFF2-40B4-BE49-F238E27FC236}">
                    <a16:creationId xmlns:a16="http://schemas.microsoft.com/office/drawing/2014/main" id="{4851F425-1081-4CAB-875B-B6ABEE479D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74430" y="1775386"/>
                <a:ext cx="2967746" cy="2225326"/>
                <a:chOff x="3090702" y="1275919"/>
                <a:chExt cx="3699087" cy="2457618"/>
              </a:xfrm>
            </p:grpSpPr>
            <p:grpSp>
              <p:nvGrpSpPr>
                <p:cNvPr id="128" name="Group 30">
                  <a:extLst>
                    <a:ext uri="{FF2B5EF4-FFF2-40B4-BE49-F238E27FC236}">
                      <a16:creationId xmlns:a16="http://schemas.microsoft.com/office/drawing/2014/main" id="{581CA235-E996-456F-97EB-2FFB64E426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90702" y="1275919"/>
                  <a:ext cx="1954340" cy="2457618"/>
                  <a:chOff x="3090702" y="1275919"/>
                  <a:chExt cx="1954340" cy="2457618"/>
                </a:xfrm>
              </p:grpSpPr>
              <p:cxnSp>
                <p:nvCxnSpPr>
                  <p:cNvPr id="136" name="Straight Connector 65">
                    <a:extLst>
                      <a:ext uri="{FF2B5EF4-FFF2-40B4-BE49-F238E27FC236}">
                        <a16:creationId xmlns:a16="http://schemas.microsoft.com/office/drawing/2014/main" id="{0CFC30E3-4955-4380-A7CE-FACC636675D9}"/>
                      </a:ext>
                    </a:extLst>
                  </p:cNvPr>
                  <p:cNvCxnSpPr>
                    <a:cxnSpLocks/>
                    <a:endCxn id="92" idx="1"/>
                  </p:cNvCxnSpPr>
                  <p:nvPr/>
                </p:nvCxnSpPr>
                <p:spPr>
                  <a:xfrm>
                    <a:off x="3090702" y="1275919"/>
                    <a:ext cx="915352" cy="1095842"/>
                  </a:xfrm>
                  <a:prstGeom prst="line">
                    <a:avLst/>
                  </a:prstGeom>
                  <a:ln w="38100" cap="rnd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ysDot"/>
                    <a:rou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TextBox 5">
                    <a:extLst>
                      <a:ext uri="{FF2B5EF4-FFF2-40B4-BE49-F238E27FC236}">
                        <a16:creationId xmlns:a16="http://schemas.microsoft.com/office/drawing/2014/main" id="{32760D61-9EB9-40CE-A2EA-91CB72B3EE97}"/>
                      </a:ext>
                    </a:extLst>
                  </p:cNvPr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3616050" y="3121709"/>
                    <a:ext cx="1428992" cy="61182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defTabSz="912813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 defTabSz="912813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 defTabSz="912813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 defTabSz="912813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 defTabSz="912813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defTabSz="912813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defTabSz="912813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defTabSz="912813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defTabSz="912813" eaLnBrk="0" fontAlgn="base" hangingPunct="0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marL="0" marR="0" lvl="0" indent="0" algn="ctr" defTabSz="91281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pt-B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4B33"/>
                        </a:solidFill>
                        <a:effectLst/>
                        <a:uLnTx/>
                        <a:uFillTx/>
                        <a:latin typeface="Averta-Bold" panose="00000800000000000000" pitchFamily="50" charset="0"/>
                        <a:ea typeface="+mn-ea"/>
                        <a:cs typeface="Times New Roman" panose="02020603050405020304" pitchFamily="18" charset="0"/>
                      </a:rPr>
                      <a:t>2 formas</a:t>
                    </a:r>
                  </a:p>
                  <a:p>
                    <a:pPr marL="0" marR="0" lvl="0" indent="0" algn="ctr" defTabSz="912813" rtl="0" eaLnBrk="1" fontAlgn="auto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pt-BR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F4B33"/>
                        </a:solidFill>
                        <a:effectLst/>
                        <a:uLnTx/>
                        <a:uFillTx/>
                        <a:latin typeface="Averta-Bold" panose="00000800000000000000" pitchFamily="50" charset="0"/>
                        <a:ea typeface="+mn-ea"/>
                        <a:cs typeface="Times New Roman" panose="02020603050405020304" pitchFamily="18" charset="0"/>
                      </a:rPr>
                      <a:t>de </a:t>
                    </a:r>
                    <a:r>
                      <a:rPr kumimoji="0" lang="en-US" altLang="pt-BR" sz="1500" b="1" i="0" u="none" strike="noStrike" kern="1200" cap="none" spc="0" normalizeH="0" baseline="0" noProof="0" dirty="0" err="1">
                        <a:ln>
                          <a:noFill/>
                        </a:ln>
                        <a:solidFill>
                          <a:srgbClr val="3F4B33"/>
                        </a:solidFill>
                        <a:effectLst/>
                        <a:uLnTx/>
                        <a:uFillTx/>
                        <a:latin typeface="Averta-Bold" panose="00000800000000000000" pitchFamily="50" charset="0"/>
                        <a:ea typeface="+mn-ea"/>
                        <a:cs typeface="Times New Roman" panose="02020603050405020304" pitchFamily="18" charset="0"/>
                      </a:rPr>
                      <a:t>enxofre</a:t>
                    </a:r>
                    <a:endParaRPr kumimoji="0" lang="en-US" altLang="pt-BR" sz="15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3F4B33"/>
                      </a:solidFill>
                      <a:effectLst/>
                      <a:uLnTx/>
                      <a:uFillTx/>
                      <a:latin typeface="Averta-Bold" panose="00000800000000000000" pitchFamily="50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p:grpSp>
            <p:grpSp>
              <p:nvGrpSpPr>
                <p:cNvPr id="129" name="Group 41">
                  <a:extLst>
                    <a:ext uri="{FF2B5EF4-FFF2-40B4-BE49-F238E27FC236}">
                      <a16:creationId xmlns:a16="http://schemas.microsoft.com/office/drawing/2014/main" id="{315B49F2-CA58-4208-B5CB-C028E20C258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784067" y="2180792"/>
                  <a:ext cx="2005722" cy="1220402"/>
                  <a:chOff x="4784067" y="2180792"/>
                  <a:chExt cx="2005722" cy="1220402"/>
                </a:xfrm>
              </p:grpSpPr>
              <p:grpSp>
                <p:nvGrpSpPr>
                  <p:cNvPr id="130" name="Group 23">
                    <a:extLst>
                      <a:ext uri="{FF2B5EF4-FFF2-40B4-BE49-F238E27FC236}">
                        <a16:creationId xmlns:a16="http://schemas.microsoft.com/office/drawing/2014/main" id="{88B9EC0C-51AC-4A32-875F-A4361C5D1AF3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5063225" y="2180792"/>
                    <a:ext cx="1726564" cy="566559"/>
                    <a:chOff x="8131263" y="2407139"/>
                    <a:chExt cx="1726564" cy="566559"/>
                  </a:xfrm>
                </p:grpSpPr>
                <p:sp>
                  <p:nvSpPr>
                    <p:cNvPr id="134" name="Rounded Rectangle 19">
                      <a:extLst>
                        <a:ext uri="{FF2B5EF4-FFF2-40B4-BE49-F238E27FC236}">
                          <a16:creationId xmlns:a16="http://schemas.microsoft.com/office/drawing/2014/main" id="{93BFBC7C-4CEB-41DB-89C8-DD8ABBA2F2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131263" y="2407139"/>
                      <a:ext cx="1369843" cy="566559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rgbClr val="B4BF43"/>
                    </a:solidFill>
                    <a:ln>
                      <a:noFill/>
                    </a:ln>
                  </p:spPr>
                  <p:style>
                    <a:lnRef idx="2">
                      <a:schemeClr val="dk1"/>
                    </a:lnRef>
                    <a:fillRef idx="1">
                      <a:schemeClr val="lt1"/>
                    </a:fillRef>
                    <a:effectRef idx="0">
                      <a:schemeClr val="dk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marL="0" marR="0" lvl="0" indent="0" algn="ctr" defTabSz="91414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rta-Bold" panose="00000800000000000000" pitchFamily="50" charset="0"/>
                          <a:ea typeface="+mn-ea"/>
                          <a:cs typeface="Times New Roman" panose="02020603050405020304" pitchFamily="18" charset="0"/>
                        </a:rPr>
                        <a:t>S-SO</a:t>
                      </a:r>
                    </a:p>
                  </p:txBody>
                </p:sp>
                <p:sp>
                  <p:nvSpPr>
                    <p:cNvPr id="135" name="TextBox 20">
                      <a:extLst>
                        <a:ext uri="{FF2B5EF4-FFF2-40B4-BE49-F238E27FC236}">
                          <a16:creationId xmlns:a16="http://schemas.microsoft.com/office/drawing/2014/main" id="{2704E053-210A-4128-983A-75241A5F8CE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978757" y="2497833"/>
                      <a:ext cx="879070" cy="475865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wrap="square">
                      <a:spAutoFit/>
                    </a:bodyPr>
                    <a:lstStyle>
                      <a:lvl1pPr defTabSz="912813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Char char="•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 defTabSz="912813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 defTabSz="912813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 defTabSz="912813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 defTabSz="912813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defTabSz="912813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defTabSz="912813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defTabSz="912813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defTabSz="912813" eaLnBrk="0" fontAlgn="base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Char char="•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281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rta-Bold" panose="00000800000000000000" pitchFamily="50" charset="0"/>
                          <a:ea typeface="+mn-ea"/>
                          <a:cs typeface="+mn-cs"/>
                        </a:rPr>
                        <a:t>  2-</a:t>
                      </a:r>
                    </a:p>
                    <a:p>
                      <a:pPr marL="0" marR="0" lvl="0" indent="0" algn="l" defTabSz="912813" rtl="0" eaLnBrk="1" fontAlgn="auto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pt-B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Averta-Bold" panose="00000800000000000000" pitchFamily="50" charset="0"/>
                          <a:ea typeface="+mn-ea"/>
                          <a:cs typeface="+mn-cs"/>
                        </a:rPr>
                        <a:t>4</a:t>
                      </a:r>
                    </a:p>
                  </p:txBody>
                </p:sp>
              </p:grpSp>
              <p:sp>
                <p:nvSpPr>
                  <p:cNvPr id="131" name="Rounded Rectangle 21">
                    <a:extLst>
                      <a:ext uri="{FF2B5EF4-FFF2-40B4-BE49-F238E27FC236}">
                        <a16:creationId xmlns:a16="http://schemas.microsoft.com/office/drawing/2014/main" id="{F2F7D41B-5889-44B6-9970-A4B2A8046E4A}"/>
                      </a:ext>
                    </a:extLst>
                  </p:cNvPr>
                  <p:cNvSpPr/>
                  <p:nvPr/>
                </p:nvSpPr>
                <p:spPr>
                  <a:xfrm>
                    <a:off x="5063225" y="2834635"/>
                    <a:ext cx="1369843" cy="56655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chemeClr val="accent6">
                      <a:lumMod val="60000"/>
                      <a:lumOff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marL="0" marR="0" lvl="0" indent="0" algn="ctr" defTabSz="914148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verta-Bold" panose="00000800000000000000" pitchFamily="50" charset="0"/>
                        <a:ea typeface="+mn-ea"/>
                        <a:cs typeface="Times New Roman" panose="02020603050405020304" pitchFamily="18" charset="0"/>
                      </a:rPr>
                      <a:t>S-S</a:t>
                    </a:r>
                    <a:r>
                      <a:rPr kumimoji="0" lang="en-US" sz="1900" b="0" i="0" u="none" strike="noStrike" kern="1200" cap="none" spc="0" normalizeH="0" baseline="3000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verta-Bold" panose="00000800000000000000" pitchFamily="50" charset="0"/>
                        <a:ea typeface="+mn-ea"/>
                        <a:cs typeface="Times New Roman" panose="02020603050405020304" pitchFamily="18" charset="0"/>
                      </a:rPr>
                      <a:t>0</a:t>
                    </a:r>
                  </a:p>
                </p:txBody>
              </p:sp>
              <p:cxnSp>
                <p:nvCxnSpPr>
                  <p:cNvPr id="132" name="Straight Connector 61">
                    <a:extLst>
                      <a:ext uri="{FF2B5EF4-FFF2-40B4-BE49-F238E27FC236}">
                        <a16:creationId xmlns:a16="http://schemas.microsoft.com/office/drawing/2014/main" id="{AA13148A-26F0-4ADA-A9D5-2B452410F287}"/>
                      </a:ext>
                    </a:extLst>
                  </p:cNvPr>
                  <p:cNvCxnSpPr>
                    <a:cxnSpLocks/>
                    <a:endCxn id="134" idx="1"/>
                  </p:cNvCxnSpPr>
                  <p:nvPr/>
                </p:nvCxnSpPr>
                <p:spPr>
                  <a:xfrm flipV="1">
                    <a:off x="4784067" y="2464073"/>
                    <a:ext cx="279158" cy="193228"/>
                  </a:xfrm>
                  <a:prstGeom prst="line">
                    <a:avLst/>
                  </a:prstGeom>
                  <a:ln w="19050" cap="rnd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ysDot"/>
                    <a:rou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" name="Straight Connector 62">
                    <a:extLst>
                      <a:ext uri="{FF2B5EF4-FFF2-40B4-BE49-F238E27FC236}">
                        <a16:creationId xmlns:a16="http://schemas.microsoft.com/office/drawing/2014/main" id="{BCA723C5-137C-4231-8DC1-4CB26102E797}"/>
                      </a:ext>
                    </a:extLst>
                  </p:cNvPr>
                  <p:cNvCxnSpPr>
                    <a:cxnSpLocks/>
                    <a:endCxn id="131" idx="1"/>
                  </p:cNvCxnSpPr>
                  <p:nvPr/>
                </p:nvCxnSpPr>
                <p:spPr>
                  <a:xfrm>
                    <a:off x="4784067" y="2657300"/>
                    <a:ext cx="279158" cy="460615"/>
                  </a:xfrm>
                  <a:prstGeom prst="line">
                    <a:avLst/>
                  </a:prstGeom>
                  <a:ln w="19050" cap="rnd">
                    <a:solidFill>
                      <a:schemeClr val="tx1">
                        <a:lumMod val="75000"/>
                        <a:lumOff val="25000"/>
                      </a:schemeClr>
                    </a:solidFill>
                    <a:prstDash val="sysDot"/>
                    <a:round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2514B248-15CC-4D74-842B-0731794AF026}"/>
                </a:ext>
              </a:extLst>
            </p:cNvPr>
            <p:cNvSpPr/>
            <p:nvPr/>
          </p:nvSpPr>
          <p:spPr>
            <a:xfrm>
              <a:off x="-4805817" y="3979089"/>
              <a:ext cx="321658" cy="545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1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S</a:t>
              </a:r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FFA2DEE4-F1A0-444C-9737-AA0525D6D51F}"/>
                </a:ext>
              </a:extLst>
            </p:cNvPr>
            <p:cNvSpPr/>
            <p:nvPr/>
          </p:nvSpPr>
          <p:spPr>
            <a:xfrm>
              <a:off x="-5524492" y="5519742"/>
              <a:ext cx="387025" cy="545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1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N</a:t>
              </a:r>
              <a:endParaRPr kumimoji="0" lang="pt-BR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01748F91-A5C5-4A86-A0E5-AD2114B993A8}"/>
                </a:ext>
              </a:extLst>
            </p:cNvPr>
            <p:cNvSpPr/>
            <p:nvPr/>
          </p:nvSpPr>
          <p:spPr>
            <a:xfrm>
              <a:off x="-5041622" y="3902632"/>
              <a:ext cx="731289" cy="731289"/>
            </a:xfrm>
            <a:prstGeom prst="ellipse">
              <a:avLst/>
            </a:prstGeom>
            <a:noFill/>
            <a:ln w="38100">
              <a:solidFill>
                <a:srgbClr val="B2B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14C96317-ABF1-4C0C-9D13-140392E1A82E}"/>
                </a:ext>
              </a:extLst>
            </p:cNvPr>
            <p:cNvSpPr/>
            <p:nvPr/>
          </p:nvSpPr>
          <p:spPr>
            <a:xfrm>
              <a:off x="-7030779" y="5590446"/>
              <a:ext cx="342086" cy="54578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1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142" name="Forma em L 141">
            <a:extLst>
              <a:ext uri="{FF2B5EF4-FFF2-40B4-BE49-F238E27FC236}">
                <a16:creationId xmlns:a16="http://schemas.microsoft.com/office/drawing/2014/main" id="{CFFFAD10-E683-46A7-8471-F7B13524C561}"/>
              </a:ext>
            </a:extLst>
          </p:cNvPr>
          <p:cNvSpPr/>
          <p:nvPr/>
        </p:nvSpPr>
        <p:spPr>
          <a:xfrm rot="5400000">
            <a:off x="774544" y="1397107"/>
            <a:ext cx="235204" cy="228722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3" name="Forma em L 142">
            <a:extLst>
              <a:ext uri="{FF2B5EF4-FFF2-40B4-BE49-F238E27FC236}">
                <a16:creationId xmlns:a16="http://schemas.microsoft.com/office/drawing/2014/main" id="{3A977727-AD84-4007-8A37-ACCA4064BADB}"/>
              </a:ext>
            </a:extLst>
          </p:cNvPr>
          <p:cNvSpPr/>
          <p:nvPr/>
        </p:nvSpPr>
        <p:spPr>
          <a:xfrm rot="5400000" flipH="1" flipV="1">
            <a:off x="4606564" y="5123715"/>
            <a:ext cx="235204" cy="228722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4" name="Agrupar 143">
            <a:extLst>
              <a:ext uri="{FF2B5EF4-FFF2-40B4-BE49-F238E27FC236}">
                <a16:creationId xmlns:a16="http://schemas.microsoft.com/office/drawing/2014/main" id="{0A24232C-D9ED-413F-AA48-4731189B053B}"/>
              </a:ext>
            </a:extLst>
          </p:cNvPr>
          <p:cNvGrpSpPr/>
          <p:nvPr/>
        </p:nvGrpSpPr>
        <p:grpSpPr>
          <a:xfrm>
            <a:off x="1083065" y="1519130"/>
            <a:ext cx="3406841" cy="981947"/>
            <a:chOff x="1214130" y="1843927"/>
            <a:chExt cx="3406841" cy="981947"/>
          </a:xfrm>
        </p:grpSpPr>
        <p:grpSp>
          <p:nvGrpSpPr>
            <p:cNvPr id="145" name="Agrupar 144">
              <a:extLst>
                <a:ext uri="{FF2B5EF4-FFF2-40B4-BE49-F238E27FC236}">
                  <a16:creationId xmlns:a16="http://schemas.microsoft.com/office/drawing/2014/main" id="{99F4CF1A-EE08-40DA-B711-57294A961229}"/>
                </a:ext>
              </a:extLst>
            </p:cNvPr>
            <p:cNvGrpSpPr/>
            <p:nvPr/>
          </p:nvGrpSpPr>
          <p:grpSpPr>
            <a:xfrm>
              <a:off x="1214130" y="1843927"/>
              <a:ext cx="339142" cy="461665"/>
              <a:chOff x="12948930" y="1297942"/>
              <a:chExt cx="339142" cy="461665"/>
            </a:xfrm>
          </p:grpSpPr>
          <p:sp>
            <p:nvSpPr>
              <p:cNvPr id="148" name="Retângulo 147">
                <a:extLst>
                  <a:ext uri="{FF2B5EF4-FFF2-40B4-BE49-F238E27FC236}">
                    <a16:creationId xmlns:a16="http://schemas.microsoft.com/office/drawing/2014/main" id="{E23DBD9A-8F55-4B9E-821C-B848739D3850}"/>
                  </a:ext>
                </a:extLst>
              </p:cNvPr>
              <p:cNvSpPr/>
              <p:nvPr/>
            </p:nvSpPr>
            <p:spPr>
              <a:xfrm>
                <a:off x="12948930" y="1383432"/>
                <a:ext cx="339142" cy="309078"/>
              </a:xfrm>
              <a:prstGeom prst="rect">
                <a:avLst/>
              </a:prstGeom>
              <a:solidFill>
                <a:srgbClr val="A5A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49" name="Retângulo 148">
                <a:extLst>
                  <a:ext uri="{FF2B5EF4-FFF2-40B4-BE49-F238E27FC236}">
                    <a16:creationId xmlns:a16="http://schemas.microsoft.com/office/drawing/2014/main" id="{412F453B-3E65-4389-902A-85E4B6493B91}"/>
                  </a:ext>
                </a:extLst>
              </p:cNvPr>
              <p:cNvSpPr/>
              <p:nvPr/>
            </p:nvSpPr>
            <p:spPr>
              <a:xfrm>
                <a:off x="12956629" y="1297942"/>
                <a:ext cx="31130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sp>
          <p:nvSpPr>
            <p:cNvPr id="146" name="Retângulo 145">
              <a:extLst>
                <a:ext uri="{FF2B5EF4-FFF2-40B4-BE49-F238E27FC236}">
                  <a16:creationId xmlns:a16="http://schemas.microsoft.com/office/drawing/2014/main" id="{1C8161D2-76F7-42BD-A545-C1881E3AD955}"/>
                </a:ext>
              </a:extLst>
            </p:cNvPr>
            <p:cNvSpPr/>
            <p:nvPr/>
          </p:nvSpPr>
          <p:spPr>
            <a:xfrm>
              <a:off x="1553272" y="1919054"/>
              <a:ext cx="220849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Duas formas de enxofre</a:t>
              </a:r>
            </a:p>
          </p:txBody>
        </p:sp>
        <p:sp>
          <p:nvSpPr>
            <p:cNvPr id="147" name="Retângulo 146">
              <a:extLst>
                <a:ext uri="{FF2B5EF4-FFF2-40B4-BE49-F238E27FC236}">
                  <a16:creationId xmlns:a16="http://schemas.microsoft.com/office/drawing/2014/main" id="{9770F9B8-2603-4BDF-9DFC-1FE4DEF138C4}"/>
                </a:ext>
              </a:extLst>
            </p:cNvPr>
            <p:cNvSpPr/>
            <p:nvPr/>
          </p:nvSpPr>
          <p:spPr>
            <a:xfrm>
              <a:off x="1553272" y="2208141"/>
              <a:ext cx="3067699" cy="6177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Averta-Regular" panose="00000500000000000000"/>
                  <a:cs typeface="Times New Roman" panose="02020603050405020304" pitchFamily="18" charset="0"/>
                </a:rPr>
                <a:t>S-sulfato</a:t>
              </a: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Regular" panose="00000500000000000000"/>
                  <a:cs typeface="Times New Roman" panose="02020603050405020304" pitchFamily="18" charset="0"/>
                </a:rPr>
                <a:t>: prontamente disponível</a:t>
              </a:r>
            </a:p>
            <a:p>
              <a:pPr marL="0" marR="0" lvl="0" indent="0" algn="l" defTabSz="914171" rtl="0" eaLnBrk="1" fontAlgn="auto" latinLnBrk="0" hangingPunct="1">
                <a:lnSpc>
                  <a:spcPts val="21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Regular" panose="00000500000000000000"/>
                  <a:cs typeface="Times New Roman" panose="02020603050405020304" pitchFamily="18" charset="0"/>
                </a:rPr>
                <a:t>S-elementar: liberação gradual</a:t>
              </a:r>
            </a:p>
          </p:txBody>
        </p:sp>
      </p:grpSp>
      <p:grpSp>
        <p:nvGrpSpPr>
          <p:cNvPr id="150" name="Agrupar 149">
            <a:extLst>
              <a:ext uri="{FF2B5EF4-FFF2-40B4-BE49-F238E27FC236}">
                <a16:creationId xmlns:a16="http://schemas.microsoft.com/office/drawing/2014/main" id="{716F5369-A935-4721-A13D-55D73165C4B9}"/>
              </a:ext>
            </a:extLst>
          </p:cNvPr>
          <p:cNvGrpSpPr/>
          <p:nvPr/>
        </p:nvGrpSpPr>
        <p:grpSpPr>
          <a:xfrm>
            <a:off x="1083065" y="2557621"/>
            <a:ext cx="3388118" cy="461665"/>
            <a:chOff x="1214130" y="1843927"/>
            <a:chExt cx="3388118" cy="461665"/>
          </a:xfrm>
        </p:grpSpPr>
        <p:grpSp>
          <p:nvGrpSpPr>
            <p:cNvPr id="151" name="Agrupar 150">
              <a:extLst>
                <a:ext uri="{FF2B5EF4-FFF2-40B4-BE49-F238E27FC236}">
                  <a16:creationId xmlns:a16="http://schemas.microsoft.com/office/drawing/2014/main" id="{D673785F-C25F-47B1-9972-6FC73B2ED5EF}"/>
                </a:ext>
              </a:extLst>
            </p:cNvPr>
            <p:cNvGrpSpPr/>
            <p:nvPr/>
          </p:nvGrpSpPr>
          <p:grpSpPr>
            <a:xfrm>
              <a:off x="1214130" y="1843927"/>
              <a:ext cx="355871" cy="461665"/>
              <a:chOff x="12948930" y="1297942"/>
              <a:chExt cx="355871" cy="461665"/>
            </a:xfrm>
          </p:grpSpPr>
          <p:sp>
            <p:nvSpPr>
              <p:cNvPr id="153" name="Retângulo 152">
                <a:extLst>
                  <a:ext uri="{FF2B5EF4-FFF2-40B4-BE49-F238E27FC236}">
                    <a16:creationId xmlns:a16="http://schemas.microsoft.com/office/drawing/2014/main" id="{4A706E69-D3AE-48B6-93BB-69214337E7EF}"/>
                  </a:ext>
                </a:extLst>
              </p:cNvPr>
              <p:cNvSpPr/>
              <p:nvPr/>
            </p:nvSpPr>
            <p:spPr>
              <a:xfrm>
                <a:off x="12948930" y="1383432"/>
                <a:ext cx="339142" cy="309078"/>
              </a:xfrm>
              <a:prstGeom prst="rect">
                <a:avLst/>
              </a:prstGeom>
              <a:solidFill>
                <a:srgbClr val="A5A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pt-BR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C344DC9C-1382-41F8-AB7B-B3AD69BFAA70}"/>
                  </a:ext>
                </a:extLst>
              </p:cNvPr>
              <p:cNvSpPr/>
              <p:nvPr/>
            </p:nvSpPr>
            <p:spPr>
              <a:xfrm>
                <a:off x="12956629" y="1297942"/>
                <a:ext cx="348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08D9FE04-BA8E-4B20-8234-609CF932C50B}"/>
                </a:ext>
              </a:extLst>
            </p:cNvPr>
            <p:cNvSpPr/>
            <p:nvPr/>
          </p:nvSpPr>
          <p:spPr>
            <a:xfrm>
              <a:off x="1553272" y="1928385"/>
              <a:ext cx="304897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P </a:t>
              </a: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de alta solubilidade e eficiência </a:t>
              </a:r>
            </a:p>
          </p:txBody>
        </p:sp>
      </p:grpSp>
      <p:grpSp>
        <p:nvGrpSpPr>
          <p:cNvPr id="155" name="Agrupar 154">
            <a:extLst>
              <a:ext uri="{FF2B5EF4-FFF2-40B4-BE49-F238E27FC236}">
                <a16:creationId xmlns:a16="http://schemas.microsoft.com/office/drawing/2014/main" id="{5990992F-2CA3-431E-B2C4-4E6E4FE55641}"/>
              </a:ext>
            </a:extLst>
          </p:cNvPr>
          <p:cNvGrpSpPr/>
          <p:nvPr/>
        </p:nvGrpSpPr>
        <p:grpSpPr>
          <a:xfrm>
            <a:off x="1083065" y="3098910"/>
            <a:ext cx="2714408" cy="461665"/>
            <a:chOff x="1214130" y="1843927"/>
            <a:chExt cx="2714408" cy="461665"/>
          </a:xfrm>
        </p:grpSpPr>
        <p:grpSp>
          <p:nvGrpSpPr>
            <p:cNvPr id="156" name="Agrupar 155">
              <a:extLst>
                <a:ext uri="{FF2B5EF4-FFF2-40B4-BE49-F238E27FC236}">
                  <a16:creationId xmlns:a16="http://schemas.microsoft.com/office/drawing/2014/main" id="{9FCE0337-519A-4407-88E6-BE2E821DA776}"/>
                </a:ext>
              </a:extLst>
            </p:cNvPr>
            <p:cNvGrpSpPr/>
            <p:nvPr/>
          </p:nvGrpSpPr>
          <p:grpSpPr>
            <a:xfrm>
              <a:off x="1214130" y="1843927"/>
              <a:ext cx="355871" cy="461665"/>
              <a:chOff x="12948930" y="1297942"/>
              <a:chExt cx="355871" cy="461665"/>
            </a:xfrm>
          </p:grpSpPr>
          <p:sp>
            <p:nvSpPr>
              <p:cNvPr id="158" name="Retângulo 157">
                <a:extLst>
                  <a:ext uri="{FF2B5EF4-FFF2-40B4-BE49-F238E27FC236}">
                    <a16:creationId xmlns:a16="http://schemas.microsoft.com/office/drawing/2014/main" id="{D073FF29-C2ED-44B5-AD55-090E6724FE09}"/>
                  </a:ext>
                </a:extLst>
              </p:cNvPr>
              <p:cNvSpPr/>
              <p:nvPr/>
            </p:nvSpPr>
            <p:spPr>
              <a:xfrm>
                <a:off x="12948930" y="1383432"/>
                <a:ext cx="339142" cy="309078"/>
              </a:xfrm>
              <a:prstGeom prst="rect">
                <a:avLst/>
              </a:prstGeom>
              <a:solidFill>
                <a:srgbClr val="A5A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pt-BR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59" name="Retângulo 158">
                <a:extLst>
                  <a:ext uri="{FF2B5EF4-FFF2-40B4-BE49-F238E27FC236}">
                    <a16:creationId xmlns:a16="http://schemas.microsoft.com/office/drawing/2014/main" id="{0496E9BF-764C-4CB8-8B4E-D3071020A8E5}"/>
                  </a:ext>
                </a:extLst>
              </p:cNvPr>
              <p:cNvSpPr/>
              <p:nvPr/>
            </p:nvSpPr>
            <p:spPr>
              <a:xfrm>
                <a:off x="12956629" y="1297942"/>
                <a:ext cx="34817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sp>
          <p:nvSpPr>
            <p:cNvPr id="157" name="Retângulo 156">
              <a:extLst>
                <a:ext uri="{FF2B5EF4-FFF2-40B4-BE49-F238E27FC236}">
                  <a16:creationId xmlns:a16="http://schemas.microsoft.com/office/drawing/2014/main" id="{3A89CC17-E1A7-4E7C-A65B-42C3E3E10B63}"/>
                </a:ext>
              </a:extLst>
            </p:cNvPr>
            <p:cNvSpPr/>
            <p:nvPr/>
          </p:nvSpPr>
          <p:spPr>
            <a:xfrm>
              <a:off x="1553272" y="1928385"/>
              <a:ext cx="237526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NPS </a:t>
              </a: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em um único grânulo</a:t>
              </a:r>
            </a:p>
          </p:txBody>
        </p:sp>
      </p:grpSp>
      <p:grpSp>
        <p:nvGrpSpPr>
          <p:cNvPr id="160" name="Agrupar 159">
            <a:extLst>
              <a:ext uri="{FF2B5EF4-FFF2-40B4-BE49-F238E27FC236}">
                <a16:creationId xmlns:a16="http://schemas.microsoft.com/office/drawing/2014/main" id="{1155838F-1AA7-4911-BFC2-A4F2CCB786F8}"/>
              </a:ext>
            </a:extLst>
          </p:cNvPr>
          <p:cNvGrpSpPr/>
          <p:nvPr/>
        </p:nvGrpSpPr>
        <p:grpSpPr>
          <a:xfrm>
            <a:off x="1083065" y="3640199"/>
            <a:ext cx="2240625" cy="461665"/>
            <a:chOff x="1214130" y="1843927"/>
            <a:chExt cx="2240625" cy="461665"/>
          </a:xfrm>
        </p:grpSpPr>
        <p:grpSp>
          <p:nvGrpSpPr>
            <p:cNvPr id="161" name="Agrupar 160">
              <a:extLst>
                <a:ext uri="{FF2B5EF4-FFF2-40B4-BE49-F238E27FC236}">
                  <a16:creationId xmlns:a16="http://schemas.microsoft.com/office/drawing/2014/main" id="{C08976C6-B09D-45B1-9937-408F6228ECB5}"/>
                </a:ext>
              </a:extLst>
            </p:cNvPr>
            <p:cNvGrpSpPr/>
            <p:nvPr/>
          </p:nvGrpSpPr>
          <p:grpSpPr>
            <a:xfrm>
              <a:off x="1214130" y="1843927"/>
              <a:ext cx="368695" cy="461665"/>
              <a:chOff x="12948930" y="1297942"/>
              <a:chExt cx="368695" cy="461665"/>
            </a:xfrm>
          </p:grpSpPr>
          <p:sp>
            <p:nvSpPr>
              <p:cNvPr id="163" name="Retângulo 162">
                <a:extLst>
                  <a:ext uri="{FF2B5EF4-FFF2-40B4-BE49-F238E27FC236}">
                    <a16:creationId xmlns:a16="http://schemas.microsoft.com/office/drawing/2014/main" id="{4C43DFB0-96F9-43C2-A889-09136335375C}"/>
                  </a:ext>
                </a:extLst>
              </p:cNvPr>
              <p:cNvSpPr/>
              <p:nvPr/>
            </p:nvSpPr>
            <p:spPr>
              <a:xfrm>
                <a:off x="12948930" y="1383432"/>
                <a:ext cx="339142" cy="309078"/>
              </a:xfrm>
              <a:prstGeom prst="rect">
                <a:avLst/>
              </a:prstGeom>
              <a:solidFill>
                <a:srgbClr val="A5A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pt-BR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4" name="Retângulo 163">
                <a:extLst>
                  <a:ext uri="{FF2B5EF4-FFF2-40B4-BE49-F238E27FC236}">
                    <a16:creationId xmlns:a16="http://schemas.microsoft.com/office/drawing/2014/main" id="{1C530AAA-7B18-4C1E-AFDC-1EE49847DA9C}"/>
                  </a:ext>
                </a:extLst>
              </p:cNvPr>
              <p:cNvSpPr/>
              <p:nvPr/>
            </p:nvSpPr>
            <p:spPr>
              <a:xfrm>
                <a:off x="12956629" y="1297942"/>
                <a:ext cx="36099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162" name="Retângulo 161">
              <a:extLst>
                <a:ext uri="{FF2B5EF4-FFF2-40B4-BE49-F238E27FC236}">
                  <a16:creationId xmlns:a16="http://schemas.microsoft.com/office/drawing/2014/main" id="{A63B0E76-A5C7-4FF9-96E5-06798B92F884}"/>
                </a:ext>
              </a:extLst>
            </p:cNvPr>
            <p:cNvSpPr/>
            <p:nvPr/>
          </p:nvSpPr>
          <p:spPr>
            <a:xfrm>
              <a:off x="1553272" y="1928385"/>
              <a:ext cx="190148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Alta qualidade física</a:t>
              </a:r>
            </a:p>
          </p:txBody>
        </p:sp>
      </p:grpSp>
      <p:grpSp>
        <p:nvGrpSpPr>
          <p:cNvPr id="165" name="Agrupar 164">
            <a:extLst>
              <a:ext uri="{FF2B5EF4-FFF2-40B4-BE49-F238E27FC236}">
                <a16:creationId xmlns:a16="http://schemas.microsoft.com/office/drawing/2014/main" id="{FEBC41D1-7C7B-4F0C-A0FF-A75906D89B92}"/>
              </a:ext>
            </a:extLst>
          </p:cNvPr>
          <p:cNvGrpSpPr/>
          <p:nvPr/>
        </p:nvGrpSpPr>
        <p:grpSpPr>
          <a:xfrm>
            <a:off x="1083065" y="4181488"/>
            <a:ext cx="3407161" cy="461665"/>
            <a:chOff x="1214130" y="1843927"/>
            <a:chExt cx="3407161" cy="461665"/>
          </a:xfrm>
        </p:grpSpPr>
        <p:grpSp>
          <p:nvGrpSpPr>
            <p:cNvPr id="166" name="Agrupar 165">
              <a:extLst>
                <a:ext uri="{FF2B5EF4-FFF2-40B4-BE49-F238E27FC236}">
                  <a16:creationId xmlns:a16="http://schemas.microsoft.com/office/drawing/2014/main" id="{81E97B6F-7620-432C-BA7F-0B7444712FE2}"/>
                </a:ext>
              </a:extLst>
            </p:cNvPr>
            <p:cNvGrpSpPr/>
            <p:nvPr/>
          </p:nvGrpSpPr>
          <p:grpSpPr>
            <a:xfrm>
              <a:off x="1214130" y="1843927"/>
              <a:ext cx="362283" cy="461665"/>
              <a:chOff x="12948930" y="1297942"/>
              <a:chExt cx="362283" cy="461665"/>
            </a:xfrm>
          </p:grpSpPr>
          <p:sp>
            <p:nvSpPr>
              <p:cNvPr id="168" name="Retângulo 167">
                <a:extLst>
                  <a:ext uri="{FF2B5EF4-FFF2-40B4-BE49-F238E27FC236}">
                    <a16:creationId xmlns:a16="http://schemas.microsoft.com/office/drawing/2014/main" id="{41ED3B3C-DB5A-4668-B788-52E980E389D5}"/>
                  </a:ext>
                </a:extLst>
              </p:cNvPr>
              <p:cNvSpPr/>
              <p:nvPr/>
            </p:nvSpPr>
            <p:spPr>
              <a:xfrm>
                <a:off x="12948930" y="1383432"/>
                <a:ext cx="339142" cy="309078"/>
              </a:xfrm>
              <a:prstGeom prst="rect">
                <a:avLst/>
              </a:prstGeom>
              <a:solidFill>
                <a:srgbClr val="A5A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pt-BR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69" name="Retângulo 168">
                <a:extLst>
                  <a:ext uri="{FF2B5EF4-FFF2-40B4-BE49-F238E27FC236}">
                    <a16:creationId xmlns:a16="http://schemas.microsoft.com/office/drawing/2014/main" id="{BF4A0E99-D58C-4128-B291-38500D97E967}"/>
                  </a:ext>
                </a:extLst>
              </p:cNvPr>
              <p:cNvSpPr/>
              <p:nvPr/>
            </p:nvSpPr>
            <p:spPr>
              <a:xfrm>
                <a:off x="12956629" y="1297942"/>
                <a:ext cx="35458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5</a:t>
                </a:r>
              </a:p>
            </p:txBody>
          </p:sp>
        </p:grpSp>
        <p:sp>
          <p:nvSpPr>
            <p:cNvPr id="167" name="Retângulo 166">
              <a:extLst>
                <a:ext uri="{FF2B5EF4-FFF2-40B4-BE49-F238E27FC236}">
                  <a16:creationId xmlns:a16="http://schemas.microsoft.com/office/drawing/2014/main" id="{CD42A474-2D61-4CEC-95B2-DDDDFEB6FDD3}"/>
                </a:ext>
              </a:extLst>
            </p:cNvPr>
            <p:cNvSpPr/>
            <p:nvPr/>
          </p:nvSpPr>
          <p:spPr>
            <a:xfrm>
              <a:off x="1553272" y="1928385"/>
              <a:ext cx="30680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Altas concentrações de nutrientes</a:t>
              </a:r>
            </a:p>
          </p:txBody>
        </p:sp>
      </p:grp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0E0DFEBB-C847-4CF8-A66B-F2FBC6379377}"/>
              </a:ext>
            </a:extLst>
          </p:cNvPr>
          <p:cNvGrpSpPr/>
          <p:nvPr/>
        </p:nvGrpSpPr>
        <p:grpSpPr>
          <a:xfrm>
            <a:off x="1083065" y="4722776"/>
            <a:ext cx="2997755" cy="461665"/>
            <a:chOff x="1214130" y="1843927"/>
            <a:chExt cx="2997755" cy="461665"/>
          </a:xfrm>
        </p:grpSpPr>
        <p:grpSp>
          <p:nvGrpSpPr>
            <p:cNvPr id="171" name="Agrupar 170">
              <a:extLst>
                <a:ext uri="{FF2B5EF4-FFF2-40B4-BE49-F238E27FC236}">
                  <a16:creationId xmlns:a16="http://schemas.microsoft.com/office/drawing/2014/main" id="{52B17E85-E600-4391-ACA3-D9275BE176D2}"/>
                </a:ext>
              </a:extLst>
            </p:cNvPr>
            <p:cNvGrpSpPr/>
            <p:nvPr/>
          </p:nvGrpSpPr>
          <p:grpSpPr>
            <a:xfrm>
              <a:off x="1214130" y="1843927"/>
              <a:ext cx="373505" cy="461665"/>
              <a:chOff x="12948930" y="1297942"/>
              <a:chExt cx="373505" cy="461665"/>
            </a:xfrm>
          </p:grpSpPr>
          <p:sp>
            <p:nvSpPr>
              <p:cNvPr id="173" name="Retângulo 172">
                <a:extLst>
                  <a:ext uri="{FF2B5EF4-FFF2-40B4-BE49-F238E27FC236}">
                    <a16:creationId xmlns:a16="http://schemas.microsoft.com/office/drawing/2014/main" id="{50723997-A429-46EC-8C5B-BE34D925FA0C}"/>
                  </a:ext>
                </a:extLst>
              </p:cNvPr>
              <p:cNvSpPr/>
              <p:nvPr/>
            </p:nvSpPr>
            <p:spPr>
              <a:xfrm>
                <a:off x="12948930" y="1383432"/>
                <a:ext cx="339142" cy="309078"/>
              </a:xfrm>
              <a:prstGeom prst="rect">
                <a:avLst/>
              </a:prstGeom>
              <a:solidFill>
                <a:srgbClr val="A5AF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pt-BR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74" name="Retângulo 173">
                <a:extLst>
                  <a:ext uri="{FF2B5EF4-FFF2-40B4-BE49-F238E27FC236}">
                    <a16:creationId xmlns:a16="http://schemas.microsoft.com/office/drawing/2014/main" id="{7E7BD96A-0A01-499B-8730-AFED22E3CD2F}"/>
                  </a:ext>
                </a:extLst>
              </p:cNvPr>
              <p:cNvSpPr/>
              <p:nvPr/>
            </p:nvSpPr>
            <p:spPr>
              <a:xfrm>
                <a:off x="12956629" y="1297942"/>
                <a:ext cx="36580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6</a:t>
                </a:r>
              </a:p>
            </p:txBody>
          </p:sp>
        </p:grpSp>
        <p:sp>
          <p:nvSpPr>
            <p:cNvPr id="172" name="Retângulo 171">
              <a:extLst>
                <a:ext uri="{FF2B5EF4-FFF2-40B4-BE49-F238E27FC236}">
                  <a16:creationId xmlns:a16="http://schemas.microsoft.com/office/drawing/2014/main" id="{9A6E3683-35C8-4705-A8C3-9ACFB2478F4A}"/>
                </a:ext>
              </a:extLst>
            </p:cNvPr>
            <p:cNvSpPr/>
            <p:nvPr/>
          </p:nvSpPr>
          <p:spPr>
            <a:xfrm>
              <a:off x="1553272" y="1928385"/>
              <a:ext cx="265861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Nitrogênio amoniacal (NH4+)</a:t>
              </a:r>
            </a:p>
          </p:txBody>
        </p:sp>
      </p:grpSp>
      <p:pic>
        <p:nvPicPr>
          <p:cNvPr id="2050" name="Picture 2" descr="MicroEssentials Phosphate Fertilizer | Mosaic Crop Nutrition">
            <a:extLst>
              <a:ext uri="{FF2B5EF4-FFF2-40B4-BE49-F238E27FC236}">
                <a16:creationId xmlns:a16="http://schemas.microsoft.com/office/drawing/2014/main" id="{CEA2F683-E16E-4B1E-8A96-05A2A027F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738135" y="-14303"/>
            <a:ext cx="6300853" cy="252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D51685-0EF2-48EE-9838-44DC40499EB1}"/>
              </a:ext>
            </a:extLst>
          </p:cNvPr>
          <p:cNvSpPr txBox="1"/>
          <p:nvPr/>
        </p:nvSpPr>
        <p:spPr>
          <a:xfrm>
            <a:off x="10016881" y="5682416"/>
            <a:ext cx="1802096" cy="369332"/>
          </a:xfrm>
          <a:prstGeom prst="rect">
            <a:avLst/>
          </a:prstGeom>
          <a:ln>
            <a:solidFill>
              <a:srgbClr val="A5AF37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t-BR" dirty="0"/>
              <a:t>BMI2: Zn, B e Mn</a:t>
            </a:r>
          </a:p>
        </p:txBody>
      </p:sp>
    </p:spTree>
    <p:extLst>
      <p:ext uri="{BB962C8B-B14F-4D97-AF65-F5344CB8AC3E}">
        <p14:creationId xmlns:p14="http://schemas.microsoft.com/office/powerpoint/2010/main" val="2466774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Picture 5">
            <a:extLst>
              <a:ext uri="{FF2B5EF4-FFF2-40B4-BE49-F238E27FC236}">
                <a16:creationId xmlns:a16="http://schemas.microsoft.com/office/drawing/2014/main" id="{769AC605-71A1-42E5-AD2C-F5692C4A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" y="-1385"/>
            <a:ext cx="12192000" cy="6858000"/>
          </a:xfrm>
          <a:prstGeom prst="rect">
            <a:avLst/>
          </a:prstGeom>
        </p:spPr>
      </p:pic>
      <p:pic>
        <p:nvPicPr>
          <p:cNvPr id="94" name="Picture 93" descr="s5.png">
            <a:extLst>
              <a:ext uri="{FF2B5EF4-FFF2-40B4-BE49-F238E27FC236}">
                <a16:creationId xmlns:a16="http://schemas.microsoft.com/office/drawing/2014/main" id="{818BC677-2F18-4C33-89EF-11EDE727C3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38" t="14468" r="30038" b="14468"/>
          <a:stretch/>
        </p:blipFill>
        <p:spPr>
          <a:xfrm>
            <a:off x="1943377" y="2928047"/>
            <a:ext cx="2726173" cy="2730230"/>
          </a:xfrm>
          <a:prstGeom prst="rect">
            <a:avLst/>
          </a:prstGeom>
        </p:spPr>
      </p:pic>
      <p:grpSp>
        <p:nvGrpSpPr>
          <p:cNvPr id="240" name="Agrupar 239">
            <a:extLst>
              <a:ext uri="{FF2B5EF4-FFF2-40B4-BE49-F238E27FC236}">
                <a16:creationId xmlns:a16="http://schemas.microsoft.com/office/drawing/2014/main" id="{E040884E-E7E7-476B-BA4D-4F03F4CCB86D}"/>
              </a:ext>
            </a:extLst>
          </p:cNvPr>
          <p:cNvGrpSpPr/>
          <p:nvPr/>
        </p:nvGrpSpPr>
        <p:grpSpPr>
          <a:xfrm>
            <a:off x="369374" y="1315846"/>
            <a:ext cx="7604775" cy="5091822"/>
            <a:chOff x="755797" y="1376137"/>
            <a:chExt cx="5386737" cy="3392562"/>
          </a:xfrm>
        </p:grpSpPr>
        <p:pic>
          <p:nvPicPr>
            <p:cNvPr id="242" name="Imagem 7">
              <a:extLst>
                <a:ext uri="{FF2B5EF4-FFF2-40B4-BE49-F238E27FC236}">
                  <a16:creationId xmlns:a16="http://schemas.microsoft.com/office/drawing/2014/main" id="{E8128A4F-79E2-4F5A-B774-19FCF0F22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8934" y="2380234"/>
              <a:ext cx="1971816" cy="1971816"/>
            </a:xfrm>
            <a:prstGeom prst="rect">
              <a:avLst/>
            </a:prstGeom>
          </p:spPr>
        </p:pic>
        <p:cxnSp>
          <p:nvCxnSpPr>
            <p:cNvPr id="243" name="Connector: Curved 2">
              <a:extLst>
                <a:ext uri="{FF2B5EF4-FFF2-40B4-BE49-F238E27FC236}">
                  <a16:creationId xmlns:a16="http://schemas.microsoft.com/office/drawing/2014/main" id="{BB2786AD-6FFD-4BDB-83B8-2367823502D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002128" y="1912078"/>
              <a:ext cx="646038" cy="429879"/>
            </a:xfrm>
            <a:prstGeom prst="curvedConnector3">
              <a:avLst/>
            </a:prstGeom>
            <a:ln w="254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ctor: Curved 38">
              <a:extLst>
                <a:ext uri="{FF2B5EF4-FFF2-40B4-BE49-F238E27FC236}">
                  <a16:creationId xmlns:a16="http://schemas.microsoft.com/office/drawing/2014/main" id="{F83E276F-E160-4311-8C0B-9658C44B9A7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509917" y="2086841"/>
              <a:ext cx="864823" cy="501164"/>
            </a:xfrm>
            <a:prstGeom prst="curvedConnector3">
              <a:avLst/>
            </a:prstGeom>
            <a:ln w="254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ctor: Curved 6">
              <a:extLst>
                <a:ext uri="{FF2B5EF4-FFF2-40B4-BE49-F238E27FC236}">
                  <a16:creationId xmlns:a16="http://schemas.microsoft.com/office/drawing/2014/main" id="{A8FA3FC9-B159-4467-9239-0F6168DE5DD5}"/>
                </a:ext>
              </a:extLst>
            </p:cNvPr>
            <p:cNvCxnSpPr>
              <a:cxnSpLocks/>
            </p:cNvCxnSpPr>
            <p:nvPr/>
          </p:nvCxnSpPr>
          <p:spPr>
            <a:xfrm>
              <a:off x="3339584" y="2119214"/>
              <a:ext cx="238680" cy="175311"/>
            </a:xfrm>
            <a:prstGeom prst="curvedConnector3">
              <a:avLst/>
            </a:prstGeom>
            <a:ln w="127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ctor: Curved 42">
              <a:extLst>
                <a:ext uri="{FF2B5EF4-FFF2-40B4-BE49-F238E27FC236}">
                  <a16:creationId xmlns:a16="http://schemas.microsoft.com/office/drawing/2014/main" id="{CF0231DB-938A-4A81-99D4-F6B824AD6E5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693289" y="2366539"/>
              <a:ext cx="243441" cy="149394"/>
            </a:xfrm>
            <a:prstGeom prst="curvedConnector3">
              <a:avLst/>
            </a:prstGeom>
            <a:ln w="127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Rectangle 11">
              <a:extLst>
                <a:ext uri="{FF2B5EF4-FFF2-40B4-BE49-F238E27FC236}">
                  <a16:creationId xmlns:a16="http://schemas.microsoft.com/office/drawing/2014/main" id="{B0694DF4-82E7-4695-B065-5FA604B47EF8}"/>
                </a:ext>
              </a:extLst>
            </p:cNvPr>
            <p:cNvSpPr/>
            <p:nvPr/>
          </p:nvSpPr>
          <p:spPr>
            <a:xfrm>
              <a:off x="3714687" y="2862353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48" name="Rectangle 48">
              <a:extLst>
                <a:ext uri="{FF2B5EF4-FFF2-40B4-BE49-F238E27FC236}">
                  <a16:creationId xmlns:a16="http://schemas.microsoft.com/office/drawing/2014/main" id="{075182FB-EF1B-4143-8E3C-F94B63BF046A}"/>
                </a:ext>
              </a:extLst>
            </p:cNvPr>
            <p:cNvSpPr/>
            <p:nvPr/>
          </p:nvSpPr>
          <p:spPr>
            <a:xfrm>
              <a:off x="3867087" y="3014753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49" name="Rectangle 49">
              <a:extLst>
                <a:ext uri="{FF2B5EF4-FFF2-40B4-BE49-F238E27FC236}">
                  <a16:creationId xmlns:a16="http://schemas.microsoft.com/office/drawing/2014/main" id="{EA0EB2C9-F574-4634-AAD4-0FA5DCF01AFE}"/>
                </a:ext>
              </a:extLst>
            </p:cNvPr>
            <p:cNvSpPr/>
            <p:nvPr/>
          </p:nvSpPr>
          <p:spPr>
            <a:xfrm>
              <a:off x="3595254" y="2634767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0" name="Rectangle 79">
              <a:extLst>
                <a:ext uri="{FF2B5EF4-FFF2-40B4-BE49-F238E27FC236}">
                  <a16:creationId xmlns:a16="http://schemas.microsoft.com/office/drawing/2014/main" id="{276DA7B9-F98D-4A82-B85A-01FECD05154E}"/>
                </a:ext>
              </a:extLst>
            </p:cNvPr>
            <p:cNvSpPr/>
            <p:nvPr/>
          </p:nvSpPr>
          <p:spPr>
            <a:xfrm>
              <a:off x="3764417" y="3498672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1" name="Rectangle 80">
              <a:extLst>
                <a:ext uri="{FF2B5EF4-FFF2-40B4-BE49-F238E27FC236}">
                  <a16:creationId xmlns:a16="http://schemas.microsoft.com/office/drawing/2014/main" id="{791D698C-D08D-46F5-B7B5-22BF0D8C1BD4}"/>
                </a:ext>
              </a:extLst>
            </p:cNvPr>
            <p:cNvSpPr/>
            <p:nvPr/>
          </p:nvSpPr>
          <p:spPr>
            <a:xfrm>
              <a:off x="3790467" y="3240745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2" name="Rectangle 81">
              <a:extLst>
                <a:ext uri="{FF2B5EF4-FFF2-40B4-BE49-F238E27FC236}">
                  <a16:creationId xmlns:a16="http://schemas.microsoft.com/office/drawing/2014/main" id="{D20ACBBE-4DF7-4B07-BB1F-656BAE1AB0B3}"/>
                </a:ext>
              </a:extLst>
            </p:cNvPr>
            <p:cNvSpPr/>
            <p:nvPr/>
          </p:nvSpPr>
          <p:spPr>
            <a:xfrm>
              <a:off x="3700228" y="3743738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3" name="Rectangle 82">
              <a:extLst>
                <a:ext uri="{FF2B5EF4-FFF2-40B4-BE49-F238E27FC236}">
                  <a16:creationId xmlns:a16="http://schemas.microsoft.com/office/drawing/2014/main" id="{A0ABA5DF-400C-4171-9C1F-78031D4EA886}"/>
                </a:ext>
              </a:extLst>
            </p:cNvPr>
            <p:cNvSpPr/>
            <p:nvPr/>
          </p:nvSpPr>
          <p:spPr>
            <a:xfrm>
              <a:off x="4019487" y="3167153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4" name="Rectangle 83">
              <a:extLst>
                <a:ext uri="{FF2B5EF4-FFF2-40B4-BE49-F238E27FC236}">
                  <a16:creationId xmlns:a16="http://schemas.microsoft.com/office/drawing/2014/main" id="{9EA052B1-CFA4-45FD-8C8A-C3F78193F4C4}"/>
                </a:ext>
              </a:extLst>
            </p:cNvPr>
            <p:cNvSpPr/>
            <p:nvPr/>
          </p:nvSpPr>
          <p:spPr>
            <a:xfrm>
              <a:off x="3515392" y="2159474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5" name="Rectangle 84">
              <a:extLst>
                <a:ext uri="{FF2B5EF4-FFF2-40B4-BE49-F238E27FC236}">
                  <a16:creationId xmlns:a16="http://schemas.microsoft.com/office/drawing/2014/main" id="{913538F0-2AA6-4FFF-9A25-52C30E7B2480}"/>
                </a:ext>
              </a:extLst>
            </p:cNvPr>
            <p:cNvSpPr/>
            <p:nvPr/>
          </p:nvSpPr>
          <p:spPr>
            <a:xfrm>
              <a:off x="3398263" y="2449164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6" name="Rectangle 85">
              <a:extLst>
                <a:ext uri="{FF2B5EF4-FFF2-40B4-BE49-F238E27FC236}">
                  <a16:creationId xmlns:a16="http://schemas.microsoft.com/office/drawing/2014/main" id="{9DB6AF2C-69F0-4308-BFDA-B42941F6B9DE}"/>
                </a:ext>
              </a:extLst>
            </p:cNvPr>
            <p:cNvSpPr/>
            <p:nvPr/>
          </p:nvSpPr>
          <p:spPr>
            <a:xfrm>
              <a:off x="3822316" y="2696283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7" name="Rectangle 86">
              <a:extLst>
                <a:ext uri="{FF2B5EF4-FFF2-40B4-BE49-F238E27FC236}">
                  <a16:creationId xmlns:a16="http://schemas.microsoft.com/office/drawing/2014/main" id="{79968537-1194-4E38-8CD0-4EF83D55C63E}"/>
                </a:ext>
              </a:extLst>
            </p:cNvPr>
            <p:cNvSpPr/>
            <p:nvPr/>
          </p:nvSpPr>
          <p:spPr>
            <a:xfrm>
              <a:off x="3919733" y="3366940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8" name="Rectangle 87">
              <a:extLst>
                <a:ext uri="{FF2B5EF4-FFF2-40B4-BE49-F238E27FC236}">
                  <a16:creationId xmlns:a16="http://schemas.microsoft.com/office/drawing/2014/main" id="{69A2731B-AA12-42E2-B193-6F23B048C59C}"/>
                </a:ext>
              </a:extLst>
            </p:cNvPr>
            <p:cNvSpPr/>
            <p:nvPr/>
          </p:nvSpPr>
          <p:spPr>
            <a:xfrm>
              <a:off x="3920410" y="3643750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59" name="Rectangle 88">
              <a:extLst>
                <a:ext uri="{FF2B5EF4-FFF2-40B4-BE49-F238E27FC236}">
                  <a16:creationId xmlns:a16="http://schemas.microsoft.com/office/drawing/2014/main" id="{83335AC1-B982-4806-90F2-52AF38A1EFD8}"/>
                </a:ext>
              </a:extLst>
            </p:cNvPr>
            <p:cNvSpPr/>
            <p:nvPr/>
          </p:nvSpPr>
          <p:spPr>
            <a:xfrm>
              <a:off x="2550548" y="2199197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0" name="Rectangle 89">
              <a:extLst>
                <a:ext uri="{FF2B5EF4-FFF2-40B4-BE49-F238E27FC236}">
                  <a16:creationId xmlns:a16="http://schemas.microsoft.com/office/drawing/2014/main" id="{1A165642-91B0-49E1-99DF-09C10775C39D}"/>
                </a:ext>
              </a:extLst>
            </p:cNvPr>
            <p:cNvSpPr/>
            <p:nvPr/>
          </p:nvSpPr>
          <p:spPr>
            <a:xfrm>
              <a:off x="2796931" y="2190943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1" name="Rectangle 90">
              <a:extLst>
                <a:ext uri="{FF2B5EF4-FFF2-40B4-BE49-F238E27FC236}">
                  <a16:creationId xmlns:a16="http://schemas.microsoft.com/office/drawing/2014/main" id="{1F640C65-61E0-4AD8-B6BC-99125B8D3340}"/>
                </a:ext>
              </a:extLst>
            </p:cNvPr>
            <p:cNvSpPr/>
            <p:nvPr/>
          </p:nvSpPr>
          <p:spPr>
            <a:xfrm>
              <a:off x="3112408" y="2179200"/>
              <a:ext cx="359394" cy="276999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2" name="Rectangle 91">
              <a:extLst>
                <a:ext uri="{FF2B5EF4-FFF2-40B4-BE49-F238E27FC236}">
                  <a16:creationId xmlns:a16="http://schemas.microsoft.com/office/drawing/2014/main" id="{596EF449-723A-45B2-89EE-5A80C5FB648E}"/>
                </a:ext>
              </a:extLst>
            </p:cNvPr>
            <p:cNvSpPr/>
            <p:nvPr/>
          </p:nvSpPr>
          <p:spPr>
            <a:xfrm>
              <a:off x="3209387" y="2331959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3" name="Rectangle 92">
              <a:extLst>
                <a:ext uri="{FF2B5EF4-FFF2-40B4-BE49-F238E27FC236}">
                  <a16:creationId xmlns:a16="http://schemas.microsoft.com/office/drawing/2014/main" id="{61E50DA0-3BF0-49CD-B942-AC7A15A32685}"/>
                </a:ext>
              </a:extLst>
            </p:cNvPr>
            <p:cNvSpPr/>
            <p:nvPr/>
          </p:nvSpPr>
          <p:spPr>
            <a:xfrm>
              <a:off x="3606946" y="2427908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4" name="Rectangle 93">
              <a:extLst>
                <a:ext uri="{FF2B5EF4-FFF2-40B4-BE49-F238E27FC236}">
                  <a16:creationId xmlns:a16="http://schemas.microsoft.com/office/drawing/2014/main" id="{23BEE876-05CE-4B23-8C66-CD785648D382}"/>
                </a:ext>
              </a:extLst>
            </p:cNvPr>
            <p:cNvSpPr/>
            <p:nvPr/>
          </p:nvSpPr>
          <p:spPr>
            <a:xfrm>
              <a:off x="1908099" y="2557216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5" name="Rectangle 94">
              <a:extLst>
                <a:ext uri="{FF2B5EF4-FFF2-40B4-BE49-F238E27FC236}">
                  <a16:creationId xmlns:a16="http://schemas.microsoft.com/office/drawing/2014/main" id="{01EEA060-3A26-4B9D-8170-9D7992E3E555}"/>
                </a:ext>
              </a:extLst>
            </p:cNvPr>
            <p:cNvSpPr/>
            <p:nvPr/>
          </p:nvSpPr>
          <p:spPr>
            <a:xfrm>
              <a:off x="2399372" y="2080470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6" name="Rectangle 95">
              <a:extLst>
                <a:ext uri="{FF2B5EF4-FFF2-40B4-BE49-F238E27FC236}">
                  <a16:creationId xmlns:a16="http://schemas.microsoft.com/office/drawing/2014/main" id="{09FE272E-08B5-4465-B335-7DCDACB77D76}"/>
                </a:ext>
              </a:extLst>
            </p:cNvPr>
            <p:cNvSpPr/>
            <p:nvPr/>
          </p:nvSpPr>
          <p:spPr>
            <a:xfrm>
              <a:off x="2252885" y="2245450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7" name="Rectangle 96">
              <a:extLst>
                <a:ext uri="{FF2B5EF4-FFF2-40B4-BE49-F238E27FC236}">
                  <a16:creationId xmlns:a16="http://schemas.microsoft.com/office/drawing/2014/main" id="{71CB6A47-2816-4856-B229-25DC0E777EC5}"/>
                </a:ext>
              </a:extLst>
            </p:cNvPr>
            <p:cNvSpPr/>
            <p:nvPr/>
          </p:nvSpPr>
          <p:spPr>
            <a:xfrm>
              <a:off x="2690304" y="2042228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8" name="Rectangle 97">
              <a:extLst>
                <a:ext uri="{FF2B5EF4-FFF2-40B4-BE49-F238E27FC236}">
                  <a16:creationId xmlns:a16="http://schemas.microsoft.com/office/drawing/2014/main" id="{83D5391C-C74A-4D71-8548-119B95812A06}"/>
                </a:ext>
              </a:extLst>
            </p:cNvPr>
            <p:cNvSpPr/>
            <p:nvPr/>
          </p:nvSpPr>
          <p:spPr>
            <a:xfrm>
              <a:off x="3299378" y="4152256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69" name="Rectangle 98">
              <a:extLst>
                <a:ext uri="{FF2B5EF4-FFF2-40B4-BE49-F238E27FC236}">
                  <a16:creationId xmlns:a16="http://schemas.microsoft.com/office/drawing/2014/main" id="{37A36C5F-83B3-42DA-9F0C-DA6FFF36EC8F}"/>
                </a:ext>
              </a:extLst>
            </p:cNvPr>
            <p:cNvSpPr/>
            <p:nvPr/>
          </p:nvSpPr>
          <p:spPr>
            <a:xfrm>
              <a:off x="3709629" y="4086295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0" name="Rectangle 99">
              <a:extLst>
                <a:ext uri="{FF2B5EF4-FFF2-40B4-BE49-F238E27FC236}">
                  <a16:creationId xmlns:a16="http://schemas.microsoft.com/office/drawing/2014/main" id="{36C0653D-15B3-4CFF-B091-0822476B5378}"/>
                </a:ext>
              </a:extLst>
            </p:cNvPr>
            <p:cNvSpPr/>
            <p:nvPr/>
          </p:nvSpPr>
          <p:spPr>
            <a:xfrm>
              <a:off x="3548613" y="3941217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1" name="Rectangle 100">
              <a:extLst>
                <a:ext uri="{FF2B5EF4-FFF2-40B4-BE49-F238E27FC236}">
                  <a16:creationId xmlns:a16="http://schemas.microsoft.com/office/drawing/2014/main" id="{D129F9FE-BD38-4884-9689-8E2FF366BBB7}"/>
                </a:ext>
              </a:extLst>
            </p:cNvPr>
            <p:cNvSpPr/>
            <p:nvPr/>
          </p:nvSpPr>
          <p:spPr>
            <a:xfrm>
              <a:off x="3891979" y="3911416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2" name="Rectangle 101">
              <a:extLst>
                <a:ext uri="{FF2B5EF4-FFF2-40B4-BE49-F238E27FC236}">
                  <a16:creationId xmlns:a16="http://schemas.microsoft.com/office/drawing/2014/main" id="{7BC6CC29-0054-4BAE-9BA2-EF67FAFAA222}"/>
                </a:ext>
              </a:extLst>
            </p:cNvPr>
            <p:cNvSpPr/>
            <p:nvPr/>
          </p:nvSpPr>
          <p:spPr>
            <a:xfrm>
              <a:off x="2106398" y="2115171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3" name="Rectangle 102">
              <a:extLst>
                <a:ext uri="{FF2B5EF4-FFF2-40B4-BE49-F238E27FC236}">
                  <a16:creationId xmlns:a16="http://schemas.microsoft.com/office/drawing/2014/main" id="{DF7A5518-A266-449C-B5D6-4140D4C62A67}"/>
                </a:ext>
              </a:extLst>
            </p:cNvPr>
            <p:cNvSpPr/>
            <p:nvPr/>
          </p:nvSpPr>
          <p:spPr>
            <a:xfrm>
              <a:off x="2601390" y="4355625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4" name="Rectangle 103">
              <a:extLst>
                <a:ext uri="{FF2B5EF4-FFF2-40B4-BE49-F238E27FC236}">
                  <a16:creationId xmlns:a16="http://schemas.microsoft.com/office/drawing/2014/main" id="{A231D170-F36C-44E4-B2C7-F5E34D4839F6}"/>
                </a:ext>
              </a:extLst>
            </p:cNvPr>
            <p:cNvSpPr/>
            <p:nvPr/>
          </p:nvSpPr>
          <p:spPr>
            <a:xfrm>
              <a:off x="3013596" y="4455027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5" name="Rectangle 104">
              <a:extLst>
                <a:ext uri="{FF2B5EF4-FFF2-40B4-BE49-F238E27FC236}">
                  <a16:creationId xmlns:a16="http://schemas.microsoft.com/office/drawing/2014/main" id="{617444BC-913F-41C1-8655-4177BC8B94FF}"/>
                </a:ext>
              </a:extLst>
            </p:cNvPr>
            <p:cNvSpPr/>
            <p:nvPr/>
          </p:nvSpPr>
          <p:spPr>
            <a:xfrm>
              <a:off x="2854238" y="4334540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6" name="Rectangle 105">
              <a:extLst>
                <a:ext uri="{FF2B5EF4-FFF2-40B4-BE49-F238E27FC236}">
                  <a16:creationId xmlns:a16="http://schemas.microsoft.com/office/drawing/2014/main" id="{37ADAB9C-431D-45E5-A117-C42096426072}"/>
                </a:ext>
              </a:extLst>
            </p:cNvPr>
            <p:cNvSpPr/>
            <p:nvPr/>
          </p:nvSpPr>
          <p:spPr>
            <a:xfrm>
              <a:off x="3074717" y="4294561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7" name="Rectangle 106">
              <a:extLst>
                <a:ext uri="{FF2B5EF4-FFF2-40B4-BE49-F238E27FC236}">
                  <a16:creationId xmlns:a16="http://schemas.microsoft.com/office/drawing/2014/main" id="{76F31ED7-7A9D-4E13-A1D4-76BB5AA8AFC8}"/>
                </a:ext>
              </a:extLst>
            </p:cNvPr>
            <p:cNvSpPr/>
            <p:nvPr/>
          </p:nvSpPr>
          <p:spPr>
            <a:xfrm>
              <a:off x="3281282" y="4379931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8" name="Rectangle 107">
              <a:extLst>
                <a:ext uri="{FF2B5EF4-FFF2-40B4-BE49-F238E27FC236}">
                  <a16:creationId xmlns:a16="http://schemas.microsoft.com/office/drawing/2014/main" id="{E67DAFB2-AF61-4EA6-8068-78FCB0D9B7C7}"/>
                </a:ext>
              </a:extLst>
            </p:cNvPr>
            <p:cNvSpPr/>
            <p:nvPr/>
          </p:nvSpPr>
          <p:spPr>
            <a:xfrm>
              <a:off x="3527715" y="4190369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79" name="Rectangle 108">
              <a:extLst>
                <a:ext uri="{FF2B5EF4-FFF2-40B4-BE49-F238E27FC236}">
                  <a16:creationId xmlns:a16="http://schemas.microsoft.com/office/drawing/2014/main" id="{A17CC5F7-9FB7-4C1C-89A0-ADEB9254987C}"/>
                </a:ext>
              </a:extLst>
            </p:cNvPr>
            <p:cNvSpPr/>
            <p:nvPr/>
          </p:nvSpPr>
          <p:spPr>
            <a:xfrm>
              <a:off x="1905543" y="4057026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0" name="Rectangle 109">
              <a:extLst>
                <a:ext uri="{FF2B5EF4-FFF2-40B4-BE49-F238E27FC236}">
                  <a16:creationId xmlns:a16="http://schemas.microsoft.com/office/drawing/2014/main" id="{AE856B07-601E-41EA-B193-789B6AF66A95}"/>
                </a:ext>
              </a:extLst>
            </p:cNvPr>
            <p:cNvSpPr/>
            <p:nvPr/>
          </p:nvSpPr>
          <p:spPr>
            <a:xfrm>
              <a:off x="2112963" y="4182152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1" name="Rectangle 110">
              <a:extLst>
                <a:ext uri="{FF2B5EF4-FFF2-40B4-BE49-F238E27FC236}">
                  <a16:creationId xmlns:a16="http://schemas.microsoft.com/office/drawing/2014/main" id="{624D5C55-EF44-48F0-B4A0-63F2281A3AB2}"/>
                </a:ext>
              </a:extLst>
            </p:cNvPr>
            <p:cNvSpPr/>
            <p:nvPr/>
          </p:nvSpPr>
          <p:spPr>
            <a:xfrm>
              <a:off x="2156412" y="4429255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2" name="Rectangle 111">
              <a:extLst>
                <a:ext uri="{FF2B5EF4-FFF2-40B4-BE49-F238E27FC236}">
                  <a16:creationId xmlns:a16="http://schemas.microsoft.com/office/drawing/2014/main" id="{023A28E6-AB19-4FA5-A6EE-8B9B45CFFCE5}"/>
                </a:ext>
              </a:extLst>
            </p:cNvPr>
            <p:cNvSpPr/>
            <p:nvPr/>
          </p:nvSpPr>
          <p:spPr>
            <a:xfrm>
              <a:off x="2417350" y="4472831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3" name="Rectangle 112">
              <a:extLst>
                <a:ext uri="{FF2B5EF4-FFF2-40B4-BE49-F238E27FC236}">
                  <a16:creationId xmlns:a16="http://schemas.microsoft.com/office/drawing/2014/main" id="{D91C2534-E93A-41EE-BBF9-E8FF59A0A3F4}"/>
                </a:ext>
              </a:extLst>
            </p:cNvPr>
            <p:cNvSpPr/>
            <p:nvPr/>
          </p:nvSpPr>
          <p:spPr>
            <a:xfrm>
              <a:off x="2364893" y="4283197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4" name="Rectangle 113">
              <a:extLst>
                <a:ext uri="{FF2B5EF4-FFF2-40B4-BE49-F238E27FC236}">
                  <a16:creationId xmlns:a16="http://schemas.microsoft.com/office/drawing/2014/main" id="{39C5700D-29AA-4683-A03B-2CD25928F480}"/>
                </a:ext>
              </a:extLst>
            </p:cNvPr>
            <p:cNvSpPr/>
            <p:nvPr/>
          </p:nvSpPr>
          <p:spPr>
            <a:xfrm>
              <a:off x="2722570" y="4491700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5" name="Rectangle 114">
              <a:extLst>
                <a:ext uri="{FF2B5EF4-FFF2-40B4-BE49-F238E27FC236}">
                  <a16:creationId xmlns:a16="http://schemas.microsoft.com/office/drawing/2014/main" id="{99932BF2-CF4D-4746-8CD4-5725A0103EB8}"/>
                </a:ext>
              </a:extLst>
            </p:cNvPr>
            <p:cNvSpPr/>
            <p:nvPr/>
          </p:nvSpPr>
          <p:spPr>
            <a:xfrm>
              <a:off x="1454028" y="3549897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6" name="Rectangle 115">
              <a:extLst>
                <a:ext uri="{FF2B5EF4-FFF2-40B4-BE49-F238E27FC236}">
                  <a16:creationId xmlns:a16="http://schemas.microsoft.com/office/drawing/2014/main" id="{C55EA4F4-32E7-4C45-8E70-A7C6085E7801}"/>
                </a:ext>
              </a:extLst>
            </p:cNvPr>
            <p:cNvSpPr/>
            <p:nvPr/>
          </p:nvSpPr>
          <p:spPr>
            <a:xfrm>
              <a:off x="1594298" y="3319300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7" name="Rectangle 116">
              <a:extLst>
                <a:ext uri="{FF2B5EF4-FFF2-40B4-BE49-F238E27FC236}">
                  <a16:creationId xmlns:a16="http://schemas.microsoft.com/office/drawing/2014/main" id="{1995C3DC-098F-444D-99D4-0F10B1C6CB0B}"/>
                </a:ext>
              </a:extLst>
            </p:cNvPr>
            <p:cNvSpPr/>
            <p:nvPr/>
          </p:nvSpPr>
          <p:spPr>
            <a:xfrm>
              <a:off x="1566838" y="3827615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8" name="Rectangle 117">
              <a:extLst>
                <a:ext uri="{FF2B5EF4-FFF2-40B4-BE49-F238E27FC236}">
                  <a16:creationId xmlns:a16="http://schemas.microsoft.com/office/drawing/2014/main" id="{048C4918-64A1-4EA6-84F5-CB20297022D9}"/>
                </a:ext>
              </a:extLst>
            </p:cNvPr>
            <p:cNvSpPr/>
            <p:nvPr/>
          </p:nvSpPr>
          <p:spPr>
            <a:xfrm>
              <a:off x="1652631" y="3626340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89" name="Rectangle 118">
              <a:extLst>
                <a:ext uri="{FF2B5EF4-FFF2-40B4-BE49-F238E27FC236}">
                  <a16:creationId xmlns:a16="http://schemas.microsoft.com/office/drawing/2014/main" id="{9377456E-A70B-450F-A24C-070988F4798E}"/>
                </a:ext>
              </a:extLst>
            </p:cNvPr>
            <p:cNvSpPr/>
            <p:nvPr/>
          </p:nvSpPr>
          <p:spPr>
            <a:xfrm>
              <a:off x="1655343" y="4078626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0" name="Rectangle 119">
              <a:extLst>
                <a:ext uri="{FF2B5EF4-FFF2-40B4-BE49-F238E27FC236}">
                  <a16:creationId xmlns:a16="http://schemas.microsoft.com/office/drawing/2014/main" id="{ED07A35B-9364-4A5A-B2F4-EAF08DB4CFC8}"/>
                </a:ext>
              </a:extLst>
            </p:cNvPr>
            <p:cNvSpPr/>
            <p:nvPr/>
          </p:nvSpPr>
          <p:spPr>
            <a:xfrm>
              <a:off x="1792901" y="3835462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1" name="Rectangle 120">
              <a:extLst>
                <a:ext uri="{FF2B5EF4-FFF2-40B4-BE49-F238E27FC236}">
                  <a16:creationId xmlns:a16="http://schemas.microsoft.com/office/drawing/2014/main" id="{3A57529A-7589-4E82-8DBF-8A9C9DA230B4}"/>
                </a:ext>
              </a:extLst>
            </p:cNvPr>
            <p:cNvSpPr/>
            <p:nvPr/>
          </p:nvSpPr>
          <p:spPr>
            <a:xfrm>
              <a:off x="1905543" y="4260253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2" name="Rectangle 121">
              <a:extLst>
                <a:ext uri="{FF2B5EF4-FFF2-40B4-BE49-F238E27FC236}">
                  <a16:creationId xmlns:a16="http://schemas.microsoft.com/office/drawing/2014/main" id="{85345D56-6D01-4A7A-9031-647541E3529A}"/>
                </a:ext>
              </a:extLst>
            </p:cNvPr>
            <p:cNvSpPr/>
            <p:nvPr/>
          </p:nvSpPr>
          <p:spPr>
            <a:xfrm>
              <a:off x="1524664" y="2719896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3" name="Rectangle 122">
              <a:extLst>
                <a:ext uri="{FF2B5EF4-FFF2-40B4-BE49-F238E27FC236}">
                  <a16:creationId xmlns:a16="http://schemas.microsoft.com/office/drawing/2014/main" id="{A2BD69A6-FF9F-4D88-993F-DCD504A0E631}"/>
                </a:ext>
              </a:extLst>
            </p:cNvPr>
            <p:cNvSpPr/>
            <p:nvPr/>
          </p:nvSpPr>
          <p:spPr>
            <a:xfrm>
              <a:off x="1716851" y="2639997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4" name="Rectangle 123">
              <a:extLst>
                <a:ext uri="{FF2B5EF4-FFF2-40B4-BE49-F238E27FC236}">
                  <a16:creationId xmlns:a16="http://schemas.microsoft.com/office/drawing/2014/main" id="{0C02F186-01CA-4019-B740-DB2DD03F89D4}"/>
                </a:ext>
              </a:extLst>
            </p:cNvPr>
            <p:cNvSpPr/>
            <p:nvPr/>
          </p:nvSpPr>
          <p:spPr>
            <a:xfrm>
              <a:off x="1460758" y="2901001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5" name="Rectangle 124">
              <a:extLst>
                <a:ext uri="{FF2B5EF4-FFF2-40B4-BE49-F238E27FC236}">
                  <a16:creationId xmlns:a16="http://schemas.microsoft.com/office/drawing/2014/main" id="{4DC93B96-A502-4AA5-80C9-1E4805C48525}"/>
                </a:ext>
              </a:extLst>
            </p:cNvPr>
            <p:cNvSpPr/>
            <p:nvPr/>
          </p:nvSpPr>
          <p:spPr>
            <a:xfrm>
              <a:off x="1694003" y="2836314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6" name="Rectangle 125">
              <a:extLst>
                <a:ext uri="{FF2B5EF4-FFF2-40B4-BE49-F238E27FC236}">
                  <a16:creationId xmlns:a16="http://schemas.microsoft.com/office/drawing/2014/main" id="{A4BF04E1-F51E-42D0-83FE-EDA279D58ECE}"/>
                </a:ext>
              </a:extLst>
            </p:cNvPr>
            <p:cNvSpPr/>
            <p:nvPr/>
          </p:nvSpPr>
          <p:spPr>
            <a:xfrm>
              <a:off x="1450447" y="3151366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7" name="Rectangle 126">
              <a:extLst>
                <a:ext uri="{FF2B5EF4-FFF2-40B4-BE49-F238E27FC236}">
                  <a16:creationId xmlns:a16="http://schemas.microsoft.com/office/drawing/2014/main" id="{1E48A847-CF9C-4142-BF64-7066608B49AA}"/>
                </a:ext>
              </a:extLst>
            </p:cNvPr>
            <p:cNvSpPr/>
            <p:nvPr/>
          </p:nvSpPr>
          <p:spPr>
            <a:xfrm>
              <a:off x="1385692" y="3385544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8" name="Rectangle 127">
              <a:extLst>
                <a:ext uri="{FF2B5EF4-FFF2-40B4-BE49-F238E27FC236}">
                  <a16:creationId xmlns:a16="http://schemas.microsoft.com/office/drawing/2014/main" id="{F5817CE0-021F-4D4F-8966-522061C6ED30}"/>
                </a:ext>
              </a:extLst>
            </p:cNvPr>
            <p:cNvSpPr/>
            <p:nvPr/>
          </p:nvSpPr>
          <p:spPr>
            <a:xfrm>
              <a:off x="1634758" y="3060825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299" name="Rectangle 128">
              <a:extLst>
                <a:ext uri="{FF2B5EF4-FFF2-40B4-BE49-F238E27FC236}">
                  <a16:creationId xmlns:a16="http://schemas.microsoft.com/office/drawing/2014/main" id="{50CA0BFF-869C-4F2F-B1D8-3ADD1A812F08}"/>
                </a:ext>
              </a:extLst>
            </p:cNvPr>
            <p:cNvSpPr/>
            <p:nvPr/>
          </p:nvSpPr>
          <p:spPr>
            <a:xfrm>
              <a:off x="1415314" y="2418716"/>
              <a:ext cx="35939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12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Arial" panose="020B0604020202020204" pitchFamily="34" charset="0"/>
                </a:rPr>
                <a:t>+</a:t>
              </a:r>
              <a:endPara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00" name="Rectangle 12">
              <a:extLst>
                <a:ext uri="{FF2B5EF4-FFF2-40B4-BE49-F238E27FC236}">
                  <a16:creationId xmlns:a16="http://schemas.microsoft.com/office/drawing/2014/main" id="{BF1283C3-63EC-4F22-AC2F-06B06AA5EE38}"/>
                </a:ext>
              </a:extLst>
            </p:cNvPr>
            <p:cNvSpPr/>
            <p:nvPr/>
          </p:nvSpPr>
          <p:spPr>
            <a:xfrm>
              <a:off x="3193293" y="1376137"/>
              <a:ext cx="14404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SO</a:t>
              </a:r>
              <a:r>
                <a:rPr kumimoji="0" lang="pt-BR" sz="24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4</a:t>
              </a:r>
              <a:r>
                <a:rPr kumimoji="0" lang="pt-BR" sz="24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2-</a:t>
              </a: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+mn-cs"/>
              </a:endParaRPr>
            </a:p>
          </p:txBody>
        </p:sp>
        <p:sp>
          <p:nvSpPr>
            <p:cNvPr id="301" name="Rectangle 129">
              <a:extLst>
                <a:ext uri="{FF2B5EF4-FFF2-40B4-BE49-F238E27FC236}">
                  <a16:creationId xmlns:a16="http://schemas.microsoft.com/office/drawing/2014/main" id="{228568D9-1493-4BB6-9466-09B0481036B0}"/>
                </a:ext>
              </a:extLst>
            </p:cNvPr>
            <p:cNvSpPr/>
            <p:nvPr/>
          </p:nvSpPr>
          <p:spPr>
            <a:xfrm>
              <a:off x="755797" y="1798870"/>
              <a:ext cx="144045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SO</a:t>
              </a:r>
              <a:r>
                <a:rPr kumimoji="0" lang="pt-BR" sz="24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4</a:t>
              </a:r>
              <a:r>
                <a:rPr kumimoji="0" lang="pt-BR" sz="24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2-</a:t>
              </a: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+mn-cs"/>
              </a:endParaRPr>
            </a:p>
          </p:txBody>
        </p:sp>
        <p:cxnSp>
          <p:nvCxnSpPr>
            <p:cNvPr id="302" name="Connector: Curved 130">
              <a:extLst>
                <a:ext uri="{FF2B5EF4-FFF2-40B4-BE49-F238E27FC236}">
                  <a16:creationId xmlns:a16="http://schemas.microsoft.com/office/drawing/2014/main" id="{CA686CDF-6C03-40D7-97C5-BF048913C6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36024" y="3038842"/>
              <a:ext cx="580661" cy="559818"/>
            </a:xfrm>
            <a:prstGeom prst="curvedConnector3">
              <a:avLst/>
            </a:prstGeom>
            <a:ln w="25400">
              <a:solidFill>
                <a:srgbClr val="92D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Rectangle 15">
              <a:extLst>
                <a:ext uri="{FF2B5EF4-FFF2-40B4-BE49-F238E27FC236}">
                  <a16:creationId xmlns:a16="http://schemas.microsoft.com/office/drawing/2014/main" id="{ED814C6E-F7FC-4830-959B-71454E350106}"/>
                </a:ext>
              </a:extLst>
            </p:cNvPr>
            <p:cNvSpPr/>
            <p:nvPr/>
          </p:nvSpPr>
          <p:spPr>
            <a:xfrm>
              <a:off x="4377266" y="2701653"/>
              <a:ext cx="176526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H</a:t>
              </a:r>
              <a:r>
                <a:rPr kumimoji="0" lang="pt-BR" sz="24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2</a:t>
              </a:r>
              <a:r>
                <a:rPr kumimoji="0" lang="pt-BR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PO</a:t>
              </a:r>
              <a:r>
                <a:rPr kumimoji="0" lang="pt-BR" sz="2400" b="1" i="0" u="none" strike="noStrike" kern="0" cap="none" spc="0" normalizeH="0" baseline="-25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4</a:t>
              </a:r>
              <a:r>
                <a:rPr kumimoji="0" lang="pt-BR" sz="2400" b="1" i="0" u="none" strike="noStrike" kern="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Arial" panose="020B0604020202020204" pitchFamily="34" charset="0"/>
                </a:rPr>
                <a:t>-</a:t>
              </a: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+mn-cs"/>
              </a:endParaRPr>
            </a:p>
          </p:txBody>
        </p:sp>
      </p:grpSp>
      <p:sp>
        <p:nvSpPr>
          <p:cNvPr id="304" name="Rectangle 69">
            <a:extLst>
              <a:ext uri="{FF2B5EF4-FFF2-40B4-BE49-F238E27FC236}">
                <a16:creationId xmlns:a16="http://schemas.microsoft.com/office/drawing/2014/main" id="{25B02B2A-4E2B-49F4-B74E-61B23EC7BEC8}"/>
              </a:ext>
            </a:extLst>
          </p:cNvPr>
          <p:cNvSpPr/>
          <p:nvPr/>
        </p:nvSpPr>
        <p:spPr>
          <a:xfrm>
            <a:off x="6428438" y="1318355"/>
            <a:ext cx="5202065" cy="5386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S</a:t>
            </a:r>
            <a:r>
              <a:rPr kumimoji="0" lang="pt-BR" sz="2800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0</a:t>
            </a: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 + 1½ O</a:t>
            </a:r>
            <a:r>
              <a:rPr kumimoji="0" lang="pt-BR" sz="28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 + H</a:t>
            </a:r>
            <a:r>
              <a:rPr kumimoji="0" lang="pt-BR" sz="28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2</a:t>
            </a: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O 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+mn-cs"/>
                <a:sym typeface="Wingdings" panose="05000000000000000000" pitchFamily="2" charset="2"/>
              </a:rPr>
              <a:t> </a:t>
            </a:r>
            <a:r>
              <a:rPr kumimoji="0" lang="pt-BR" sz="2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2H</a:t>
            </a:r>
            <a:r>
              <a:rPr kumimoji="0" lang="pt-BR" sz="2900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+</a:t>
            </a:r>
            <a:r>
              <a:rPr kumimoji="0" lang="pt-BR" sz="29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+ SO</a:t>
            </a:r>
            <a:r>
              <a:rPr kumimoji="0" lang="pt-BR" sz="2800" b="1" i="0" u="none" strike="noStrike" kern="0" cap="none" spc="0" normalizeH="0" baseline="-25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4</a:t>
            </a:r>
            <a:r>
              <a:rPr kumimoji="0" lang="pt-BR" sz="2800" b="1" i="0" u="none" strike="noStrike" kern="0" cap="none" spc="0" normalizeH="0" baseline="3000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2-</a:t>
            </a:r>
          </a:p>
        </p:txBody>
      </p:sp>
      <p:sp>
        <p:nvSpPr>
          <p:cNvPr id="305" name="Rectangle 70">
            <a:extLst>
              <a:ext uri="{FF2B5EF4-FFF2-40B4-BE49-F238E27FC236}">
                <a16:creationId xmlns:a16="http://schemas.microsoft.com/office/drawing/2014/main" id="{35C45EEF-43DB-46CB-89F3-A4EDC31E0311}"/>
              </a:ext>
            </a:extLst>
          </p:cNvPr>
          <p:cNvSpPr/>
          <p:nvPr/>
        </p:nvSpPr>
        <p:spPr>
          <a:xfrm>
            <a:off x="5911731" y="2019666"/>
            <a:ext cx="62354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rPr>
              <a:t>AUMENTA A ABSORÇÃO DE P EM 10 A 30%</a:t>
            </a:r>
          </a:p>
        </p:txBody>
      </p:sp>
      <p:cxnSp>
        <p:nvCxnSpPr>
          <p:cNvPr id="306" name="Straight Connector 71">
            <a:extLst>
              <a:ext uri="{FF2B5EF4-FFF2-40B4-BE49-F238E27FC236}">
                <a16:creationId xmlns:a16="http://schemas.microsoft.com/office/drawing/2014/main" id="{0617EDF4-370B-4FF5-B3A0-E155CF07D720}"/>
              </a:ext>
            </a:extLst>
          </p:cNvPr>
          <p:cNvCxnSpPr>
            <a:cxnSpLocks/>
          </p:cNvCxnSpPr>
          <p:nvPr/>
        </p:nvCxnSpPr>
        <p:spPr>
          <a:xfrm>
            <a:off x="6765941" y="1964151"/>
            <a:ext cx="4527058" cy="0"/>
          </a:xfrm>
          <a:prstGeom prst="line">
            <a:avLst/>
          </a:prstGeom>
          <a:noFill/>
          <a:ln w="19050" cap="flat" cmpd="sng" algn="ctr">
            <a:solidFill>
              <a:srgbClr val="B4BD3C"/>
            </a:solidFill>
            <a:prstDash val="solid"/>
            <a:miter lim="800000"/>
          </a:ln>
          <a:effectLst/>
        </p:spPr>
      </p:cxnSp>
      <p:grpSp>
        <p:nvGrpSpPr>
          <p:cNvPr id="319" name="Agrupar 318">
            <a:extLst>
              <a:ext uri="{FF2B5EF4-FFF2-40B4-BE49-F238E27FC236}">
                <a16:creationId xmlns:a16="http://schemas.microsoft.com/office/drawing/2014/main" id="{6E1B75B4-4555-470F-90C0-049E460C3EE9}"/>
              </a:ext>
            </a:extLst>
          </p:cNvPr>
          <p:cNvGrpSpPr/>
          <p:nvPr/>
        </p:nvGrpSpPr>
        <p:grpSpPr>
          <a:xfrm>
            <a:off x="6813173" y="2546073"/>
            <a:ext cx="4471157" cy="4097299"/>
            <a:chOff x="11960156" y="3723173"/>
            <a:chExt cx="4263419" cy="4413065"/>
          </a:xfrm>
        </p:grpSpPr>
        <p:sp>
          <p:nvSpPr>
            <p:cNvPr id="320" name="Retângulo 319">
              <a:extLst>
                <a:ext uri="{FF2B5EF4-FFF2-40B4-BE49-F238E27FC236}">
                  <a16:creationId xmlns:a16="http://schemas.microsoft.com/office/drawing/2014/main" id="{F7A38A28-5824-4A28-AA70-05C5C99FDC0B}"/>
                </a:ext>
              </a:extLst>
            </p:cNvPr>
            <p:cNvSpPr/>
            <p:nvPr/>
          </p:nvSpPr>
          <p:spPr>
            <a:xfrm>
              <a:off x="12057999" y="3835020"/>
              <a:ext cx="4067820" cy="4205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orma em L 320">
              <a:extLst>
                <a:ext uri="{FF2B5EF4-FFF2-40B4-BE49-F238E27FC236}">
                  <a16:creationId xmlns:a16="http://schemas.microsoft.com/office/drawing/2014/main" id="{73B687F1-C79A-48A0-9BF8-F4F1D083AB0C}"/>
                </a:ext>
              </a:extLst>
            </p:cNvPr>
            <p:cNvSpPr/>
            <p:nvPr/>
          </p:nvSpPr>
          <p:spPr>
            <a:xfrm rot="5400000">
              <a:off x="11956915" y="3726414"/>
              <a:ext cx="235203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Forma em L 321">
              <a:extLst>
                <a:ext uri="{FF2B5EF4-FFF2-40B4-BE49-F238E27FC236}">
                  <a16:creationId xmlns:a16="http://schemas.microsoft.com/office/drawing/2014/main" id="{52A58E1D-4EAF-407B-8BF5-F2C8AB72025B}"/>
                </a:ext>
              </a:extLst>
            </p:cNvPr>
            <p:cNvSpPr/>
            <p:nvPr/>
          </p:nvSpPr>
          <p:spPr>
            <a:xfrm rot="5400000" flipH="1" flipV="1">
              <a:off x="15991612" y="7904275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23" name="Rectangle 74">
            <a:extLst>
              <a:ext uri="{FF2B5EF4-FFF2-40B4-BE49-F238E27FC236}">
                <a16:creationId xmlns:a16="http://schemas.microsoft.com/office/drawing/2014/main" id="{1CC9C951-7697-4163-AA0D-A35315E44712}"/>
              </a:ext>
            </a:extLst>
          </p:cNvPr>
          <p:cNvSpPr/>
          <p:nvPr/>
        </p:nvSpPr>
        <p:spPr>
          <a:xfrm>
            <a:off x="7155400" y="3066153"/>
            <a:ext cx="3748141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PLANTAS MELHOR NUTRIDAS</a:t>
            </a:r>
          </a:p>
          <a:p>
            <a:pPr marL="0" marR="0" lvl="0" indent="0" algn="ctr" defTabSz="914377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Arial" panose="020B0604020202020204" pitchFamily="34" charset="0"/>
              </a:rPr>
              <a:t>DESDE O INÍCIO DO CICLO:</a:t>
            </a:r>
          </a:p>
        </p:txBody>
      </p:sp>
      <p:sp>
        <p:nvSpPr>
          <p:cNvPr id="324" name="Rectangle 78">
            <a:extLst>
              <a:ext uri="{FF2B5EF4-FFF2-40B4-BE49-F238E27FC236}">
                <a16:creationId xmlns:a16="http://schemas.microsoft.com/office/drawing/2014/main" id="{60EE5E9B-B37B-477E-B4BA-30D6E9A90EA2}"/>
              </a:ext>
            </a:extLst>
          </p:cNvPr>
          <p:cNvSpPr/>
          <p:nvPr/>
        </p:nvSpPr>
        <p:spPr>
          <a:xfrm>
            <a:off x="7496839" y="5532645"/>
            <a:ext cx="3065262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Arial" panose="020B0604020202020204" pitchFamily="34" charset="0"/>
              </a:rPr>
              <a:t>+ absorção de água </a:t>
            </a:r>
          </a:p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Arial" panose="020B0604020202020204" pitchFamily="34" charset="0"/>
              </a:rPr>
              <a:t>(menor estresse hídrico)</a:t>
            </a:r>
          </a:p>
        </p:txBody>
      </p:sp>
      <p:grpSp>
        <p:nvGrpSpPr>
          <p:cNvPr id="325" name="Agrupar 324">
            <a:extLst>
              <a:ext uri="{FF2B5EF4-FFF2-40B4-BE49-F238E27FC236}">
                <a16:creationId xmlns:a16="http://schemas.microsoft.com/office/drawing/2014/main" id="{2ABF85FB-0C15-467A-B070-DF2FFB6A31D4}"/>
              </a:ext>
            </a:extLst>
          </p:cNvPr>
          <p:cNvGrpSpPr/>
          <p:nvPr/>
        </p:nvGrpSpPr>
        <p:grpSpPr>
          <a:xfrm>
            <a:off x="8193344" y="4006486"/>
            <a:ext cx="1672253" cy="1113450"/>
            <a:chOff x="8193344" y="4086283"/>
            <a:chExt cx="1672253" cy="1113450"/>
          </a:xfrm>
        </p:grpSpPr>
        <p:sp>
          <p:nvSpPr>
            <p:cNvPr id="326" name="Rectangle 75">
              <a:extLst>
                <a:ext uri="{FF2B5EF4-FFF2-40B4-BE49-F238E27FC236}">
                  <a16:creationId xmlns:a16="http://schemas.microsoft.com/office/drawing/2014/main" id="{227052C9-F47A-4A0C-8052-0074E9D343C7}"/>
                </a:ext>
              </a:extLst>
            </p:cNvPr>
            <p:cNvSpPr/>
            <p:nvPr/>
          </p:nvSpPr>
          <p:spPr>
            <a:xfrm>
              <a:off x="8354445" y="4086283"/>
              <a:ext cx="135005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2BC37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Arial" panose="020B0604020202020204" pitchFamily="34" charset="0"/>
                </a:rPr>
                <a:t>+ arranque</a:t>
              </a:r>
            </a:p>
          </p:txBody>
        </p:sp>
        <p:sp>
          <p:nvSpPr>
            <p:cNvPr id="327" name="Rectangle 76">
              <a:extLst>
                <a:ext uri="{FF2B5EF4-FFF2-40B4-BE49-F238E27FC236}">
                  <a16:creationId xmlns:a16="http://schemas.microsoft.com/office/drawing/2014/main" id="{76A3C011-840F-4F56-8DA0-4ED5878DFBB6}"/>
                </a:ext>
              </a:extLst>
            </p:cNvPr>
            <p:cNvSpPr/>
            <p:nvPr/>
          </p:nvSpPr>
          <p:spPr>
            <a:xfrm>
              <a:off x="8193344" y="4458342"/>
              <a:ext cx="167225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2BC37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Arial" panose="020B0604020202020204" pitchFamily="34" charset="0"/>
                </a:rPr>
                <a:t>+ fotossíntese</a:t>
              </a:r>
            </a:p>
          </p:txBody>
        </p:sp>
        <p:sp>
          <p:nvSpPr>
            <p:cNvPr id="328" name="Rectangle 77">
              <a:extLst>
                <a:ext uri="{FF2B5EF4-FFF2-40B4-BE49-F238E27FC236}">
                  <a16:creationId xmlns:a16="http://schemas.microsoft.com/office/drawing/2014/main" id="{21A6B6DF-CAF0-4013-9216-0AC260299B1C}"/>
                </a:ext>
              </a:extLst>
            </p:cNvPr>
            <p:cNvSpPr/>
            <p:nvPr/>
          </p:nvSpPr>
          <p:spPr>
            <a:xfrm>
              <a:off x="8444214" y="4830401"/>
              <a:ext cx="1170512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B2BC37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Arial" panose="020B0604020202020204" pitchFamily="34" charset="0"/>
                </a:rPr>
                <a:t>+ energia</a:t>
              </a:r>
            </a:p>
          </p:txBody>
        </p:sp>
        <p:cxnSp>
          <p:nvCxnSpPr>
            <p:cNvPr id="329" name="Straight Connector 71">
              <a:extLst>
                <a:ext uri="{FF2B5EF4-FFF2-40B4-BE49-F238E27FC236}">
                  <a16:creationId xmlns:a16="http://schemas.microsoft.com/office/drawing/2014/main" id="{1CB80755-3F26-410B-8DC1-786649EFD659}"/>
                </a:ext>
              </a:extLst>
            </p:cNvPr>
            <p:cNvCxnSpPr>
              <a:cxnSpLocks/>
            </p:cNvCxnSpPr>
            <p:nvPr/>
          </p:nvCxnSpPr>
          <p:spPr>
            <a:xfrm>
              <a:off x="8264677" y="4445782"/>
              <a:ext cx="1529586" cy="0"/>
            </a:xfrm>
            <a:prstGeom prst="line">
              <a:avLst/>
            </a:prstGeom>
            <a:noFill/>
            <a:ln w="19050" cap="flat" cmpd="sng" algn="ctr">
              <a:solidFill>
                <a:srgbClr val="B4BD3C"/>
              </a:solidFill>
              <a:prstDash val="solid"/>
              <a:miter lim="800000"/>
            </a:ln>
            <a:effectLst/>
          </p:spPr>
        </p:cxnSp>
        <p:cxnSp>
          <p:nvCxnSpPr>
            <p:cNvPr id="330" name="Straight Connector 71">
              <a:extLst>
                <a:ext uri="{FF2B5EF4-FFF2-40B4-BE49-F238E27FC236}">
                  <a16:creationId xmlns:a16="http://schemas.microsoft.com/office/drawing/2014/main" id="{C3E3B5D8-A61F-4121-99C2-90E0D0B1C66B}"/>
                </a:ext>
              </a:extLst>
            </p:cNvPr>
            <p:cNvCxnSpPr>
              <a:cxnSpLocks/>
            </p:cNvCxnSpPr>
            <p:nvPr/>
          </p:nvCxnSpPr>
          <p:spPr>
            <a:xfrm>
              <a:off x="8264677" y="4797412"/>
              <a:ext cx="1529586" cy="0"/>
            </a:xfrm>
            <a:prstGeom prst="line">
              <a:avLst/>
            </a:prstGeom>
            <a:noFill/>
            <a:ln w="19050" cap="flat" cmpd="sng" algn="ctr">
              <a:solidFill>
                <a:srgbClr val="B4BD3C"/>
              </a:solidFill>
              <a:prstDash val="solid"/>
              <a:miter lim="800000"/>
            </a:ln>
            <a:effectLst/>
          </p:spPr>
        </p:cxnSp>
        <p:cxnSp>
          <p:nvCxnSpPr>
            <p:cNvPr id="331" name="Straight Connector 71">
              <a:extLst>
                <a:ext uri="{FF2B5EF4-FFF2-40B4-BE49-F238E27FC236}">
                  <a16:creationId xmlns:a16="http://schemas.microsoft.com/office/drawing/2014/main" id="{90C82114-4EFF-481D-9FF6-95868905E2B0}"/>
                </a:ext>
              </a:extLst>
            </p:cNvPr>
            <p:cNvCxnSpPr>
              <a:cxnSpLocks/>
            </p:cNvCxnSpPr>
            <p:nvPr/>
          </p:nvCxnSpPr>
          <p:spPr>
            <a:xfrm>
              <a:off x="8420912" y="5199733"/>
              <a:ext cx="1217117" cy="0"/>
            </a:xfrm>
            <a:prstGeom prst="line">
              <a:avLst/>
            </a:prstGeom>
            <a:noFill/>
            <a:ln w="19050" cap="flat" cmpd="sng" algn="ctr">
              <a:solidFill>
                <a:srgbClr val="B4BD3C"/>
              </a:solidFill>
              <a:prstDash val="solid"/>
              <a:miter lim="800000"/>
            </a:ln>
            <a:effectLst/>
          </p:spPr>
        </p:cxnSp>
      </p:grpSp>
      <p:pic>
        <p:nvPicPr>
          <p:cNvPr id="95" name="Imagem 69">
            <a:extLst>
              <a:ext uri="{FF2B5EF4-FFF2-40B4-BE49-F238E27FC236}">
                <a16:creationId xmlns:a16="http://schemas.microsoft.com/office/drawing/2014/main" id="{54820BDF-1616-4D1C-BC2C-790C703299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29749" r="11023" b="44203"/>
          <a:stretch/>
        </p:blipFill>
        <p:spPr>
          <a:xfrm>
            <a:off x="7346573" y="-45584"/>
            <a:ext cx="3697890" cy="899088"/>
          </a:xfrm>
          <a:prstGeom prst="rect">
            <a:avLst/>
          </a:prstGeom>
          <a:effectLst/>
        </p:spPr>
      </p:pic>
      <p:pic>
        <p:nvPicPr>
          <p:cNvPr id="96" name="Imagem 69">
            <a:extLst>
              <a:ext uri="{FF2B5EF4-FFF2-40B4-BE49-F238E27FC236}">
                <a16:creationId xmlns:a16="http://schemas.microsoft.com/office/drawing/2014/main" id="{6E919831-B3A4-4941-B9AB-B13D4C3B62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55438" r="11023" b="26275"/>
          <a:stretch/>
        </p:blipFill>
        <p:spPr>
          <a:xfrm>
            <a:off x="7346573" y="837246"/>
            <a:ext cx="3697890" cy="6312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4700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5">
            <a:extLst>
              <a:ext uri="{FF2B5EF4-FFF2-40B4-BE49-F238E27FC236}">
                <a16:creationId xmlns:a16="http://schemas.microsoft.com/office/drawing/2014/main" id="{5B15D12C-5AF9-4CA0-BD28-4C58B5C2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" y="2451"/>
            <a:ext cx="12192000" cy="6858000"/>
          </a:xfrm>
          <a:prstGeom prst="rect">
            <a:avLst/>
          </a:prstGeom>
        </p:spPr>
      </p:pic>
      <p:grpSp>
        <p:nvGrpSpPr>
          <p:cNvPr id="46" name="Agrupar 45">
            <a:extLst>
              <a:ext uri="{FF2B5EF4-FFF2-40B4-BE49-F238E27FC236}">
                <a16:creationId xmlns:a16="http://schemas.microsoft.com/office/drawing/2014/main" id="{D2625AB7-45A5-4A45-ABEA-D8A67605DDDF}"/>
              </a:ext>
            </a:extLst>
          </p:cNvPr>
          <p:cNvGrpSpPr/>
          <p:nvPr/>
        </p:nvGrpSpPr>
        <p:grpSpPr>
          <a:xfrm>
            <a:off x="7143750" y="175717"/>
            <a:ext cx="4870989" cy="6537389"/>
            <a:chOff x="8129361" y="213817"/>
            <a:chExt cx="3828228" cy="5137893"/>
          </a:xfrm>
        </p:grpSpPr>
        <p:pic>
          <p:nvPicPr>
            <p:cNvPr id="47" name="Picture 32">
              <a:extLst>
                <a:ext uri="{FF2B5EF4-FFF2-40B4-BE49-F238E27FC236}">
                  <a16:creationId xmlns:a16="http://schemas.microsoft.com/office/drawing/2014/main" id="{71BEB185-F3D3-4E03-A823-CD9A01ECB7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185" b="7801"/>
            <a:stretch/>
          </p:blipFill>
          <p:spPr>
            <a:xfrm>
              <a:off x="8134035" y="213817"/>
              <a:ext cx="3823554" cy="23622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Picture 35">
              <a:extLst>
                <a:ext uri="{FF2B5EF4-FFF2-40B4-BE49-F238E27FC236}">
                  <a16:creationId xmlns:a16="http://schemas.microsoft.com/office/drawing/2014/main" id="{8685A426-E90C-4A1E-8E8C-FF73CCD5D3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682"/>
            <a:stretch/>
          </p:blipFill>
          <p:spPr>
            <a:xfrm>
              <a:off x="8129361" y="2707798"/>
              <a:ext cx="3823554" cy="264391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9" name="TextBox 79">
            <a:extLst>
              <a:ext uri="{FF2B5EF4-FFF2-40B4-BE49-F238E27FC236}">
                <a16:creationId xmlns:a16="http://schemas.microsoft.com/office/drawing/2014/main" id="{71D84419-55B0-4F29-AAC9-B9615EE1CEB5}"/>
              </a:ext>
            </a:extLst>
          </p:cNvPr>
          <p:cNvSpPr txBox="1"/>
          <p:nvPr/>
        </p:nvSpPr>
        <p:spPr>
          <a:xfrm>
            <a:off x="7380056" y="3508802"/>
            <a:ext cx="21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latin typeface="Averta-Bold" panose="00000800000000000000" pitchFamily="50" charset="0"/>
              </a:rPr>
              <a:t>NPK no Grânulo </a:t>
            </a:r>
          </a:p>
        </p:txBody>
      </p:sp>
      <p:sp>
        <p:nvSpPr>
          <p:cNvPr id="50" name="TextBox 79">
            <a:extLst>
              <a:ext uri="{FF2B5EF4-FFF2-40B4-BE49-F238E27FC236}">
                <a16:creationId xmlns:a16="http://schemas.microsoft.com/office/drawing/2014/main" id="{49DB5B4F-E079-414C-A213-20DDBEAEFFD7}"/>
              </a:ext>
            </a:extLst>
          </p:cNvPr>
          <p:cNvSpPr txBox="1"/>
          <p:nvPr/>
        </p:nvSpPr>
        <p:spPr>
          <a:xfrm>
            <a:off x="7380056" y="144722"/>
            <a:ext cx="2196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>
                <a:latin typeface="Averta-Bold" panose="00000800000000000000" pitchFamily="50" charset="0"/>
              </a:rPr>
              <a:t>NPK no Grânulo 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DF371995-7EE4-48B9-B294-235611CFD50D}"/>
              </a:ext>
            </a:extLst>
          </p:cNvPr>
          <p:cNvGrpSpPr/>
          <p:nvPr/>
        </p:nvGrpSpPr>
        <p:grpSpPr>
          <a:xfrm>
            <a:off x="9609700" y="2000251"/>
            <a:ext cx="2580657" cy="1122123"/>
            <a:chOff x="777728" y="595899"/>
            <a:chExt cx="2190052" cy="952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1589522E-002C-405B-9BDC-3F373FF9D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8" t="32587" r="33651" b="57721"/>
            <a:stretch/>
          </p:blipFill>
          <p:spPr>
            <a:xfrm>
              <a:off x="777728" y="595899"/>
              <a:ext cx="1843478" cy="668805"/>
            </a:xfrm>
            <a:prstGeom prst="rect">
              <a:avLst/>
            </a:prstGeom>
          </p:spPr>
        </p:pic>
        <p:sp>
          <p:nvSpPr>
            <p:cNvPr id="53" name="CaixaDeTexto 17">
              <a:extLst>
                <a:ext uri="{FF2B5EF4-FFF2-40B4-BE49-F238E27FC236}">
                  <a16:creationId xmlns:a16="http://schemas.microsoft.com/office/drawing/2014/main" id="{FE721044-4F41-4EC2-9FCE-7E245854826A}"/>
                </a:ext>
              </a:extLst>
            </p:cNvPr>
            <p:cNvSpPr txBox="1"/>
            <p:nvPr/>
          </p:nvSpPr>
          <p:spPr>
            <a:xfrm>
              <a:off x="1662660" y="1104153"/>
              <a:ext cx="1305120" cy="444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3657646">
                <a:tabLst>
                  <a:tab pos="10642736" algn="l"/>
                </a:tabLst>
                <a:defRPr/>
              </a:pPr>
              <a:r>
                <a:rPr lang="pt-BR" sz="2800" b="1" i="1" spc="-150" dirty="0">
                  <a:solidFill>
                    <a:prstClr val="white"/>
                  </a:solidFill>
                  <a:latin typeface="Arial Black" panose="020B0A04020102020204" pitchFamily="34" charset="0"/>
                  <a:ea typeface="Arial" charset="0"/>
                  <a:cs typeface="Arial" panose="020B0604020202020204" pitchFamily="34" charset="0"/>
                </a:rPr>
                <a:t>MAX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553327D-C56B-4292-8C5A-752E55FC03A8}"/>
              </a:ext>
            </a:extLst>
          </p:cNvPr>
          <p:cNvGrpSpPr/>
          <p:nvPr/>
        </p:nvGrpSpPr>
        <p:grpSpPr>
          <a:xfrm>
            <a:off x="7380056" y="4576121"/>
            <a:ext cx="2356325" cy="1024579"/>
            <a:chOff x="777728" y="595899"/>
            <a:chExt cx="2190052" cy="95228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2CCB77B4-5AF6-468E-9923-35D0619F91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578" t="32587" r="33651" b="57721"/>
            <a:stretch/>
          </p:blipFill>
          <p:spPr>
            <a:xfrm>
              <a:off x="777728" y="595899"/>
              <a:ext cx="1843478" cy="668805"/>
            </a:xfrm>
            <a:prstGeom prst="rect">
              <a:avLst/>
            </a:prstGeom>
          </p:spPr>
        </p:pic>
        <p:sp>
          <p:nvSpPr>
            <p:cNvPr id="56" name="CaixaDeTexto 17">
              <a:extLst>
                <a:ext uri="{FF2B5EF4-FFF2-40B4-BE49-F238E27FC236}">
                  <a16:creationId xmlns:a16="http://schemas.microsoft.com/office/drawing/2014/main" id="{F827D0A2-A000-454C-819B-8D88A9073039}"/>
                </a:ext>
              </a:extLst>
            </p:cNvPr>
            <p:cNvSpPr txBox="1"/>
            <p:nvPr/>
          </p:nvSpPr>
          <p:spPr>
            <a:xfrm>
              <a:off x="1662660" y="1104153"/>
              <a:ext cx="1305120" cy="4440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defTabSz="3657646">
                <a:tabLst>
                  <a:tab pos="10642736" algn="l"/>
                </a:tabLst>
                <a:defRPr/>
              </a:pPr>
              <a:r>
                <a:rPr lang="pt-BR" sz="2800" b="1" i="1" spc="-150" dirty="0">
                  <a:solidFill>
                    <a:prstClr val="white"/>
                  </a:solidFill>
                  <a:latin typeface="Arial Black" panose="020B0A04020102020204" pitchFamily="34" charset="0"/>
                  <a:ea typeface="Arial" charset="0"/>
                  <a:cs typeface="Arial" panose="020B0604020202020204" pitchFamily="34" charset="0"/>
                </a:rPr>
                <a:t>MAX</a:t>
              </a:r>
            </a:p>
          </p:txBody>
        </p: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A70EEAFF-6A0D-468B-BD9B-D3F8EB43A26A}"/>
              </a:ext>
            </a:extLst>
          </p:cNvPr>
          <p:cNvGrpSpPr/>
          <p:nvPr/>
        </p:nvGrpSpPr>
        <p:grpSpPr>
          <a:xfrm>
            <a:off x="504164" y="2791239"/>
            <a:ext cx="6652386" cy="380827"/>
            <a:chOff x="504164" y="1990052"/>
            <a:chExt cx="6652386" cy="380827"/>
          </a:xfrm>
        </p:grpSpPr>
        <p:sp>
          <p:nvSpPr>
            <p:cNvPr id="63" name="Retângulo 62">
              <a:extLst>
                <a:ext uri="{FF2B5EF4-FFF2-40B4-BE49-F238E27FC236}">
                  <a16:creationId xmlns:a16="http://schemas.microsoft.com/office/drawing/2014/main" id="{358A9E8E-228A-4BE0-B79D-9671BA1E32E2}"/>
                </a:ext>
              </a:extLst>
            </p:cNvPr>
            <p:cNvSpPr/>
            <p:nvPr/>
          </p:nvSpPr>
          <p:spPr>
            <a:xfrm>
              <a:off x="948098" y="2001547"/>
              <a:ext cx="62084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tabLst>
                  <a:tab pos="449263" algn="l"/>
                </a:tabLst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maior padronização dos grânulos (95% - 4 mm); </a:t>
              </a:r>
            </a:p>
          </p:txBody>
        </p:sp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255A2A53-7F4F-4CED-8212-D020B3212A65}"/>
                </a:ext>
              </a:extLst>
            </p:cNvPr>
            <p:cNvGrpSpPr/>
            <p:nvPr/>
          </p:nvGrpSpPr>
          <p:grpSpPr>
            <a:xfrm>
              <a:off x="504164" y="1990052"/>
              <a:ext cx="358360" cy="358360"/>
              <a:chOff x="504164" y="1990052"/>
              <a:chExt cx="358360" cy="358360"/>
            </a:xfrm>
          </p:grpSpPr>
          <p:pic>
            <p:nvPicPr>
              <p:cNvPr id="65" name="Picture 5">
                <a:extLst>
                  <a:ext uri="{FF2B5EF4-FFF2-40B4-BE49-F238E27FC236}">
                    <a16:creationId xmlns:a16="http://schemas.microsoft.com/office/drawing/2014/main" id="{F07DA8A2-550B-4307-B965-B161BBF03D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04164" y="1990052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6" name="Gráfico 65" descr="Marca de seleção">
                <a:extLst>
                  <a:ext uri="{FF2B5EF4-FFF2-40B4-BE49-F238E27FC236}">
                    <a16:creationId xmlns:a16="http://schemas.microsoft.com/office/drawing/2014/main" id="{1E11EC41-BE5D-47FA-A6B7-DBD842A3D3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08" y="2011520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D0EA73CB-7877-443F-8109-5AE1167BBC13}"/>
              </a:ext>
            </a:extLst>
          </p:cNvPr>
          <p:cNvGrpSpPr/>
          <p:nvPr/>
        </p:nvGrpSpPr>
        <p:grpSpPr>
          <a:xfrm>
            <a:off x="504164" y="3503596"/>
            <a:ext cx="6652386" cy="380827"/>
            <a:chOff x="504164" y="1990052"/>
            <a:chExt cx="6652386" cy="380827"/>
          </a:xfrm>
        </p:grpSpPr>
        <p:sp>
          <p:nvSpPr>
            <p:cNvPr id="68" name="Retângulo 67">
              <a:extLst>
                <a:ext uri="{FF2B5EF4-FFF2-40B4-BE49-F238E27FC236}">
                  <a16:creationId xmlns:a16="http://schemas.microsoft.com/office/drawing/2014/main" id="{ED041C5B-CB27-4CB3-9251-0A39FEF02E2E}"/>
                </a:ext>
              </a:extLst>
            </p:cNvPr>
            <p:cNvSpPr/>
            <p:nvPr/>
          </p:nvSpPr>
          <p:spPr>
            <a:xfrm>
              <a:off x="948098" y="2001547"/>
              <a:ext cx="62084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tabLst>
                  <a:tab pos="449263" algn="l"/>
                </a:tabLst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Homogeneidade na faixa de distribuição; </a:t>
              </a:r>
            </a:p>
          </p:txBody>
        </p: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60D7B6E2-4631-4063-9677-6D74AFB6ECC9}"/>
                </a:ext>
              </a:extLst>
            </p:cNvPr>
            <p:cNvGrpSpPr/>
            <p:nvPr/>
          </p:nvGrpSpPr>
          <p:grpSpPr>
            <a:xfrm>
              <a:off x="504164" y="1990052"/>
              <a:ext cx="358360" cy="358360"/>
              <a:chOff x="504164" y="1990052"/>
              <a:chExt cx="358360" cy="358360"/>
            </a:xfrm>
          </p:grpSpPr>
          <p:pic>
            <p:nvPicPr>
              <p:cNvPr id="70" name="Picture 5">
                <a:extLst>
                  <a:ext uri="{FF2B5EF4-FFF2-40B4-BE49-F238E27FC236}">
                    <a16:creationId xmlns:a16="http://schemas.microsoft.com/office/drawing/2014/main" id="{C8FC6B82-F137-4705-890F-8DDCB074E4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04164" y="1990052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Gráfico 70" descr="Marca de seleção">
                <a:extLst>
                  <a:ext uri="{FF2B5EF4-FFF2-40B4-BE49-F238E27FC236}">
                    <a16:creationId xmlns:a16="http://schemas.microsoft.com/office/drawing/2014/main" id="{30678FD1-7857-45D2-BF13-234E887636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08" y="2011520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5660C054-F491-493C-8E35-5B5031362BFB}"/>
              </a:ext>
            </a:extLst>
          </p:cNvPr>
          <p:cNvGrpSpPr/>
          <p:nvPr/>
        </p:nvGrpSpPr>
        <p:grpSpPr>
          <a:xfrm>
            <a:off x="504164" y="4215952"/>
            <a:ext cx="6652386" cy="380827"/>
            <a:chOff x="504164" y="1990052"/>
            <a:chExt cx="6652386" cy="380827"/>
          </a:xfrm>
        </p:grpSpPr>
        <p:sp>
          <p:nvSpPr>
            <p:cNvPr id="75" name="Retângulo 74">
              <a:extLst>
                <a:ext uri="{FF2B5EF4-FFF2-40B4-BE49-F238E27FC236}">
                  <a16:creationId xmlns:a16="http://schemas.microsoft.com/office/drawing/2014/main" id="{84ED95AE-4C7B-40AD-BA47-380117D93033}"/>
                </a:ext>
              </a:extLst>
            </p:cNvPr>
            <p:cNvSpPr/>
            <p:nvPr/>
          </p:nvSpPr>
          <p:spPr>
            <a:xfrm>
              <a:off x="948098" y="2001547"/>
              <a:ext cx="62084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tabLst>
                  <a:tab pos="449263" algn="l"/>
                </a:tabLst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Maior dureza – dificulta quebra até pó</a:t>
              </a:r>
            </a:p>
          </p:txBody>
        </p: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94DD36B1-50C6-4FFD-BB9D-2F435E9AFAC5}"/>
                </a:ext>
              </a:extLst>
            </p:cNvPr>
            <p:cNvGrpSpPr/>
            <p:nvPr/>
          </p:nvGrpSpPr>
          <p:grpSpPr>
            <a:xfrm>
              <a:off x="504164" y="1990052"/>
              <a:ext cx="358360" cy="358360"/>
              <a:chOff x="504164" y="1990052"/>
              <a:chExt cx="358360" cy="358360"/>
            </a:xfrm>
          </p:grpSpPr>
          <p:pic>
            <p:nvPicPr>
              <p:cNvPr id="77" name="Picture 5">
                <a:extLst>
                  <a:ext uri="{FF2B5EF4-FFF2-40B4-BE49-F238E27FC236}">
                    <a16:creationId xmlns:a16="http://schemas.microsoft.com/office/drawing/2014/main" id="{4BA0D2D9-40D7-4EFE-B350-6659FF28C9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04164" y="1990052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0" name="Gráfico 79" descr="Marca de seleção">
                <a:extLst>
                  <a:ext uri="{FF2B5EF4-FFF2-40B4-BE49-F238E27FC236}">
                    <a16:creationId xmlns:a16="http://schemas.microsoft.com/office/drawing/2014/main" id="{22A11636-C55A-4DD1-A666-AFC78326F1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29008" y="2011520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ABE5248B-803B-4758-983C-D6566E434CF6}"/>
              </a:ext>
            </a:extLst>
          </p:cNvPr>
          <p:cNvGrpSpPr/>
          <p:nvPr/>
        </p:nvGrpSpPr>
        <p:grpSpPr>
          <a:xfrm>
            <a:off x="392182" y="5024376"/>
            <a:ext cx="6250758" cy="1635961"/>
            <a:chOff x="5749473" y="96411"/>
            <a:chExt cx="6547364" cy="1713589"/>
          </a:xfrm>
        </p:grpSpPr>
        <p:pic>
          <p:nvPicPr>
            <p:cNvPr id="82" name="Imagem 81" descr="Qual o significado de sonhar com vaca? - Sonhar com - Significado ...">
              <a:extLst>
                <a:ext uri="{FF2B5EF4-FFF2-40B4-BE49-F238E27FC236}">
                  <a16:creationId xmlns:a16="http://schemas.microsoft.com/office/drawing/2014/main" id="{0D16585C-C3C4-4135-815E-FD86277EED9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47505" r="3661" b="20172"/>
            <a:stretch/>
          </p:blipFill>
          <p:spPr bwMode="auto">
            <a:xfrm>
              <a:off x="5877437" y="227013"/>
              <a:ext cx="6314563" cy="1484435"/>
            </a:xfrm>
            <a:custGeom>
              <a:avLst/>
              <a:gdLst>
                <a:gd name="connsiteX0" fmla="*/ 0 w 6314563"/>
                <a:gd name="connsiteY0" fmla="*/ 0 h 1484435"/>
                <a:gd name="connsiteX1" fmla="*/ 6314563 w 6314563"/>
                <a:gd name="connsiteY1" fmla="*/ 0 h 1484435"/>
                <a:gd name="connsiteX2" fmla="*/ 6314563 w 6314563"/>
                <a:gd name="connsiteY2" fmla="*/ 1484435 h 1484435"/>
                <a:gd name="connsiteX3" fmla="*/ 0 w 6314563"/>
                <a:gd name="connsiteY3" fmla="*/ 1484435 h 148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4563" h="1484435">
                  <a:moveTo>
                    <a:pt x="0" y="0"/>
                  </a:moveTo>
                  <a:lnTo>
                    <a:pt x="6314563" y="0"/>
                  </a:lnTo>
                  <a:lnTo>
                    <a:pt x="6314563" y="1484435"/>
                  </a:lnTo>
                  <a:lnTo>
                    <a:pt x="0" y="1484435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Forma em L 82">
              <a:extLst>
                <a:ext uri="{FF2B5EF4-FFF2-40B4-BE49-F238E27FC236}">
                  <a16:creationId xmlns:a16="http://schemas.microsoft.com/office/drawing/2014/main" id="{D24AEEFB-9ABA-450F-909C-572E37135F02}"/>
                </a:ext>
              </a:extLst>
            </p:cNvPr>
            <p:cNvSpPr/>
            <p:nvPr/>
          </p:nvSpPr>
          <p:spPr>
            <a:xfrm rot="5400000" flipH="1" flipV="1">
              <a:off x="12064874" y="1578037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em L 83">
              <a:extLst>
                <a:ext uri="{FF2B5EF4-FFF2-40B4-BE49-F238E27FC236}">
                  <a16:creationId xmlns:a16="http://schemas.microsoft.com/office/drawing/2014/main" id="{14AEF08E-27BD-425B-951A-A4831063F2F3}"/>
                </a:ext>
              </a:extLst>
            </p:cNvPr>
            <p:cNvSpPr/>
            <p:nvPr/>
          </p:nvSpPr>
          <p:spPr>
            <a:xfrm rot="5400000">
              <a:off x="5746232" y="99652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85" name="Imagem 69">
            <a:extLst>
              <a:ext uri="{FF2B5EF4-FFF2-40B4-BE49-F238E27FC236}">
                <a16:creationId xmlns:a16="http://schemas.microsoft.com/office/drawing/2014/main" id="{9649CC9E-A7EB-408C-B087-E7614069F88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29749" r="11023" b="44203"/>
          <a:stretch/>
        </p:blipFill>
        <p:spPr>
          <a:xfrm>
            <a:off x="1051581" y="506463"/>
            <a:ext cx="4420119" cy="1074687"/>
          </a:xfrm>
          <a:prstGeom prst="rect">
            <a:avLst/>
          </a:prstGeom>
          <a:effectLst/>
        </p:spPr>
      </p:pic>
      <p:pic>
        <p:nvPicPr>
          <p:cNvPr id="88" name="Imagem 69">
            <a:extLst>
              <a:ext uri="{FF2B5EF4-FFF2-40B4-BE49-F238E27FC236}">
                <a16:creationId xmlns:a16="http://schemas.microsoft.com/office/drawing/2014/main" id="{76F6EB9C-7EC7-4077-BDD8-BFE06E1D2F29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55438" r="11023" b="26275"/>
          <a:stretch/>
        </p:blipFill>
        <p:spPr>
          <a:xfrm>
            <a:off x="1051581" y="1581150"/>
            <a:ext cx="4420119" cy="7544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69349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5928AA-A2AF-4A0A-AAE9-BFD723DDD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11" y="0"/>
            <a:ext cx="11343861" cy="6370014"/>
          </a:xfrm>
          <a:prstGeom prst="rect">
            <a:avLst/>
          </a:prstGeom>
        </p:spPr>
      </p:pic>
      <p:sp>
        <p:nvSpPr>
          <p:cNvPr id="74" name="Retângulo 73">
            <a:extLst>
              <a:ext uri="{FF2B5EF4-FFF2-40B4-BE49-F238E27FC236}">
                <a16:creationId xmlns:a16="http://schemas.microsoft.com/office/drawing/2014/main" id="{AE86010F-8CD2-4AB0-B8E0-ED0F508A853A}"/>
              </a:ext>
            </a:extLst>
          </p:cNvPr>
          <p:cNvSpPr/>
          <p:nvPr/>
        </p:nvSpPr>
        <p:spPr>
          <a:xfrm>
            <a:off x="0" y="6106857"/>
            <a:ext cx="12201765" cy="751143"/>
          </a:xfrm>
          <a:prstGeom prst="rect">
            <a:avLst/>
          </a:prstGeom>
          <a:gradFill flip="none" rotWithShape="1">
            <a:gsLst>
              <a:gs pos="82000">
                <a:srgbClr val="3D4931">
                  <a:lumMod val="99000"/>
                  <a:lumOff val="1000"/>
                </a:srgbClr>
              </a:gs>
              <a:gs pos="0">
                <a:srgbClr val="B2BC3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5" name="Picture 4">
            <a:extLst>
              <a:ext uri="{FF2B5EF4-FFF2-40B4-BE49-F238E27FC236}">
                <a16:creationId xmlns:a16="http://schemas.microsoft.com/office/drawing/2014/main" id="{B3DA8187-2E9B-4417-8F12-4549DF536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32" y="6276798"/>
            <a:ext cx="1342640" cy="485636"/>
          </a:xfrm>
          <a:prstGeom prst="rect">
            <a:avLst/>
          </a:prstGeom>
        </p:spPr>
      </p:pic>
      <p:pic>
        <p:nvPicPr>
          <p:cNvPr id="76" name="Picture 2" descr="NutriMosaic – Seu novo portal de Nutrição Animal">
            <a:extLst>
              <a:ext uri="{FF2B5EF4-FFF2-40B4-BE49-F238E27FC236}">
                <a16:creationId xmlns:a16="http://schemas.microsoft.com/office/drawing/2014/main" id="{79263FAC-6E1A-423B-88DB-CF039260B5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18" t="29851" r="11336" b="26685"/>
          <a:stretch/>
        </p:blipFill>
        <p:spPr bwMode="auto">
          <a:xfrm>
            <a:off x="9584497" y="95566"/>
            <a:ext cx="2276475" cy="909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ABD8BE-BCA4-492E-A77F-79E3BE37D999}"/>
              </a:ext>
            </a:extLst>
          </p:cNvPr>
          <p:cNvSpPr txBox="1"/>
          <p:nvPr/>
        </p:nvSpPr>
        <p:spPr>
          <a:xfrm>
            <a:off x="176318" y="6367012"/>
            <a:ext cx="21178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MPasto MAX 09 27 14 + 10%S (MIX)</a:t>
            </a:r>
          </a:p>
        </p:txBody>
      </p:sp>
    </p:spTree>
    <p:extLst>
      <p:ext uri="{BB962C8B-B14F-4D97-AF65-F5344CB8AC3E}">
        <p14:creationId xmlns:p14="http://schemas.microsoft.com/office/powerpoint/2010/main" val="369469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5">
            <a:extLst>
              <a:ext uri="{FF2B5EF4-FFF2-40B4-BE49-F238E27FC236}">
                <a16:creationId xmlns:a16="http://schemas.microsoft.com/office/drawing/2014/main" id="{109E4BC5-6CE1-4E6A-80DB-EC63E1061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" y="2451"/>
            <a:ext cx="12192000" cy="6858000"/>
          </a:xfrm>
          <a:prstGeom prst="rect">
            <a:avLst/>
          </a:prstGeom>
        </p:spPr>
      </p:pic>
      <p:grpSp>
        <p:nvGrpSpPr>
          <p:cNvPr id="79" name="Agrupar 78">
            <a:extLst>
              <a:ext uri="{FF2B5EF4-FFF2-40B4-BE49-F238E27FC236}">
                <a16:creationId xmlns:a16="http://schemas.microsoft.com/office/drawing/2014/main" id="{59BAD849-7613-40FB-836C-DAE7EF7B6453}"/>
              </a:ext>
            </a:extLst>
          </p:cNvPr>
          <p:cNvGrpSpPr/>
          <p:nvPr/>
        </p:nvGrpSpPr>
        <p:grpSpPr>
          <a:xfrm>
            <a:off x="511531" y="1605904"/>
            <a:ext cx="5312213" cy="4506219"/>
            <a:chOff x="511531" y="1605904"/>
            <a:chExt cx="5312213" cy="4506219"/>
          </a:xfrm>
        </p:grpSpPr>
        <p:sp>
          <p:nvSpPr>
            <p:cNvPr id="80" name="Rectangle 44">
              <a:extLst>
                <a:ext uri="{FF2B5EF4-FFF2-40B4-BE49-F238E27FC236}">
                  <a16:creationId xmlns:a16="http://schemas.microsoft.com/office/drawing/2014/main" id="{087CC67E-9F54-46DF-99C4-2D551DC88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490" y="1605904"/>
              <a:ext cx="352211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t-BR" alt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Alta concentração de </a:t>
              </a:r>
              <a:r>
                <a:rPr kumimoji="0" lang="pt-BR" alt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81" name="Rectangle 52">
              <a:extLst>
                <a:ext uri="{FF2B5EF4-FFF2-40B4-BE49-F238E27FC236}">
                  <a16:creationId xmlns:a16="http://schemas.microsoft.com/office/drawing/2014/main" id="{A8785115-DB97-4209-B822-EBA7C686E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490" y="3628180"/>
              <a:ext cx="476925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Melhor rendimento de aplicação</a:t>
              </a:r>
            </a:p>
          </p:txBody>
        </p:sp>
        <p:sp>
          <p:nvSpPr>
            <p:cNvPr id="82" name="Rectangle 55">
              <a:extLst>
                <a:ext uri="{FF2B5EF4-FFF2-40B4-BE49-F238E27FC236}">
                  <a16:creationId xmlns:a16="http://schemas.microsoft.com/office/drawing/2014/main" id="{7C2882C7-A18A-498D-9422-1440F728F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490" y="4639318"/>
              <a:ext cx="309892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Alta qualidade física</a:t>
              </a:r>
            </a:p>
          </p:txBody>
        </p:sp>
        <p:sp>
          <p:nvSpPr>
            <p:cNvPr id="83" name="Rectangle 58">
              <a:extLst>
                <a:ext uri="{FF2B5EF4-FFF2-40B4-BE49-F238E27FC236}">
                  <a16:creationId xmlns:a16="http://schemas.microsoft.com/office/drawing/2014/main" id="{24CB1A59-BC1D-405A-8926-A7D257B80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4490" y="5650458"/>
              <a:ext cx="46362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Maior eficiência das adubações</a:t>
              </a:r>
            </a:p>
          </p:txBody>
        </p:sp>
        <p:sp>
          <p:nvSpPr>
            <p:cNvPr id="84" name="Rectangle 67">
              <a:extLst>
                <a:ext uri="{FF2B5EF4-FFF2-40B4-BE49-F238E27FC236}">
                  <a16:creationId xmlns:a16="http://schemas.microsoft.com/office/drawing/2014/main" id="{5B170752-D4A0-4C66-8531-7F18C209304C}"/>
                </a:ext>
              </a:extLst>
            </p:cNvPr>
            <p:cNvSpPr/>
            <p:nvPr/>
          </p:nvSpPr>
          <p:spPr>
            <a:xfrm>
              <a:off x="1054490" y="2617042"/>
              <a:ext cx="476284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Diminui perdas por volatilização</a:t>
              </a:r>
              <a:endParaRPr kumimoji="0" lang="en-US" alt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85" name="Agrupar 84">
              <a:extLst>
                <a:ext uri="{FF2B5EF4-FFF2-40B4-BE49-F238E27FC236}">
                  <a16:creationId xmlns:a16="http://schemas.microsoft.com/office/drawing/2014/main" id="{D32D472C-8411-4F85-8DEE-21E2A3C68CB1}"/>
                </a:ext>
              </a:extLst>
            </p:cNvPr>
            <p:cNvGrpSpPr/>
            <p:nvPr/>
          </p:nvGrpSpPr>
          <p:grpSpPr>
            <a:xfrm>
              <a:off x="511531" y="1619937"/>
              <a:ext cx="358360" cy="461665"/>
              <a:chOff x="511531" y="1400519"/>
              <a:chExt cx="358360" cy="461665"/>
            </a:xfrm>
          </p:grpSpPr>
          <p:pic>
            <p:nvPicPr>
              <p:cNvPr id="103" name="Picture 5">
                <a:extLst>
                  <a:ext uri="{FF2B5EF4-FFF2-40B4-BE49-F238E27FC236}">
                    <a16:creationId xmlns:a16="http://schemas.microsoft.com/office/drawing/2014/main" id="{3C39C9DB-A2FD-4613-8BF1-DF3414A7D1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11531" y="1452171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4" name="TextBox 43">
                <a:extLst>
                  <a:ext uri="{FF2B5EF4-FFF2-40B4-BE49-F238E27FC236}">
                    <a16:creationId xmlns:a16="http://schemas.microsoft.com/office/drawing/2014/main" id="{78570AFD-109A-425F-83F5-695C9F9641F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853" y="1400519"/>
                <a:ext cx="31771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912813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281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lack" panose="00000A00000000000000" pitchFamily="50" charset="0"/>
                    <a:ea typeface="+mn-ea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  <p:grpSp>
          <p:nvGrpSpPr>
            <p:cNvPr id="86" name="Agrupar 85">
              <a:extLst>
                <a:ext uri="{FF2B5EF4-FFF2-40B4-BE49-F238E27FC236}">
                  <a16:creationId xmlns:a16="http://schemas.microsoft.com/office/drawing/2014/main" id="{EB6DAC64-6E5E-45B8-B22D-70874BD85C79}"/>
                </a:ext>
              </a:extLst>
            </p:cNvPr>
            <p:cNvGrpSpPr/>
            <p:nvPr/>
          </p:nvGrpSpPr>
          <p:grpSpPr>
            <a:xfrm>
              <a:off x="511531" y="2621265"/>
              <a:ext cx="365288" cy="461665"/>
              <a:chOff x="511531" y="1400519"/>
              <a:chExt cx="365288" cy="461665"/>
            </a:xfrm>
          </p:grpSpPr>
          <p:pic>
            <p:nvPicPr>
              <p:cNvPr id="101" name="Picture 5">
                <a:extLst>
                  <a:ext uri="{FF2B5EF4-FFF2-40B4-BE49-F238E27FC236}">
                    <a16:creationId xmlns:a16="http://schemas.microsoft.com/office/drawing/2014/main" id="{8A868729-279F-4955-8AA1-D01562391A3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11531" y="1452171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2" name="TextBox 43">
                <a:extLst>
                  <a:ext uri="{FF2B5EF4-FFF2-40B4-BE49-F238E27FC236}">
                    <a16:creationId xmlns:a16="http://schemas.microsoft.com/office/drawing/2014/main" id="{99432906-F251-44F5-80F6-8669F8B9FAE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853" y="1400519"/>
                <a:ext cx="34496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912813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281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lack" panose="00000A00000000000000" pitchFamily="50" charset="0"/>
                    <a:ea typeface="+mn-ea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463E8853-BB92-4BAB-8B97-51D5DB595953}"/>
                </a:ext>
              </a:extLst>
            </p:cNvPr>
            <p:cNvGrpSpPr/>
            <p:nvPr/>
          </p:nvGrpSpPr>
          <p:grpSpPr>
            <a:xfrm>
              <a:off x="511531" y="3622593"/>
              <a:ext cx="365288" cy="461665"/>
              <a:chOff x="511531" y="1400519"/>
              <a:chExt cx="365288" cy="461665"/>
            </a:xfrm>
          </p:grpSpPr>
          <p:pic>
            <p:nvPicPr>
              <p:cNvPr id="99" name="Picture 5">
                <a:extLst>
                  <a:ext uri="{FF2B5EF4-FFF2-40B4-BE49-F238E27FC236}">
                    <a16:creationId xmlns:a16="http://schemas.microsoft.com/office/drawing/2014/main" id="{D90F23DC-1197-45CF-B5AB-0EDE4595A2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11531" y="1452171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0" name="TextBox 43">
                <a:extLst>
                  <a:ext uri="{FF2B5EF4-FFF2-40B4-BE49-F238E27FC236}">
                    <a16:creationId xmlns:a16="http://schemas.microsoft.com/office/drawing/2014/main" id="{A75251A7-FD00-44BF-86B7-5C1EEB5DC44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853" y="1400519"/>
                <a:ext cx="34496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912813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281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lack" panose="00000A00000000000000" pitchFamily="50" charset="0"/>
                    <a:ea typeface="+mn-ea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E6420AAB-2C8D-4E00-9E04-D9454C5DBA7A}"/>
                </a:ext>
              </a:extLst>
            </p:cNvPr>
            <p:cNvGrpSpPr/>
            <p:nvPr/>
          </p:nvGrpSpPr>
          <p:grpSpPr>
            <a:xfrm>
              <a:off x="511531" y="4623920"/>
              <a:ext cx="376510" cy="461665"/>
              <a:chOff x="511531" y="1400519"/>
              <a:chExt cx="376510" cy="461665"/>
            </a:xfrm>
          </p:grpSpPr>
          <p:pic>
            <p:nvPicPr>
              <p:cNvPr id="97" name="Picture 5">
                <a:extLst>
                  <a:ext uri="{FF2B5EF4-FFF2-40B4-BE49-F238E27FC236}">
                    <a16:creationId xmlns:a16="http://schemas.microsoft.com/office/drawing/2014/main" id="{EEB2DD86-7738-4CE3-AB06-908AE66BF4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11531" y="1452171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8" name="TextBox 43">
                <a:extLst>
                  <a:ext uri="{FF2B5EF4-FFF2-40B4-BE49-F238E27FC236}">
                    <a16:creationId xmlns:a16="http://schemas.microsoft.com/office/drawing/2014/main" id="{2371A99F-9CF6-4DF3-82BD-406ED69D5C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853" y="1400519"/>
                <a:ext cx="35618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912813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281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lack" panose="00000A00000000000000" pitchFamily="50" charset="0"/>
                    <a:ea typeface="+mn-ea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grpSp>
          <p:nvGrpSpPr>
            <p:cNvPr id="94" name="Agrupar 93">
              <a:extLst>
                <a:ext uri="{FF2B5EF4-FFF2-40B4-BE49-F238E27FC236}">
                  <a16:creationId xmlns:a16="http://schemas.microsoft.com/office/drawing/2014/main" id="{67AE4F4D-9C24-4C0B-BE3A-2D9882EC4268}"/>
                </a:ext>
              </a:extLst>
            </p:cNvPr>
            <p:cNvGrpSpPr/>
            <p:nvPr/>
          </p:nvGrpSpPr>
          <p:grpSpPr>
            <a:xfrm>
              <a:off x="511531" y="5625247"/>
              <a:ext cx="365288" cy="461665"/>
              <a:chOff x="511531" y="1400519"/>
              <a:chExt cx="365288" cy="461665"/>
            </a:xfrm>
          </p:grpSpPr>
          <p:pic>
            <p:nvPicPr>
              <p:cNvPr id="95" name="Picture 5">
                <a:extLst>
                  <a:ext uri="{FF2B5EF4-FFF2-40B4-BE49-F238E27FC236}">
                    <a16:creationId xmlns:a16="http://schemas.microsoft.com/office/drawing/2014/main" id="{75124E06-A98C-4EC8-B129-42755DD116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11531" y="1452171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96" name="TextBox 43">
                <a:extLst>
                  <a:ext uri="{FF2B5EF4-FFF2-40B4-BE49-F238E27FC236}">
                    <a16:creationId xmlns:a16="http://schemas.microsoft.com/office/drawing/2014/main" id="{D219D550-3A2E-4963-B6C3-FB65FD87E1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31853" y="1400519"/>
                <a:ext cx="344966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defTabSz="912813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 defTabSz="912813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912813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algn="l" defTabSz="912813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pt-BR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verta-Black" panose="00000A00000000000000" pitchFamily="50" charset="0"/>
                    <a:ea typeface="+mn-ea"/>
                    <a:cs typeface="Times New Roman" panose="02020603050405020304" pitchFamily="18" charset="0"/>
                  </a:rPr>
                  <a:t>5</a:t>
                </a:r>
              </a:p>
            </p:txBody>
          </p:sp>
        </p:grpSp>
      </p:grpSp>
      <p:pic>
        <p:nvPicPr>
          <p:cNvPr id="105" name="Imagem 104" descr="Gado em pasto verde&#10;&#10;Descrição gerada automaticamente">
            <a:extLst>
              <a:ext uri="{FF2B5EF4-FFF2-40B4-BE49-F238E27FC236}">
                <a16:creationId xmlns:a16="http://schemas.microsoft.com/office/drawing/2014/main" id="{09B818D8-E941-4FB3-8B3F-AAF98183A5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64" t="40077" b="37383"/>
          <a:stretch/>
        </p:blipFill>
        <p:spPr>
          <a:xfrm>
            <a:off x="5873664" y="289516"/>
            <a:ext cx="6022618" cy="1435783"/>
          </a:xfrm>
          <a:prstGeom prst="rect">
            <a:avLst/>
          </a:prstGeom>
        </p:spPr>
      </p:pic>
      <p:sp>
        <p:nvSpPr>
          <p:cNvPr id="106" name="Forma em L 105">
            <a:extLst>
              <a:ext uri="{FF2B5EF4-FFF2-40B4-BE49-F238E27FC236}">
                <a16:creationId xmlns:a16="http://schemas.microsoft.com/office/drawing/2014/main" id="{687D1C6F-6088-4D50-861C-6D6F3115C008}"/>
              </a:ext>
            </a:extLst>
          </p:cNvPr>
          <p:cNvSpPr/>
          <p:nvPr/>
        </p:nvSpPr>
        <p:spPr>
          <a:xfrm rot="5400000">
            <a:off x="5767292" y="178321"/>
            <a:ext cx="225917" cy="21969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EA7AD1E7-0E1D-4DA2-BD74-CF47CF1A3925}"/>
              </a:ext>
            </a:extLst>
          </p:cNvPr>
          <p:cNvGrpSpPr/>
          <p:nvPr/>
        </p:nvGrpSpPr>
        <p:grpSpPr>
          <a:xfrm>
            <a:off x="5873665" y="289515"/>
            <a:ext cx="6165936" cy="1520484"/>
            <a:chOff x="5877437" y="227013"/>
            <a:chExt cx="6419400" cy="1582987"/>
          </a:xfrm>
        </p:grpSpPr>
        <p:pic>
          <p:nvPicPr>
            <p:cNvPr id="108" name="Imagem 107" descr="Qual o significado de sonhar com vaca? - Sonhar com - Significado ...">
              <a:extLst>
                <a:ext uri="{FF2B5EF4-FFF2-40B4-BE49-F238E27FC236}">
                  <a16:creationId xmlns:a16="http://schemas.microsoft.com/office/drawing/2014/main" id="{51E22934-6711-46A0-9D19-F9E40C1B583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6" t="47505" r="3661" b="20172"/>
            <a:stretch/>
          </p:blipFill>
          <p:spPr bwMode="auto">
            <a:xfrm>
              <a:off x="5877437" y="227013"/>
              <a:ext cx="6314563" cy="1484435"/>
            </a:xfrm>
            <a:custGeom>
              <a:avLst/>
              <a:gdLst>
                <a:gd name="connsiteX0" fmla="*/ 0 w 6314563"/>
                <a:gd name="connsiteY0" fmla="*/ 0 h 1484435"/>
                <a:gd name="connsiteX1" fmla="*/ 6314563 w 6314563"/>
                <a:gd name="connsiteY1" fmla="*/ 0 h 1484435"/>
                <a:gd name="connsiteX2" fmla="*/ 6314563 w 6314563"/>
                <a:gd name="connsiteY2" fmla="*/ 1484435 h 1484435"/>
                <a:gd name="connsiteX3" fmla="*/ 0 w 6314563"/>
                <a:gd name="connsiteY3" fmla="*/ 1484435 h 148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14563" h="1484435">
                  <a:moveTo>
                    <a:pt x="0" y="0"/>
                  </a:moveTo>
                  <a:lnTo>
                    <a:pt x="6314563" y="0"/>
                  </a:lnTo>
                  <a:lnTo>
                    <a:pt x="6314563" y="1484435"/>
                  </a:lnTo>
                  <a:lnTo>
                    <a:pt x="0" y="1484435"/>
                  </a:lnTo>
                  <a:close/>
                </a:path>
              </a:pathLst>
            </a:cu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Forma em L 108">
              <a:extLst>
                <a:ext uri="{FF2B5EF4-FFF2-40B4-BE49-F238E27FC236}">
                  <a16:creationId xmlns:a16="http://schemas.microsoft.com/office/drawing/2014/main" id="{8F08E345-90DC-4F6F-84E7-629ECC05F8F4}"/>
                </a:ext>
              </a:extLst>
            </p:cNvPr>
            <p:cNvSpPr/>
            <p:nvPr/>
          </p:nvSpPr>
          <p:spPr>
            <a:xfrm rot="5400000" flipH="1" flipV="1">
              <a:off x="12064874" y="1578037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15" name="TextBox 11">
            <a:extLst>
              <a:ext uri="{FF2B5EF4-FFF2-40B4-BE49-F238E27FC236}">
                <a16:creationId xmlns:a16="http://schemas.microsoft.com/office/drawing/2014/main" id="{E54A8E35-749A-4A30-BFB4-4EC9B0EC894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058728" y="6245319"/>
            <a:ext cx="1151277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912813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912813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912813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28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pt-BR" sz="15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Nitrogênio</a:t>
            </a:r>
          </a:p>
        </p:txBody>
      </p:sp>
      <p:cxnSp>
        <p:nvCxnSpPr>
          <p:cNvPr id="116" name="Straight Connector 38">
            <a:extLst>
              <a:ext uri="{FF2B5EF4-FFF2-40B4-BE49-F238E27FC236}">
                <a16:creationId xmlns:a16="http://schemas.microsoft.com/office/drawing/2014/main" id="{2FAE35DE-666A-45FD-B2B8-9E62D95C0CB8}"/>
              </a:ext>
            </a:extLst>
          </p:cNvPr>
          <p:cNvCxnSpPr>
            <a:cxnSpLocks/>
          </p:cNvCxnSpPr>
          <p:nvPr/>
        </p:nvCxnSpPr>
        <p:spPr bwMode="auto">
          <a:xfrm flipH="1">
            <a:off x="7022099" y="5117289"/>
            <a:ext cx="1567192" cy="460754"/>
          </a:xfrm>
          <a:prstGeom prst="line">
            <a:avLst/>
          </a:prstGeom>
          <a:solidFill>
            <a:srgbClr val="FFDD23"/>
          </a:solidFill>
          <a:ln w="38100" cap="flat" cmpd="sng" algn="ctr">
            <a:solidFill>
              <a:schemeClr val="bg1"/>
            </a:solidFill>
            <a:prstDash val="sysDot"/>
            <a:miter lim="800000"/>
          </a:ln>
          <a:effectLst/>
        </p:spPr>
      </p:cxnSp>
      <p:grpSp>
        <p:nvGrpSpPr>
          <p:cNvPr id="119" name="Agrupar 118">
            <a:extLst>
              <a:ext uri="{FF2B5EF4-FFF2-40B4-BE49-F238E27FC236}">
                <a16:creationId xmlns:a16="http://schemas.microsoft.com/office/drawing/2014/main" id="{BB6961DF-39AD-4A83-85A3-D2A50864F50C}"/>
              </a:ext>
            </a:extLst>
          </p:cNvPr>
          <p:cNvGrpSpPr/>
          <p:nvPr/>
        </p:nvGrpSpPr>
        <p:grpSpPr>
          <a:xfrm>
            <a:off x="7210005" y="1987521"/>
            <a:ext cx="4636204" cy="4186247"/>
            <a:chOff x="8442913" y="2363681"/>
            <a:chExt cx="2643688" cy="2665382"/>
          </a:xfrm>
        </p:grpSpPr>
        <p:pic>
          <p:nvPicPr>
            <p:cNvPr id="121" name="Imagem 3">
              <a:extLst>
                <a:ext uri="{FF2B5EF4-FFF2-40B4-BE49-F238E27FC236}">
                  <a16:creationId xmlns:a16="http://schemas.microsoft.com/office/drawing/2014/main" id="{54DA29C8-19C0-4585-BAF9-9E315935E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913" y="2363681"/>
              <a:ext cx="2643688" cy="2665382"/>
            </a:xfrm>
            <a:prstGeom prst="rect">
              <a:avLst/>
            </a:prstGeom>
          </p:spPr>
        </p:pic>
        <p:pic>
          <p:nvPicPr>
            <p:cNvPr id="120" name="Picture 2" descr="Granulos">
              <a:extLst>
                <a:ext uri="{FF2B5EF4-FFF2-40B4-BE49-F238E27FC236}">
                  <a16:creationId xmlns:a16="http://schemas.microsoft.com/office/drawing/2014/main" id="{E5ECF5E8-8233-4980-BBFC-3DA375620D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7626" y="2388994"/>
              <a:ext cx="2494262" cy="26147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5" name="Imagem 34">
            <a:extLst>
              <a:ext uri="{FF2B5EF4-FFF2-40B4-BE49-F238E27FC236}">
                <a16:creationId xmlns:a16="http://schemas.microsoft.com/office/drawing/2014/main" id="{C508AF36-AB42-4016-BC55-27D89289E5B9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31698" r="8231" b="44020"/>
          <a:stretch/>
        </p:blipFill>
        <p:spPr>
          <a:xfrm>
            <a:off x="828846" y="116022"/>
            <a:ext cx="3794078" cy="798378"/>
          </a:xfrm>
          <a:prstGeom prst="rect">
            <a:avLst/>
          </a:prstGeom>
          <a:effectLst/>
        </p:spPr>
      </p:pic>
      <p:pic>
        <p:nvPicPr>
          <p:cNvPr id="128" name="Imagem 34">
            <a:extLst>
              <a:ext uri="{FF2B5EF4-FFF2-40B4-BE49-F238E27FC236}">
                <a16:creationId xmlns:a16="http://schemas.microsoft.com/office/drawing/2014/main" id="{22D37EE0-616F-4782-A86E-538D38CE871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78" t="55437" r="8231" b="15967"/>
          <a:stretch/>
        </p:blipFill>
        <p:spPr>
          <a:xfrm>
            <a:off x="828846" y="914399"/>
            <a:ext cx="3794078" cy="940203"/>
          </a:xfrm>
          <a:prstGeom prst="rect">
            <a:avLst/>
          </a:prstGeom>
          <a:effectLst/>
        </p:spPr>
      </p:pic>
      <p:sp>
        <p:nvSpPr>
          <p:cNvPr id="37" name="Elipse 77">
            <a:extLst>
              <a:ext uri="{FF2B5EF4-FFF2-40B4-BE49-F238E27FC236}">
                <a16:creationId xmlns:a16="http://schemas.microsoft.com/office/drawing/2014/main" id="{9B7EEC56-BA3C-4F4E-8434-FF93EC4BAA23}"/>
              </a:ext>
            </a:extLst>
          </p:cNvPr>
          <p:cNvSpPr/>
          <p:nvPr/>
        </p:nvSpPr>
        <p:spPr>
          <a:xfrm>
            <a:off x="6272461" y="5347666"/>
            <a:ext cx="756722" cy="756255"/>
          </a:xfrm>
          <a:prstGeom prst="ellipse">
            <a:avLst/>
          </a:prstGeom>
          <a:solidFill>
            <a:schemeClr val="bg1"/>
          </a:solidFill>
          <a:ln w="38100">
            <a:solidFill>
              <a:srgbClr val="B2B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 84">
            <a:extLst>
              <a:ext uri="{FF2B5EF4-FFF2-40B4-BE49-F238E27FC236}">
                <a16:creationId xmlns:a16="http://schemas.microsoft.com/office/drawing/2014/main" id="{43A0007D-D3B0-4839-A117-6A6F07BE970F}"/>
              </a:ext>
            </a:extLst>
          </p:cNvPr>
          <p:cNvSpPr/>
          <p:nvPr/>
        </p:nvSpPr>
        <p:spPr>
          <a:xfrm>
            <a:off x="6432691" y="5433405"/>
            <a:ext cx="4555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14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N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rta-Bold" panose="00000800000000000000" pitchFamily="50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475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m 175" descr="Gado em pasto verde&#10;&#10;Descrição gerada automaticamente">
            <a:extLst>
              <a:ext uri="{FF2B5EF4-FFF2-40B4-BE49-F238E27FC236}">
                <a16:creationId xmlns:a16="http://schemas.microsoft.com/office/drawing/2014/main" id="{00A35C17-3612-4ACA-87DA-E5B000A027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ED3F7D0-EDAA-493F-85CD-2828081A3A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28889"/>
          <a:stretch/>
        </p:blipFill>
        <p:spPr>
          <a:xfrm>
            <a:off x="-2" y="819150"/>
            <a:ext cx="12192001" cy="6038850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89B3052A-617E-428E-8800-2D78E5C4F131}"/>
              </a:ext>
            </a:extLst>
          </p:cNvPr>
          <p:cNvSpPr txBox="1"/>
          <p:nvPr/>
        </p:nvSpPr>
        <p:spPr>
          <a:xfrm>
            <a:off x="160709" y="138376"/>
            <a:ext cx="1218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800" dirty="0">
                <a:solidFill>
                  <a:srgbClr val="425126"/>
                </a:solidFill>
                <a:latin typeface="Averta-Bold" panose="00000800000000000000" pitchFamily="50" charset="0"/>
              </a:rPr>
              <a:t>PERDAS POR VOLATILIZAÇÃO E LIXIVIAÇÃO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E9FF7A19-208C-432C-8CC8-31D83AC5DF4E}"/>
              </a:ext>
            </a:extLst>
          </p:cNvPr>
          <p:cNvSpPr/>
          <p:nvPr/>
        </p:nvSpPr>
        <p:spPr>
          <a:xfrm>
            <a:off x="1002620" y="1291392"/>
            <a:ext cx="3318537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Perda por volatilização até 60%</a:t>
            </a:r>
          </a:p>
        </p:txBody>
      </p:sp>
      <p:sp>
        <p:nvSpPr>
          <p:cNvPr id="95" name="Title 3">
            <a:extLst>
              <a:ext uri="{FF2B5EF4-FFF2-40B4-BE49-F238E27FC236}">
                <a16:creationId xmlns:a16="http://schemas.microsoft.com/office/drawing/2014/main" id="{D767DEA4-5E87-492E-AB89-0C2B0AD72DF1}"/>
              </a:ext>
            </a:extLst>
          </p:cNvPr>
          <p:cNvSpPr txBox="1">
            <a:spLocks/>
          </p:cNvSpPr>
          <p:nvPr/>
        </p:nvSpPr>
        <p:spPr>
          <a:xfrm>
            <a:off x="1475442" y="838983"/>
            <a:ext cx="3190875" cy="424709"/>
          </a:xfrm>
          <a:prstGeom prst="rect">
            <a:avLst/>
          </a:prstGeom>
        </p:spPr>
        <p:txBody>
          <a:bodyPr vert="horz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pt-BR" sz="2400" dirty="0">
                <a:solidFill>
                  <a:srgbClr val="B2BD31"/>
                </a:solidFill>
                <a:latin typeface="Averta-Black" panose="00000A00000000000000" pitchFamily="50" charset="0"/>
              </a:rPr>
              <a:t>UREIA BRANCA</a:t>
            </a:r>
          </a:p>
        </p:txBody>
      </p:sp>
      <p:sp>
        <p:nvSpPr>
          <p:cNvPr id="96" name="Title 3">
            <a:extLst>
              <a:ext uri="{FF2B5EF4-FFF2-40B4-BE49-F238E27FC236}">
                <a16:creationId xmlns:a16="http://schemas.microsoft.com/office/drawing/2014/main" id="{294E2254-B574-4D97-BB29-0D9E90233E8F}"/>
              </a:ext>
            </a:extLst>
          </p:cNvPr>
          <p:cNvSpPr txBox="1">
            <a:spLocks/>
          </p:cNvSpPr>
          <p:nvPr/>
        </p:nvSpPr>
        <p:spPr>
          <a:xfrm>
            <a:off x="7611195" y="926068"/>
            <a:ext cx="3190875" cy="424709"/>
          </a:xfrm>
          <a:prstGeom prst="rect">
            <a:avLst/>
          </a:prstGeom>
        </p:spPr>
        <p:txBody>
          <a:bodyPr vert="horz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pt-BR" sz="2400" dirty="0">
                <a:solidFill>
                  <a:srgbClr val="B2BD31"/>
                </a:solidFill>
                <a:latin typeface="Averta-Black" panose="00000A00000000000000" pitchFamily="50" charset="0"/>
              </a:rPr>
              <a:t>NITRATO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D3A6C40-E6D9-445F-B48A-84C089FECFA5}"/>
              </a:ext>
            </a:extLst>
          </p:cNvPr>
          <p:cNvGrpSpPr/>
          <p:nvPr/>
        </p:nvGrpSpPr>
        <p:grpSpPr>
          <a:xfrm>
            <a:off x="676454" y="1321822"/>
            <a:ext cx="313191" cy="290546"/>
            <a:chOff x="-4807389" y="169867"/>
            <a:chExt cx="339142" cy="314619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8DCB15B4-3751-4C3A-929E-D1FB22939F53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97" name="Gráfico 96" descr="Marca de seleção">
              <a:extLst>
                <a:ext uri="{FF2B5EF4-FFF2-40B4-BE49-F238E27FC236}">
                  <a16:creationId xmlns:a16="http://schemas.microsoft.com/office/drawing/2014/main" id="{F0DEB873-CFAF-4D95-BD5D-A2FFA978D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2000C5FB-BF38-4A2E-A728-BD21D249E122}"/>
              </a:ext>
            </a:extLst>
          </p:cNvPr>
          <p:cNvSpPr/>
          <p:nvPr/>
        </p:nvSpPr>
        <p:spPr>
          <a:xfrm>
            <a:off x="1193120" y="1635001"/>
            <a:ext cx="6096000" cy="10232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lang="pt-B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Menor aproveitamento de “N” na aplicação</a:t>
            </a:r>
          </a:p>
          <a:p>
            <a:pPr marL="0" lvl="1">
              <a:lnSpc>
                <a:spcPct val="150000"/>
              </a:lnSpc>
              <a:defRPr/>
            </a:pPr>
            <a:r>
              <a:rPr lang="pt-B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Maior custo por ponto de “N”</a:t>
            </a:r>
          </a:p>
          <a:p>
            <a:pPr marL="0" lvl="1">
              <a:lnSpc>
                <a:spcPct val="150000"/>
              </a:lnSpc>
              <a:defRPr/>
            </a:pPr>
            <a:r>
              <a:rPr lang="pt-B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Menor resposta da gramínea a adubação de “N” </a:t>
            </a:r>
          </a:p>
        </p:txBody>
      </p: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A538BD14-C9BA-43A6-BAA0-FFF2FDBD94BD}"/>
              </a:ext>
            </a:extLst>
          </p:cNvPr>
          <p:cNvGrpSpPr/>
          <p:nvPr/>
        </p:nvGrpSpPr>
        <p:grpSpPr>
          <a:xfrm>
            <a:off x="965042" y="1734245"/>
            <a:ext cx="243174" cy="225590"/>
            <a:chOff x="-4807389" y="169867"/>
            <a:chExt cx="339142" cy="314619"/>
          </a:xfrm>
        </p:grpSpPr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90A8AB17-A1B0-48FC-815F-C40EAF863632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0" name="Gráfico 99" descr="Marca de seleção">
              <a:extLst>
                <a:ext uri="{FF2B5EF4-FFF2-40B4-BE49-F238E27FC236}">
                  <a16:creationId xmlns:a16="http://schemas.microsoft.com/office/drawing/2014/main" id="{3C9284F7-8A72-45CB-BE90-7093C6C67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01" name="Agrupar 100">
            <a:extLst>
              <a:ext uri="{FF2B5EF4-FFF2-40B4-BE49-F238E27FC236}">
                <a16:creationId xmlns:a16="http://schemas.microsoft.com/office/drawing/2014/main" id="{ABEA420D-ECA8-405F-B3C1-776208D5639F}"/>
              </a:ext>
            </a:extLst>
          </p:cNvPr>
          <p:cNvGrpSpPr/>
          <p:nvPr/>
        </p:nvGrpSpPr>
        <p:grpSpPr>
          <a:xfrm>
            <a:off x="965042" y="2051745"/>
            <a:ext cx="243174" cy="225590"/>
            <a:chOff x="-4807389" y="169867"/>
            <a:chExt cx="339142" cy="314619"/>
          </a:xfrm>
        </p:grpSpPr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28280281-D58B-45EC-A184-A132E231E5D0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3" name="Gráfico 102" descr="Marca de seleção">
              <a:extLst>
                <a:ext uri="{FF2B5EF4-FFF2-40B4-BE49-F238E27FC236}">
                  <a16:creationId xmlns:a16="http://schemas.microsoft.com/office/drawing/2014/main" id="{114BD5A3-8A30-4CE8-8B0F-2B8198914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8" name="Retângulo 107">
            <a:extLst>
              <a:ext uri="{FF2B5EF4-FFF2-40B4-BE49-F238E27FC236}">
                <a16:creationId xmlns:a16="http://schemas.microsoft.com/office/drawing/2014/main" id="{8196A2DF-BE08-4814-BA96-43B242DF13D9}"/>
              </a:ext>
            </a:extLst>
          </p:cNvPr>
          <p:cNvSpPr/>
          <p:nvPr/>
        </p:nvSpPr>
        <p:spPr>
          <a:xfrm>
            <a:off x="496507" y="2855219"/>
            <a:ext cx="5148745" cy="2364481"/>
          </a:xfrm>
          <a:prstGeom prst="rect">
            <a:avLst/>
          </a:prstGeom>
          <a:gradFill>
            <a:gsLst>
              <a:gs pos="85000">
                <a:schemeClr val="bg1">
                  <a:alpha val="6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4" name="Agrupar 103">
            <a:extLst>
              <a:ext uri="{FF2B5EF4-FFF2-40B4-BE49-F238E27FC236}">
                <a16:creationId xmlns:a16="http://schemas.microsoft.com/office/drawing/2014/main" id="{EAB8D149-D0D4-453E-9877-5C98B3D4C67E}"/>
              </a:ext>
            </a:extLst>
          </p:cNvPr>
          <p:cNvGrpSpPr/>
          <p:nvPr/>
        </p:nvGrpSpPr>
        <p:grpSpPr>
          <a:xfrm>
            <a:off x="965042" y="2369245"/>
            <a:ext cx="243174" cy="225590"/>
            <a:chOff x="-4807389" y="169867"/>
            <a:chExt cx="339142" cy="314619"/>
          </a:xfrm>
        </p:grpSpPr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F9A27D8B-9DB2-49BC-AB28-3F58B0485C2D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6" name="Gráfico 105" descr="Marca de seleção">
              <a:extLst>
                <a:ext uri="{FF2B5EF4-FFF2-40B4-BE49-F238E27FC236}">
                  <a16:creationId xmlns:a16="http://schemas.microsoft.com/office/drawing/2014/main" id="{B7FD852F-D296-4866-A54A-CCB31C7D0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07" name="Title 3">
            <a:extLst>
              <a:ext uri="{FF2B5EF4-FFF2-40B4-BE49-F238E27FC236}">
                <a16:creationId xmlns:a16="http://schemas.microsoft.com/office/drawing/2014/main" id="{E2C0DD3C-A38C-4221-A4AD-F7DFF88C29F2}"/>
              </a:ext>
            </a:extLst>
          </p:cNvPr>
          <p:cNvSpPr txBox="1">
            <a:spLocks/>
          </p:cNvSpPr>
          <p:nvPr/>
        </p:nvSpPr>
        <p:spPr>
          <a:xfrm>
            <a:off x="537229" y="2950388"/>
            <a:ext cx="5067300" cy="369310"/>
          </a:xfrm>
          <a:prstGeom prst="rect">
            <a:avLst/>
          </a:prstGeom>
        </p:spPr>
        <p:txBody>
          <a:bodyPr vert="horz" wrap="square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pt-BR" sz="2000" dirty="0">
                <a:solidFill>
                  <a:srgbClr val="B2BD31"/>
                </a:solidFill>
                <a:latin typeface="Averta-Black" panose="00000A00000000000000" pitchFamily="50" charset="0"/>
              </a:rPr>
              <a:t>EXEMPLO DE APLICAÇÃO</a:t>
            </a:r>
          </a:p>
        </p:txBody>
      </p:sp>
      <p:sp>
        <p:nvSpPr>
          <p:cNvPr id="114" name="Forma Livre: Forma 113">
            <a:extLst>
              <a:ext uri="{FF2B5EF4-FFF2-40B4-BE49-F238E27FC236}">
                <a16:creationId xmlns:a16="http://schemas.microsoft.com/office/drawing/2014/main" id="{E76D5C11-6004-4328-89D2-0AA1C024499A}"/>
              </a:ext>
            </a:extLst>
          </p:cNvPr>
          <p:cNvSpPr/>
          <p:nvPr/>
        </p:nvSpPr>
        <p:spPr>
          <a:xfrm>
            <a:off x="557651" y="532988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16" name="Forma Livre: Forma 115">
            <a:extLst>
              <a:ext uri="{FF2B5EF4-FFF2-40B4-BE49-F238E27FC236}">
                <a16:creationId xmlns:a16="http://schemas.microsoft.com/office/drawing/2014/main" id="{F0E80CD5-B108-4E00-8962-19B179D4871D}"/>
              </a:ext>
            </a:extLst>
          </p:cNvPr>
          <p:cNvSpPr/>
          <p:nvPr/>
        </p:nvSpPr>
        <p:spPr>
          <a:xfrm>
            <a:off x="1283139" y="532988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17" name="Forma Livre: Forma 116">
            <a:extLst>
              <a:ext uri="{FF2B5EF4-FFF2-40B4-BE49-F238E27FC236}">
                <a16:creationId xmlns:a16="http://schemas.microsoft.com/office/drawing/2014/main" id="{0AF70397-CAF5-4608-A294-4F07787846A6}"/>
              </a:ext>
            </a:extLst>
          </p:cNvPr>
          <p:cNvSpPr/>
          <p:nvPr/>
        </p:nvSpPr>
        <p:spPr>
          <a:xfrm>
            <a:off x="2008627" y="532988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18" name="Forma Livre: Forma 117">
            <a:extLst>
              <a:ext uri="{FF2B5EF4-FFF2-40B4-BE49-F238E27FC236}">
                <a16:creationId xmlns:a16="http://schemas.microsoft.com/office/drawing/2014/main" id="{F194B022-1CE6-4A88-A0E9-63E841F02110}"/>
              </a:ext>
            </a:extLst>
          </p:cNvPr>
          <p:cNvSpPr/>
          <p:nvPr/>
        </p:nvSpPr>
        <p:spPr>
          <a:xfrm>
            <a:off x="2734115" y="532988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19" name="Forma Livre: Forma 118">
            <a:extLst>
              <a:ext uri="{FF2B5EF4-FFF2-40B4-BE49-F238E27FC236}">
                <a16:creationId xmlns:a16="http://schemas.microsoft.com/office/drawing/2014/main" id="{CFC2FC86-2903-4718-A738-34D5FB463680}"/>
              </a:ext>
            </a:extLst>
          </p:cNvPr>
          <p:cNvSpPr/>
          <p:nvPr/>
        </p:nvSpPr>
        <p:spPr>
          <a:xfrm>
            <a:off x="3459603" y="532988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20" name="Forma Livre: Forma 119">
            <a:extLst>
              <a:ext uri="{FF2B5EF4-FFF2-40B4-BE49-F238E27FC236}">
                <a16:creationId xmlns:a16="http://schemas.microsoft.com/office/drawing/2014/main" id="{53EC6537-A1F7-4F09-8A16-E1538CE8BA2C}"/>
              </a:ext>
            </a:extLst>
          </p:cNvPr>
          <p:cNvSpPr/>
          <p:nvPr/>
        </p:nvSpPr>
        <p:spPr>
          <a:xfrm>
            <a:off x="4185091" y="532988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21" name="Forma Livre: Forma 120">
            <a:extLst>
              <a:ext uri="{FF2B5EF4-FFF2-40B4-BE49-F238E27FC236}">
                <a16:creationId xmlns:a16="http://schemas.microsoft.com/office/drawing/2014/main" id="{60D1C691-D7DF-459A-AF5B-B8C32DA76BE6}"/>
              </a:ext>
            </a:extLst>
          </p:cNvPr>
          <p:cNvSpPr/>
          <p:nvPr/>
        </p:nvSpPr>
        <p:spPr>
          <a:xfrm>
            <a:off x="4910576" y="532988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AE2137EB-713F-4A70-8FD7-455EA08F1101}"/>
              </a:ext>
            </a:extLst>
          </p:cNvPr>
          <p:cNvSpPr/>
          <p:nvPr/>
        </p:nvSpPr>
        <p:spPr>
          <a:xfrm>
            <a:off x="6866391" y="1291392"/>
            <a:ext cx="2994731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lvl="0">
              <a:defRPr/>
            </a:pPr>
            <a:r>
              <a:rPr lang="pt-BR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Perda por lixiviação até 30%</a:t>
            </a:r>
          </a:p>
        </p:txBody>
      </p:sp>
      <p:grpSp>
        <p:nvGrpSpPr>
          <p:cNvPr id="135" name="Agrupar 134">
            <a:extLst>
              <a:ext uri="{FF2B5EF4-FFF2-40B4-BE49-F238E27FC236}">
                <a16:creationId xmlns:a16="http://schemas.microsoft.com/office/drawing/2014/main" id="{539B7355-559A-4F8C-89C4-B2B51C84EA33}"/>
              </a:ext>
            </a:extLst>
          </p:cNvPr>
          <p:cNvGrpSpPr/>
          <p:nvPr/>
        </p:nvGrpSpPr>
        <p:grpSpPr>
          <a:xfrm>
            <a:off x="6540225" y="1321822"/>
            <a:ext cx="313191" cy="290546"/>
            <a:chOff x="-4807389" y="169867"/>
            <a:chExt cx="339142" cy="314619"/>
          </a:xfrm>
        </p:grpSpPr>
        <p:sp>
          <p:nvSpPr>
            <p:cNvPr id="136" name="Retângulo 135">
              <a:extLst>
                <a:ext uri="{FF2B5EF4-FFF2-40B4-BE49-F238E27FC236}">
                  <a16:creationId xmlns:a16="http://schemas.microsoft.com/office/drawing/2014/main" id="{D68EE110-B1EF-445F-9C01-476C36D5DD70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37" name="Gráfico 136" descr="Marca de seleção">
              <a:extLst>
                <a:ext uri="{FF2B5EF4-FFF2-40B4-BE49-F238E27FC236}">
                  <a16:creationId xmlns:a16="http://schemas.microsoft.com/office/drawing/2014/main" id="{4C52D0A7-C874-47CF-98FA-8E937E01B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50568586-4AA4-4CEF-A00E-093B1011ADD0}"/>
              </a:ext>
            </a:extLst>
          </p:cNvPr>
          <p:cNvSpPr/>
          <p:nvPr/>
        </p:nvSpPr>
        <p:spPr>
          <a:xfrm>
            <a:off x="7056891" y="1635001"/>
            <a:ext cx="6096000" cy="10232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lnSpc>
                <a:spcPct val="150000"/>
              </a:lnSpc>
              <a:defRPr/>
            </a:pPr>
            <a:r>
              <a:rPr lang="pt-B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Menor aproveitamento de “N” na aplicação</a:t>
            </a:r>
          </a:p>
          <a:p>
            <a:pPr marL="0" lvl="1">
              <a:lnSpc>
                <a:spcPct val="150000"/>
              </a:lnSpc>
              <a:defRPr/>
            </a:pPr>
            <a:r>
              <a:rPr lang="pt-B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Maior custo por ponto de “N”</a:t>
            </a:r>
          </a:p>
          <a:p>
            <a:pPr marL="0" lvl="1">
              <a:lnSpc>
                <a:spcPct val="150000"/>
              </a:lnSpc>
              <a:defRPr/>
            </a:pPr>
            <a:r>
              <a:rPr lang="pt-BR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Menor resposta da gramínea a adubação de “N” </a:t>
            </a:r>
          </a:p>
        </p:txBody>
      </p:sp>
      <p:grpSp>
        <p:nvGrpSpPr>
          <p:cNvPr id="139" name="Agrupar 138">
            <a:extLst>
              <a:ext uri="{FF2B5EF4-FFF2-40B4-BE49-F238E27FC236}">
                <a16:creationId xmlns:a16="http://schemas.microsoft.com/office/drawing/2014/main" id="{1D677788-B9F6-400E-8D5B-A84D7BEC5AE4}"/>
              </a:ext>
            </a:extLst>
          </p:cNvPr>
          <p:cNvGrpSpPr/>
          <p:nvPr/>
        </p:nvGrpSpPr>
        <p:grpSpPr>
          <a:xfrm>
            <a:off x="6828813" y="1734245"/>
            <a:ext cx="243174" cy="225590"/>
            <a:chOff x="-4807389" y="169867"/>
            <a:chExt cx="339142" cy="314619"/>
          </a:xfrm>
        </p:grpSpPr>
        <p:sp>
          <p:nvSpPr>
            <p:cNvPr id="140" name="Retângulo 139">
              <a:extLst>
                <a:ext uri="{FF2B5EF4-FFF2-40B4-BE49-F238E27FC236}">
                  <a16:creationId xmlns:a16="http://schemas.microsoft.com/office/drawing/2014/main" id="{CFFBB749-2C4F-42BA-A526-C5A23B715758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1" name="Gráfico 140" descr="Marca de seleção">
              <a:extLst>
                <a:ext uri="{FF2B5EF4-FFF2-40B4-BE49-F238E27FC236}">
                  <a16:creationId xmlns:a16="http://schemas.microsoft.com/office/drawing/2014/main" id="{371CF41D-68BE-441F-93AA-79D27A93F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13854773-7FB2-4C8C-8A69-9D9F8BF5DD8D}"/>
              </a:ext>
            </a:extLst>
          </p:cNvPr>
          <p:cNvGrpSpPr/>
          <p:nvPr/>
        </p:nvGrpSpPr>
        <p:grpSpPr>
          <a:xfrm>
            <a:off x="6828813" y="2051745"/>
            <a:ext cx="243174" cy="225590"/>
            <a:chOff x="-4807389" y="169867"/>
            <a:chExt cx="339142" cy="314619"/>
          </a:xfrm>
        </p:grpSpPr>
        <p:sp>
          <p:nvSpPr>
            <p:cNvPr id="143" name="Retângulo 142">
              <a:extLst>
                <a:ext uri="{FF2B5EF4-FFF2-40B4-BE49-F238E27FC236}">
                  <a16:creationId xmlns:a16="http://schemas.microsoft.com/office/drawing/2014/main" id="{EDA012D8-04BC-43B6-B8E6-514211804450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4" name="Gráfico 143" descr="Marca de seleção">
              <a:extLst>
                <a:ext uri="{FF2B5EF4-FFF2-40B4-BE49-F238E27FC236}">
                  <a16:creationId xmlns:a16="http://schemas.microsoft.com/office/drawing/2014/main" id="{E40C9605-9D6D-4158-972F-EFA9D2A09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DFD80917-33E5-48BA-BE1A-6C710FCF750F}"/>
              </a:ext>
            </a:extLst>
          </p:cNvPr>
          <p:cNvGrpSpPr/>
          <p:nvPr/>
        </p:nvGrpSpPr>
        <p:grpSpPr>
          <a:xfrm>
            <a:off x="6828813" y="2369245"/>
            <a:ext cx="243174" cy="225590"/>
            <a:chOff x="-4807389" y="169867"/>
            <a:chExt cx="339142" cy="314619"/>
          </a:xfrm>
        </p:grpSpPr>
        <p:sp>
          <p:nvSpPr>
            <p:cNvPr id="146" name="Retângulo 145">
              <a:extLst>
                <a:ext uri="{FF2B5EF4-FFF2-40B4-BE49-F238E27FC236}">
                  <a16:creationId xmlns:a16="http://schemas.microsoft.com/office/drawing/2014/main" id="{E506F1AC-C874-4217-8C97-6CFE0D1DC1C9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47" name="Gráfico 146" descr="Marca de seleção">
              <a:extLst>
                <a:ext uri="{FF2B5EF4-FFF2-40B4-BE49-F238E27FC236}">
                  <a16:creationId xmlns:a16="http://schemas.microsoft.com/office/drawing/2014/main" id="{13175CD4-6863-43B1-A4A3-D745D4628B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8" name="Retângulo 147">
            <a:extLst>
              <a:ext uri="{FF2B5EF4-FFF2-40B4-BE49-F238E27FC236}">
                <a16:creationId xmlns:a16="http://schemas.microsoft.com/office/drawing/2014/main" id="{45C988CA-A153-495D-88BC-4D3507660CE5}"/>
              </a:ext>
            </a:extLst>
          </p:cNvPr>
          <p:cNvSpPr/>
          <p:nvPr/>
        </p:nvSpPr>
        <p:spPr>
          <a:xfrm>
            <a:off x="6432850" y="2855219"/>
            <a:ext cx="5148745" cy="2307331"/>
          </a:xfrm>
          <a:prstGeom prst="rect">
            <a:avLst/>
          </a:prstGeom>
          <a:gradFill>
            <a:gsLst>
              <a:gs pos="5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Title 3">
            <a:extLst>
              <a:ext uri="{FF2B5EF4-FFF2-40B4-BE49-F238E27FC236}">
                <a16:creationId xmlns:a16="http://schemas.microsoft.com/office/drawing/2014/main" id="{DC192D15-9816-44FE-8088-ECBE755BF0F2}"/>
              </a:ext>
            </a:extLst>
          </p:cNvPr>
          <p:cNvSpPr txBox="1">
            <a:spLocks/>
          </p:cNvSpPr>
          <p:nvPr/>
        </p:nvSpPr>
        <p:spPr>
          <a:xfrm>
            <a:off x="6473572" y="2877817"/>
            <a:ext cx="5067300" cy="369310"/>
          </a:xfrm>
          <a:prstGeom prst="rect">
            <a:avLst/>
          </a:prstGeom>
        </p:spPr>
        <p:txBody>
          <a:bodyPr vert="horz" wrap="square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ctr">
              <a:defRPr/>
            </a:pPr>
            <a:r>
              <a:rPr lang="pt-BR" sz="2000" dirty="0">
                <a:solidFill>
                  <a:srgbClr val="B2BD31"/>
                </a:solidFill>
                <a:latin typeface="Averta-Black" panose="00000A00000000000000" pitchFamily="50" charset="0"/>
              </a:rPr>
              <a:t>EXEMPLO DE APLICAÇÃO</a:t>
            </a:r>
          </a:p>
        </p:txBody>
      </p:sp>
      <p:sp>
        <p:nvSpPr>
          <p:cNvPr id="127" name="Forma Livre: Forma 126">
            <a:extLst>
              <a:ext uri="{FF2B5EF4-FFF2-40B4-BE49-F238E27FC236}">
                <a16:creationId xmlns:a16="http://schemas.microsoft.com/office/drawing/2014/main" id="{EEE4C463-A95F-4C22-A232-CB09E92BC0C8}"/>
              </a:ext>
            </a:extLst>
          </p:cNvPr>
          <p:cNvSpPr/>
          <p:nvPr/>
        </p:nvSpPr>
        <p:spPr>
          <a:xfrm flipV="1">
            <a:off x="6479480" y="489173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28" name="Forma Livre: Forma 127">
            <a:extLst>
              <a:ext uri="{FF2B5EF4-FFF2-40B4-BE49-F238E27FC236}">
                <a16:creationId xmlns:a16="http://schemas.microsoft.com/office/drawing/2014/main" id="{39F3F874-D0EE-4E76-A832-15EB1DFE879D}"/>
              </a:ext>
            </a:extLst>
          </p:cNvPr>
          <p:cNvSpPr/>
          <p:nvPr/>
        </p:nvSpPr>
        <p:spPr>
          <a:xfrm flipV="1">
            <a:off x="7204968" y="489173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29" name="Forma Livre: Forma 128">
            <a:extLst>
              <a:ext uri="{FF2B5EF4-FFF2-40B4-BE49-F238E27FC236}">
                <a16:creationId xmlns:a16="http://schemas.microsoft.com/office/drawing/2014/main" id="{EDF9C6DF-5036-4971-A18B-5DF032F2D39C}"/>
              </a:ext>
            </a:extLst>
          </p:cNvPr>
          <p:cNvSpPr/>
          <p:nvPr/>
        </p:nvSpPr>
        <p:spPr>
          <a:xfrm flipV="1">
            <a:off x="7930456" y="489173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30" name="Forma Livre: Forma 129">
            <a:extLst>
              <a:ext uri="{FF2B5EF4-FFF2-40B4-BE49-F238E27FC236}">
                <a16:creationId xmlns:a16="http://schemas.microsoft.com/office/drawing/2014/main" id="{27354CFE-FFE7-4FA3-B0A8-6BDC3CEE1E61}"/>
              </a:ext>
            </a:extLst>
          </p:cNvPr>
          <p:cNvSpPr/>
          <p:nvPr/>
        </p:nvSpPr>
        <p:spPr>
          <a:xfrm flipV="1">
            <a:off x="8655944" y="489173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31" name="Forma Livre: Forma 130">
            <a:extLst>
              <a:ext uri="{FF2B5EF4-FFF2-40B4-BE49-F238E27FC236}">
                <a16:creationId xmlns:a16="http://schemas.microsoft.com/office/drawing/2014/main" id="{9D9BB852-8D43-43E7-9E29-949379BC673B}"/>
              </a:ext>
            </a:extLst>
          </p:cNvPr>
          <p:cNvSpPr/>
          <p:nvPr/>
        </p:nvSpPr>
        <p:spPr>
          <a:xfrm flipV="1">
            <a:off x="9381432" y="489173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32" name="Forma Livre: Forma 131">
            <a:extLst>
              <a:ext uri="{FF2B5EF4-FFF2-40B4-BE49-F238E27FC236}">
                <a16:creationId xmlns:a16="http://schemas.microsoft.com/office/drawing/2014/main" id="{22A32606-DB7C-454B-A2A0-F5A87F95C070}"/>
              </a:ext>
            </a:extLst>
          </p:cNvPr>
          <p:cNvSpPr/>
          <p:nvPr/>
        </p:nvSpPr>
        <p:spPr>
          <a:xfrm flipV="1">
            <a:off x="10106920" y="489173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33" name="Forma Livre: Forma 132">
            <a:extLst>
              <a:ext uri="{FF2B5EF4-FFF2-40B4-BE49-F238E27FC236}">
                <a16:creationId xmlns:a16="http://schemas.microsoft.com/office/drawing/2014/main" id="{C4FBC71C-4D31-4FAB-A8CF-CE73AB83749F}"/>
              </a:ext>
            </a:extLst>
          </p:cNvPr>
          <p:cNvSpPr/>
          <p:nvPr/>
        </p:nvSpPr>
        <p:spPr>
          <a:xfrm flipV="1">
            <a:off x="10832405" y="4891738"/>
            <a:ext cx="621511" cy="1314449"/>
          </a:xfrm>
          <a:custGeom>
            <a:avLst/>
            <a:gdLst>
              <a:gd name="connsiteX0" fmla="*/ 621511 w 1243022"/>
              <a:gd name="connsiteY0" fmla="*/ 0 h 2628900"/>
              <a:gd name="connsiteX1" fmla="*/ 1243022 w 1243022"/>
              <a:gd name="connsiteY1" fmla="*/ 862281 h 2628900"/>
              <a:gd name="connsiteX2" fmla="*/ 870816 w 1243022"/>
              <a:gd name="connsiteY2" fmla="*/ 862281 h 2628900"/>
              <a:gd name="connsiteX3" fmla="*/ 602724 w 1243022"/>
              <a:gd name="connsiteY3" fmla="*/ 2628900 h 2628900"/>
              <a:gd name="connsiteX4" fmla="*/ 334632 w 1243022"/>
              <a:gd name="connsiteY4" fmla="*/ 862281 h 2628900"/>
              <a:gd name="connsiteX5" fmla="*/ 0 w 1243022"/>
              <a:gd name="connsiteY5" fmla="*/ 862281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3022" h="2628900">
                <a:moveTo>
                  <a:pt x="621511" y="0"/>
                </a:moveTo>
                <a:lnTo>
                  <a:pt x="1243022" y="862281"/>
                </a:lnTo>
                <a:lnTo>
                  <a:pt x="870816" y="862281"/>
                </a:lnTo>
                <a:lnTo>
                  <a:pt x="602724" y="2628900"/>
                </a:lnTo>
                <a:lnTo>
                  <a:pt x="334632" y="862281"/>
                </a:lnTo>
                <a:lnTo>
                  <a:pt x="0" y="862281"/>
                </a:lnTo>
                <a:close/>
              </a:path>
            </a:pathLst>
          </a:custGeom>
          <a:gradFill>
            <a:gsLst>
              <a:gs pos="3000">
                <a:srgbClr val="373D1F"/>
              </a:gs>
              <a:gs pos="100000">
                <a:srgbClr val="B8C46E"/>
              </a:gs>
            </a:gsLst>
            <a:lin ang="8400000" scaled="0"/>
          </a:gradFill>
          <a:ln>
            <a:solidFill>
              <a:srgbClr val="B2BD31">
                <a:alpha val="60000"/>
              </a:srgbClr>
            </a:solidFill>
          </a:ln>
          <a:effectLst>
            <a:outerShdw blurRad="12700" dist="76200" dir="2700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rgbClr val="526A1A"/>
              </a:solidFill>
            </a:endParaRPr>
          </a:p>
        </p:txBody>
      </p:sp>
      <p:sp>
        <p:nvSpPr>
          <p:cNvPr id="150" name="TextBox 70">
            <a:extLst>
              <a:ext uri="{FF2B5EF4-FFF2-40B4-BE49-F238E27FC236}">
                <a16:creationId xmlns:a16="http://schemas.microsoft.com/office/drawing/2014/main" id="{E7BF8664-F599-437A-871C-476E16D11848}"/>
              </a:ext>
            </a:extLst>
          </p:cNvPr>
          <p:cNvSpPr txBox="1"/>
          <p:nvPr/>
        </p:nvSpPr>
        <p:spPr>
          <a:xfrm>
            <a:off x="1039739" y="3378391"/>
            <a:ext cx="4697788" cy="17047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R="0" lvl="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100 kg DE UREIA BRANCA </a:t>
            </a:r>
          </a:p>
          <a:p>
            <a:pPr marR="0" lvl="1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PERDAS DE ATÉ 50%</a:t>
            </a:r>
          </a:p>
          <a:p>
            <a:pPr marR="0" lvl="2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208463" algn="l"/>
              </a:tabLst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APLICAÇÃO </a:t>
            </a:r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verta-Bold" panose="00000800000000000000" pitchFamily="50" charset="0"/>
                <a:cs typeface="Times New Roman" panose="02020603050405020304" pitchFamily="18" charset="0"/>
              </a:rPr>
              <a:t>REAL</a:t>
            </a: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 DE 50 kg </a:t>
            </a:r>
          </a:p>
          <a:p>
            <a:pPr marR="0" lvl="2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4208463" algn="l"/>
              </a:tabLst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DE UREIA BRANCA </a:t>
            </a:r>
          </a:p>
        </p:txBody>
      </p:sp>
      <p:grpSp>
        <p:nvGrpSpPr>
          <p:cNvPr id="151" name="Agrupar 150">
            <a:extLst>
              <a:ext uri="{FF2B5EF4-FFF2-40B4-BE49-F238E27FC236}">
                <a16:creationId xmlns:a16="http://schemas.microsoft.com/office/drawing/2014/main" id="{C7E2255D-97D6-48BD-AC07-7C02B9030BB7}"/>
              </a:ext>
            </a:extLst>
          </p:cNvPr>
          <p:cNvGrpSpPr/>
          <p:nvPr/>
        </p:nvGrpSpPr>
        <p:grpSpPr>
          <a:xfrm>
            <a:off x="661939" y="3513479"/>
            <a:ext cx="313191" cy="290546"/>
            <a:chOff x="-4807389" y="169867"/>
            <a:chExt cx="339142" cy="314619"/>
          </a:xfrm>
        </p:grpSpPr>
        <p:sp>
          <p:nvSpPr>
            <p:cNvPr id="152" name="Retângulo 151">
              <a:extLst>
                <a:ext uri="{FF2B5EF4-FFF2-40B4-BE49-F238E27FC236}">
                  <a16:creationId xmlns:a16="http://schemas.microsoft.com/office/drawing/2014/main" id="{2D33DDD6-7AFB-4110-9744-8C6A8D51CB98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3" name="Gráfico 152" descr="Marca de seleção">
              <a:extLst>
                <a:ext uri="{FF2B5EF4-FFF2-40B4-BE49-F238E27FC236}">
                  <a16:creationId xmlns:a16="http://schemas.microsoft.com/office/drawing/2014/main" id="{CB17E65A-36D3-47A1-BA5F-0C7166F69A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5B78D38A-AB22-40D2-9628-F71D489EDE38}"/>
              </a:ext>
            </a:extLst>
          </p:cNvPr>
          <p:cNvGrpSpPr/>
          <p:nvPr/>
        </p:nvGrpSpPr>
        <p:grpSpPr>
          <a:xfrm>
            <a:off x="1111882" y="3919879"/>
            <a:ext cx="313191" cy="290546"/>
            <a:chOff x="-4807389" y="169867"/>
            <a:chExt cx="339142" cy="314619"/>
          </a:xfrm>
        </p:grpSpPr>
        <p:sp>
          <p:nvSpPr>
            <p:cNvPr id="155" name="Retângulo 154">
              <a:extLst>
                <a:ext uri="{FF2B5EF4-FFF2-40B4-BE49-F238E27FC236}">
                  <a16:creationId xmlns:a16="http://schemas.microsoft.com/office/drawing/2014/main" id="{F7724A99-E724-46B9-B75A-3FC3BB84C937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6" name="Gráfico 155" descr="Marca de seleção">
              <a:extLst>
                <a:ext uri="{FF2B5EF4-FFF2-40B4-BE49-F238E27FC236}">
                  <a16:creationId xmlns:a16="http://schemas.microsoft.com/office/drawing/2014/main" id="{A9A5A267-ACD4-487D-AA4D-971694F89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57" name="Agrupar 156">
            <a:extLst>
              <a:ext uri="{FF2B5EF4-FFF2-40B4-BE49-F238E27FC236}">
                <a16:creationId xmlns:a16="http://schemas.microsoft.com/office/drawing/2014/main" id="{65F2E77B-744A-4D4F-8900-BD5136C76E93}"/>
              </a:ext>
            </a:extLst>
          </p:cNvPr>
          <p:cNvGrpSpPr/>
          <p:nvPr/>
        </p:nvGrpSpPr>
        <p:grpSpPr>
          <a:xfrm>
            <a:off x="1547311" y="4311764"/>
            <a:ext cx="313191" cy="290546"/>
            <a:chOff x="-4807389" y="169867"/>
            <a:chExt cx="339142" cy="314619"/>
          </a:xfrm>
        </p:grpSpPr>
        <p:sp>
          <p:nvSpPr>
            <p:cNvPr id="158" name="Retângulo 157">
              <a:extLst>
                <a:ext uri="{FF2B5EF4-FFF2-40B4-BE49-F238E27FC236}">
                  <a16:creationId xmlns:a16="http://schemas.microsoft.com/office/drawing/2014/main" id="{0E88D4B1-E220-44CB-B585-5ABEA7733557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59" name="Gráfico 158" descr="Marca de seleção">
              <a:extLst>
                <a:ext uri="{FF2B5EF4-FFF2-40B4-BE49-F238E27FC236}">
                  <a16:creationId xmlns:a16="http://schemas.microsoft.com/office/drawing/2014/main" id="{7281DE9E-DF82-433B-83DB-02A15E923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63" name="TextBox 70">
            <a:extLst>
              <a:ext uri="{FF2B5EF4-FFF2-40B4-BE49-F238E27FC236}">
                <a16:creationId xmlns:a16="http://schemas.microsoft.com/office/drawing/2014/main" id="{7B63A329-B158-4660-8DED-698231A1B753}"/>
              </a:ext>
            </a:extLst>
          </p:cNvPr>
          <p:cNvSpPr txBox="1"/>
          <p:nvPr/>
        </p:nvSpPr>
        <p:spPr>
          <a:xfrm>
            <a:off x="6932538" y="3442268"/>
            <a:ext cx="5395417" cy="12892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100 kg DE N VIA NITRATO</a:t>
            </a:r>
          </a:p>
          <a:p>
            <a:pPr marL="449263" lvl="0">
              <a:lnSpc>
                <a:spcPct val="150000"/>
              </a:lnSpc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PERDAS DE ATÉ 30%</a:t>
            </a:r>
          </a:p>
          <a:p>
            <a:pPr marL="812800" lvl="0">
              <a:lnSpc>
                <a:spcPct val="150000"/>
              </a:lnSpc>
              <a:tabLst>
                <a:tab pos="812800" algn="l"/>
              </a:tabLst>
              <a:defRPr/>
            </a:pPr>
            <a:r>
              <a:rPr lang="pt-BR" b="1" dirty="0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APLICAÇÃO REAL DE 70 kg DE N</a:t>
            </a:r>
          </a:p>
        </p:txBody>
      </p:sp>
      <p:grpSp>
        <p:nvGrpSpPr>
          <p:cNvPr id="164" name="Agrupar 163">
            <a:extLst>
              <a:ext uri="{FF2B5EF4-FFF2-40B4-BE49-F238E27FC236}">
                <a16:creationId xmlns:a16="http://schemas.microsoft.com/office/drawing/2014/main" id="{17CE1DD3-B62D-4E58-B572-8B1F3E7C3AA7}"/>
              </a:ext>
            </a:extLst>
          </p:cNvPr>
          <p:cNvGrpSpPr/>
          <p:nvPr/>
        </p:nvGrpSpPr>
        <p:grpSpPr>
          <a:xfrm>
            <a:off x="6554739" y="3513479"/>
            <a:ext cx="313191" cy="290546"/>
            <a:chOff x="-4807389" y="169867"/>
            <a:chExt cx="339142" cy="314619"/>
          </a:xfrm>
        </p:grpSpPr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EDCCE3A8-021C-4036-AAE0-842594680B63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6" name="Gráfico 165" descr="Marca de seleção">
              <a:extLst>
                <a:ext uri="{FF2B5EF4-FFF2-40B4-BE49-F238E27FC236}">
                  <a16:creationId xmlns:a16="http://schemas.microsoft.com/office/drawing/2014/main" id="{11734219-8E1E-4E70-AE98-5D0D92AB0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D08B2CED-5613-4E53-9760-BFCFA6FE5CCB}"/>
              </a:ext>
            </a:extLst>
          </p:cNvPr>
          <p:cNvGrpSpPr/>
          <p:nvPr/>
        </p:nvGrpSpPr>
        <p:grpSpPr>
          <a:xfrm>
            <a:off x="7004682" y="3919879"/>
            <a:ext cx="313191" cy="290546"/>
            <a:chOff x="-4807389" y="169867"/>
            <a:chExt cx="339142" cy="314619"/>
          </a:xfrm>
        </p:grpSpPr>
        <p:sp>
          <p:nvSpPr>
            <p:cNvPr id="168" name="Retângulo 167">
              <a:extLst>
                <a:ext uri="{FF2B5EF4-FFF2-40B4-BE49-F238E27FC236}">
                  <a16:creationId xmlns:a16="http://schemas.microsoft.com/office/drawing/2014/main" id="{B9C81C13-E260-4281-A28F-EBF0958FB4FA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69" name="Gráfico 168" descr="Marca de seleção">
              <a:extLst>
                <a:ext uri="{FF2B5EF4-FFF2-40B4-BE49-F238E27FC236}">
                  <a16:creationId xmlns:a16="http://schemas.microsoft.com/office/drawing/2014/main" id="{6BA2163C-3A04-42F6-B067-06D566061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70" name="Agrupar 169">
            <a:extLst>
              <a:ext uri="{FF2B5EF4-FFF2-40B4-BE49-F238E27FC236}">
                <a16:creationId xmlns:a16="http://schemas.microsoft.com/office/drawing/2014/main" id="{F260D51E-D6CD-49A9-80B4-5DBE6C66D8D4}"/>
              </a:ext>
            </a:extLst>
          </p:cNvPr>
          <p:cNvGrpSpPr/>
          <p:nvPr/>
        </p:nvGrpSpPr>
        <p:grpSpPr>
          <a:xfrm>
            <a:off x="7411082" y="4384336"/>
            <a:ext cx="313191" cy="290546"/>
            <a:chOff x="-4807389" y="169867"/>
            <a:chExt cx="339142" cy="314619"/>
          </a:xfrm>
        </p:grpSpPr>
        <p:sp>
          <p:nvSpPr>
            <p:cNvPr id="171" name="Retângulo 170">
              <a:extLst>
                <a:ext uri="{FF2B5EF4-FFF2-40B4-BE49-F238E27FC236}">
                  <a16:creationId xmlns:a16="http://schemas.microsoft.com/office/drawing/2014/main" id="{4D7E414A-1727-436B-B913-DBE9B6291B7C}"/>
                </a:ext>
              </a:extLst>
            </p:cNvPr>
            <p:cNvSpPr/>
            <p:nvPr/>
          </p:nvSpPr>
          <p:spPr>
            <a:xfrm>
              <a:off x="-4807389" y="175408"/>
              <a:ext cx="339142" cy="309078"/>
            </a:xfrm>
            <a:prstGeom prst="rect">
              <a:avLst/>
            </a:prstGeom>
            <a:solidFill>
              <a:srgbClr val="A5AF3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72" name="Gráfico 171" descr="Marca de seleção">
              <a:extLst>
                <a:ext uri="{FF2B5EF4-FFF2-40B4-BE49-F238E27FC236}">
                  <a16:creationId xmlns:a16="http://schemas.microsoft.com/office/drawing/2014/main" id="{5D8FB359-0A3B-4FCB-98C6-1B934BE09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4792155" y="169867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19405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40C361B2-F6A5-4A2F-BDFF-931AA5097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" y="0"/>
            <a:ext cx="12192000" cy="6858000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612B476C-4F85-4B76-9664-5CDD181D6383}"/>
              </a:ext>
            </a:extLst>
          </p:cNvPr>
          <p:cNvSpPr/>
          <p:nvPr/>
        </p:nvSpPr>
        <p:spPr>
          <a:xfrm>
            <a:off x="294364" y="520184"/>
            <a:ext cx="505868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OBJETIVOS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E0B9560-BB21-4E09-8A14-4DDC0F3F8AFC}"/>
              </a:ext>
            </a:extLst>
          </p:cNvPr>
          <p:cNvSpPr/>
          <p:nvPr/>
        </p:nvSpPr>
        <p:spPr>
          <a:xfrm>
            <a:off x="910008" y="1326663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atual da pecuária nacional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AA3FDDD3-7291-48DC-B3B0-49A18C1FA58C}"/>
              </a:ext>
            </a:extLst>
          </p:cNvPr>
          <p:cNvSpPr/>
          <p:nvPr/>
        </p:nvSpPr>
        <p:spPr>
          <a:xfrm>
            <a:off x="948098" y="1851480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49263" algn="l"/>
              </a:tabLst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potencial com adubação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AD0008EB-AC38-47BA-9237-FFC6EB9803D4}"/>
              </a:ext>
            </a:extLst>
          </p:cNvPr>
          <p:cNvSpPr/>
          <p:nvPr/>
        </p:nvSpPr>
        <p:spPr>
          <a:xfrm>
            <a:off x="948098" y="2376297"/>
            <a:ext cx="6571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atual </a:t>
            </a:r>
            <a:r>
              <a:rPr kumimoji="0" lang="pt-BR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versus 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Potencial com adubação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5978E645-D372-4E7A-8021-5CB757F28BE1}"/>
              </a:ext>
            </a:extLst>
          </p:cNvPr>
          <p:cNvSpPr/>
          <p:nvPr/>
        </p:nvSpPr>
        <p:spPr>
          <a:xfrm>
            <a:off x="948098" y="2901114"/>
            <a:ext cx="6571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Diferença no Desempenho Animal (SIMULAÇÃO) 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EF0BD0B2-4DCE-48D6-BCB3-09FDDF8DEB43}"/>
              </a:ext>
            </a:extLst>
          </p:cNvPr>
          <p:cNvSpPr/>
          <p:nvPr/>
        </p:nvSpPr>
        <p:spPr>
          <a:xfrm>
            <a:off x="948098" y="3425931"/>
            <a:ext cx="6571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Diferença no Desempenho Animal (SIMULAÇÃO) 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48B49A3F-5331-4580-B6CD-F38655B4D318}"/>
              </a:ext>
            </a:extLst>
          </p:cNvPr>
          <p:cNvSpPr/>
          <p:nvPr/>
        </p:nvSpPr>
        <p:spPr>
          <a:xfrm>
            <a:off x="948098" y="395074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Diferença no Desempenho Animal (SIMULAÇÃO) </a:t>
            </a: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E086BDB-1BAD-4F09-97EB-884E0EDBE9E2}"/>
              </a:ext>
            </a:extLst>
          </p:cNvPr>
          <p:cNvSpPr/>
          <p:nvPr/>
        </p:nvSpPr>
        <p:spPr>
          <a:xfrm>
            <a:off x="948098" y="4475565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Benefícios da adubação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4D5B45FB-8AF2-496D-90AB-8C2EC70985E7}"/>
              </a:ext>
            </a:extLst>
          </p:cNvPr>
          <p:cNvSpPr/>
          <p:nvPr/>
        </p:nvSpPr>
        <p:spPr>
          <a:xfrm>
            <a:off x="948098" y="5000382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Diferencial da linha de fertilizantes</a:t>
            </a: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10CB6CBF-EEF1-4A6D-8C15-820A604E0C02}"/>
              </a:ext>
            </a:extLst>
          </p:cNvPr>
          <p:cNvSpPr/>
          <p:nvPr/>
        </p:nvSpPr>
        <p:spPr>
          <a:xfrm>
            <a:off x="948098" y="5525199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Sugestões de adubação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0293E177-03BD-499B-AE95-3886E0ECBF01}"/>
              </a:ext>
            </a:extLst>
          </p:cNvPr>
          <p:cNvSpPr/>
          <p:nvPr/>
        </p:nvSpPr>
        <p:spPr>
          <a:xfrm>
            <a:off x="910008" y="6050015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1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Resultado de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demoplot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8CF2F776-0A84-482F-8CA3-5FCEDF4E85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1311374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192228C6-7C31-4512-A90E-F23EF9F0DB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1839985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5F69B82F-DA35-4992-9958-70B92AAA1A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2368596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5">
            <a:extLst>
              <a:ext uri="{FF2B5EF4-FFF2-40B4-BE49-F238E27FC236}">
                <a16:creationId xmlns:a16="http://schemas.microsoft.com/office/drawing/2014/main" id="{8510F2B7-B22C-4971-85C7-4D5CFFBD3E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2897207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6AC8702F-D30C-440E-8673-715A5A5F51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3425818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8C00EE96-87A7-4EA9-BD11-E74C18A63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3954429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4AAC230D-5D96-489C-817F-8F4DE7CD28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4483040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8A563338-8D0A-4F6A-8791-7EEF3820E2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5011651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DFF8E89E-BE9B-4D3B-BD1D-5B66C14A0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5540262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5">
            <a:extLst>
              <a:ext uri="{FF2B5EF4-FFF2-40B4-BE49-F238E27FC236}">
                <a16:creationId xmlns:a16="http://schemas.microsoft.com/office/drawing/2014/main" id="{7ABDC5C1-7691-43A1-BFA8-DE979D6B2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504164" y="6068875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4" name="Gráfico 43" descr="Marca de seleção">
            <a:extLst>
              <a:ext uri="{FF2B5EF4-FFF2-40B4-BE49-F238E27FC236}">
                <a16:creationId xmlns:a16="http://schemas.microsoft.com/office/drawing/2014/main" id="{5F199F40-E710-408B-91D1-AAB43C04D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1336216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Gráfico 44" descr="Marca de seleção">
            <a:extLst>
              <a:ext uri="{FF2B5EF4-FFF2-40B4-BE49-F238E27FC236}">
                <a16:creationId xmlns:a16="http://schemas.microsoft.com/office/drawing/2014/main" id="{FB3A90EE-AD73-4739-AF9B-48D4F01EE4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1861453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6" name="Gráfico 45" descr="Marca de seleção">
            <a:extLst>
              <a:ext uri="{FF2B5EF4-FFF2-40B4-BE49-F238E27FC236}">
                <a16:creationId xmlns:a16="http://schemas.microsoft.com/office/drawing/2014/main" id="{8252522D-6538-4A1C-A576-C80901AF6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2386758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Gráfico 46" descr="Marca de seleção">
            <a:extLst>
              <a:ext uri="{FF2B5EF4-FFF2-40B4-BE49-F238E27FC236}">
                <a16:creationId xmlns:a16="http://schemas.microsoft.com/office/drawing/2014/main" id="{4A3B5306-F87D-4ED8-B040-4E694C49C2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2911995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8" name="Gráfico 47" descr="Marca de seleção">
            <a:extLst>
              <a:ext uri="{FF2B5EF4-FFF2-40B4-BE49-F238E27FC236}">
                <a16:creationId xmlns:a16="http://schemas.microsoft.com/office/drawing/2014/main" id="{96E8CD57-1ACB-4C44-8EF2-9765ECBDAA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3450662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Gráfico 48" descr="Marca de seleção">
            <a:extLst>
              <a:ext uri="{FF2B5EF4-FFF2-40B4-BE49-F238E27FC236}">
                <a16:creationId xmlns:a16="http://schemas.microsoft.com/office/drawing/2014/main" id="{2AFADA6E-EC1C-46F9-865D-B08EC546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3975899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Gráfico 49" descr="Marca de seleção">
            <a:extLst>
              <a:ext uri="{FF2B5EF4-FFF2-40B4-BE49-F238E27FC236}">
                <a16:creationId xmlns:a16="http://schemas.microsoft.com/office/drawing/2014/main" id="{10B39264-6B2D-4308-B626-29056CBE1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4501204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Gráfico 50" descr="Marca de seleção">
            <a:extLst>
              <a:ext uri="{FF2B5EF4-FFF2-40B4-BE49-F238E27FC236}">
                <a16:creationId xmlns:a16="http://schemas.microsoft.com/office/drawing/2014/main" id="{B9236A2C-5A78-4B27-9714-2872479C05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5026441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2" name="Gráfico 51" descr="Marca de seleção">
            <a:extLst>
              <a:ext uri="{FF2B5EF4-FFF2-40B4-BE49-F238E27FC236}">
                <a16:creationId xmlns:a16="http://schemas.microsoft.com/office/drawing/2014/main" id="{A90D69A2-DE89-47A6-83B5-2A90990DA1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5560878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3" name="Gráfico 52" descr="Marca de seleção">
            <a:extLst>
              <a:ext uri="{FF2B5EF4-FFF2-40B4-BE49-F238E27FC236}">
                <a16:creationId xmlns:a16="http://schemas.microsoft.com/office/drawing/2014/main" id="{4C1C8108-6BDD-4827-826C-6B5781194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08" y="6110674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6F05C-E619-4C66-91E8-26144B6D7E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76" t="16423" r="74471" b="4657"/>
          <a:stretch/>
        </p:blipFill>
        <p:spPr>
          <a:xfrm>
            <a:off x="8281729" y="220963"/>
            <a:ext cx="2962173" cy="640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2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49">
            <a:extLst>
              <a:ext uri="{FF2B5EF4-FFF2-40B4-BE49-F238E27FC236}">
                <a16:creationId xmlns:a16="http://schemas.microsoft.com/office/drawing/2014/main" id="{4123DC9D-3A2E-4E38-8F66-1111EBC7EE4E}"/>
              </a:ext>
            </a:extLst>
          </p:cNvPr>
          <p:cNvSpPr/>
          <p:nvPr/>
        </p:nvSpPr>
        <p:spPr>
          <a:xfrm>
            <a:off x="0" y="6106857"/>
            <a:ext cx="12201765" cy="751143"/>
          </a:xfrm>
          <a:prstGeom prst="rect">
            <a:avLst/>
          </a:prstGeom>
          <a:gradFill flip="none" rotWithShape="1">
            <a:gsLst>
              <a:gs pos="82000">
                <a:srgbClr val="3D4931">
                  <a:lumMod val="99000"/>
                  <a:lumOff val="1000"/>
                </a:srgbClr>
              </a:gs>
              <a:gs pos="0">
                <a:srgbClr val="B2BC3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632944-6A5F-421F-92B9-5632BC4E1E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40" y="76525"/>
            <a:ext cx="4867415" cy="29184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840A407-6C39-4AF2-9EFB-99AA5E0563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92" y="3212217"/>
            <a:ext cx="5084057" cy="285978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13474BD-C54D-4A3E-9007-F9A719AE3C30}"/>
              </a:ext>
            </a:extLst>
          </p:cNvPr>
          <p:cNvCxnSpPr>
            <a:cxnSpLocks/>
          </p:cNvCxnSpPr>
          <p:nvPr/>
        </p:nvCxnSpPr>
        <p:spPr>
          <a:xfrm flipV="1">
            <a:off x="1815548" y="3731332"/>
            <a:ext cx="1787461" cy="1118964"/>
          </a:xfrm>
          <a:prstGeom prst="straightConnector1">
            <a:avLst/>
          </a:prstGeom>
          <a:ln w="38100">
            <a:solidFill>
              <a:srgbClr val="6B753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7914A8B-C79A-44D9-89B8-9982770FE97B}"/>
              </a:ext>
            </a:extLst>
          </p:cNvPr>
          <p:cNvCxnSpPr>
            <a:cxnSpLocks/>
            <a:endCxn id="6" idx="2"/>
          </p:cNvCxnSpPr>
          <p:nvPr/>
        </p:nvCxnSpPr>
        <p:spPr>
          <a:xfrm flipV="1">
            <a:off x="3445565" y="3788389"/>
            <a:ext cx="1319074" cy="853720"/>
          </a:xfrm>
          <a:prstGeom prst="straightConnector1">
            <a:avLst/>
          </a:prstGeom>
          <a:ln w="38100">
            <a:solidFill>
              <a:srgbClr val="6B753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A5DE61F-30EC-46B8-AE64-EBE72F99E166}"/>
              </a:ext>
            </a:extLst>
          </p:cNvPr>
          <p:cNvSpPr txBox="1"/>
          <p:nvPr/>
        </p:nvSpPr>
        <p:spPr>
          <a:xfrm>
            <a:off x="3641276" y="2772726"/>
            <a:ext cx="2246726" cy="1015663"/>
          </a:xfrm>
          <a:prstGeom prst="rect">
            <a:avLst/>
          </a:prstGeom>
          <a:solidFill>
            <a:schemeClr val="bg1"/>
          </a:solidFill>
          <a:ln>
            <a:solidFill>
              <a:srgbClr val="526A1A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verta-Bold" panose="00000800000000000000"/>
                <a:cs typeface="Arial" panose="020B0604020202020204" pitchFamily="34" charset="0"/>
              </a:rPr>
              <a:t>Centro do granulo da Ureia sem produto.</a:t>
            </a:r>
            <a:endParaRPr lang="en-US" sz="2000" dirty="0">
              <a:latin typeface="Averta-Bold" panose="00000800000000000000"/>
              <a:cs typeface="Arial" panose="020B0604020202020204" pitchFamily="34" charset="0"/>
            </a:endParaRP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1FA1525D-047B-48AC-904A-BBD60926A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332" y="6276798"/>
            <a:ext cx="1342640" cy="48563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8AFB397-0856-41A8-9C39-933E4757960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9"/>
          <a:stretch/>
        </p:blipFill>
        <p:spPr>
          <a:xfrm>
            <a:off x="7795406" y="-59088"/>
            <a:ext cx="4322951" cy="34031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CD2E12-7C25-4AC6-96B7-5A86DB463D9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1142" y="3385356"/>
            <a:ext cx="4347215" cy="244530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74A848-2CD8-4A77-B1F0-EE25E1420D88}"/>
              </a:ext>
            </a:extLst>
          </p:cNvPr>
          <p:cNvCxnSpPr>
            <a:cxnSpLocks/>
            <a:endCxn id="27" idx="3"/>
          </p:cNvCxnSpPr>
          <p:nvPr/>
        </p:nvCxnSpPr>
        <p:spPr>
          <a:xfrm flipH="1" flipV="1">
            <a:off x="9057876" y="3178099"/>
            <a:ext cx="1318576" cy="1238920"/>
          </a:xfrm>
          <a:prstGeom prst="straightConnector1">
            <a:avLst/>
          </a:prstGeom>
          <a:ln w="38100">
            <a:solidFill>
              <a:srgbClr val="6B753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1B4821D-12A5-4B36-8B76-2458C8460BB7}"/>
              </a:ext>
            </a:extLst>
          </p:cNvPr>
          <p:cNvCxnSpPr>
            <a:cxnSpLocks/>
          </p:cNvCxnSpPr>
          <p:nvPr/>
        </p:nvCxnSpPr>
        <p:spPr>
          <a:xfrm flipH="1" flipV="1">
            <a:off x="7735142" y="3573380"/>
            <a:ext cx="1586279" cy="843639"/>
          </a:xfrm>
          <a:prstGeom prst="straightConnector1">
            <a:avLst/>
          </a:prstGeom>
          <a:ln w="38100">
            <a:solidFill>
              <a:srgbClr val="6B7530"/>
            </a:solidFill>
            <a:prstDash val="sysDot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F9C19D7-D3C2-4AB8-8DD2-4883100DC2A7}"/>
              </a:ext>
            </a:extLst>
          </p:cNvPr>
          <p:cNvSpPr txBox="1"/>
          <p:nvPr/>
        </p:nvSpPr>
        <p:spPr>
          <a:xfrm>
            <a:off x="6878193" y="2824156"/>
            <a:ext cx="2179683" cy="707886"/>
          </a:xfrm>
          <a:prstGeom prst="rect">
            <a:avLst/>
          </a:prstGeom>
          <a:solidFill>
            <a:schemeClr val="bg1"/>
          </a:solidFill>
          <a:ln>
            <a:solidFill>
              <a:srgbClr val="B8C46E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latin typeface="Averta-Bold" panose="00000800000000000000"/>
                <a:cs typeface="Arial" panose="020B0604020202020204" pitchFamily="34" charset="0"/>
              </a:rPr>
              <a:t>Centro do granulo com produto</a:t>
            </a:r>
            <a:endParaRPr lang="en-US" sz="2000" dirty="0">
              <a:latin typeface="Averta-Bold" panose="00000800000000000000"/>
              <a:cs typeface="Arial" panose="020B0604020202020204" pitchFamily="34" charset="0"/>
            </a:endParaRPr>
          </a:p>
        </p:txBody>
      </p:sp>
      <p:grpSp>
        <p:nvGrpSpPr>
          <p:cNvPr id="28" name="Agrupar 3">
            <a:extLst>
              <a:ext uri="{FF2B5EF4-FFF2-40B4-BE49-F238E27FC236}">
                <a16:creationId xmlns:a16="http://schemas.microsoft.com/office/drawing/2014/main" id="{DD15A6FF-C2A5-4D2A-862E-7C2B6950092F}"/>
              </a:ext>
            </a:extLst>
          </p:cNvPr>
          <p:cNvGrpSpPr/>
          <p:nvPr/>
        </p:nvGrpSpPr>
        <p:grpSpPr>
          <a:xfrm>
            <a:off x="8014530" y="83377"/>
            <a:ext cx="1511503" cy="710180"/>
            <a:chOff x="4341199" y="-2110516"/>
            <a:chExt cx="3794078" cy="1796470"/>
          </a:xfrm>
        </p:grpSpPr>
        <p:pic>
          <p:nvPicPr>
            <p:cNvPr id="29" name="Imagem 71">
              <a:extLst>
                <a:ext uri="{FF2B5EF4-FFF2-40B4-BE49-F238E27FC236}">
                  <a16:creationId xmlns:a16="http://schemas.microsoft.com/office/drawing/2014/main" id="{850DD89D-83BC-442F-995C-4D632B5D92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8" t="31698" r="8231" b="15967"/>
            <a:stretch/>
          </p:blipFill>
          <p:spPr>
            <a:xfrm>
              <a:off x="4341199" y="-2034760"/>
              <a:ext cx="3794078" cy="1720714"/>
            </a:xfrm>
            <a:custGeom>
              <a:avLst/>
              <a:gdLst>
                <a:gd name="connsiteX0" fmla="*/ 0 w 3794078"/>
                <a:gd name="connsiteY0" fmla="*/ 0 h 1720714"/>
                <a:gd name="connsiteX1" fmla="*/ 11193 w 3794078"/>
                <a:gd name="connsiteY1" fmla="*/ 0 h 1720714"/>
                <a:gd name="connsiteX2" fmla="*/ 11193 w 3794078"/>
                <a:gd name="connsiteY2" fmla="*/ 834611 h 1720714"/>
                <a:gd name="connsiteX3" fmla="*/ 2903826 w 3794078"/>
                <a:gd name="connsiteY3" fmla="*/ 834611 h 1720714"/>
                <a:gd name="connsiteX4" fmla="*/ 2903826 w 3794078"/>
                <a:gd name="connsiteY4" fmla="*/ 0 h 1720714"/>
                <a:gd name="connsiteX5" fmla="*/ 3794078 w 3794078"/>
                <a:gd name="connsiteY5" fmla="*/ 0 h 1720714"/>
                <a:gd name="connsiteX6" fmla="*/ 3794078 w 3794078"/>
                <a:gd name="connsiteY6" fmla="*/ 1720714 h 1720714"/>
                <a:gd name="connsiteX7" fmla="*/ 0 w 3794078"/>
                <a:gd name="connsiteY7" fmla="*/ 1720714 h 172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078" h="1720714">
                  <a:moveTo>
                    <a:pt x="0" y="0"/>
                  </a:moveTo>
                  <a:lnTo>
                    <a:pt x="11193" y="0"/>
                  </a:lnTo>
                  <a:lnTo>
                    <a:pt x="11193" y="834611"/>
                  </a:lnTo>
                  <a:lnTo>
                    <a:pt x="2903826" y="834611"/>
                  </a:lnTo>
                  <a:lnTo>
                    <a:pt x="2903826" y="0"/>
                  </a:lnTo>
                  <a:lnTo>
                    <a:pt x="3794078" y="0"/>
                  </a:lnTo>
                  <a:lnTo>
                    <a:pt x="3794078" y="1720714"/>
                  </a:lnTo>
                  <a:lnTo>
                    <a:pt x="0" y="1720714"/>
                  </a:lnTo>
                  <a:close/>
                </a:path>
              </a:pathLst>
            </a:custGeom>
            <a:effectLst/>
          </p:spPr>
        </p:pic>
        <p:pic>
          <p:nvPicPr>
            <p:cNvPr id="30" name="Imagem 76">
              <a:extLst>
                <a:ext uri="{FF2B5EF4-FFF2-40B4-BE49-F238E27FC236}">
                  <a16:creationId xmlns:a16="http://schemas.microsoft.com/office/drawing/2014/main" id="{8F4D800A-60AF-4245-AEC6-BFC0C46A1E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3523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1C237B4-E00A-4708-A489-A0600BF0C1EB}"/>
              </a:ext>
            </a:extLst>
          </p:cNvPr>
          <p:cNvSpPr/>
          <p:nvPr/>
        </p:nvSpPr>
        <p:spPr>
          <a:xfrm>
            <a:off x="366092" y="113325"/>
            <a:ext cx="1303682" cy="536032"/>
          </a:xfrm>
          <a:prstGeom prst="rect">
            <a:avLst/>
          </a:prstGeom>
          <a:solidFill>
            <a:srgbClr val="DDD2BC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72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1F4842-B0C8-4936-9B93-7A71F1F4E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6" y="1314"/>
            <a:ext cx="3261003" cy="6156133"/>
          </a:xfrm>
          <a:prstGeom prst="rect">
            <a:avLst/>
          </a:prstGeom>
        </p:spPr>
      </p:pic>
      <p:sp>
        <p:nvSpPr>
          <p:cNvPr id="50" name="Retângulo 49">
            <a:extLst>
              <a:ext uri="{FF2B5EF4-FFF2-40B4-BE49-F238E27FC236}">
                <a16:creationId xmlns:a16="http://schemas.microsoft.com/office/drawing/2014/main" id="{C7068B72-3E0C-45A4-9509-B78D74A5B765}"/>
              </a:ext>
            </a:extLst>
          </p:cNvPr>
          <p:cNvSpPr/>
          <p:nvPr/>
        </p:nvSpPr>
        <p:spPr>
          <a:xfrm>
            <a:off x="0" y="6106857"/>
            <a:ext cx="12201765" cy="751143"/>
          </a:xfrm>
          <a:prstGeom prst="rect">
            <a:avLst/>
          </a:prstGeom>
          <a:gradFill flip="none" rotWithShape="1">
            <a:gsLst>
              <a:gs pos="82000">
                <a:srgbClr val="3D4931">
                  <a:lumMod val="99000"/>
                  <a:lumOff val="1000"/>
                </a:srgbClr>
              </a:gs>
              <a:gs pos="0">
                <a:srgbClr val="B2BC3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Picture 4">
            <a:extLst>
              <a:ext uri="{FF2B5EF4-FFF2-40B4-BE49-F238E27FC236}">
                <a16:creationId xmlns:a16="http://schemas.microsoft.com/office/drawing/2014/main" id="{17D8E8D5-8586-4CDE-ABA5-2130B431C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32" y="6276798"/>
            <a:ext cx="1342640" cy="485636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8E8BFB93-493F-437C-BE19-168D3824DA1F}"/>
              </a:ext>
            </a:extLst>
          </p:cNvPr>
          <p:cNvGrpSpPr/>
          <p:nvPr/>
        </p:nvGrpSpPr>
        <p:grpSpPr>
          <a:xfrm>
            <a:off x="1641147" y="1322924"/>
            <a:ext cx="3874008" cy="1710014"/>
            <a:chOff x="1851798" y="1924118"/>
            <a:chExt cx="3770562" cy="1674973"/>
          </a:xfrm>
        </p:grpSpPr>
        <p:sp>
          <p:nvSpPr>
            <p:cNvPr id="56" name="TextBox 5">
              <a:extLst>
                <a:ext uri="{FF2B5EF4-FFF2-40B4-BE49-F238E27FC236}">
                  <a16:creationId xmlns:a16="http://schemas.microsoft.com/office/drawing/2014/main" id="{A851CA8F-52DF-460F-ABE0-D81D6EB007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4133" y="2705379"/>
              <a:ext cx="101822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Enxofre</a:t>
              </a:r>
            </a:p>
          </p:txBody>
        </p:sp>
        <p:sp>
          <p:nvSpPr>
            <p:cNvPr id="59" name="Oval 52">
              <a:extLst>
                <a:ext uri="{FF2B5EF4-FFF2-40B4-BE49-F238E27FC236}">
                  <a16:creationId xmlns:a16="http://schemas.microsoft.com/office/drawing/2014/main" id="{8072D339-7F34-4EFA-B103-3483F53B84F3}"/>
                </a:ext>
              </a:extLst>
            </p:cNvPr>
            <p:cNvSpPr/>
            <p:nvPr/>
          </p:nvSpPr>
          <p:spPr bwMode="auto">
            <a:xfrm>
              <a:off x="4731453" y="1924118"/>
              <a:ext cx="763586" cy="765175"/>
            </a:xfrm>
            <a:prstGeom prst="ellipse">
              <a:avLst/>
            </a:prstGeom>
            <a:noFill/>
            <a:ln w="38100" cmpd="sng">
              <a:solidFill>
                <a:srgbClr val="B4BD3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1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S</a:t>
              </a:r>
            </a:p>
          </p:txBody>
        </p:sp>
        <p:cxnSp>
          <p:nvCxnSpPr>
            <p:cNvPr id="74" name="Straight Connector 65">
              <a:extLst>
                <a:ext uri="{FF2B5EF4-FFF2-40B4-BE49-F238E27FC236}">
                  <a16:creationId xmlns:a16="http://schemas.microsoft.com/office/drawing/2014/main" id="{7BFEAF63-95B1-4873-8232-64D0990362C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51798" y="2466749"/>
              <a:ext cx="2916476" cy="1132342"/>
            </a:xfrm>
            <a:prstGeom prst="line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015DFAA-E86E-4A4C-99C8-955086D7BE4D}"/>
              </a:ext>
            </a:extLst>
          </p:cNvPr>
          <p:cNvGrpSpPr/>
          <p:nvPr/>
        </p:nvGrpSpPr>
        <p:grpSpPr>
          <a:xfrm>
            <a:off x="1166849" y="4083549"/>
            <a:ext cx="4674420" cy="1749958"/>
            <a:chOff x="-2680466" y="3949665"/>
            <a:chExt cx="4549601" cy="1714098"/>
          </a:xfrm>
        </p:grpSpPr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AFF34B5B-7263-486F-ABF0-EEA659CBB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4114" y="5294431"/>
              <a:ext cx="101502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Fósforo</a:t>
              </a:r>
            </a:p>
          </p:txBody>
        </p:sp>
        <p:cxnSp>
          <p:nvCxnSpPr>
            <p:cNvPr id="76" name="Straight Connector 65">
              <a:extLst>
                <a:ext uri="{FF2B5EF4-FFF2-40B4-BE49-F238E27FC236}">
                  <a16:creationId xmlns:a16="http://schemas.microsoft.com/office/drawing/2014/main" id="{FFCE808C-C5BC-4FA0-B5D8-177ED3328ABC}"/>
                </a:ext>
              </a:extLst>
            </p:cNvPr>
            <p:cNvCxnSpPr>
              <a:cxnSpLocks/>
              <a:stCxn id="57" idx="2"/>
            </p:cNvCxnSpPr>
            <p:nvPr/>
          </p:nvCxnSpPr>
          <p:spPr bwMode="auto">
            <a:xfrm flipH="1" flipV="1">
              <a:off x="-2680466" y="3949665"/>
              <a:ext cx="3660297" cy="901672"/>
            </a:xfrm>
            <a:prstGeom prst="line">
              <a:avLst/>
            </a:prstGeom>
            <a:ln w="38100" cap="rnd">
              <a:solidFill>
                <a:schemeClr val="tx1">
                  <a:lumMod val="75000"/>
                  <a:lumOff val="25000"/>
                </a:schemeClr>
              </a:solidFill>
              <a:prstDash val="sysDot"/>
              <a:rou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Oval 52">
              <a:extLst>
                <a:ext uri="{FF2B5EF4-FFF2-40B4-BE49-F238E27FC236}">
                  <a16:creationId xmlns:a16="http://schemas.microsoft.com/office/drawing/2014/main" id="{F59EAFAD-C170-48E3-BF56-A494B83C6779}"/>
                </a:ext>
              </a:extLst>
            </p:cNvPr>
            <p:cNvSpPr/>
            <p:nvPr/>
          </p:nvSpPr>
          <p:spPr bwMode="auto">
            <a:xfrm>
              <a:off x="979831" y="4468749"/>
              <a:ext cx="763586" cy="765175"/>
            </a:xfrm>
            <a:prstGeom prst="ellipse">
              <a:avLst/>
            </a:prstGeom>
            <a:noFill/>
            <a:ln w="38100" cmpd="sng">
              <a:solidFill>
                <a:srgbClr val="B4BD3C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14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Times New Roman" panose="02020603050405020304" pitchFamily="18" charset="0"/>
                </a:rPr>
                <a:t>P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BD810F7-889F-4E60-8C22-84A573B23008}"/>
              </a:ext>
            </a:extLst>
          </p:cNvPr>
          <p:cNvGrpSpPr/>
          <p:nvPr/>
        </p:nvGrpSpPr>
        <p:grpSpPr>
          <a:xfrm>
            <a:off x="1806820" y="3306902"/>
            <a:ext cx="3278037" cy="1239612"/>
            <a:chOff x="2001557" y="3908096"/>
            <a:chExt cx="3190505" cy="1214210"/>
          </a:xfrm>
        </p:grpSpPr>
        <p:sp>
          <p:nvSpPr>
            <p:cNvPr id="45" name="TextBox 11">
              <a:extLst>
                <a:ext uri="{FF2B5EF4-FFF2-40B4-BE49-F238E27FC236}">
                  <a16:creationId xmlns:a16="http://schemas.microsoft.com/office/drawing/2014/main" id="{6E7F1996-CF25-4DB7-921F-0C40A9CFE0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883" y="4752974"/>
              <a:ext cx="885179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ctr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pt-B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Cálcio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BC77C2B6-EAC7-45FC-995F-55B04EE42DF4}"/>
                </a:ext>
              </a:extLst>
            </p:cNvPr>
            <p:cNvGrpSpPr/>
            <p:nvPr/>
          </p:nvGrpSpPr>
          <p:grpSpPr>
            <a:xfrm>
              <a:off x="2001557" y="3908096"/>
              <a:ext cx="3129708" cy="765175"/>
              <a:chOff x="2001557" y="3908096"/>
              <a:chExt cx="3129708" cy="765175"/>
            </a:xfrm>
          </p:grpSpPr>
          <p:sp>
            <p:nvSpPr>
              <p:cNvPr id="44" name="Oval 52">
                <a:extLst>
                  <a:ext uri="{FF2B5EF4-FFF2-40B4-BE49-F238E27FC236}">
                    <a16:creationId xmlns:a16="http://schemas.microsoft.com/office/drawing/2014/main" id="{3C14D5F9-0758-4026-91E8-46588D4FC62E}"/>
                  </a:ext>
                </a:extLst>
              </p:cNvPr>
              <p:cNvSpPr/>
              <p:nvPr/>
            </p:nvSpPr>
            <p:spPr bwMode="auto">
              <a:xfrm>
                <a:off x="4367679" y="3908096"/>
                <a:ext cx="763586" cy="765175"/>
              </a:xfrm>
              <a:prstGeom prst="ellipse">
                <a:avLst/>
              </a:prstGeom>
              <a:noFill/>
              <a:ln w="38100" cmpd="sng">
                <a:solidFill>
                  <a:srgbClr val="B4BD3C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marL="0" marR="0" lvl="0" indent="0" algn="ctr" defTabSz="91414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Times New Roman" panose="02020603050405020304" pitchFamily="18" charset="0"/>
                  </a:rPr>
                  <a:t>Ca</a:t>
                </a:r>
              </a:p>
            </p:txBody>
          </p:sp>
          <p:cxnSp>
            <p:nvCxnSpPr>
              <p:cNvPr id="75" name="Straight Connector 65">
                <a:extLst>
                  <a:ext uri="{FF2B5EF4-FFF2-40B4-BE49-F238E27FC236}">
                    <a16:creationId xmlns:a16="http://schemas.microsoft.com/office/drawing/2014/main" id="{922B0A90-0394-4D6A-8D8D-17F695476794}"/>
                  </a:ext>
                </a:extLst>
              </p:cNvPr>
              <p:cNvCxnSpPr>
                <a:cxnSpLocks/>
                <a:endCxn id="44" idx="2"/>
              </p:cNvCxnSpPr>
              <p:nvPr/>
            </p:nvCxnSpPr>
            <p:spPr bwMode="auto">
              <a:xfrm>
                <a:off x="2001557" y="4112013"/>
                <a:ext cx="2366122" cy="178671"/>
              </a:xfrm>
              <a:prstGeom prst="line">
                <a:avLst/>
              </a:prstGeom>
              <a:ln w="38100" cap="rnd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Retângulo 51">
            <a:extLst>
              <a:ext uri="{FF2B5EF4-FFF2-40B4-BE49-F238E27FC236}">
                <a16:creationId xmlns:a16="http://schemas.microsoft.com/office/drawing/2014/main" id="{D03A475C-0D31-4B1F-A5B3-4577EE93ABE9}"/>
              </a:ext>
            </a:extLst>
          </p:cNvPr>
          <p:cNvSpPr/>
          <p:nvPr/>
        </p:nvSpPr>
        <p:spPr>
          <a:xfrm>
            <a:off x="6383914" y="1551818"/>
            <a:ext cx="339142" cy="309078"/>
          </a:xfrm>
          <a:prstGeom prst="rect">
            <a:avLst/>
          </a:prstGeom>
          <a:solidFill>
            <a:srgbClr val="A5A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6E30EA6E-8E5F-454B-A94D-DAF6EDE9A35F}"/>
              </a:ext>
            </a:extLst>
          </p:cNvPr>
          <p:cNvGrpSpPr/>
          <p:nvPr/>
        </p:nvGrpSpPr>
        <p:grpSpPr>
          <a:xfrm>
            <a:off x="6403702" y="1473487"/>
            <a:ext cx="5807193" cy="461665"/>
            <a:chOff x="6403702" y="1520397"/>
            <a:chExt cx="5807193" cy="461665"/>
          </a:xfrm>
        </p:grpSpPr>
        <p:sp>
          <p:nvSpPr>
            <p:cNvPr id="32" name="Rectangle 44">
              <a:extLst>
                <a:ext uri="{FF2B5EF4-FFF2-40B4-BE49-F238E27FC236}">
                  <a16:creationId xmlns:a16="http://schemas.microsoft.com/office/drawing/2014/main" id="{16F96813-E207-4B82-B281-925140A433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1796" y="1581952"/>
              <a:ext cx="536909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Apresenta equilibarada concentração de </a:t>
              </a:r>
              <a:r>
                <a:rPr kumimoji="0" lang="pt-BR" alt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P, Ca e S </a:t>
              </a:r>
              <a:endParaRPr kumimoji="0" lang="en-US" altLang="pt-BR" sz="2000" b="1" i="0" u="none" strike="noStrike" kern="1200" cap="none" spc="0" normalizeH="0" baseline="0" noProof="0" dirty="0">
                <a:ln>
                  <a:noFill/>
                </a:ln>
                <a:solidFill>
                  <a:srgbClr val="3D4931"/>
                </a:solidFill>
                <a:effectLst/>
                <a:uLnTx/>
                <a:uFillTx/>
                <a:latin typeface="Averta-Black" panose="00000A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9" name="TextBox 43">
              <a:extLst>
                <a:ext uri="{FF2B5EF4-FFF2-40B4-BE49-F238E27FC236}">
                  <a16:creationId xmlns:a16="http://schemas.microsoft.com/office/drawing/2014/main" id="{CEDDE695-A71D-4F85-9566-AF907BD8CE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3702" y="1520397"/>
              <a:ext cx="31771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53" name="Retângulo 52">
            <a:extLst>
              <a:ext uri="{FF2B5EF4-FFF2-40B4-BE49-F238E27FC236}">
                <a16:creationId xmlns:a16="http://schemas.microsoft.com/office/drawing/2014/main" id="{8FCD0893-93FC-4739-9471-73F726E81A7D}"/>
              </a:ext>
            </a:extLst>
          </p:cNvPr>
          <p:cNvSpPr/>
          <p:nvPr/>
        </p:nvSpPr>
        <p:spPr>
          <a:xfrm>
            <a:off x="6383914" y="2345665"/>
            <a:ext cx="339142" cy="309078"/>
          </a:xfrm>
          <a:prstGeom prst="rect">
            <a:avLst/>
          </a:prstGeom>
          <a:solidFill>
            <a:srgbClr val="A5A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25AAE0C-A3ED-4A8B-90EE-268390B83657}"/>
              </a:ext>
            </a:extLst>
          </p:cNvPr>
          <p:cNvGrpSpPr/>
          <p:nvPr/>
        </p:nvGrpSpPr>
        <p:grpSpPr>
          <a:xfrm>
            <a:off x="6400238" y="2263454"/>
            <a:ext cx="4647581" cy="461665"/>
            <a:chOff x="6400238" y="2459487"/>
            <a:chExt cx="4647581" cy="461665"/>
          </a:xfrm>
        </p:grpSpPr>
        <p:sp>
          <p:nvSpPr>
            <p:cNvPr id="35" name="Rectangle 47">
              <a:extLst>
                <a:ext uri="{FF2B5EF4-FFF2-40B4-BE49-F238E27FC236}">
                  <a16:creationId xmlns:a16="http://schemas.microsoft.com/office/drawing/2014/main" id="{69416AFA-040A-4938-82AD-E02952901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1796" y="2505653"/>
              <a:ext cx="420602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Ca e P</a:t>
              </a:r>
              <a:r>
                <a:rPr kumimoji="0" lang="pt-BR" alt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0" lang="pt-BR" alt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de alta solubilidade e eficiência </a:t>
              </a:r>
            </a:p>
          </p:txBody>
        </p:sp>
        <p:sp>
          <p:nvSpPr>
            <p:cNvPr id="82" name="TextBox 43">
              <a:extLst>
                <a:ext uri="{FF2B5EF4-FFF2-40B4-BE49-F238E27FC236}">
                  <a16:creationId xmlns:a16="http://schemas.microsoft.com/office/drawing/2014/main" id="{A1B5E896-543E-41A2-9394-2FE59FA5E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238" y="2459487"/>
              <a:ext cx="3449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BAB3E463-0A46-46BD-8503-C8EE629ACC60}"/>
              </a:ext>
            </a:extLst>
          </p:cNvPr>
          <p:cNvSpPr/>
          <p:nvPr/>
        </p:nvSpPr>
        <p:spPr>
          <a:xfrm>
            <a:off x="6383914" y="3129713"/>
            <a:ext cx="339142" cy="309078"/>
          </a:xfrm>
          <a:prstGeom prst="rect">
            <a:avLst/>
          </a:prstGeom>
          <a:solidFill>
            <a:srgbClr val="A5A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3EAAEDE-C9B6-4238-AF73-EF2EA23542E6}"/>
              </a:ext>
            </a:extLst>
          </p:cNvPr>
          <p:cNvGrpSpPr/>
          <p:nvPr/>
        </p:nvGrpSpPr>
        <p:grpSpPr>
          <a:xfrm>
            <a:off x="6400238" y="3053420"/>
            <a:ext cx="4167963" cy="461665"/>
            <a:chOff x="6400238" y="3398577"/>
            <a:chExt cx="4167963" cy="461665"/>
          </a:xfrm>
        </p:grpSpPr>
        <p:sp>
          <p:nvSpPr>
            <p:cNvPr id="38" name="Rectangle 52">
              <a:extLst>
                <a:ext uri="{FF2B5EF4-FFF2-40B4-BE49-F238E27FC236}">
                  <a16:creationId xmlns:a16="http://schemas.microsoft.com/office/drawing/2014/main" id="{2D73F326-6F41-47BC-9225-964DF99ABE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1796" y="3444743"/>
              <a:ext cx="372640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pt-BR" alt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Altas concentrações de nutrientes</a:t>
              </a:r>
            </a:p>
          </p:txBody>
        </p:sp>
        <p:sp>
          <p:nvSpPr>
            <p:cNvPr id="85" name="TextBox 43">
              <a:extLst>
                <a:ext uri="{FF2B5EF4-FFF2-40B4-BE49-F238E27FC236}">
                  <a16:creationId xmlns:a16="http://schemas.microsoft.com/office/drawing/2014/main" id="{0C4261FE-3E62-43BA-8095-81B674B5B4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238" y="3398577"/>
              <a:ext cx="3449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55" name="Retângulo 54">
            <a:extLst>
              <a:ext uri="{FF2B5EF4-FFF2-40B4-BE49-F238E27FC236}">
                <a16:creationId xmlns:a16="http://schemas.microsoft.com/office/drawing/2014/main" id="{1A1619F1-1268-414E-A745-06108EDD5247}"/>
              </a:ext>
            </a:extLst>
          </p:cNvPr>
          <p:cNvSpPr/>
          <p:nvPr/>
        </p:nvSpPr>
        <p:spPr>
          <a:xfrm>
            <a:off x="6383914" y="3913761"/>
            <a:ext cx="339142" cy="309078"/>
          </a:xfrm>
          <a:prstGeom prst="rect">
            <a:avLst/>
          </a:prstGeom>
          <a:solidFill>
            <a:srgbClr val="A5A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F6EFCFF-C78D-4315-95C7-D0A291D0C9DF}"/>
              </a:ext>
            </a:extLst>
          </p:cNvPr>
          <p:cNvGrpSpPr/>
          <p:nvPr/>
        </p:nvGrpSpPr>
        <p:grpSpPr>
          <a:xfrm>
            <a:off x="6394627" y="3843386"/>
            <a:ext cx="2386354" cy="461665"/>
            <a:chOff x="6394627" y="4337667"/>
            <a:chExt cx="2386354" cy="461665"/>
          </a:xfrm>
        </p:grpSpPr>
        <p:sp>
          <p:nvSpPr>
            <p:cNvPr id="41" name="Rectangle 55">
              <a:extLst>
                <a:ext uri="{FF2B5EF4-FFF2-40B4-BE49-F238E27FC236}">
                  <a16:creationId xmlns:a16="http://schemas.microsoft.com/office/drawing/2014/main" id="{C06D1239-BF43-44A0-A283-560CBE57AA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1796" y="4383833"/>
              <a:ext cx="193918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Sulfato de </a:t>
              </a:r>
              <a:r>
                <a:rPr kumimoji="0" lang="pt-BR" alt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cálcio </a:t>
              </a:r>
            </a:p>
          </p:txBody>
        </p:sp>
        <p:sp>
          <p:nvSpPr>
            <p:cNvPr id="88" name="TextBox 43">
              <a:extLst>
                <a:ext uri="{FF2B5EF4-FFF2-40B4-BE49-F238E27FC236}">
                  <a16:creationId xmlns:a16="http://schemas.microsoft.com/office/drawing/2014/main" id="{2EDB31D1-F3A5-4E60-8DCC-FF9DAAF528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4627" y="4337667"/>
              <a:ext cx="35618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65" name="Retângulo 64">
            <a:extLst>
              <a:ext uri="{FF2B5EF4-FFF2-40B4-BE49-F238E27FC236}">
                <a16:creationId xmlns:a16="http://schemas.microsoft.com/office/drawing/2014/main" id="{DF9BB459-3750-4CD9-AC12-4945F3533888}"/>
              </a:ext>
            </a:extLst>
          </p:cNvPr>
          <p:cNvSpPr/>
          <p:nvPr/>
        </p:nvSpPr>
        <p:spPr>
          <a:xfrm>
            <a:off x="6383914" y="4700602"/>
            <a:ext cx="339142" cy="309078"/>
          </a:xfrm>
          <a:prstGeom prst="rect">
            <a:avLst/>
          </a:prstGeom>
          <a:solidFill>
            <a:srgbClr val="A5AF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6349E149-E9E4-4224-A2FC-A9FEED6B4995}"/>
              </a:ext>
            </a:extLst>
          </p:cNvPr>
          <p:cNvGrpSpPr/>
          <p:nvPr/>
        </p:nvGrpSpPr>
        <p:grpSpPr>
          <a:xfrm>
            <a:off x="6394627" y="4633353"/>
            <a:ext cx="4255712" cy="461665"/>
            <a:chOff x="6394627" y="5276759"/>
            <a:chExt cx="4255712" cy="461665"/>
          </a:xfrm>
        </p:grpSpPr>
        <p:sp>
          <p:nvSpPr>
            <p:cNvPr id="51" name="Rectangle 55">
              <a:extLst>
                <a:ext uri="{FF2B5EF4-FFF2-40B4-BE49-F238E27FC236}">
                  <a16:creationId xmlns:a16="http://schemas.microsoft.com/office/drawing/2014/main" id="{417250F9-A042-4F6E-9B53-A6EDD08EC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1796" y="5322925"/>
              <a:ext cx="380854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alt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Precipitação de alumínio </a:t>
              </a:r>
              <a:r>
                <a:rPr kumimoji="0" lang="pt-BR" alt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(TÓXICO)</a:t>
              </a:r>
              <a:r>
                <a:rPr kumimoji="0" lang="pt-BR" altLang="pt-BR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92" name="TextBox 43">
              <a:extLst>
                <a:ext uri="{FF2B5EF4-FFF2-40B4-BE49-F238E27FC236}">
                  <a16:creationId xmlns:a16="http://schemas.microsoft.com/office/drawing/2014/main" id="{13BBC193-4316-4E13-8016-EE19719376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4627" y="5276759"/>
              <a:ext cx="34496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algn="l" defTabSz="91281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Times New Roman" panose="02020603050405020304" pitchFamily="18" charset="0"/>
                </a:rPr>
                <a:t>5</a:t>
              </a:r>
            </a:p>
          </p:txBody>
        </p:sp>
      </p:grpSp>
      <p:pic>
        <p:nvPicPr>
          <p:cNvPr id="40" name="Picture 2" descr="NutriMosaic – Seu novo portal de Nutrição Animal">
            <a:extLst>
              <a:ext uri="{FF2B5EF4-FFF2-40B4-BE49-F238E27FC236}">
                <a16:creationId xmlns:a16="http://schemas.microsoft.com/office/drawing/2014/main" id="{3402396C-DF55-4B62-94C4-A01C1E8FBB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29121" r="11704" b="25789"/>
          <a:stretch/>
        </p:blipFill>
        <p:spPr bwMode="auto">
          <a:xfrm>
            <a:off x="7763589" y="199545"/>
            <a:ext cx="2259712" cy="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67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EE706A6-28A2-45A4-B220-69D4F95CEFBC}"/>
              </a:ext>
            </a:extLst>
          </p:cNvPr>
          <p:cNvGrpSpPr/>
          <p:nvPr/>
        </p:nvGrpSpPr>
        <p:grpSpPr>
          <a:xfrm>
            <a:off x="7973128" y="2341418"/>
            <a:ext cx="4215695" cy="3560401"/>
            <a:chOff x="7783793" y="1606162"/>
            <a:chExt cx="4014849" cy="3204092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CF4E8DD7-3F23-4CAC-94E0-E875B76B3231}"/>
                </a:ext>
              </a:extLst>
            </p:cNvPr>
            <p:cNvGrpSpPr/>
            <p:nvPr/>
          </p:nvGrpSpPr>
          <p:grpSpPr>
            <a:xfrm>
              <a:off x="7783793" y="1606162"/>
              <a:ext cx="3810287" cy="3204092"/>
              <a:chOff x="12426667" y="3019278"/>
              <a:chExt cx="5977455" cy="5026470"/>
            </a:xfrm>
          </p:grpSpPr>
          <p:sp>
            <p:nvSpPr>
              <p:cNvPr id="5" name="Retângulo 4">
                <a:extLst>
                  <a:ext uri="{FF2B5EF4-FFF2-40B4-BE49-F238E27FC236}">
                    <a16:creationId xmlns:a16="http://schemas.microsoft.com/office/drawing/2014/main" id="{336482D8-D9F1-4ED4-B3AE-DFB2B82397A1}"/>
                  </a:ext>
                </a:extLst>
              </p:cNvPr>
              <p:cNvSpPr/>
              <p:nvPr/>
            </p:nvSpPr>
            <p:spPr>
              <a:xfrm>
                <a:off x="12547544" y="3148092"/>
                <a:ext cx="5709849" cy="4763691"/>
              </a:xfrm>
              <a:prstGeom prst="rect">
                <a:avLst/>
              </a:prstGeom>
              <a:gradFill flip="none" rotWithShape="1">
                <a:gsLst>
                  <a:gs pos="82000">
                    <a:srgbClr val="3D4931">
                      <a:lumMod val="99000"/>
                      <a:lumOff val="1000"/>
                    </a:srgbClr>
                  </a:gs>
                  <a:gs pos="0">
                    <a:srgbClr val="B2BC3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" name="Forma em L 7">
                <a:extLst>
                  <a:ext uri="{FF2B5EF4-FFF2-40B4-BE49-F238E27FC236}">
                    <a16:creationId xmlns:a16="http://schemas.microsoft.com/office/drawing/2014/main" id="{8371CAF2-2009-431A-AFB9-DFBD157805FA}"/>
                  </a:ext>
                </a:extLst>
              </p:cNvPr>
              <p:cNvSpPr/>
              <p:nvPr/>
            </p:nvSpPr>
            <p:spPr>
              <a:xfrm rot="5400000">
                <a:off x="12421583" y="3024362"/>
                <a:ext cx="368980" cy="35881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4" name="Forma em L 243">
                <a:extLst>
                  <a:ext uri="{FF2B5EF4-FFF2-40B4-BE49-F238E27FC236}">
                    <a16:creationId xmlns:a16="http://schemas.microsoft.com/office/drawing/2014/main" id="{5E95FADA-7557-40FC-8EC9-8B2048426C18}"/>
                  </a:ext>
                </a:extLst>
              </p:cNvPr>
              <p:cNvSpPr/>
              <p:nvPr/>
            </p:nvSpPr>
            <p:spPr>
              <a:xfrm rot="5400000" flipH="1" flipV="1">
                <a:off x="18040226" y="7681852"/>
                <a:ext cx="368980" cy="35881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E363F6F0-75A1-4E02-9B1E-3749C7C56C5F}"/>
                </a:ext>
              </a:extLst>
            </p:cNvPr>
            <p:cNvSpPr/>
            <p:nvPr/>
          </p:nvSpPr>
          <p:spPr>
            <a:xfrm>
              <a:off x="7952205" y="2167423"/>
              <a:ext cx="1452987" cy="2769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400" b="1" dirty="0">
                  <a:solidFill>
                    <a:prstClr val="white"/>
                  </a:solidFill>
                  <a:latin typeface="Averta-Light" panose="00000400000000000000" pitchFamily="50" charset="0"/>
                  <a:cs typeface="Times New Roman" panose="02020603050405020304" pitchFamily="18" charset="0"/>
                </a:rPr>
                <a:t>U</a:t>
              </a:r>
              <a:r>
                <a:rPr kumimoji="0" lang="pt-BR" sz="14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Light" panose="00000400000000000000" pitchFamily="50" charset="0"/>
                  <a:ea typeface="+mn-ea"/>
                  <a:cs typeface="Times New Roman" panose="02020603050405020304" pitchFamily="18" charset="0"/>
                </a:rPr>
                <a:t>so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Light" panose="00000400000000000000" pitchFamily="50" charset="0"/>
                  <a:ea typeface="+mn-ea"/>
                  <a:cs typeface="Times New Roman" panose="02020603050405020304" pitchFamily="18" charset="0"/>
                </a:rPr>
                <a:t> recorrente do</a:t>
              </a:r>
            </a:p>
          </p:txBody>
        </p:sp>
        <p:sp>
          <p:nvSpPr>
            <p:cNvPr id="316" name="Retângulo 315">
              <a:extLst>
                <a:ext uri="{FF2B5EF4-FFF2-40B4-BE49-F238E27FC236}">
                  <a16:creationId xmlns:a16="http://schemas.microsoft.com/office/drawing/2014/main" id="{3B72987F-CEE3-4CAB-89C2-F36F1477723D}"/>
                </a:ext>
              </a:extLst>
            </p:cNvPr>
            <p:cNvSpPr/>
            <p:nvPr/>
          </p:nvSpPr>
          <p:spPr>
            <a:xfrm>
              <a:off x="7952205" y="2653023"/>
              <a:ext cx="3548344" cy="470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Auxilia na construção de perfil de solo ao longo dos anos:</a:t>
              </a:r>
            </a:p>
          </p:txBody>
        </p:sp>
        <p:sp>
          <p:nvSpPr>
            <p:cNvPr id="317" name="Retângulo 316">
              <a:extLst>
                <a:ext uri="{FF2B5EF4-FFF2-40B4-BE49-F238E27FC236}">
                  <a16:creationId xmlns:a16="http://schemas.microsoft.com/office/drawing/2014/main" id="{FEB84452-0D33-43AE-89D3-18C18CE8BB54}"/>
                </a:ext>
              </a:extLst>
            </p:cNvPr>
            <p:cNvSpPr/>
            <p:nvPr/>
          </p:nvSpPr>
          <p:spPr>
            <a:xfrm>
              <a:off x="8119721" y="3046519"/>
              <a:ext cx="3421532" cy="7755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marR="0" lvl="0" indent="-88900" algn="l" defTabSz="914171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Aumento da M.O no solo.</a:t>
              </a:r>
            </a:p>
            <a:p>
              <a:pPr marL="88900" marR="0" lvl="0" indent="-88900" algn="l" defTabSz="914171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Neutralização do alumínio tóxico.</a:t>
              </a:r>
            </a:p>
            <a:p>
              <a:pPr marL="88900" marR="0" lvl="0" indent="-88900" algn="l" defTabSz="914171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Aumenta a concentração de cálcio em profundidade.</a:t>
              </a:r>
            </a:p>
          </p:txBody>
        </p:sp>
        <p:sp>
          <p:nvSpPr>
            <p:cNvPr id="318" name="Retângulo 317">
              <a:extLst>
                <a:ext uri="{FF2B5EF4-FFF2-40B4-BE49-F238E27FC236}">
                  <a16:creationId xmlns:a16="http://schemas.microsoft.com/office/drawing/2014/main" id="{654EB908-74E2-4392-A786-EC17C2019A03}"/>
                </a:ext>
              </a:extLst>
            </p:cNvPr>
            <p:cNvSpPr/>
            <p:nvPr/>
          </p:nvSpPr>
          <p:spPr>
            <a:xfrm>
              <a:off x="7952205" y="3899184"/>
              <a:ext cx="3516016" cy="2769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Aumento da profundidade e volume das raízes:</a:t>
              </a:r>
            </a:p>
          </p:txBody>
        </p:sp>
        <p:sp>
          <p:nvSpPr>
            <p:cNvPr id="319" name="Retângulo 318">
              <a:extLst>
                <a:ext uri="{FF2B5EF4-FFF2-40B4-BE49-F238E27FC236}">
                  <a16:creationId xmlns:a16="http://schemas.microsoft.com/office/drawing/2014/main" id="{9A2FBC99-A92F-4201-A3F9-C01B51EFC252}"/>
                </a:ext>
              </a:extLst>
            </p:cNvPr>
            <p:cNvSpPr/>
            <p:nvPr/>
          </p:nvSpPr>
          <p:spPr>
            <a:xfrm>
              <a:off x="8117414" y="4162174"/>
              <a:ext cx="3681228" cy="4408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88900" marR="0" lvl="0" indent="-88900" algn="l" defTabSz="914171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/>
                  <a:cs typeface="Times New Roman" panose="02020603050405020304" pitchFamily="18" charset="0"/>
                </a:rPr>
                <a:t>Melhora a absorção de nutrientes.</a:t>
              </a:r>
            </a:p>
            <a:p>
              <a:pPr marL="88900" marR="0" lvl="0" indent="-88900" algn="l" defTabSz="914171" rtl="0" eaLnBrk="1" fontAlgn="auto" latinLnBrk="0" hangingPunct="1">
                <a:lnSpc>
                  <a:spcPts val="15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/>
                  <a:cs typeface="Times New Roman" panose="02020603050405020304" pitchFamily="18" charset="0"/>
                </a:rPr>
                <a:t>Maior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/>
                  <a:cs typeface="Arial" panose="020B0604020202020204" pitchFamily="34" charset="0"/>
                </a:rPr>
                <a:t>resistência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/>
                  <a:cs typeface="Times New Roman" panose="02020603050405020304" pitchFamily="18" charset="0"/>
                </a:rPr>
                <a:t> a período seco e veranico.</a:t>
              </a:r>
            </a:p>
          </p:txBody>
        </p:sp>
        <p:pic>
          <p:nvPicPr>
            <p:cNvPr id="36" name="Imagem 35" descr="Uma imagem contendo desenho&#10;&#10;Descrição gerada automaticamente">
              <a:extLst>
                <a:ext uri="{FF2B5EF4-FFF2-40B4-BE49-F238E27FC236}">
                  <a16:creationId xmlns:a16="http://schemas.microsoft.com/office/drawing/2014/main" id="{9555D955-8A30-4A65-8DDF-E1F37D23AC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152" t="27237" r="12601" b="27703"/>
            <a:stretch/>
          </p:blipFill>
          <p:spPr>
            <a:xfrm>
              <a:off x="9391931" y="1934209"/>
              <a:ext cx="1724025" cy="739776"/>
            </a:xfrm>
            <a:prstGeom prst="rect">
              <a:avLst/>
            </a:prstGeom>
          </p:spPr>
        </p:pic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A95F830D-D57F-4372-9495-BF2FD4887666}"/>
                </a:ext>
              </a:extLst>
            </p:cNvPr>
            <p:cNvSpPr/>
            <p:nvPr/>
          </p:nvSpPr>
          <p:spPr>
            <a:xfrm>
              <a:off x="8046514" y="2480586"/>
              <a:ext cx="1774619" cy="87851"/>
            </a:xfrm>
            <a:prstGeom prst="rect">
              <a:avLst/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8" name="Retângulo 37">
            <a:extLst>
              <a:ext uri="{FF2B5EF4-FFF2-40B4-BE49-F238E27FC236}">
                <a16:creationId xmlns:a16="http://schemas.microsoft.com/office/drawing/2014/main" id="{F38BA77C-F823-4B67-9C29-3A1A652BF283}"/>
              </a:ext>
            </a:extLst>
          </p:cNvPr>
          <p:cNvSpPr/>
          <p:nvPr/>
        </p:nvSpPr>
        <p:spPr>
          <a:xfrm>
            <a:off x="3239934" y="3789863"/>
            <a:ext cx="4402594" cy="360189"/>
          </a:xfrm>
          <a:prstGeom prst="rect">
            <a:avLst/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0" name="Retângulo 319">
            <a:extLst>
              <a:ext uri="{FF2B5EF4-FFF2-40B4-BE49-F238E27FC236}">
                <a16:creationId xmlns:a16="http://schemas.microsoft.com/office/drawing/2014/main" id="{00F5C3F2-B617-4566-83B7-415DC2BDF110}"/>
              </a:ext>
            </a:extLst>
          </p:cNvPr>
          <p:cNvSpPr/>
          <p:nvPr/>
        </p:nvSpPr>
        <p:spPr>
          <a:xfrm>
            <a:off x="3239934" y="4210136"/>
            <a:ext cx="4402594" cy="360189"/>
          </a:xfrm>
          <a:prstGeom prst="rect">
            <a:avLst/>
          </a:prstGeom>
          <a:noFill/>
          <a:ln w="28575">
            <a:solidFill>
              <a:srgbClr val="B2B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5" name="Retângulo 344">
            <a:extLst>
              <a:ext uri="{FF2B5EF4-FFF2-40B4-BE49-F238E27FC236}">
                <a16:creationId xmlns:a16="http://schemas.microsoft.com/office/drawing/2014/main" id="{C25B6E35-CF7B-43EC-9D19-898856349D72}"/>
              </a:ext>
            </a:extLst>
          </p:cNvPr>
          <p:cNvSpPr/>
          <p:nvPr/>
        </p:nvSpPr>
        <p:spPr>
          <a:xfrm>
            <a:off x="3239934" y="4630409"/>
            <a:ext cx="4402594" cy="360189"/>
          </a:xfrm>
          <a:prstGeom prst="rect">
            <a:avLst/>
          </a:prstGeom>
          <a:noFill/>
          <a:ln w="28575">
            <a:solidFill>
              <a:srgbClr val="B2B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6" name="Retângulo 345">
            <a:extLst>
              <a:ext uri="{FF2B5EF4-FFF2-40B4-BE49-F238E27FC236}">
                <a16:creationId xmlns:a16="http://schemas.microsoft.com/office/drawing/2014/main" id="{A97CEC4F-51E1-4FEF-936A-B1C533769E21}"/>
              </a:ext>
            </a:extLst>
          </p:cNvPr>
          <p:cNvSpPr/>
          <p:nvPr/>
        </p:nvSpPr>
        <p:spPr>
          <a:xfrm>
            <a:off x="3239934" y="5050682"/>
            <a:ext cx="4402594" cy="360189"/>
          </a:xfrm>
          <a:prstGeom prst="rect">
            <a:avLst/>
          </a:prstGeom>
          <a:noFill/>
          <a:ln w="28575">
            <a:solidFill>
              <a:srgbClr val="B2B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7" name="Retângulo 346">
            <a:extLst>
              <a:ext uri="{FF2B5EF4-FFF2-40B4-BE49-F238E27FC236}">
                <a16:creationId xmlns:a16="http://schemas.microsoft.com/office/drawing/2014/main" id="{B9CA058C-75DB-4EC1-AB1B-B1E6E6A36D94}"/>
              </a:ext>
            </a:extLst>
          </p:cNvPr>
          <p:cNvSpPr/>
          <p:nvPr/>
        </p:nvSpPr>
        <p:spPr>
          <a:xfrm>
            <a:off x="3239934" y="5470955"/>
            <a:ext cx="4402594" cy="360189"/>
          </a:xfrm>
          <a:prstGeom prst="rect">
            <a:avLst/>
          </a:prstGeom>
          <a:noFill/>
          <a:ln w="28575">
            <a:solidFill>
              <a:srgbClr val="B2B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9" name="Retângulo 348">
            <a:extLst>
              <a:ext uri="{FF2B5EF4-FFF2-40B4-BE49-F238E27FC236}">
                <a16:creationId xmlns:a16="http://schemas.microsoft.com/office/drawing/2014/main" id="{9C216D8F-0E7F-4376-AC77-C250D0460EFF}"/>
              </a:ext>
            </a:extLst>
          </p:cNvPr>
          <p:cNvSpPr/>
          <p:nvPr/>
        </p:nvSpPr>
        <p:spPr>
          <a:xfrm>
            <a:off x="717204" y="3789863"/>
            <a:ext cx="2241896" cy="360189"/>
          </a:xfrm>
          <a:prstGeom prst="rect">
            <a:avLst/>
          </a:prstGeom>
          <a:solidFill>
            <a:srgbClr val="3F4B33"/>
          </a:solidFill>
          <a:ln w="28575">
            <a:solidFill>
              <a:srgbClr val="3F4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etângulo 349">
            <a:extLst>
              <a:ext uri="{FF2B5EF4-FFF2-40B4-BE49-F238E27FC236}">
                <a16:creationId xmlns:a16="http://schemas.microsoft.com/office/drawing/2014/main" id="{E4432C48-C899-4766-A9CF-5E25787C7E89}"/>
              </a:ext>
            </a:extLst>
          </p:cNvPr>
          <p:cNvSpPr/>
          <p:nvPr/>
        </p:nvSpPr>
        <p:spPr>
          <a:xfrm>
            <a:off x="717204" y="4210136"/>
            <a:ext cx="2241896" cy="360189"/>
          </a:xfrm>
          <a:prstGeom prst="rect">
            <a:avLst/>
          </a:prstGeom>
          <a:noFill/>
          <a:ln w="28575">
            <a:solidFill>
              <a:srgbClr val="3F4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etângulo 350">
            <a:extLst>
              <a:ext uri="{FF2B5EF4-FFF2-40B4-BE49-F238E27FC236}">
                <a16:creationId xmlns:a16="http://schemas.microsoft.com/office/drawing/2014/main" id="{43EFC7B3-C4AD-4DD5-8275-194BCD2D7E0E}"/>
              </a:ext>
            </a:extLst>
          </p:cNvPr>
          <p:cNvSpPr/>
          <p:nvPr/>
        </p:nvSpPr>
        <p:spPr>
          <a:xfrm>
            <a:off x="717204" y="4630409"/>
            <a:ext cx="2241896" cy="360189"/>
          </a:xfrm>
          <a:prstGeom prst="rect">
            <a:avLst/>
          </a:prstGeom>
          <a:noFill/>
          <a:ln w="28575">
            <a:solidFill>
              <a:srgbClr val="3F4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8" name="Retângulo 377">
            <a:extLst>
              <a:ext uri="{FF2B5EF4-FFF2-40B4-BE49-F238E27FC236}">
                <a16:creationId xmlns:a16="http://schemas.microsoft.com/office/drawing/2014/main" id="{1CA598D4-2BA0-4F0C-B271-422E40282F32}"/>
              </a:ext>
            </a:extLst>
          </p:cNvPr>
          <p:cNvSpPr/>
          <p:nvPr/>
        </p:nvSpPr>
        <p:spPr>
          <a:xfrm>
            <a:off x="1061089" y="3800829"/>
            <a:ext cx="1604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SOLO NATIVO</a:t>
            </a:r>
          </a:p>
        </p:txBody>
      </p:sp>
      <p:sp>
        <p:nvSpPr>
          <p:cNvPr id="379" name="Retângulo 378">
            <a:extLst>
              <a:ext uri="{FF2B5EF4-FFF2-40B4-BE49-F238E27FC236}">
                <a16:creationId xmlns:a16="http://schemas.microsoft.com/office/drawing/2014/main" id="{1BF93BA1-5168-489B-AE0C-22EBD07257D1}"/>
              </a:ext>
            </a:extLst>
          </p:cNvPr>
          <p:cNvSpPr/>
          <p:nvPr/>
        </p:nvSpPr>
        <p:spPr>
          <a:xfrm>
            <a:off x="677170" y="4223775"/>
            <a:ext cx="24112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Baixo pH, Ca, P, Mg, K </a:t>
            </a:r>
          </a:p>
        </p:txBody>
      </p:sp>
      <p:sp>
        <p:nvSpPr>
          <p:cNvPr id="380" name="Retângulo 379">
            <a:extLst>
              <a:ext uri="{FF2B5EF4-FFF2-40B4-BE49-F238E27FC236}">
                <a16:creationId xmlns:a16="http://schemas.microsoft.com/office/drawing/2014/main" id="{EDCF6332-3C56-4473-BE88-29AE7689B0D1}"/>
              </a:ext>
            </a:extLst>
          </p:cNvPr>
          <p:cNvSpPr/>
          <p:nvPr/>
        </p:nvSpPr>
        <p:spPr>
          <a:xfrm>
            <a:off x="766938" y="4646721"/>
            <a:ext cx="18436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Alto alumínio </a:t>
            </a:r>
            <a:r>
              <a:rPr lang="pt-BR" sz="1600" dirty="0">
                <a:solidFill>
                  <a:prstClr val="black"/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t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óxico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81" name="Retângulo 380">
            <a:extLst>
              <a:ext uri="{FF2B5EF4-FFF2-40B4-BE49-F238E27FC236}">
                <a16:creationId xmlns:a16="http://schemas.microsoft.com/office/drawing/2014/main" id="{89E526E1-8215-4662-AE01-4DF3BA65189F}"/>
              </a:ext>
            </a:extLst>
          </p:cNvPr>
          <p:cNvSpPr/>
          <p:nvPr/>
        </p:nvSpPr>
        <p:spPr>
          <a:xfrm>
            <a:off x="3907530" y="3796802"/>
            <a:ext cx="3466013" cy="338554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SOLO ADUBADO MPASTO SUPER</a:t>
            </a:r>
          </a:p>
        </p:txBody>
      </p:sp>
      <p:sp>
        <p:nvSpPr>
          <p:cNvPr id="382" name="Retângulo 381">
            <a:extLst>
              <a:ext uri="{FF2B5EF4-FFF2-40B4-BE49-F238E27FC236}">
                <a16:creationId xmlns:a16="http://schemas.microsoft.com/office/drawing/2014/main" id="{CD606BB7-7E63-4925-8E64-A8EE93E853E1}"/>
              </a:ext>
            </a:extLst>
          </p:cNvPr>
          <p:cNvSpPr/>
          <p:nvPr/>
        </p:nvSpPr>
        <p:spPr>
          <a:xfrm>
            <a:off x="4826050" y="4224657"/>
            <a:ext cx="16498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Aumenta Ca, P</a:t>
            </a:r>
          </a:p>
        </p:txBody>
      </p:sp>
      <p:sp>
        <p:nvSpPr>
          <p:cNvPr id="390" name="Retângulo 389">
            <a:extLst>
              <a:ext uri="{FF2B5EF4-FFF2-40B4-BE49-F238E27FC236}">
                <a16:creationId xmlns:a16="http://schemas.microsoft.com/office/drawing/2014/main" id="{793E70AD-B95A-45AF-82C3-F93C0E14CEE3}"/>
              </a:ext>
            </a:extLst>
          </p:cNvPr>
          <p:cNvSpPr/>
          <p:nvPr/>
        </p:nvSpPr>
        <p:spPr>
          <a:xfrm>
            <a:off x="4263396" y="4627112"/>
            <a:ext cx="27542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Aprofundamento de raízes</a:t>
            </a:r>
          </a:p>
        </p:txBody>
      </p:sp>
      <p:sp>
        <p:nvSpPr>
          <p:cNvPr id="391" name="Retângulo 390">
            <a:extLst>
              <a:ext uri="{FF2B5EF4-FFF2-40B4-BE49-F238E27FC236}">
                <a16:creationId xmlns:a16="http://schemas.microsoft.com/office/drawing/2014/main" id="{3D3CC29C-F837-4C20-8FC3-BF0D824DAAB4}"/>
              </a:ext>
            </a:extLst>
          </p:cNvPr>
          <p:cNvSpPr/>
          <p:nvPr/>
        </p:nvSpPr>
        <p:spPr>
          <a:xfrm>
            <a:off x="4131149" y="5048617"/>
            <a:ext cx="30540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Fornece Ca em profundidade</a:t>
            </a:r>
          </a:p>
        </p:txBody>
      </p:sp>
      <p:sp>
        <p:nvSpPr>
          <p:cNvPr id="392" name="Retângulo 391">
            <a:extLst>
              <a:ext uri="{FF2B5EF4-FFF2-40B4-BE49-F238E27FC236}">
                <a16:creationId xmlns:a16="http://schemas.microsoft.com/office/drawing/2014/main" id="{6613EB3A-199A-4503-964A-40246DB5E8E7}"/>
              </a:ext>
            </a:extLst>
          </p:cNvPr>
          <p:cNvSpPr/>
          <p:nvPr/>
        </p:nvSpPr>
        <p:spPr>
          <a:xfrm>
            <a:off x="4263396" y="5470122"/>
            <a:ext cx="23493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Neutraliza alumínio tóxico</a:t>
            </a:r>
          </a:p>
        </p:txBody>
      </p:sp>
      <p:sp>
        <p:nvSpPr>
          <p:cNvPr id="407" name="Retângulo 53">
            <a:extLst>
              <a:ext uri="{FF2B5EF4-FFF2-40B4-BE49-F238E27FC236}">
                <a16:creationId xmlns:a16="http://schemas.microsoft.com/office/drawing/2014/main" id="{85E30141-6AD0-4810-9368-A2BFF55644ED}"/>
              </a:ext>
            </a:extLst>
          </p:cNvPr>
          <p:cNvSpPr/>
          <p:nvPr/>
        </p:nvSpPr>
        <p:spPr>
          <a:xfrm>
            <a:off x="5521386" y="1548882"/>
            <a:ext cx="2114169" cy="2125358"/>
          </a:xfrm>
          <a:custGeom>
            <a:avLst/>
            <a:gdLst>
              <a:gd name="connsiteX0" fmla="*/ 0 w 3057414"/>
              <a:gd name="connsiteY0" fmla="*/ 0 h 1498526"/>
              <a:gd name="connsiteX1" fmla="*/ 3057414 w 3057414"/>
              <a:gd name="connsiteY1" fmla="*/ 0 h 1498526"/>
              <a:gd name="connsiteX2" fmla="*/ 3057414 w 3057414"/>
              <a:gd name="connsiteY2" fmla="*/ 1498526 h 1498526"/>
              <a:gd name="connsiteX3" fmla="*/ 0 w 3057414"/>
              <a:gd name="connsiteY3" fmla="*/ 1498526 h 1498526"/>
              <a:gd name="connsiteX4" fmla="*/ 0 w 3057414"/>
              <a:gd name="connsiteY4" fmla="*/ 0 h 1498526"/>
              <a:gd name="connsiteX0" fmla="*/ 0 w 3057414"/>
              <a:gd name="connsiteY0" fmla="*/ 0 h 1498526"/>
              <a:gd name="connsiteX1" fmla="*/ 3057414 w 3057414"/>
              <a:gd name="connsiteY1" fmla="*/ 0 h 1498526"/>
              <a:gd name="connsiteX2" fmla="*/ 3057414 w 3057414"/>
              <a:gd name="connsiteY2" fmla="*/ 1498526 h 1498526"/>
              <a:gd name="connsiteX3" fmla="*/ 0 w 3057414"/>
              <a:gd name="connsiteY3" fmla="*/ 1498526 h 1498526"/>
              <a:gd name="connsiteX4" fmla="*/ 0 w 3057414"/>
              <a:gd name="connsiteY4" fmla="*/ 0 h 1498526"/>
              <a:gd name="connsiteX0" fmla="*/ 0 w 3057414"/>
              <a:gd name="connsiteY0" fmla="*/ 122434 h 1620960"/>
              <a:gd name="connsiteX1" fmla="*/ 3057414 w 3057414"/>
              <a:gd name="connsiteY1" fmla="*/ 122434 h 1620960"/>
              <a:gd name="connsiteX2" fmla="*/ 3057414 w 3057414"/>
              <a:gd name="connsiteY2" fmla="*/ 1620960 h 1620960"/>
              <a:gd name="connsiteX3" fmla="*/ 0 w 3057414"/>
              <a:gd name="connsiteY3" fmla="*/ 1620960 h 1620960"/>
              <a:gd name="connsiteX4" fmla="*/ 0 w 3057414"/>
              <a:gd name="connsiteY4" fmla="*/ 122434 h 162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414" h="1620960">
                <a:moveTo>
                  <a:pt x="0" y="122434"/>
                </a:moveTo>
                <a:cubicBezTo>
                  <a:pt x="1026758" y="-258566"/>
                  <a:pt x="2023036" y="396754"/>
                  <a:pt x="3057414" y="122434"/>
                </a:cubicBezTo>
                <a:lnTo>
                  <a:pt x="3057414" y="1620960"/>
                </a:lnTo>
                <a:lnTo>
                  <a:pt x="0" y="1620960"/>
                </a:lnTo>
                <a:lnTo>
                  <a:pt x="0" y="122434"/>
                </a:lnTo>
                <a:close/>
              </a:path>
            </a:pathLst>
          </a:custGeom>
          <a:solidFill>
            <a:srgbClr val="514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8" name="Forma Livre: Forma 407">
            <a:extLst>
              <a:ext uri="{FF2B5EF4-FFF2-40B4-BE49-F238E27FC236}">
                <a16:creationId xmlns:a16="http://schemas.microsoft.com/office/drawing/2014/main" id="{1EA32D82-78B1-43C1-81AC-C965B356BB83}"/>
              </a:ext>
            </a:extLst>
          </p:cNvPr>
          <p:cNvSpPr/>
          <p:nvPr/>
        </p:nvSpPr>
        <p:spPr>
          <a:xfrm>
            <a:off x="5521386" y="1591644"/>
            <a:ext cx="2114169" cy="2082596"/>
          </a:xfrm>
          <a:custGeom>
            <a:avLst/>
            <a:gdLst>
              <a:gd name="connsiteX0" fmla="*/ 0 w 2114169"/>
              <a:gd name="connsiteY0" fmla="*/ 1923055 h 2082596"/>
              <a:gd name="connsiteX1" fmla="*/ 3951 w 2114169"/>
              <a:gd name="connsiteY1" fmla="*/ 1941188 h 2082596"/>
              <a:gd name="connsiteX2" fmla="*/ 5875 w 2114169"/>
              <a:gd name="connsiteY2" fmla="*/ 1949980 h 2082596"/>
              <a:gd name="connsiteX3" fmla="*/ 8151 w 2114169"/>
              <a:gd name="connsiteY3" fmla="*/ 1958436 h 2082596"/>
              <a:gd name="connsiteX4" fmla="*/ 12788 w 2114169"/>
              <a:gd name="connsiteY4" fmla="*/ 1975345 h 2082596"/>
              <a:gd name="connsiteX5" fmla="*/ 22238 w 2114169"/>
              <a:gd name="connsiteY5" fmla="*/ 2008994 h 2082596"/>
              <a:gd name="connsiteX6" fmla="*/ 38425 w 2114169"/>
              <a:gd name="connsiteY6" fmla="*/ 2077307 h 2082596"/>
              <a:gd name="connsiteX7" fmla="*/ 38969 w 2114169"/>
              <a:gd name="connsiteY7" fmla="*/ 2082596 h 2082596"/>
              <a:gd name="connsiteX8" fmla="*/ 35806 w 2114169"/>
              <a:gd name="connsiteY8" fmla="*/ 2082596 h 2082596"/>
              <a:gd name="connsiteX9" fmla="*/ 35450 w 2114169"/>
              <a:gd name="connsiteY9" fmla="*/ 2079507 h 2082596"/>
              <a:gd name="connsiteX10" fmla="*/ 18738 w 2114169"/>
              <a:gd name="connsiteY10" fmla="*/ 2013223 h 2082596"/>
              <a:gd name="connsiteX11" fmla="*/ 8850 w 2114169"/>
              <a:gd name="connsiteY11" fmla="*/ 1979911 h 2082596"/>
              <a:gd name="connsiteX12" fmla="*/ 3862 w 2114169"/>
              <a:gd name="connsiteY12" fmla="*/ 1963002 h 2082596"/>
              <a:gd name="connsiteX13" fmla="*/ 1413 w 2114169"/>
              <a:gd name="connsiteY13" fmla="*/ 1954546 h 2082596"/>
              <a:gd name="connsiteX14" fmla="*/ 0 w 2114169"/>
              <a:gd name="connsiteY14" fmla="*/ 1948517 h 2082596"/>
              <a:gd name="connsiteX15" fmla="*/ 773547 w 2114169"/>
              <a:gd name="connsiteY15" fmla="*/ 1782136 h 2082596"/>
              <a:gd name="connsiteX16" fmla="*/ 761202 w 2114169"/>
              <a:gd name="connsiteY16" fmla="*/ 1807518 h 2082596"/>
              <a:gd name="connsiteX17" fmla="*/ 751200 w 2114169"/>
              <a:gd name="connsiteY17" fmla="*/ 1836198 h 2082596"/>
              <a:gd name="connsiteX18" fmla="*/ 747283 w 2114169"/>
              <a:gd name="connsiteY18" fmla="*/ 1851461 h 2082596"/>
              <a:gd name="connsiteX19" fmla="*/ 744396 w 2114169"/>
              <a:gd name="connsiteY19" fmla="*/ 1867033 h 2082596"/>
              <a:gd name="connsiteX20" fmla="*/ 741405 w 2114169"/>
              <a:gd name="connsiteY20" fmla="*/ 1898335 h 2082596"/>
              <a:gd name="connsiteX21" fmla="*/ 741302 w 2114169"/>
              <a:gd name="connsiteY21" fmla="*/ 1913445 h 2082596"/>
              <a:gd name="connsiteX22" fmla="*/ 741921 w 2114169"/>
              <a:gd name="connsiteY22" fmla="*/ 1927939 h 2082596"/>
              <a:gd name="connsiteX23" fmla="*/ 743265 w 2114169"/>
              <a:gd name="connsiteY23" fmla="*/ 1940214 h 2082596"/>
              <a:gd name="connsiteX24" fmla="*/ 749880 w 2114169"/>
              <a:gd name="connsiteY24" fmla="*/ 1924617 h 2082596"/>
              <a:gd name="connsiteX25" fmla="*/ 765892 w 2114169"/>
              <a:gd name="connsiteY25" fmla="*/ 1871015 h 2082596"/>
              <a:gd name="connsiteX26" fmla="*/ 774555 w 2114169"/>
              <a:gd name="connsiteY26" fmla="*/ 1793739 h 2082596"/>
              <a:gd name="connsiteX27" fmla="*/ 1755064 w 2114169"/>
              <a:gd name="connsiteY27" fmla="*/ 1624232 h 2082596"/>
              <a:gd name="connsiteX28" fmla="*/ 1754005 w 2114169"/>
              <a:gd name="connsiteY28" fmla="*/ 1627468 h 2082596"/>
              <a:gd name="connsiteX29" fmla="*/ 1744003 w 2114169"/>
              <a:gd name="connsiteY29" fmla="*/ 1666786 h 2082596"/>
              <a:gd name="connsiteX30" fmla="*/ 1739907 w 2114169"/>
              <a:gd name="connsiteY30" fmla="*/ 1687138 h 2082596"/>
              <a:gd name="connsiteX31" fmla="*/ 1736668 w 2114169"/>
              <a:gd name="connsiteY31" fmla="*/ 1707798 h 2082596"/>
              <a:gd name="connsiteX32" fmla="*/ 1732476 w 2114169"/>
              <a:gd name="connsiteY32" fmla="*/ 1748659 h 2082596"/>
              <a:gd name="connsiteX33" fmla="*/ 1731152 w 2114169"/>
              <a:gd name="connsiteY33" fmla="*/ 1787260 h 2082596"/>
              <a:gd name="connsiteX34" fmla="*/ 1731457 w 2114169"/>
              <a:gd name="connsiteY34" fmla="*/ 1786703 h 2082596"/>
              <a:gd name="connsiteX35" fmla="*/ 1750326 w 2114169"/>
              <a:gd name="connsiteY35" fmla="*/ 1737827 h 2082596"/>
              <a:gd name="connsiteX36" fmla="*/ 1760534 w 2114169"/>
              <a:gd name="connsiteY36" fmla="*/ 1667363 h 2082596"/>
              <a:gd name="connsiteX37" fmla="*/ 1755997 w 2114169"/>
              <a:gd name="connsiteY37" fmla="*/ 1626966 h 2082596"/>
              <a:gd name="connsiteX38" fmla="*/ 2025302 w 2114169"/>
              <a:gd name="connsiteY38" fmla="*/ 1623768 h 2082596"/>
              <a:gd name="connsiteX39" fmla="*/ 2023493 w 2114169"/>
              <a:gd name="connsiteY39" fmla="*/ 1628084 h 2082596"/>
              <a:gd name="connsiteX40" fmla="*/ 2007870 w 2114169"/>
              <a:gd name="connsiteY40" fmla="*/ 1672644 h 2082596"/>
              <a:gd name="connsiteX41" fmla="*/ 1996535 w 2114169"/>
              <a:gd name="connsiteY41" fmla="*/ 1742799 h 2082596"/>
              <a:gd name="connsiteX42" fmla="*/ 1996726 w 2114169"/>
              <a:gd name="connsiteY42" fmla="*/ 1783967 h 2082596"/>
              <a:gd name="connsiteX43" fmla="*/ 1998630 w 2114169"/>
              <a:gd name="connsiteY43" fmla="*/ 1804937 h 2082596"/>
              <a:gd name="connsiteX44" fmla="*/ 2001965 w 2114169"/>
              <a:gd name="connsiteY44" fmla="*/ 1825751 h 2082596"/>
              <a:gd name="connsiteX45" fmla="*/ 2006441 w 2114169"/>
              <a:gd name="connsiteY45" fmla="*/ 1845949 h 2082596"/>
              <a:gd name="connsiteX46" fmla="*/ 2009013 w 2114169"/>
              <a:gd name="connsiteY46" fmla="*/ 1855817 h 2082596"/>
              <a:gd name="connsiteX47" fmla="*/ 2011966 w 2114169"/>
              <a:gd name="connsiteY47" fmla="*/ 1865378 h 2082596"/>
              <a:gd name="connsiteX48" fmla="*/ 2018350 w 2114169"/>
              <a:gd name="connsiteY48" fmla="*/ 1883879 h 2082596"/>
              <a:gd name="connsiteX49" fmla="*/ 2025302 w 2114169"/>
              <a:gd name="connsiteY49" fmla="*/ 1901148 h 2082596"/>
              <a:gd name="connsiteX50" fmla="*/ 2027113 w 2114169"/>
              <a:gd name="connsiteY50" fmla="*/ 1905158 h 2082596"/>
              <a:gd name="connsiteX51" fmla="*/ 2030732 w 2114169"/>
              <a:gd name="connsiteY51" fmla="*/ 1886810 h 2082596"/>
              <a:gd name="connsiteX52" fmla="*/ 2037972 w 2114169"/>
              <a:gd name="connsiteY52" fmla="*/ 1852579 h 2082596"/>
              <a:gd name="connsiteX53" fmla="*/ 2040926 w 2114169"/>
              <a:gd name="connsiteY53" fmla="*/ 1835156 h 2082596"/>
              <a:gd name="connsiteX54" fmla="*/ 2043497 w 2114169"/>
              <a:gd name="connsiteY54" fmla="*/ 1817580 h 2082596"/>
              <a:gd name="connsiteX55" fmla="*/ 2047689 w 2114169"/>
              <a:gd name="connsiteY55" fmla="*/ 1746653 h 2082596"/>
              <a:gd name="connsiteX56" fmla="*/ 2040926 w 2114169"/>
              <a:gd name="connsiteY56" fmla="*/ 1679274 h 2082596"/>
              <a:gd name="connsiteX57" fmla="*/ 2025302 w 2114169"/>
              <a:gd name="connsiteY57" fmla="*/ 1623768 h 2082596"/>
              <a:gd name="connsiteX58" fmla="*/ 705280 w 2114169"/>
              <a:gd name="connsiteY58" fmla="*/ 1621747 h 2082596"/>
              <a:gd name="connsiteX59" fmla="*/ 703873 w 2114169"/>
              <a:gd name="connsiteY59" fmla="*/ 1633905 h 2082596"/>
              <a:gd name="connsiteX60" fmla="*/ 709152 w 2114169"/>
              <a:gd name="connsiteY60" fmla="*/ 1625500 h 2082596"/>
              <a:gd name="connsiteX61" fmla="*/ 305997 w 2114169"/>
              <a:gd name="connsiteY61" fmla="*/ 1570706 h 2082596"/>
              <a:gd name="connsiteX62" fmla="*/ 304335 w 2114169"/>
              <a:gd name="connsiteY62" fmla="*/ 1575440 h 2082596"/>
              <a:gd name="connsiteX63" fmla="*/ 289985 w 2114169"/>
              <a:gd name="connsiteY63" fmla="*/ 1624307 h 2082596"/>
              <a:gd name="connsiteX64" fmla="*/ 279572 w 2114169"/>
              <a:gd name="connsiteY64" fmla="*/ 1701245 h 2082596"/>
              <a:gd name="connsiteX65" fmla="*/ 279748 w 2114169"/>
              <a:gd name="connsiteY65" fmla="*/ 1746393 h 2082596"/>
              <a:gd name="connsiteX66" fmla="*/ 281497 w 2114169"/>
              <a:gd name="connsiteY66" fmla="*/ 1769390 h 2082596"/>
              <a:gd name="connsiteX67" fmla="*/ 284560 w 2114169"/>
              <a:gd name="connsiteY67" fmla="*/ 1792217 h 2082596"/>
              <a:gd name="connsiteX68" fmla="*/ 288672 w 2114169"/>
              <a:gd name="connsiteY68" fmla="*/ 1814368 h 2082596"/>
              <a:gd name="connsiteX69" fmla="*/ 291035 w 2114169"/>
              <a:gd name="connsiteY69" fmla="*/ 1825190 h 2082596"/>
              <a:gd name="connsiteX70" fmla="*/ 293747 w 2114169"/>
              <a:gd name="connsiteY70" fmla="*/ 1835675 h 2082596"/>
              <a:gd name="connsiteX71" fmla="*/ 299610 w 2114169"/>
              <a:gd name="connsiteY71" fmla="*/ 1855965 h 2082596"/>
              <a:gd name="connsiteX72" fmla="*/ 305997 w 2114169"/>
              <a:gd name="connsiteY72" fmla="*/ 1874903 h 2082596"/>
              <a:gd name="connsiteX73" fmla="*/ 307660 w 2114169"/>
              <a:gd name="connsiteY73" fmla="*/ 1879301 h 2082596"/>
              <a:gd name="connsiteX74" fmla="*/ 310984 w 2114169"/>
              <a:gd name="connsiteY74" fmla="*/ 1859179 h 2082596"/>
              <a:gd name="connsiteX75" fmla="*/ 317634 w 2114169"/>
              <a:gd name="connsiteY75" fmla="*/ 1821638 h 2082596"/>
              <a:gd name="connsiteX76" fmla="*/ 320348 w 2114169"/>
              <a:gd name="connsiteY76" fmla="*/ 1802531 h 2082596"/>
              <a:gd name="connsiteX77" fmla="*/ 322709 w 2114169"/>
              <a:gd name="connsiteY77" fmla="*/ 1783256 h 2082596"/>
              <a:gd name="connsiteX78" fmla="*/ 326560 w 2114169"/>
              <a:gd name="connsiteY78" fmla="*/ 1705472 h 2082596"/>
              <a:gd name="connsiteX79" fmla="*/ 320348 w 2114169"/>
              <a:gd name="connsiteY79" fmla="*/ 1631578 h 2082596"/>
              <a:gd name="connsiteX80" fmla="*/ 305997 w 2114169"/>
              <a:gd name="connsiteY80" fmla="*/ 1570706 h 2082596"/>
              <a:gd name="connsiteX81" fmla="*/ 1695897 w 2114169"/>
              <a:gd name="connsiteY81" fmla="*/ 1562555 h 2082596"/>
              <a:gd name="connsiteX82" fmla="*/ 1666938 w 2114169"/>
              <a:gd name="connsiteY82" fmla="*/ 1575198 h 2082596"/>
              <a:gd name="connsiteX83" fmla="*/ 1645028 w 2114169"/>
              <a:gd name="connsiteY83" fmla="*/ 1590463 h 2082596"/>
              <a:gd name="connsiteX84" fmla="*/ 1622357 w 2114169"/>
              <a:gd name="connsiteY84" fmla="*/ 1612975 h 2082596"/>
              <a:gd name="connsiteX85" fmla="*/ 1601019 w 2114169"/>
              <a:gd name="connsiteY85" fmla="*/ 1643503 h 2082596"/>
              <a:gd name="connsiteX86" fmla="*/ 1583110 w 2114169"/>
              <a:gd name="connsiteY86" fmla="*/ 1681433 h 2082596"/>
              <a:gd name="connsiteX87" fmla="*/ 1575870 w 2114169"/>
              <a:gd name="connsiteY87" fmla="*/ 1702556 h 2082596"/>
              <a:gd name="connsiteX88" fmla="*/ 1569965 w 2114169"/>
              <a:gd name="connsiteY88" fmla="*/ 1724605 h 2082596"/>
              <a:gd name="connsiteX89" fmla="*/ 1561772 w 2114169"/>
              <a:gd name="connsiteY89" fmla="*/ 1769627 h 2082596"/>
              <a:gd name="connsiteX90" fmla="*/ 1559200 w 2114169"/>
              <a:gd name="connsiteY90" fmla="*/ 1793681 h 2082596"/>
              <a:gd name="connsiteX91" fmla="*/ 1603305 w 2114169"/>
              <a:gd name="connsiteY91" fmla="*/ 1717666 h 2082596"/>
              <a:gd name="connsiteX92" fmla="*/ 1630263 w 2114169"/>
              <a:gd name="connsiteY92" fmla="*/ 1677270 h 2082596"/>
              <a:gd name="connsiteX93" fmla="*/ 1643599 w 2114169"/>
              <a:gd name="connsiteY93" fmla="*/ 1657225 h 2082596"/>
              <a:gd name="connsiteX94" fmla="*/ 1650268 w 2114169"/>
              <a:gd name="connsiteY94" fmla="*/ 1647204 h 2082596"/>
              <a:gd name="connsiteX95" fmla="*/ 1656650 w 2114169"/>
              <a:gd name="connsiteY95" fmla="*/ 1636718 h 2082596"/>
              <a:gd name="connsiteX96" fmla="*/ 1695897 w 2114169"/>
              <a:gd name="connsiteY96" fmla="*/ 1562555 h 2082596"/>
              <a:gd name="connsiteX97" fmla="*/ 611335 w 2114169"/>
              <a:gd name="connsiteY97" fmla="*/ 1538527 h 2082596"/>
              <a:gd name="connsiteX98" fmla="*/ 608812 w 2114169"/>
              <a:gd name="connsiteY98" fmla="*/ 1540512 h 2082596"/>
              <a:gd name="connsiteX99" fmla="*/ 613732 w 2114169"/>
              <a:gd name="connsiteY99" fmla="*/ 1566140 h 2082596"/>
              <a:gd name="connsiteX100" fmla="*/ 617034 w 2114169"/>
              <a:gd name="connsiteY100" fmla="*/ 1589413 h 2082596"/>
              <a:gd name="connsiteX101" fmla="*/ 617675 w 2114169"/>
              <a:gd name="connsiteY101" fmla="*/ 1586261 h 2082596"/>
              <a:gd name="connsiteX102" fmla="*/ 625992 w 2114169"/>
              <a:gd name="connsiteY102" fmla="*/ 1552395 h 2082596"/>
              <a:gd name="connsiteX103" fmla="*/ 625457 w 2114169"/>
              <a:gd name="connsiteY103" fmla="*/ 1551935 h 2082596"/>
              <a:gd name="connsiteX104" fmla="*/ 611544 w 2114169"/>
              <a:gd name="connsiteY104" fmla="*/ 1538748 h 2082596"/>
              <a:gd name="connsiteX105" fmla="*/ 1227254 w 2114169"/>
              <a:gd name="connsiteY105" fmla="*/ 1537516 h 2082596"/>
              <a:gd name="connsiteX106" fmla="*/ 1216553 w 2114169"/>
              <a:gd name="connsiteY106" fmla="*/ 1545132 h 2082596"/>
              <a:gd name="connsiteX107" fmla="*/ 1203788 w 2114169"/>
              <a:gd name="connsiteY107" fmla="*/ 1553150 h 2082596"/>
              <a:gd name="connsiteX108" fmla="*/ 1180926 w 2114169"/>
              <a:gd name="connsiteY108" fmla="*/ 1564868 h 2082596"/>
              <a:gd name="connsiteX109" fmla="*/ 1180383 w 2114169"/>
              <a:gd name="connsiteY109" fmla="*/ 1565093 h 2082596"/>
              <a:gd name="connsiteX110" fmla="*/ 1177247 w 2114169"/>
              <a:gd name="connsiteY110" fmla="*/ 1583023 h 2082596"/>
              <a:gd name="connsiteX111" fmla="*/ 1177453 w 2114169"/>
              <a:gd name="connsiteY111" fmla="*/ 1624191 h 2082596"/>
              <a:gd name="connsiteX112" fmla="*/ 1179515 w 2114169"/>
              <a:gd name="connsiteY112" fmla="*/ 1645161 h 2082596"/>
              <a:gd name="connsiteX113" fmla="*/ 1183124 w 2114169"/>
              <a:gd name="connsiteY113" fmla="*/ 1665975 h 2082596"/>
              <a:gd name="connsiteX114" fmla="*/ 1187970 w 2114169"/>
              <a:gd name="connsiteY114" fmla="*/ 1686173 h 2082596"/>
              <a:gd name="connsiteX115" fmla="*/ 1190754 w 2114169"/>
              <a:gd name="connsiteY115" fmla="*/ 1696041 h 2082596"/>
              <a:gd name="connsiteX116" fmla="*/ 1193950 w 2114169"/>
              <a:gd name="connsiteY116" fmla="*/ 1705602 h 2082596"/>
              <a:gd name="connsiteX117" fmla="*/ 1200859 w 2114169"/>
              <a:gd name="connsiteY117" fmla="*/ 1724103 h 2082596"/>
              <a:gd name="connsiteX118" fmla="*/ 1208385 w 2114169"/>
              <a:gd name="connsiteY118" fmla="*/ 1741372 h 2082596"/>
              <a:gd name="connsiteX119" fmla="*/ 1210345 w 2114169"/>
              <a:gd name="connsiteY119" fmla="*/ 1745382 h 2082596"/>
              <a:gd name="connsiteX120" fmla="*/ 1214263 w 2114169"/>
              <a:gd name="connsiteY120" fmla="*/ 1727034 h 2082596"/>
              <a:gd name="connsiteX121" fmla="*/ 1222099 w 2114169"/>
              <a:gd name="connsiteY121" fmla="*/ 1692803 h 2082596"/>
              <a:gd name="connsiteX122" fmla="*/ 1225296 w 2114169"/>
              <a:gd name="connsiteY122" fmla="*/ 1675380 h 2082596"/>
              <a:gd name="connsiteX123" fmla="*/ 1228079 w 2114169"/>
              <a:gd name="connsiteY123" fmla="*/ 1657804 h 2082596"/>
              <a:gd name="connsiteX124" fmla="*/ 1232616 w 2114169"/>
              <a:gd name="connsiteY124" fmla="*/ 1586877 h 2082596"/>
              <a:gd name="connsiteX125" fmla="*/ 637368 w 2114169"/>
              <a:gd name="connsiteY125" fmla="*/ 1509630 h 2082596"/>
              <a:gd name="connsiteX126" fmla="*/ 622084 w 2114169"/>
              <a:gd name="connsiteY126" fmla="*/ 1527149 h 2082596"/>
              <a:gd name="connsiteX127" fmla="*/ 629569 w 2114169"/>
              <a:gd name="connsiteY127" fmla="*/ 1534858 h 2082596"/>
              <a:gd name="connsiteX128" fmla="*/ 630186 w 2114169"/>
              <a:gd name="connsiteY128" fmla="*/ 1535435 h 2082596"/>
              <a:gd name="connsiteX129" fmla="*/ 827398 w 2114169"/>
              <a:gd name="connsiteY129" fmla="*/ 1483881 h 2082596"/>
              <a:gd name="connsiteX130" fmla="*/ 820284 w 2114169"/>
              <a:gd name="connsiteY130" fmla="*/ 1494211 h 2082596"/>
              <a:gd name="connsiteX131" fmla="*/ 812963 w 2114169"/>
              <a:gd name="connsiteY131" fmla="*/ 1504697 h 2082596"/>
              <a:gd name="connsiteX132" fmla="*/ 805332 w 2114169"/>
              <a:gd name="connsiteY132" fmla="*/ 1514565 h 2082596"/>
              <a:gd name="connsiteX133" fmla="*/ 790073 w 2114169"/>
              <a:gd name="connsiteY133" fmla="*/ 1534300 h 2082596"/>
              <a:gd name="connsiteX134" fmla="*/ 760274 w 2114169"/>
              <a:gd name="connsiteY134" fmla="*/ 1572693 h 2082596"/>
              <a:gd name="connsiteX135" fmla="*/ 724150 w 2114169"/>
              <a:gd name="connsiteY135" fmla="*/ 1626815 h 2082596"/>
              <a:gd name="connsiteX136" fmla="*/ 763268 w 2114169"/>
              <a:gd name="connsiteY136" fmla="*/ 1701414 h 2082596"/>
              <a:gd name="connsiteX137" fmla="*/ 774380 w 2114169"/>
              <a:gd name="connsiteY137" fmla="*/ 1747069 h 2082596"/>
              <a:gd name="connsiteX138" fmla="*/ 775387 w 2114169"/>
              <a:gd name="connsiteY138" fmla="*/ 1761201 h 2082596"/>
              <a:gd name="connsiteX139" fmla="*/ 793579 w 2114169"/>
              <a:gd name="connsiteY139" fmla="*/ 1731658 h 2082596"/>
              <a:gd name="connsiteX140" fmla="*/ 815231 w 2114169"/>
              <a:gd name="connsiteY140" fmla="*/ 1705911 h 2082596"/>
              <a:gd name="connsiteX141" fmla="*/ 822449 w 2114169"/>
              <a:gd name="connsiteY141" fmla="*/ 1698817 h 2082596"/>
              <a:gd name="connsiteX142" fmla="*/ 819356 w 2114169"/>
              <a:gd name="connsiteY142" fmla="*/ 1672760 h 2082596"/>
              <a:gd name="connsiteX143" fmla="*/ 816881 w 2114169"/>
              <a:gd name="connsiteY143" fmla="*/ 1640072 h 2082596"/>
              <a:gd name="connsiteX144" fmla="*/ 816057 w 2114169"/>
              <a:gd name="connsiteY144" fmla="*/ 1624191 h 2082596"/>
              <a:gd name="connsiteX145" fmla="*/ 815953 w 2114169"/>
              <a:gd name="connsiteY145" fmla="*/ 1608619 h 2082596"/>
              <a:gd name="connsiteX146" fmla="*/ 815953 w 2114169"/>
              <a:gd name="connsiteY146" fmla="*/ 1593353 h 2082596"/>
              <a:gd name="connsiteX147" fmla="*/ 816571 w 2114169"/>
              <a:gd name="connsiteY147" fmla="*/ 1578706 h 2082596"/>
              <a:gd name="connsiteX148" fmla="*/ 818325 w 2114169"/>
              <a:gd name="connsiteY148" fmla="*/ 1550798 h 2082596"/>
              <a:gd name="connsiteX149" fmla="*/ 820902 w 2114169"/>
              <a:gd name="connsiteY149" fmla="*/ 1525358 h 2082596"/>
              <a:gd name="connsiteX150" fmla="*/ 824098 w 2114169"/>
              <a:gd name="connsiteY150" fmla="*/ 1502538 h 2082596"/>
              <a:gd name="connsiteX151" fmla="*/ 827398 w 2114169"/>
              <a:gd name="connsiteY151" fmla="*/ 1483881 h 2082596"/>
              <a:gd name="connsiteX152" fmla="*/ 1208385 w 2114169"/>
              <a:gd name="connsiteY152" fmla="*/ 1463992 h 2082596"/>
              <a:gd name="connsiteX153" fmla="*/ 1206426 w 2114169"/>
              <a:gd name="connsiteY153" fmla="*/ 1468308 h 2082596"/>
              <a:gd name="connsiteX154" fmla="*/ 1189516 w 2114169"/>
              <a:gd name="connsiteY154" fmla="*/ 1512868 h 2082596"/>
              <a:gd name="connsiteX155" fmla="*/ 1180727 w 2114169"/>
              <a:gd name="connsiteY155" fmla="*/ 1563123 h 2082596"/>
              <a:gd name="connsiteX156" fmla="*/ 1203121 w 2114169"/>
              <a:gd name="connsiteY156" fmla="*/ 1550374 h 2082596"/>
              <a:gd name="connsiteX157" fmla="*/ 1215695 w 2114169"/>
              <a:gd name="connsiteY157" fmla="*/ 1541741 h 2082596"/>
              <a:gd name="connsiteX158" fmla="*/ 1226793 w 2114169"/>
              <a:gd name="connsiteY158" fmla="*/ 1533278 h 2082596"/>
              <a:gd name="connsiteX159" fmla="*/ 1225296 w 2114169"/>
              <a:gd name="connsiteY159" fmla="*/ 1519498 h 2082596"/>
              <a:gd name="connsiteX160" fmla="*/ 1208385 w 2114169"/>
              <a:gd name="connsiteY160" fmla="*/ 1463992 h 2082596"/>
              <a:gd name="connsiteX161" fmla="*/ 1308573 w 2114169"/>
              <a:gd name="connsiteY161" fmla="*/ 1447071 h 2082596"/>
              <a:gd name="connsiteX162" fmla="*/ 1305715 w 2114169"/>
              <a:gd name="connsiteY162" fmla="*/ 1451850 h 2082596"/>
              <a:gd name="connsiteX163" fmla="*/ 1299238 w 2114169"/>
              <a:gd name="connsiteY163" fmla="*/ 1461564 h 2082596"/>
              <a:gd name="connsiteX164" fmla="*/ 1285902 w 2114169"/>
              <a:gd name="connsiteY164" fmla="*/ 1480066 h 2082596"/>
              <a:gd name="connsiteX165" fmla="*/ 1257990 w 2114169"/>
              <a:gd name="connsiteY165" fmla="*/ 1511675 h 2082596"/>
              <a:gd name="connsiteX166" fmla="*/ 1239634 w 2114169"/>
              <a:gd name="connsiteY166" fmla="*/ 1528029 h 2082596"/>
              <a:gd name="connsiteX167" fmla="*/ 1241999 w 2114169"/>
              <a:gd name="connsiteY167" fmla="*/ 1545093 h 2082596"/>
              <a:gd name="connsiteX168" fmla="*/ 1247051 w 2114169"/>
              <a:gd name="connsiteY168" fmla="*/ 1550489 h 2082596"/>
              <a:gd name="connsiteX169" fmla="*/ 1264271 w 2114169"/>
              <a:gd name="connsiteY169" fmla="*/ 1571921 h 2082596"/>
              <a:gd name="connsiteX170" fmla="*/ 1274891 w 2114169"/>
              <a:gd name="connsiteY170" fmla="*/ 1587495 h 2082596"/>
              <a:gd name="connsiteX171" fmla="*/ 1285923 w 2114169"/>
              <a:gd name="connsiteY171" fmla="*/ 1605997 h 2082596"/>
              <a:gd name="connsiteX172" fmla="*/ 1289712 w 2114169"/>
              <a:gd name="connsiteY172" fmla="*/ 1613532 h 2082596"/>
              <a:gd name="connsiteX173" fmla="*/ 1289712 w 2114169"/>
              <a:gd name="connsiteY173" fmla="*/ 1610199 h 2082596"/>
              <a:gd name="connsiteX174" fmla="*/ 1290664 w 2114169"/>
              <a:gd name="connsiteY174" fmla="*/ 1585529 h 2082596"/>
              <a:gd name="connsiteX175" fmla="*/ 1292474 w 2114169"/>
              <a:gd name="connsiteY175" fmla="*/ 1560242 h 2082596"/>
              <a:gd name="connsiteX176" fmla="*/ 1295046 w 2114169"/>
              <a:gd name="connsiteY176" fmla="*/ 1535111 h 2082596"/>
              <a:gd name="connsiteX177" fmla="*/ 1298095 w 2114169"/>
              <a:gd name="connsiteY177" fmla="*/ 1510903 h 2082596"/>
              <a:gd name="connsiteX178" fmla="*/ 1304667 w 2114169"/>
              <a:gd name="connsiteY178" fmla="*/ 1468347 h 2082596"/>
              <a:gd name="connsiteX179" fmla="*/ 1308573 w 2114169"/>
              <a:gd name="connsiteY179" fmla="*/ 1447071 h 2082596"/>
              <a:gd name="connsiteX180" fmla="*/ 675633 w 2114169"/>
              <a:gd name="connsiteY180" fmla="*/ 1442308 h 2082596"/>
              <a:gd name="connsiteX181" fmla="*/ 673456 w 2114169"/>
              <a:gd name="connsiteY181" fmla="*/ 1449498 h 2082596"/>
              <a:gd name="connsiteX182" fmla="*/ 647989 w 2114169"/>
              <a:gd name="connsiteY182" fmla="*/ 1495136 h 2082596"/>
              <a:gd name="connsiteX183" fmla="*/ 634584 w 2114169"/>
              <a:gd name="connsiteY183" fmla="*/ 1539080 h 2082596"/>
              <a:gd name="connsiteX184" fmla="*/ 634484 w 2114169"/>
              <a:gd name="connsiteY184" fmla="*/ 1539454 h 2082596"/>
              <a:gd name="connsiteX185" fmla="*/ 643131 w 2114169"/>
              <a:gd name="connsiteY185" fmla="*/ 1547540 h 2082596"/>
              <a:gd name="connsiteX186" fmla="*/ 670956 w 2114169"/>
              <a:gd name="connsiteY186" fmla="*/ 1570535 h 2082596"/>
              <a:gd name="connsiteX187" fmla="*/ 702640 w 2114169"/>
              <a:gd name="connsiteY187" fmla="*/ 1603701 h 2082596"/>
              <a:gd name="connsiteX188" fmla="*/ 709236 w 2114169"/>
              <a:gd name="connsiteY188" fmla="*/ 1562362 h 2082596"/>
              <a:gd name="connsiteX189" fmla="*/ 715112 w 2114169"/>
              <a:gd name="connsiteY189" fmla="*/ 1538926 h 2082596"/>
              <a:gd name="connsiteX190" fmla="*/ 715373 w 2114169"/>
              <a:gd name="connsiteY190" fmla="*/ 1538125 h 2082596"/>
              <a:gd name="connsiteX191" fmla="*/ 706043 w 2114169"/>
              <a:gd name="connsiteY191" fmla="*/ 1522175 h 2082596"/>
              <a:gd name="connsiteX192" fmla="*/ 686793 w 2114169"/>
              <a:gd name="connsiteY192" fmla="*/ 1482100 h 2082596"/>
              <a:gd name="connsiteX193" fmla="*/ 851835 w 2114169"/>
              <a:gd name="connsiteY193" fmla="*/ 1402779 h 2082596"/>
              <a:gd name="connsiteX194" fmla="*/ 820490 w 2114169"/>
              <a:gd name="connsiteY194" fmla="*/ 1415422 h 2082596"/>
              <a:gd name="connsiteX195" fmla="*/ 796775 w 2114169"/>
              <a:gd name="connsiteY195" fmla="*/ 1430687 h 2082596"/>
              <a:gd name="connsiteX196" fmla="*/ 772235 w 2114169"/>
              <a:gd name="connsiteY196" fmla="*/ 1453199 h 2082596"/>
              <a:gd name="connsiteX197" fmla="*/ 749139 w 2114169"/>
              <a:gd name="connsiteY197" fmla="*/ 1483727 h 2082596"/>
              <a:gd name="connsiteX198" fmla="*/ 729754 w 2114169"/>
              <a:gd name="connsiteY198" fmla="*/ 1521657 h 2082596"/>
              <a:gd name="connsiteX199" fmla="*/ 721918 w 2114169"/>
              <a:gd name="connsiteY199" fmla="*/ 1542780 h 2082596"/>
              <a:gd name="connsiteX200" fmla="*/ 720694 w 2114169"/>
              <a:gd name="connsiteY200" fmla="*/ 1547000 h 2082596"/>
              <a:gd name="connsiteX201" fmla="*/ 724593 w 2114169"/>
              <a:gd name="connsiteY201" fmla="*/ 1553457 h 2082596"/>
              <a:gd name="connsiteX202" fmla="*/ 720668 w 2114169"/>
              <a:gd name="connsiteY202" fmla="*/ 1547092 h 2082596"/>
              <a:gd name="connsiteX203" fmla="*/ 715526 w 2114169"/>
              <a:gd name="connsiteY203" fmla="*/ 1564829 h 2082596"/>
              <a:gd name="connsiteX204" fmla="*/ 706975 w 2114169"/>
              <a:gd name="connsiteY204" fmla="*/ 1608239 h 2082596"/>
              <a:gd name="connsiteX205" fmla="*/ 714829 w 2114169"/>
              <a:gd name="connsiteY205" fmla="*/ 1616461 h 2082596"/>
              <a:gd name="connsiteX206" fmla="*/ 751613 w 2114169"/>
              <a:gd name="connsiteY206" fmla="*/ 1557890 h 2082596"/>
              <a:gd name="connsiteX207" fmla="*/ 780793 w 2114169"/>
              <a:gd name="connsiteY207" fmla="*/ 1517494 h 2082596"/>
              <a:gd name="connsiteX208" fmla="*/ 795228 w 2114169"/>
              <a:gd name="connsiteY208" fmla="*/ 1497449 h 2082596"/>
              <a:gd name="connsiteX209" fmla="*/ 802446 w 2114169"/>
              <a:gd name="connsiteY209" fmla="*/ 1487428 h 2082596"/>
              <a:gd name="connsiteX210" fmla="*/ 809354 w 2114169"/>
              <a:gd name="connsiteY210" fmla="*/ 1476942 h 2082596"/>
              <a:gd name="connsiteX211" fmla="*/ 851835 w 2114169"/>
              <a:gd name="connsiteY211" fmla="*/ 1402779 h 2082596"/>
              <a:gd name="connsiteX212" fmla="*/ 445034 w 2114169"/>
              <a:gd name="connsiteY212" fmla="*/ 1394172 h 2082596"/>
              <a:gd name="connsiteX213" fmla="*/ 436284 w 2114169"/>
              <a:gd name="connsiteY213" fmla="*/ 1429174 h 2082596"/>
              <a:gd name="connsiteX214" fmla="*/ 431121 w 2114169"/>
              <a:gd name="connsiteY214" fmla="*/ 1455047 h 2082596"/>
              <a:gd name="connsiteX215" fmla="*/ 426396 w 2114169"/>
              <a:gd name="connsiteY215" fmla="*/ 1484637 h 2082596"/>
              <a:gd name="connsiteX216" fmla="*/ 422634 w 2114169"/>
              <a:gd name="connsiteY216" fmla="*/ 1516934 h 2082596"/>
              <a:gd name="connsiteX217" fmla="*/ 421059 w 2114169"/>
              <a:gd name="connsiteY217" fmla="*/ 1533675 h 2082596"/>
              <a:gd name="connsiteX218" fmla="*/ 420008 w 2114169"/>
              <a:gd name="connsiteY218" fmla="*/ 1550752 h 2082596"/>
              <a:gd name="connsiteX219" fmla="*/ 418871 w 2114169"/>
              <a:gd name="connsiteY219" fmla="*/ 1585079 h 2082596"/>
              <a:gd name="connsiteX220" fmla="*/ 418697 w 2114169"/>
              <a:gd name="connsiteY220" fmla="*/ 1593532 h 2082596"/>
              <a:gd name="connsiteX221" fmla="*/ 418871 w 2114169"/>
              <a:gd name="connsiteY221" fmla="*/ 1601988 h 2082596"/>
              <a:gd name="connsiteX222" fmla="*/ 419222 w 2114169"/>
              <a:gd name="connsiteY222" fmla="*/ 1618559 h 2082596"/>
              <a:gd name="connsiteX223" fmla="*/ 419396 w 2114169"/>
              <a:gd name="connsiteY223" fmla="*/ 1626676 h 2082596"/>
              <a:gd name="connsiteX224" fmla="*/ 419921 w 2114169"/>
              <a:gd name="connsiteY224" fmla="*/ 1634454 h 2082596"/>
              <a:gd name="connsiteX225" fmla="*/ 420884 w 2114169"/>
              <a:gd name="connsiteY225" fmla="*/ 1649673 h 2082596"/>
              <a:gd name="connsiteX226" fmla="*/ 422039 w 2114169"/>
              <a:gd name="connsiteY226" fmla="*/ 1662218 h 2082596"/>
              <a:gd name="connsiteX227" fmla="*/ 425789 w 2114169"/>
              <a:gd name="connsiteY227" fmla="*/ 1656723 h 2082596"/>
              <a:gd name="connsiteX228" fmla="*/ 469610 w 2114169"/>
              <a:gd name="connsiteY228" fmla="*/ 1618177 h 2082596"/>
              <a:gd name="connsiteX229" fmla="*/ 520632 w 2114169"/>
              <a:gd name="connsiteY229" fmla="*/ 1589595 h 2082596"/>
              <a:gd name="connsiteX230" fmla="*/ 488346 w 2114169"/>
              <a:gd name="connsiteY230" fmla="*/ 1526911 h 2082596"/>
              <a:gd name="connsiteX231" fmla="*/ 456496 w 2114169"/>
              <a:gd name="connsiteY231" fmla="*/ 1439827 h 2082596"/>
              <a:gd name="connsiteX232" fmla="*/ 445034 w 2114169"/>
              <a:gd name="connsiteY232" fmla="*/ 1394172 h 2082596"/>
              <a:gd name="connsiteX233" fmla="*/ 1647695 w 2114169"/>
              <a:gd name="connsiteY233" fmla="*/ 1376606 h 2082596"/>
              <a:gd name="connsiteX234" fmla="*/ 1645028 w 2114169"/>
              <a:gd name="connsiteY234" fmla="*/ 1382004 h 2082596"/>
              <a:gd name="connsiteX235" fmla="*/ 1637026 w 2114169"/>
              <a:gd name="connsiteY235" fmla="*/ 1398964 h 2082596"/>
              <a:gd name="connsiteX236" fmla="*/ 1628549 w 2114169"/>
              <a:gd name="connsiteY236" fmla="*/ 1418390 h 2082596"/>
              <a:gd name="connsiteX237" fmla="*/ 1620166 w 2114169"/>
              <a:gd name="connsiteY237" fmla="*/ 1439976 h 2082596"/>
              <a:gd name="connsiteX238" fmla="*/ 1616734 w 2114169"/>
              <a:gd name="connsiteY238" fmla="*/ 1449947 h 2082596"/>
              <a:gd name="connsiteX239" fmla="*/ 1638453 w 2114169"/>
              <a:gd name="connsiteY239" fmla="*/ 1463836 h 2082596"/>
              <a:gd name="connsiteX240" fmla="*/ 1641904 w 2114169"/>
              <a:gd name="connsiteY240" fmla="*/ 1466632 h 2082596"/>
              <a:gd name="connsiteX241" fmla="*/ 1641981 w 2114169"/>
              <a:gd name="connsiteY241" fmla="*/ 1459558 h 2082596"/>
              <a:gd name="connsiteX242" fmla="*/ 1642361 w 2114169"/>
              <a:gd name="connsiteY242" fmla="*/ 1444293 h 2082596"/>
              <a:gd name="connsiteX243" fmla="*/ 1642551 w 2114169"/>
              <a:gd name="connsiteY243" fmla="*/ 1436276 h 2082596"/>
              <a:gd name="connsiteX244" fmla="*/ 1643123 w 2114169"/>
              <a:gd name="connsiteY244" fmla="*/ 1428105 h 2082596"/>
              <a:gd name="connsiteX245" fmla="*/ 1645791 w 2114169"/>
              <a:gd name="connsiteY245" fmla="*/ 1392950 h 2082596"/>
              <a:gd name="connsiteX246" fmla="*/ 1647695 w 2114169"/>
              <a:gd name="connsiteY246" fmla="*/ 1376606 h 2082596"/>
              <a:gd name="connsiteX247" fmla="*/ 356293 w 2114169"/>
              <a:gd name="connsiteY247" fmla="*/ 1369321 h 2082596"/>
              <a:gd name="connsiteX248" fmla="*/ 347529 w 2114169"/>
              <a:gd name="connsiteY248" fmla="*/ 1375798 h 2082596"/>
              <a:gd name="connsiteX249" fmla="*/ 340270 w 2114169"/>
              <a:gd name="connsiteY249" fmla="*/ 1380570 h 2082596"/>
              <a:gd name="connsiteX250" fmla="*/ 346072 w 2114169"/>
              <a:gd name="connsiteY250" fmla="*/ 1387409 h 2082596"/>
              <a:gd name="connsiteX251" fmla="*/ 360138 w 2114169"/>
              <a:gd name="connsiteY251" fmla="*/ 1399422 h 2082596"/>
              <a:gd name="connsiteX252" fmla="*/ 360005 w 2114169"/>
              <a:gd name="connsiteY252" fmla="*/ 1398769 h 2082596"/>
              <a:gd name="connsiteX253" fmla="*/ 357325 w 2114169"/>
              <a:gd name="connsiteY253" fmla="*/ 1379959 h 2082596"/>
              <a:gd name="connsiteX254" fmla="*/ 356293 w 2114169"/>
              <a:gd name="connsiteY254" fmla="*/ 1369321 h 2082596"/>
              <a:gd name="connsiteX255" fmla="*/ 604786 w 2114169"/>
              <a:gd name="connsiteY255" fmla="*/ 1351899 h 2082596"/>
              <a:gd name="connsiteX256" fmla="*/ 581689 w 2114169"/>
              <a:gd name="connsiteY256" fmla="*/ 1358682 h 2082596"/>
              <a:gd name="connsiteX257" fmla="*/ 526733 w 2114169"/>
              <a:gd name="connsiteY257" fmla="*/ 1365465 h 2082596"/>
              <a:gd name="connsiteX258" fmla="*/ 526011 w 2114169"/>
              <a:gd name="connsiteY258" fmla="*/ 1365460 h 2082596"/>
              <a:gd name="connsiteX259" fmla="*/ 528420 w 2114169"/>
              <a:gd name="connsiteY259" fmla="*/ 1373373 h 2082596"/>
              <a:gd name="connsiteX260" fmla="*/ 551674 w 2114169"/>
              <a:gd name="connsiteY260" fmla="*/ 1422043 h 2082596"/>
              <a:gd name="connsiteX261" fmla="*/ 560346 w 2114169"/>
              <a:gd name="connsiteY261" fmla="*/ 1406480 h 2082596"/>
              <a:gd name="connsiteX262" fmla="*/ 571069 w 2114169"/>
              <a:gd name="connsiteY262" fmla="*/ 1390136 h 2082596"/>
              <a:gd name="connsiteX263" fmla="*/ 582308 w 2114169"/>
              <a:gd name="connsiteY263" fmla="*/ 1375642 h 2082596"/>
              <a:gd name="connsiteX264" fmla="*/ 603755 w 2114169"/>
              <a:gd name="connsiteY264" fmla="*/ 1352824 h 2082596"/>
              <a:gd name="connsiteX265" fmla="*/ 604786 w 2114169"/>
              <a:gd name="connsiteY265" fmla="*/ 1351899 h 2082596"/>
              <a:gd name="connsiteX266" fmla="*/ 1290423 w 2114169"/>
              <a:gd name="connsiteY266" fmla="*/ 1348017 h 2082596"/>
              <a:gd name="connsiteX267" fmla="*/ 1283996 w 2114169"/>
              <a:gd name="connsiteY267" fmla="*/ 1357024 h 2082596"/>
              <a:gd name="connsiteX268" fmla="*/ 1248084 w 2114169"/>
              <a:gd name="connsiteY268" fmla="*/ 1439669 h 2082596"/>
              <a:gd name="connsiteX269" fmla="*/ 1247832 w 2114169"/>
              <a:gd name="connsiteY269" fmla="*/ 1440837 h 2082596"/>
              <a:gd name="connsiteX270" fmla="*/ 1257053 w 2114169"/>
              <a:gd name="connsiteY270" fmla="*/ 1433000 h 2082596"/>
              <a:gd name="connsiteX271" fmla="*/ 1275612 w 2114169"/>
              <a:gd name="connsiteY271" fmla="*/ 1407096 h 2082596"/>
              <a:gd name="connsiteX272" fmla="*/ 1290254 w 2114169"/>
              <a:gd name="connsiteY272" fmla="*/ 1363615 h 2082596"/>
              <a:gd name="connsiteX273" fmla="*/ 358966 w 2114169"/>
              <a:gd name="connsiteY273" fmla="*/ 1321898 h 2082596"/>
              <a:gd name="connsiteX274" fmla="*/ 357634 w 2114169"/>
              <a:gd name="connsiteY274" fmla="*/ 1332161 h 2082596"/>
              <a:gd name="connsiteX275" fmla="*/ 356809 w 2114169"/>
              <a:gd name="connsiteY275" fmla="*/ 1357141 h 2082596"/>
              <a:gd name="connsiteX276" fmla="*/ 357016 w 2114169"/>
              <a:gd name="connsiteY276" fmla="*/ 1363308 h 2082596"/>
              <a:gd name="connsiteX277" fmla="*/ 367178 w 2114169"/>
              <a:gd name="connsiteY277" fmla="*/ 1354275 h 2082596"/>
              <a:gd name="connsiteX278" fmla="*/ 362697 w 2114169"/>
              <a:gd name="connsiteY278" fmla="*/ 1332115 h 2082596"/>
              <a:gd name="connsiteX279" fmla="*/ 1353440 w 2114169"/>
              <a:gd name="connsiteY279" fmla="*/ 1319403 h 2082596"/>
              <a:gd name="connsiteX280" fmla="*/ 1336008 w 2114169"/>
              <a:gd name="connsiteY280" fmla="*/ 1321407 h 2082596"/>
              <a:gd name="connsiteX281" fmla="*/ 1303334 w 2114169"/>
              <a:gd name="connsiteY281" fmla="*/ 1330659 h 2082596"/>
              <a:gd name="connsiteX282" fmla="*/ 1299619 w 2114169"/>
              <a:gd name="connsiteY282" fmla="*/ 1335129 h 2082596"/>
              <a:gd name="connsiteX283" fmla="*/ 1293638 w 2114169"/>
              <a:gd name="connsiteY283" fmla="*/ 1343511 h 2082596"/>
              <a:gd name="connsiteX284" fmla="*/ 1292936 w 2114169"/>
              <a:gd name="connsiteY284" fmla="*/ 1364849 h 2082596"/>
              <a:gd name="connsiteX285" fmla="*/ 1276850 w 2114169"/>
              <a:gd name="connsiteY285" fmla="*/ 1408793 h 2082596"/>
              <a:gd name="connsiteX286" fmla="*/ 1257465 w 2114169"/>
              <a:gd name="connsiteY286" fmla="*/ 1434079 h 2082596"/>
              <a:gd name="connsiteX287" fmla="*/ 1247638 w 2114169"/>
              <a:gd name="connsiteY287" fmla="*/ 1441738 h 2082596"/>
              <a:gd name="connsiteX288" fmla="*/ 1242463 w 2114169"/>
              <a:gd name="connsiteY288" fmla="*/ 1465726 h 2082596"/>
              <a:gd name="connsiteX289" fmla="*/ 1239320 w 2114169"/>
              <a:gd name="connsiteY289" fmla="*/ 1491937 h 2082596"/>
              <a:gd name="connsiteX290" fmla="*/ 1238558 w 2114169"/>
              <a:gd name="connsiteY290" fmla="*/ 1516917 h 2082596"/>
              <a:gd name="connsiteX291" fmla="*/ 1238691 w 2114169"/>
              <a:gd name="connsiteY291" fmla="*/ 1521221 h 2082596"/>
              <a:gd name="connsiteX292" fmla="*/ 1238926 w 2114169"/>
              <a:gd name="connsiteY292" fmla="*/ 1522913 h 2082596"/>
              <a:gd name="connsiteX293" fmla="*/ 1255895 w 2114169"/>
              <a:gd name="connsiteY293" fmla="*/ 1506586 h 2082596"/>
              <a:gd name="connsiteX294" fmla="*/ 1282758 w 2114169"/>
              <a:gd name="connsiteY294" fmla="*/ 1474206 h 2082596"/>
              <a:gd name="connsiteX295" fmla="*/ 1295523 w 2114169"/>
              <a:gd name="connsiteY295" fmla="*/ 1455551 h 2082596"/>
              <a:gd name="connsiteX296" fmla="*/ 1301714 w 2114169"/>
              <a:gd name="connsiteY296" fmla="*/ 1445683 h 2082596"/>
              <a:gd name="connsiteX297" fmla="*/ 1307526 w 2114169"/>
              <a:gd name="connsiteY297" fmla="*/ 1435351 h 2082596"/>
              <a:gd name="connsiteX298" fmla="*/ 1328863 w 2114169"/>
              <a:gd name="connsiteY298" fmla="*/ 1391563 h 2082596"/>
              <a:gd name="connsiteX299" fmla="*/ 1345915 w 2114169"/>
              <a:gd name="connsiteY299" fmla="*/ 1345153 h 2082596"/>
              <a:gd name="connsiteX300" fmla="*/ 1353440 w 2114169"/>
              <a:gd name="connsiteY300" fmla="*/ 1319403 h 2082596"/>
              <a:gd name="connsiteX301" fmla="*/ 433456 w 2114169"/>
              <a:gd name="connsiteY301" fmla="*/ 1309663 h 2082596"/>
              <a:gd name="connsiteX302" fmla="*/ 433213 w 2114169"/>
              <a:gd name="connsiteY302" fmla="*/ 1310731 h 2082596"/>
              <a:gd name="connsiteX303" fmla="*/ 425274 w 2114169"/>
              <a:gd name="connsiteY303" fmla="*/ 1352515 h 2082596"/>
              <a:gd name="connsiteX304" fmla="*/ 421459 w 2114169"/>
              <a:gd name="connsiteY304" fmla="*/ 1376414 h 2082596"/>
              <a:gd name="connsiteX305" fmla="*/ 418159 w 2114169"/>
              <a:gd name="connsiteY305" fmla="*/ 1401238 h 2082596"/>
              <a:gd name="connsiteX306" fmla="*/ 415582 w 2114169"/>
              <a:gd name="connsiteY306" fmla="*/ 1426215 h 2082596"/>
              <a:gd name="connsiteX307" fmla="*/ 414035 w 2114169"/>
              <a:gd name="connsiteY307" fmla="*/ 1450577 h 2082596"/>
              <a:gd name="connsiteX308" fmla="*/ 413519 w 2114169"/>
              <a:gd name="connsiteY308" fmla="*/ 1473550 h 2082596"/>
              <a:gd name="connsiteX309" fmla="*/ 413931 w 2114169"/>
              <a:gd name="connsiteY309" fmla="*/ 1494057 h 2082596"/>
              <a:gd name="connsiteX310" fmla="*/ 415168 w 2114169"/>
              <a:gd name="connsiteY310" fmla="*/ 1511327 h 2082596"/>
              <a:gd name="connsiteX311" fmla="*/ 416304 w 2114169"/>
              <a:gd name="connsiteY311" fmla="*/ 1521060 h 2082596"/>
              <a:gd name="connsiteX312" fmla="*/ 416684 w 2114169"/>
              <a:gd name="connsiteY312" fmla="*/ 1515243 h 2082596"/>
              <a:gd name="connsiteX313" fmla="*/ 419658 w 2114169"/>
              <a:gd name="connsiteY313" fmla="*/ 1481593 h 2082596"/>
              <a:gd name="connsiteX314" fmla="*/ 423683 w 2114169"/>
              <a:gd name="connsiteY314" fmla="*/ 1450649 h 2082596"/>
              <a:gd name="connsiteX315" fmla="*/ 428321 w 2114169"/>
              <a:gd name="connsiteY315" fmla="*/ 1423425 h 2082596"/>
              <a:gd name="connsiteX316" fmla="*/ 436983 w 2114169"/>
              <a:gd name="connsiteY316" fmla="*/ 1383689 h 2082596"/>
              <a:gd name="connsiteX317" fmla="*/ 439959 w 2114169"/>
              <a:gd name="connsiteY317" fmla="*/ 1372697 h 2082596"/>
              <a:gd name="connsiteX318" fmla="*/ 440396 w 2114169"/>
              <a:gd name="connsiteY318" fmla="*/ 1371007 h 2082596"/>
              <a:gd name="connsiteX319" fmla="*/ 434008 w 2114169"/>
              <a:gd name="connsiteY319" fmla="*/ 1328564 h 2082596"/>
              <a:gd name="connsiteX320" fmla="*/ 1462798 w 2114169"/>
              <a:gd name="connsiteY320" fmla="*/ 1307520 h 2082596"/>
              <a:gd name="connsiteX321" fmla="*/ 1456701 w 2114169"/>
              <a:gd name="connsiteY321" fmla="*/ 1318941 h 2082596"/>
              <a:gd name="connsiteX322" fmla="*/ 1450699 w 2114169"/>
              <a:gd name="connsiteY322" fmla="*/ 1331738 h 2082596"/>
              <a:gd name="connsiteX323" fmla="*/ 1445365 w 2114169"/>
              <a:gd name="connsiteY323" fmla="*/ 1344690 h 2082596"/>
              <a:gd name="connsiteX324" fmla="*/ 1440698 w 2114169"/>
              <a:gd name="connsiteY324" fmla="*/ 1357641 h 2082596"/>
              <a:gd name="connsiteX325" fmla="*/ 1433267 w 2114169"/>
              <a:gd name="connsiteY325" fmla="*/ 1382311 h 2082596"/>
              <a:gd name="connsiteX326" fmla="*/ 1428314 w 2114169"/>
              <a:gd name="connsiteY326" fmla="*/ 1404206 h 2082596"/>
              <a:gd name="connsiteX327" fmla="*/ 1426238 w 2114169"/>
              <a:gd name="connsiteY327" fmla="*/ 1415274 h 2082596"/>
              <a:gd name="connsiteX328" fmla="*/ 1427698 w 2114169"/>
              <a:gd name="connsiteY328" fmla="*/ 1418660 h 2082596"/>
              <a:gd name="connsiteX329" fmla="*/ 1464160 w 2114169"/>
              <a:gd name="connsiteY329" fmla="*/ 1478369 h 2082596"/>
              <a:gd name="connsiteX330" fmla="*/ 1477747 w 2114169"/>
              <a:gd name="connsiteY330" fmla="*/ 1495992 h 2082596"/>
              <a:gd name="connsiteX331" fmla="*/ 1506332 w 2114169"/>
              <a:gd name="connsiteY331" fmla="*/ 1475749 h 2082596"/>
              <a:gd name="connsiteX332" fmla="*/ 1513952 w 2114169"/>
              <a:gd name="connsiteY332" fmla="*/ 1468347 h 2082596"/>
              <a:gd name="connsiteX333" fmla="*/ 1521477 w 2114169"/>
              <a:gd name="connsiteY333" fmla="*/ 1460175 h 2082596"/>
              <a:gd name="connsiteX334" fmla="*/ 1535480 w 2114169"/>
              <a:gd name="connsiteY334" fmla="*/ 1440748 h 2082596"/>
              <a:gd name="connsiteX335" fmla="*/ 1547518 w 2114169"/>
              <a:gd name="connsiteY335" fmla="*/ 1418920 h 2082596"/>
              <a:gd name="connsiteX336" fmla="*/ 1546686 w 2114169"/>
              <a:gd name="connsiteY336" fmla="*/ 1416503 h 2082596"/>
              <a:gd name="connsiteX337" fmla="*/ 1516468 w 2114169"/>
              <a:gd name="connsiteY337" fmla="*/ 1383288 h 2082596"/>
              <a:gd name="connsiteX338" fmla="*/ 1514904 w 2114169"/>
              <a:gd name="connsiteY338" fmla="*/ 1396342 h 2082596"/>
              <a:gd name="connsiteX339" fmla="*/ 1514143 w 2114169"/>
              <a:gd name="connsiteY339" fmla="*/ 1408214 h 2082596"/>
              <a:gd name="connsiteX340" fmla="*/ 1513475 w 2114169"/>
              <a:gd name="connsiteY340" fmla="*/ 1418546 h 2082596"/>
              <a:gd name="connsiteX341" fmla="*/ 1513380 w 2114169"/>
              <a:gd name="connsiteY341" fmla="*/ 1408060 h 2082596"/>
              <a:gd name="connsiteX342" fmla="*/ 1513285 w 2114169"/>
              <a:gd name="connsiteY342" fmla="*/ 1396035 h 2082596"/>
              <a:gd name="connsiteX343" fmla="*/ 1514039 w 2114169"/>
              <a:gd name="connsiteY343" fmla="*/ 1380617 h 2082596"/>
              <a:gd name="connsiteX344" fmla="*/ 1497993 w 2114169"/>
              <a:gd name="connsiteY344" fmla="*/ 1362979 h 2082596"/>
              <a:gd name="connsiteX345" fmla="*/ 1372226 w 2114169"/>
              <a:gd name="connsiteY345" fmla="*/ 1303020 h 2082596"/>
              <a:gd name="connsiteX346" fmla="*/ 1361915 w 2114169"/>
              <a:gd name="connsiteY346" fmla="*/ 1334937 h 2082596"/>
              <a:gd name="connsiteX347" fmla="*/ 1355831 w 2114169"/>
              <a:gd name="connsiteY347" fmla="*/ 1358528 h 2082596"/>
              <a:gd name="connsiteX348" fmla="*/ 1350264 w 2114169"/>
              <a:gd name="connsiteY348" fmla="*/ 1385510 h 2082596"/>
              <a:gd name="connsiteX349" fmla="*/ 1345831 w 2114169"/>
              <a:gd name="connsiteY349" fmla="*/ 1414960 h 2082596"/>
              <a:gd name="connsiteX350" fmla="*/ 1343974 w 2114169"/>
              <a:gd name="connsiteY350" fmla="*/ 1430225 h 2082596"/>
              <a:gd name="connsiteX351" fmla="*/ 1342736 w 2114169"/>
              <a:gd name="connsiteY351" fmla="*/ 1445797 h 2082596"/>
              <a:gd name="connsiteX352" fmla="*/ 1341396 w 2114169"/>
              <a:gd name="connsiteY352" fmla="*/ 1477097 h 2082596"/>
              <a:gd name="connsiteX353" fmla="*/ 1341190 w 2114169"/>
              <a:gd name="connsiteY353" fmla="*/ 1484806 h 2082596"/>
              <a:gd name="connsiteX354" fmla="*/ 1341396 w 2114169"/>
              <a:gd name="connsiteY354" fmla="*/ 1492516 h 2082596"/>
              <a:gd name="connsiteX355" fmla="*/ 1341809 w 2114169"/>
              <a:gd name="connsiteY355" fmla="*/ 1507626 h 2082596"/>
              <a:gd name="connsiteX356" fmla="*/ 1342014 w 2114169"/>
              <a:gd name="connsiteY356" fmla="*/ 1515027 h 2082596"/>
              <a:gd name="connsiteX357" fmla="*/ 1342633 w 2114169"/>
              <a:gd name="connsiteY357" fmla="*/ 1522120 h 2082596"/>
              <a:gd name="connsiteX358" fmla="*/ 1343768 w 2114169"/>
              <a:gd name="connsiteY358" fmla="*/ 1535997 h 2082596"/>
              <a:gd name="connsiteX359" fmla="*/ 1346757 w 2114169"/>
              <a:gd name="connsiteY359" fmla="*/ 1561128 h 2082596"/>
              <a:gd name="connsiteX360" fmla="*/ 1350057 w 2114169"/>
              <a:gd name="connsiteY360" fmla="*/ 1582253 h 2082596"/>
              <a:gd name="connsiteX361" fmla="*/ 1353357 w 2114169"/>
              <a:gd name="connsiteY361" fmla="*/ 1598288 h 2082596"/>
              <a:gd name="connsiteX362" fmla="*/ 1356244 w 2114169"/>
              <a:gd name="connsiteY362" fmla="*/ 1612319 h 2082596"/>
              <a:gd name="connsiteX363" fmla="*/ 1352841 w 2114169"/>
              <a:gd name="connsiteY363" fmla="*/ 1598595 h 2082596"/>
              <a:gd name="connsiteX364" fmla="*/ 1348923 w 2114169"/>
              <a:gd name="connsiteY364" fmla="*/ 1582869 h 2082596"/>
              <a:gd name="connsiteX365" fmla="*/ 1344903 w 2114169"/>
              <a:gd name="connsiteY365" fmla="*/ 1561900 h 2082596"/>
              <a:gd name="connsiteX366" fmla="*/ 1340984 w 2114169"/>
              <a:gd name="connsiteY366" fmla="*/ 1536767 h 2082596"/>
              <a:gd name="connsiteX367" fmla="*/ 1339334 w 2114169"/>
              <a:gd name="connsiteY367" fmla="*/ 1522891 h 2082596"/>
              <a:gd name="connsiteX368" fmla="*/ 1338509 w 2114169"/>
              <a:gd name="connsiteY368" fmla="*/ 1515643 h 2082596"/>
              <a:gd name="connsiteX369" fmla="*/ 1338097 w 2114169"/>
              <a:gd name="connsiteY369" fmla="*/ 1508242 h 2082596"/>
              <a:gd name="connsiteX370" fmla="*/ 1337169 w 2114169"/>
              <a:gd name="connsiteY370" fmla="*/ 1492979 h 2082596"/>
              <a:gd name="connsiteX371" fmla="*/ 1336653 w 2114169"/>
              <a:gd name="connsiteY371" fmla="*/ 1485268 h 2082596"/>
              <a:gd name="connsiteX372" fmla="*/ 1336550 w 2114169"/>
              <a:gd name="connsiteY372" fmla="*/ 1477405 h 2082596"/>
              <a:gd name="connsiteX373" fmla="*/ 1336860 w 2114169"/>
              <a:gd name="connsiteY373" fmla="*/ 1445335 h 2082596"/>
              <a:gd name="connsiteX374" fmla="*/ 1337478 w 2114169"/>
              <a:gd name="connsiteY374" fmla="*/ 1429300 h 2082596"/>
              <a:gd name="connsiteX375" fmla="*/ 1338818 w 2114169"/>
              <a:gd name="connsiteY375" fmla="*/ 1413418 h 2082596"/>
              <a:gd name="connsiteX376" fmla="*/ 1342324 w 2114169"/>
              <a:gd name="connsiteY376" fmla="*/ 1382734 h 2082596"/>
              <a:gd name="connsiteX377" fmla="*/ 1343653 w 2114169"/>
              <a:gd name="connsiteY377" fmla="*/ 1374824 h 2082596"/>
              <a:gd name="connsiteX378" fmla="*/ 1334579 w 2114169"/>
              <a:gd name="connsiteY378" fmla="*/ 1397885 h 2082596"/>
              <a:gd name="connsiteX379" fmla="*/ 1317718 w 2114169"/>
              <a:gd name="connsiteY379" fmla="*/ 1431034 h 2082596"/>
              <a:gd name="connsiteX380" fmla="*/ 1309145 w 2114169"/>
              <a:gd name="connsiteY380" fmla="*/ 1470507 h 2082596"/>
              <a:gd name="connsiteX381" fmla="*/ 1301810 w 2114169"/>
              <a:gd name="connsiteY381" fmla="*/ 1512291 h 2082596"/>
              <a:gd name="connsiteX382" fmla="*/ 1298286 w 2114169"/>
              <a:gd name="connsiteY382" fmla="*/ 1536190 h 2082596"/>
              <a:gd name="connsiteX383" fmla="*/ 1295237 w 2114169"/>
              <a:gd name="connsiteY383" fmla="*/ 1561014 h 2082596"/>
              <a:gd name="connsiteX384" fmla="*/ 1292856 w 2114169"/>
              <a:gd name="connsiteY384" fmla="*/ 1585991 h 2082596"/>
              <a:gd name="connsiteX385" fmla="*/ 1291427 w 2114169"/>
              <a:gd name="connsiteY385" fmla="*/ 1610353 h 2082596"/>
              <a:gd name="connsiteX386" fmla="*/ 1291295 w 2114169"/>
              <a:gd name="connsiteY386" fmla="*/ 1616682 h 2082596"/>
              <a:gd name="connsiteX387" fmla="*/ 1296544 w 2114169"/>
              <a:gd name="connsiteY387" fmla="*/ 1627120 h 2082596"/>
              <a:gd name="connsiteX388" fmla="*/ 1301700 w 2114169"/>
              <a:gd name="connsiteY388" fmla="*/ 1638376 h 2082596"/>
              <a:gd name="connsiteX389" fmla="*/ 1306339 w 2114169"/>
              <a:gd name="connsiteY389" fmla="*/ 1650094 h 2082596"/>
              <a:gd name="connsiteX390" fmla="*/ 1314794 w 2114169"/>
              <a:gd name="connsiteY390" fmla="*/ 1674148 h 2082596"/>
              <a:gd name="connsiteX391" fmla="*/ 1321599 w 2114169"/>
              <a:gd name="connsiteY391" fmla="*/ 1698354 h 2082596"/>
              <a:gd name="connsiteX392" fmla="*/ 1326651 w 2114169"/>
              <a:gd name="connsiteY392" fmla="*/ 1721637 h 2082596"/>
              <a:gd name="connsiteX393" fmla="*/ 1330054 w 2114169"/>
              <a:gd name="connsiteY393" fmla="*/ 1742915 h 2082596"/>
              <a:gd name="connsiteX394" fmla="*/ 1332322 w 2114169"/>
              <a:gd name="connsiteY394" fmla="*/ 1761108 h 2082596"/>
              <a:gd name="connsiteX395" fmla="*/ 1333354 w 2114169"/>
              <a:gd name="connsiteY395" fmla="*/ 1775294 h 2082596"/>
              <a:gd name="connsiteX396" fmla="*/ 1334084 w 2114169"/>
              <a:gd name="connsiteY396" fmla="*/ 1786224 h 2082596"/>
              <a:gd name="connsiteX397" fmla="*/ 1342771 w 2114169"/>
              <a:gd name="connsiteY397" fmla="*/ 1777953 h 2082596"/>
              <a:gd name="connsiteX398" fmla="*/ 1405071 w 2114169"/>
              <a:gd name="connsiteY398" fmla="*/ 1740177 h 2082596"/>
              <a:gd name="connsiteX399" fmla="*/ 1422503 w 2114169"/>
              <a:gd name="connsiteY399" fmla="*/ 1730618 h 2082596"/>
              <a:gd name="connsiteX400" fmla="*/ 1439840 w 2114169"/>
              <a:gd name="connsiteY400" fmla="*/ 1718900 h 2082596"/>
              <a:gd name="connsiteX401" fmla="*/ 1473181 w 2114169"/>
              <a:gd name="connsiteY401" fmla="*/ 1688679 h 2082596"/>
              <a:gd name="connsiteX402" fmla="*/ 1502236 w 2114169"/>
              <a:gd name="connsiteY402" fmla="*/ 1649054 h 2082596"/>
              <a:gd name="connsiteX403" fmla="*/ 1525002 w 2114169"/>
              <a:gd name="connsiteY403" fmla="*/ 1602489 h 2082596"/>
              <a:gd name="connsiteX404" fmla="*/ 1550055 w 2114169"/>
              <a:gd name="connsiteY404" fmla="*/ 1505968 h 2082596"/>
              <a:gd name="connsiteX405" fmla="*/ 1554616 w 2114169"/>
              <a:gd name="connsiteY405" fmla="*/ 1464627 h 2082596"/>
              <a:gd name="connsiteX406" fmla="*/ 1555455 w 2114169"/>
              <a:gd name="connsiteY406" fmla="*/ 1444537 h 2082596"/>
              <a:gd name="connsiteX407" fmla="*/ 1552732 w 2114169"/>
              <a:gd name="connsiteY407" fmla="*/ 1435253 h 2082596"/>
              <a:gd name="connsiteX408" fmla="*/ 1542148 w 2114169"/>
              <a:gd name="connsiteY408" fmla="*/ 1452620 h 2082596"/>
              <a:gd name="connsiteX409" fmla="*/ 1526526 w 2114169"/>
              <a:gd name="connsiteY409" fmla="*/ 1472202 h 2082596"/>
              <a:gd name="connsiteX410" fmla="*/ 1518334 w 2114169"/>
              <a:gd name="connsiteY410" fmla="*/ 1480219 h 2082596"/>
              <a:gd name="connsiteX411" fmla="*/ 1510142 w 2114169"/>
              <a:gd name="connsiteY411" fmla="*/ 1487467 h 2082596"/>
              <a:gd name="connsiteX412" fmla="*/ 1489661 w 2114169"/>
              <a:gd name="connsiteY412" fmla="*/ 1501342 h 2082596"/>
              <a:gd name="connsiteX413" fmla="*/ 1489947 w 2114169"/>
              <a:gd name="connsiteY413" fmla="*/ 1502577 h 2082596"/>
              <a:gd name="connsiteX414" fmla="*/ 1485315 w 2114169"/>
              <a:gd name="connsiteY414" fmla="*/ 1505809 h 2082596"/>
              <a:gd name="connsiteX415" fmla="*/ 1495750 w 2114169"/>
              <a:gd name="connsiteY415" fmla="*/ 1519344 h 2082596"/>
              <a:gd name="connsiteX416" fmla="*/ 1525548 w 2114169"/>
              <a:gd name="connsiteY416" fmla="*/ 1550951 h 2082596"/>
              <a:gd name="connsiteX417" fmla="*/ 1494822 w 2114169"/>
              <a:gd name="connsiteY417" fmla="*/ 1521194 h 2082596"/>
              <a:gd name="connsiteX418" fmla="*/ 1483218 w 2114169"/>
              <a:gd name="connsiteY418" fmla="*/ 1507412 h 2082596"/>
              <a:gd name="connsiteX419" fmla="*/ 1469275 w 2114169"/>
              <a:gd name="connsiteY419" fmla="*/ 1519230 h 2082596"/>
              <a:gd name="connsiteX420" fmla="*/ 1449366 w 2114169"/>
              <a:gd name="connsiteY420" fmla="*/ 1540353 h 2082596"/>
              <a:gd name="connsiteX421" fmla="*/ 1438792 w 2114169"/>
              <a:gd name="connsiteY421" fmla="*/ 1553921 h 2082596"/>
              <a:gd name="connsiteX422" fmla="*/ 1428695 w 2114169"/>
              <a:gd name="connsiteY422" fmla="*/ 1569340 h 2082596"/>
              <a:gd name="connsiteX423" fmla="*/ 1419360 w 2114169"/>
              <a:gd name="connsiteY423" fmla="*/ 1586145 h 2082596"/>
              <a:gd name="connsiteX424" fmla="*/ 1415073 w 2114169"/>
              <a:gd name="connsiteY424" fmla="*/ 1594780 h 2082596"/>
              <a:gd name="connsiteX425" fmla="*/ 1411262 w 2114169"/>
              <a:gd name="connsiteY425" fmla="*/ 1603723 h 2082596"/>
              <a:gd name="connsiteX426" fmla="*/ 1407642 w 2114169"/>
              <a:gd name="connsiteY426" fmla="*/ 1612358 h 2082596"/>
              <a:gd name="connsiteX427" fmla="*/ 1404689 w 2114169"/>
              <a:gd name="connsiteY427" fmla="*/ 1621146 h 2082596"/>
              <a:gd name="connsiteX428" fmla="*/ 1399736 w 2114169"/>
              <a:gd name="connsiteY428" fmla="*/ 1637643 h 2082596"/>
              <a:gd name="connsiteX429" fmla="*/ 1396117 w 2114169"/>
              <a:gd name="connsiteY429" fmla="*/ 1651983 h 2082596"/>
              <a:gd name="connsiteX430" fmla="*/ 1394116 w 2114169"/>
              <a:gd name="connsiteY430" fmla="*/ 1663548 h 2082596"/>
              <a:gd name="connsiteX431" fmla="*/ 1392401 w 2114169"/>
              <a:gd name="connsiteY431" fmla="*/ 1673569 h 2082596"/>
              <a:gd name="connsiteX432" fmla="*/ 1393925 w 2114169"/>
              <a:gd name="connsiteY432" fmla="*/ 1663394 h 2082596"/>
              <a:gd name="connsiteX433" fmla="*/ 1395640 w 2114169"/>
              <a:gd name="connsiteY433" fmla="*/ 1651674 h 2082596"/>
              <a:gd name="connsiteX434" fmla="*/ 1398879 w 2114169"/>
              <a:gd name="connsiteY434" fmla="*/ 1637027 h 2082596"/>
              <a:gd name="connsiteX435" fmla="*/ 1403546 w 2114169"/>
              <a:gd name="connsiteY435" fmla="*/ 1620067 h 2082596"/>
              <a:gd name="connsiteX436" fmla="*/ 1406309 w 2114169"/>
              <a:gd name="connsiteY436" fmla="*/ 1610971 h 2082596"/>
              <a:gd name="connsiteX437" fmla="*/ 1409739 w 2114169"/>
              <a:gd name="connsiteY437" fmla="*/ 1602026 h 2082596"/>
              <a:gd name="connsiteX438" fmla="*/ 1413358 w 2114169"/>
              <a:gd name="connsiteY438" fmla="*/ 1592776 h 2082596"/>
              <a:gd name="connsiteX439" fmla="*/ 1417550 w 2114169"/>
              <a:gd name="connsiteY439" fmla="*/ 1583834 h 2082596"/>
              <a:gd name="connsiteX440" fmla="*/ 1426599 w 2114169"/>
              <a:gd name="connsiteY440" fmla="*/ 1566256 h 2082596"/>
              <a:gd name="connsiteX441" fmla="*/ 1436506 w 2114169"/>
              <a:gd name="connsiteY441" fmla="*/ 1549912 h 2082596"/>
              <a:gd name="connsiteX442" fmla="*/ 1446889 w 2114169"/>
              <a:gd name="connsiteY442" fmla="*/ 1535418 h 2082596"/>
              <a:gd name="connsiteX443" fmla="*/ 1466704 w 2114169"/>
              <a:gd name="connsiteY443" fmla="*/ 1512600 h 2082596"/>
              <a:gd name="connsiteX444" fmla="*/ 1467656 w 2114169"/>
              <a:gd name="connsiteY444" fmla="*/ 1511675 h 2082596"/>
              <a:gd name="connsiteX445" fmla="*/ 1446318 w 2114169"/>
              <a:gd name="connsiteY445" fmla="*/ 1518458 h 2082596"/>
              <a:gd name="connsiteX446" fmla="*/ 1395545 w 2114169"/>
              <a:gd name="connsiteY446" fmla="*/ 1525241 h 2082596"/>
              <a:gd name="connsiteX447" fmla="*/ 1376683 w 2114169"/>
              <a:gd name="connsiteY447" fmla="*/ 1525088 h 2082596"/>
              <a:gd name="connsiteX448" fmla="*/ 1362775 w 2114169"/>
              <a:gd name="connsiteY448" fmla="*/ 1524163 h 2082596"/>
              <a:gd name="connsiteX449" fmla="*/ 1351250 w 2114169"/>
              <a:gd name="connsiteY449" fmla="*/ 1523237 h 2082596"/>
              <a:gd name="connsiteX450" fmla="*/ 1362775 w 2114169"/>
              <a:gd name="connsiteY450" fmla="*/ 1523237 h 2082596"/>
              <a:gd name="connsiteX451" fmla="*/ 1376683 w 2114169"/>
              <a:gd name="connsiteY451" fmla="*/ 1522928 h 2082596"/>
              <a:gd name="connsiteX452" fmla="*/ 1395449 w 2114169"/>
              <a:gd name="connsiteY452" fmla="*/ 1521542 h 2082596"/>
              <a:gd name="connsiteX453" fmla="*/ 1445460 w 2114169"/>
              <a:gd name="connsiteY453" fmla="*/ 1510750 h 2082596"/>
              <a:gd name="connsiteX454" fmla="*/ 1475135 w 2114169"/>
              <a:gd name="connsiteY454" fmla="*/ 1497810 h 2082596"/>
              <a:gd name="connsiteX455" fmla="*/ 1461866 w 2114169"/>
              <a:gd name="connsiteY455" fmla="*/ 1482050 h 2082596"/>
              <a:gd name="connsiteX456" fmla="*/ 1424404 w 2114169"/>
              <a:gd name="connsiteY456" fmla="*/ 1425769 h 2082596"/>
              <a:gd name="connsiteX457" fmla="*/ 1423313 w 2114169"/>
              <a:gd name="connsiteY457" fmla="*/ 1432749 h 2082596"/>
              <a:gd name="connsiteX458" fmla="*/ 1422694 w 2114169"/>
              <a:gd name="connsiteY458" fmla="*/ 1436738 h 2082596"/>
              <a:gd name="connsiteX459" fmla="*/ 1423158 w 2114169"/>
              <a:gd name="connsiteY459" fmla="*/ 1432652 h 2082596"/>
              <a:gd name="connsiteX460" fmla="*/ 1423977 w 2114169"/>
              <a:gd name="connsiteY460" fmla="*/ 1425127 h 2082596"/>
              <a:gd name="connsiteX461" fmla="*/ 1423265 w 2114169"/>
              <a:gd name="connsiteY461" fmla="*/ 1424058 h 2082596"/>
              <a:gd name="connsiteX462" fmla="*/ 1386743 w 2114169"/>
              <a:gd name="connsiteY462" fmla="*/ 1346787 h 2082596"/>
              <a:gd name="connsiteX463" fmla="*/ 1383447 w 2114169"/>
              <a:gd name="connsiteY463" fmla="*/ 1355020 h 2082596"/>
              <a:gd name="connsiteX464" fmla="*/ 1380494 w 2114169"/>
              <a:gd name="connsiteY464" fmla="*/ 1362422 h 2082596"/>
              <a:gd name="connsiteX465" fmla="*/ 1383066 w 2114169"/>
              <a:gd name="connsiteY465" fmla="*/ 1354711 h 2082596"/>
              <a:gd name="connsiteX466" fmla="*/ 1386019 w 2114169"/>
              <a:gd name="connsiteY466" fmla="*/ 1345769 h 2082596"/>
              <a:gd name="connsiteX467" fmla="*/ 1386136 w 2114169"/>
              <a:gd name="connsiteY467" fmla="*/ 1345503 h 2082596"/>
              <a:gd name="connsiteX468" fmla="*/ 1385733 w 2114169"/>
              <a:gd name="connsiteY468" fmla="*/ 1344651 h 2082596"/>
              <a:gd name="connsiteX469" fmla="*/ 1372226 w 2114169"/>
              <a:gd name="connsiteY469" fmla="*/ 1303020 h 2082596"/>
              <a:gd name="connsiteX470" fmla="*/ 1450671 w 2114169"/>
              <a:gd name="connsiteY470" fmla="*/ 1282977 h 2082596"/>
              <a:gd name="connsiteX471" fmla="*/ 1447080 w 2114169"/>
              <a:gd name="connsiteY471" fmla="*/ 1284249 h 2082596"/>
              <a:gd name="connsiteX472" fmla="*/ 1436506 w 2114169"/>
              <a:gd name="connsiteY472" fmla="*/ 1289645 h 2082596"/>
              <a:gd name="connsiteX473" fmla="*/ 1425933 w 2114169"/>
              <a:gd name="connsiteY473" fmla="*/ 1296739 h 2082596"/>
              <a:gd name="connsiteX474" fmla="*/ 1415835 w 2114169"/>
              <a:gd name="connsiteY474" fmla="*/ 1305372 h 2082596"/>
              <a:gd name="connsiteX475" fmla="*/ 1406595 w 2114169"/>
              <a:gd name="connsiteY475" fmla="*/ 1315240 h 2082596"/>
              <a:gd name="connsiteX476" fmla="*/ 1398498 w 2114169"/>
              <a:gd name="connsiteY476" fmla="*/ 1326033 h 2082596"/>
              <a:gd name="connsiteX477" fmla="*/ 1392570 w 2114169"/>
              <a:gd name="connsiteY477" fmla="*/ 1335767 h 2082596"/>
              <a:gd name="connsiteX478" fmla="*/ 1393260 w 2114169"/>
              <a:gd name="connsiteY478" fmla="*/ 1338793 h 2082596"/>
              <a:gd name="connsiteX479" fmla="*/ 1425477 w 2114169"/>
              <a:gd name="connsiteY479" fmla="*/ 1413510 h 2082596"/>
              <a:gd name="connsiteX480" fmla="*/ 1426885 w 2114169"/>
              <a:gd name="connsiteY480" fmla="*/ 1403434 h 2082596"/>
              <a:gd name="connsiteX481" fmla="*/ 1430886 w 2114169"/>
              <a:gd name="connsiteY481" fmla="*/ 1380770 h 2082596"/>
              <a:gd name="connsiteX482" fmla="*/ 1437268 w 2114169"/>
              <a:gd name="connsiteY482" fmla="*/ 1354711 h 2082596"/>
              <a:gd name="connsiteX483" fmla="*/ 1441364 w 2114169"/>
              <a:gd name="connsiteY483" fmla="*/ 1340836 h 2082596"/>
              <a:gd name="connsiteX484" fmla="*/ 1446223 w 2114169"/>
              <a:gd name="connsiteY484" fmla="*/ 1326805 h 2082596"/>
              <a:gd name="connsiteX485" fmla="*/ 1451843 w 2114169"/>
              <a:gd name="connsiteY485" fmla="*/ 1312774 h 2082596"/>
              <a:gd name="connsiteX486" fmla="*/ 1457834 w 2114169"/>
              <a:gd name="connsiteY486" fmla="*/ 1299697 h 2082596"/>
              <a:gd name="connsiteX487" fmla="*/ 1457497 w 2114169"/>
              <a:gd name="connsiteY487" fmla="*/ 1299166 h 2082596"/>
              <a:gd name="connsiteX488" fmla="*/ 695262 w 2114169"/>
              <a:gd name="connsiteY488" fmla="*/ 1277919 h 2082596"/>
              <a:gd name="connsiteX489" fmla="*/ 685417 w 2114169"/>
              <a:gd name="connsiteY489" fmla="*/ 1292844 h 2082596"/>
              <a:gd name="connsiteX490" fmla="*/ 668507 w 2114169"/>
              <a:gd name="connsiteY490" fmla="*/ 1312426 h 2082596"/>
              <a:gd name="connsiteX491" fmla="*/ 659640 w 2114169"/>
              <a:gd name="connsiteY491" fmla="*/ 1320443 h 2082596"/>
              <a:gd name="connsiteX492" fmla="*/ 650773 w 2114169"/>
              <a:gd name="connsiteY492" fmla="*/ 1327691 h 2082596"/>
              <a:gd name="connsiteX493" fmla="*/ 628604 w 2114169"/>
              <a:gd name="connsiteY493" fmla="*/ 1341566 h 2082596"/>
              <a:gd name="connsiteX494" fmla="*/ 628914 w 2114169"/>
              <a:gd name="connsiteY494" fmla="*/ 1342801 h 2082596"/>
              <a:gd name="connsiteX495" fmla="*/ 622637 w 2114169"/>
              <a:gd name="connsiteY495" fmla="*/ 1346848 h 2082596"/>
              <a:gd name="connsiteX496" fmla="*/ 621406 w 2114169"/>
              <a:gd name="connsiteY496" fmla="*/ 1347812 h 2082596"/>
              <a:gd name="connsiteX497" fmla="*/ 627644 w 2114169"/>
              <a:gd name="connsiteY497" fmla="*/ 1358495 h 2082596"/>
              <a:gd name="connsiteX498" fmla="*/ 636481 w 2114169"/>
              <a:gd name="connsiteY498" fmla="*/ 1373036 h 2082596"/>
              <a:gd name="connsiteX499" fmla="*/ 627381 w 2114169"/>
              <a:gd name="connsiteY499" fmla="*/ 1359170 h 2082596"/>
              <a:gd name="connsiteX500" fmla="*/ 620619 w 2114169"/>
              <a:gd name="connsiteY500" fmla="*/ 1348428 h 2082596"/>
              <a:gd name="connsiteX501" fmla="*/ 606538 w 2114169"/>
              <a:gd name="connsiteY501" fmla="*/ 1359454 h 2082596"/>
              <a:gd name="connsiteX502" fmla="*/ 584990 w 2114169"/>
              <a:gd name="connsiteY502" fmla="*/ 1380577 h 2082596"/>
              <a:gd name="connsiteX503" fmla="*/ 573544 w 2114169"/>
              <a:gd name="connsiteY503" fmla="*/ 1394145 h 2082596"/>
              <a:gd name="connsiteX504" fmla="*/ 562614 w 2114169"/>
              <a:gd name="connsiteY504" fmla="*/ 1409564 h 2082596"/>
              <a:gd name="connsiteX505" fmla="*/ 553195 w 2114169"/>
              <a:gd name="connsiteY505" fmla="*/ 1425229 h 2082596"/>
              <a:gd name="connsiteX506" fmla="*/ 567390 w 2114169"/>
              <a:gd name="connsiteY506" fmla="*/ 1454940 h 2082596"/>
              <a:gd name="connsiteX507" fmla="*/ 616269 w 2114169"/>
              <a:gd name="connsiteY507" fmla="*/ 1521160 h 2082596"/>
              <a:gd name="connsiteX508" fmla="*/ 616622 w 2114169"/>
              <a:gd name="connsiteY508" fmla="*/ 1521524 h 2082596"/>
              <a:gd name="connsiteX509" fmla="*/ 642215 w 2114169"/>
              <a:gd name="connsiteY509" fmla="*/ 1489278 h 2082596"/>
              <a:gd name="connsiteX510" fmla="*/ 666857 w 2114169"/>
              <a:gd name="connsiteY510" fmla="*/ 1442713 h 2082596"/>
              <a:gd name="connsiteX511" fmla="*/ 671306 w 2114169"/>
              <a:gd name="connsiteY511" fmla="*/ 1426880 h 2082596"/>
              <a:gd name="connsiteX512" fmla="*/ 669294 w 2114169"/>
              <a:gd name="connsiteY512" fmla="*/ 1419706 h 2082596"/>
              <a:gd name="connsiteX513" fmla="*/ 667456 w 2114169"/>
              <a:gd name="connsiteY513" fmla="*/ 1378953 h 2082596"/>
              <a:gd name="connsiteX514" fmla="*/ 673581 w 2114169"/>
              <a:gd name="connsiteY514" fmla="*/ 1336680 h 2082596"/>
              <a:gd name="connsiteX515" fmla="*/ 1470609 w 2114169"/>
              <a:gd name="connsiteY515" fmla="*/ 1276539 h 2082596"/>
              <a:gd name="connsiteX516" fmla="*/ 1467767 w 2114169"/>
              <a:gd name="connsiteY516" fmla="*/ 1277139 h 2082596"/>
              <a:gd name="connsiteX517" fmla="*/ 1468809 w 2114169"/>
              <a:gd name="connsiteY517" fmla="*/ 1279785 h 2082596"/>
              <a:gd name="connsiteX518" fmla="*/ 700285 w 2114169"/>
              <a:gd name="connsiteY518" fmla="*/ 1274484 h 2082596"/>
              <a:gd name="connsiteX519" fmla="*/ 675681 w 2114169"/>
              <a:gd name="connsiteY519" fmla="*/ 1338710 h 2082596"/>
              <a:gd name="connsiteX520" fmla="*/ 669381 w 2114169"/>
              <a:gd name="connsiteY520" fmla="*/ 1379460 h 2082596"/>
              <a:gd name="connsiteX521" fmla="*/ 670869 w 2114169"/>
              <a:gd name="connsiteY521" fmla="*/ 1419028 h 2082596"/>
              <a:gd name="connsiteX522" fmla="*/ 672159 w 2114169"/>
              <a:gd name="connsiteY522" fmla="*/ 1423843 h 2082596"/>
              <a:gd name="connsiteX523" fmla="*/ 693976 w 2114169"/>
              <a:gd name="connsiteY523" fmla="*/ 1346192 h 2082596"/>
              <a:gd name="connsiteX524" fmla="*/ 698912 w 2114169"/>
              <a:gd name="connsiteY524" fmla="*/ 1304851 h 2082596"/>
              <a:gd name="connsiteX525" fmla="*/ 1563379 w 2114169"/>
              <a:gd name="connsiteY525" fmla="*/ 1240952 h 2082596"/>
              <a:gd name="connsiteX526" fmla="*/ 1549484 w 2114169"/>
              <a:gd name="connsiteY526" fmla="*/ 1268521 h 2082596"/>
              <a:gd name="connsiteX527" fmla="*/ 1541958 w 2114169"/>
              <a:gd name="connsiteY527" fmla="*/ 1286099 h 2082596"/>
              <a:gd name="connsiteX528" fmla="*/ 1534908 w 2114169"/>
              <a:gd name="connsiteY528" fmla="*/ 1305063 h 2082596"/>
              <a:gd name="connsiteX529" fmla="*/ 1528717 w 2114169"/>
              <a:gd name="connsiteY529" fmla="*/ 1324799 h 2082596"/>
              <a:gd name="connsiteX530" fmla="*/ 1523478 w 2114169"/>
              <a:gd name="connsiteY530" fmla="*/ 1344535 h 2082596"/>
              <a:gd name="connsiteX531" fmla="*/ 1521192 w 2114169"/>
              <a:gd name="connsiteY531" fmla="*/ 1354249 h 2082596"/>
              <a:gd name="connsiteX532" fmla="*/ 1519784 w 2114169"/>
              <a:gd name="connsiteY532" fmla="*/ 1361967 h 2082596"/>
              <a:gd name="connsiteX533" fmla="*/ 1555551 w 2114169"/>
              <a:gd name="connsiteY533" fmla="*/ 1399463 h 2082596"/>
              <a:gd name="connsiteX534" fmla="*/ 1558533 w 2114169"/>
              <a:gd name="connsiteY534" fmla="*/ 1390946 h 2082596"/>
              <a:gd name="connsiteX535" fmla="*/ 1577490 w 2114169"/>
              <a:gd name="connsiteY535" fmla="*/ 1260041 h 2082596"/>
              <a:gd name="connsiteX536" fmla="*/ 1577483 w 2114169"/>
              <a:gd name="connsiteY536" fmla="*/ 1259277 h 2082596"/>
              <a:gd name="connsiteX537" fmla="*/ 1574938 w 2114169"/>
              <a:gd name="connsiteY537" fmla="*/ 1256148 h 2082596"/>
              <a:gd name="connsiteX538" fmla="*/ 1552007 w 2114169"/>
              <a:gd name="connsiteY538" fmla="*/ 1225451 h 2082596"/>
              <a:gd name="connsiteX539" fmla="*/ 1545102 w 2114169"/>
              <a:gd name="connsiteY539" fmla="*/ 1228279 h 2082596"/>
              <a:gd name="connsiteX540" fmla="*/ 1529289 w 2114169"/>
              <a:gd name="connsiteY540" fmla="*/ 1236451 h 2082596"/>
              <a:gd name="connsiteX541" fmla="*/ 1512237 w 2114169"/>
              <a:gd name="connsiteY541" fmla="*/ 1248170 h 2082596"/>
              <a:gd name="connsiteX542" fmla="*/ 1494900 w 2114169"/>
              <a:gd name="connsiteY542" fmla="*/ 1263896 h 2082596"/>
              <a:gd name="connsiteX543" fmla="*/ 1485088 w 2114169"/>
              <a:gd name="connsiteY543" fmla="*/ 1274844 h 2082596"/>
              <a:gd name="connsiteX544" fmla="*/ 1478325 w 2114169"/>
              <a:gd name="connsiteY544" fmla="*/ 1283324 h 2082596"/>
              <a:gd name="connsiteX545" fmla="*/ 1474086 w 2114169"/>
              <a:gd name="connsiteY545" fmla="*/ 1289880 h 2082596"/>
              <a:gd name="connsiteX546" fmla="*/ 1516137 w 2114169"/>
              <a:gd name="connsiteY546" fmla="*/ 1357987 h 2082596"/>
              <a:gd name="connsiteX547" fmla="*/ 1516810 w 2114169"/>
              <a:gd name="connsiteY547" fmla="*/ 1352091 h 2082596"/>
              <a:gd name="connsiteX548" fmla="*/ 1518429 w 2114169"/>
              <a:gd name="connsiteY548" fmla="*/ 1341761 h 2082596"/>
              <a:gd name="connsiteX549" fmla="*/ 1522335 w 2114169"/>
              <a:gd name="connsiteY549" fmla="*/ 1320482 h 2082596"/>
              <a:gd name="connsiteX550" fmla="*/ 1527383 w 2114169"/>
              <a:gd name="connsiteY550" fmla="*/ 1298896 h 2082596"/>
              <a:gd name="connsiteX551" fmla="*/ 1533290 w 2114169"/>
              <a:gd name="connsiteY551" fmla="*/ 1277927 h 2082596"/>
              <a:gd name="connsiteX552" fmla="*/ 1539862 w 2114169"/>
              <a:gd name="connsiteY552" fmla="*/ 1258191 h 2082596"/>
              <a:gd name="connsiteX553" fmla="*/ 1552548 w 2114169"/>
              <a:gd name="connsiteY553" fmla="*/ 1226201 h 2082596"/>
              <a:gd name="connsiteX554" fmla="*/ 1196503 w 2114169"/>
              <a:gd name="connsiteY554" fmla="*/ 1224648 h 2082596"/>
              <a:gd name="connsiteX555" fmla="*/ 1183843 w 2114169"/>
              <a:gd name="connsiteY555" fmla="*/ 1226891 h 2082596"/>
              <a:gd name="connsiteX556" fmla="*/ 1137869 w 2114169"/>
              <a:gd name="connsiteY556" fmla="*/ 1243388 h 2082596"/>
              <a:gd name="connsiteX557" fmla="*/ 1120341 w 2114169"/>
              <a:gd name="connsiteY557" fmla="*/ 1253204 h 2082596"/>
              <a:gd name="connsiteX558" fmla="*/ 1132704 w 2114169"/>
              <a:gd name="connsiteY558" fmla="*/ 1329232 h 2082596"/>
              <a:gd name="connsiteX559" fmla="*/ 1134044 w 2114169"/>
              <a:gd name="connsiteY559" fmla="*/ 1330311 h 2082596"/>
              <a:gd name="connsiteX560" fmla="*/ 1148995 w 2114169"/>
              <a:gd name="connsiteY560" fmla="*/ 1343417 h 2082596"/>
              <a:gd name="connsiteX561" fmla="*/ 1170622 w 2114169"/>
              <a:gd name="connsiteY561" fmla="*/ 1366950 h 2082596"/>
              <a:gd name="connsiteX562" fmla="*/ 1172685 w 2114169"/>
              <a:gd name="connsiteY562" fmla="*/ 1369873 h 2082596"/>
              <a:gd name="connsiteX563" fmla="*/ 1183307 w 2114169"/>
              <a:gd name="connsiteY563" fmla="*/ 1333897 h 2082596"/>
              <a:gd name="connsiteX564" fmla="*/ 1218419 w 2114169"/>
              <a:gd name="connsiteY564" fmla="*/ 1265970 h 2082596"/>
              <a:gd name="connsiteX565" fmla="*/ 1214315 w 2114169"/>
              <a:gd name="connsiteY565" fmla="*/ 1261198 h 2082596"/>
              <a:gd name="connsiteX566" fmla="*/ 1200755 w 2114169"/>
              <a:gd name="connsiteY566" fmla="*/ 1238109 h 2082596"/>
              <a:gd name="connsiteX567" fmla="*/ 1263722 w 2114169"/>
              <a:gd name="connsiteY567" fmla="*/ 1222112 h 2082596"/>
              <a:gd name="connsiteX568" fmla="*/ 1263040 w 2114169"/>
              <a:gd name="connsiteY568" fmla="*/ 1222574 h 2082596"/>
              <a:gd name="connsiteX569" fmla="*/ 1231127 w 2114169"/>
              <a:gd name="connsiteY569" fmla="*/ 1256494 h 2082596"/>
              <a:gd name="connsiteX570" fmla="*/ 1225745 w 2114169"/>
              <a:gd name="connsiteY570" fmla="*/ 1266169 h 2082596"/>
              <a:gd name="connsiteX571" fmla="*/ 1230760 w 2114169"/>
              <a:gd name="connsiteY571" fmla="*/ 1274189 h 2082596"/>
              <a:gd name="connsiteX572" fmla="*/ 1255609 w 2114169"/>
              <a:gd name="connsiteY572" fmla="*/ 1296853 h 2082596"/>
              <a:gd name="connsiteX573" fmla="*/ 1279118 w 2114169"/>
              <a:gd name="connsiteY573" fmla="*/ 1311500 h 2082596"/>
              <a:gd name="connsiteX574" fmla="*/ 1254888 w 2114169"/>
              <a:gd name="connsiteY574" fmla="*/ 1298857 h 2082596"/>
              <a:gd name="connsiteX575" fmla="*/ 1228802 w 2114169"/>
              <a:gd name="connsiteY575" fmla="*/ 1278043 h 2082596"/>
              <a:gd name="connsiteX576" fmla="*/ 1222935 w 2114169"/>
              <a:gd name="connsiteY576" fmla="*/ 1271221 h 2082596"/>
              <a:gd name="connsiteX577" fmla="*/ 1186356 w 2114169"/>
              <a:gd name="connsiteY577" fmla="*/ 1336980 h 2082596"/>
              <a:gd name="connsiteX578" fmla="*/ 1174745 w 2114169"/>
              <a:gd name="connsiteY578" fmla="*/ 1372791 h 2082596"/>
              <a:gd name="connsiteX579" fmla="*/ 1195806 w 2114169"/>
              <a:gd name="connsiteY579" fmla="*/ 1402625 h 2082596"/>
              <a:gd name="connsiteX580" fmla="*/ 1220127 w 2114169"/>
              <a:gd name="connsiteY580" fmla="*/ 1452158 h 2082596"/>
              <a:gd name="connsiteX581" fmla="*/ 1237550 w 2114169"/>
              <a:gd name="connsiteY581" fmla="*/ 1514178 h 2082596"/>
              <a:gd name="connsiteX582" fmla="*/ 1237891 w 2114169"/>
              <a:gd name="connsiteY582" fmla="*/ 1491475 h 2082596"/>
              <a:gd name="connsiteX583" fmla="*/ 1240558 w 2114169"/>
              <a:gd name="connsiteY583" fmla="*/ 1464647 h 2082596"/>
              <a:gd name="connsiteX584" fmla="*/ 1244564 w 2114169"/>
              <a:gd name="connsiteY584" fmla="*/ 1444133 h 2082596"/>
              <a:gd name="connsiteX585" fmla="*/ 1242825 w 2114169"/>
              <a:gd name="connsiteY585" fmla="*/ 1445488 h 2082596"/>
              <a:gd name="connsiteX586" fmla="*/ 1238699 w 2114169"/>
              <a:gd name="connsiteY586" fmla="*/ 1447648 h 2082596"/>
              <a:gd name="connsiteX587" fmla="*/ 1242721 w 2114169"/>
              <a:gd name="connsiteY587" fmla="*/ 1445181 h 2082596"/>
              <a:gd name="connsiteX588" fmla="*/ 1244686 w 2114169"/>
              <a:gd name="connsiteY588" fmla="*/ 1443511 h 2082596"/>
              <a:gd name="connsiteX589" fmla="*/ 1245797 w 2114169"/>
              <a:gd name="connsiteY589" fmla="*/ 1437819 h 2082596"/>
              <a:gd name="connsiteX590" fmla="*/ 1280948 w 2114169"/>
              <a:gd name="connsiteY590" fmla="*/ 1351629 h 2082596"/>
              <a:gd name="connsiteX591" fmla="*/ 1290544 w 2114169"/>
              <a:gd name="connsiteY591" fmla="*/ 1336849 h 2082596"/>
              <a:gd name="connsiteX592" fmla="*/ 1290546 w 2114169"/>
              <a:gd name="connsiteY592" fmla="*/ 1336625 h 2082596"/>
              <a:gd name="connsiteX593" fmla="*/ 1283139 w 2114169"/>
              <a:gd name="connsiteY593" fmla="*/ 1340373 h 2082596"/>
              <a:gd name="connsiteX594" fmla="*/ 1256847 w 2114169"/>
              <a:gd name="connsiteY594" fmla="*/ 1360418 h 2082596"/>
              <a:gd name="connsiteX595" fmla="*/ 1236748 w 2114169"/>
              <a:gd name="connsiteY595" fmla="*/ 1385703 h 2082596"/>
              <a:gd name="connsiteX596" fmla="*/ 1229984 w 2114169"/>
              <a:gd name="connsiteY596" fmla="*/ 1398039 h 2082596"/>
              <a:gd name="connsiteX597" fmla="*/ 1225316 w 2114169"/>
              <a:gd name="connsiteY597" fmla="*/ 1408369 h 2082596"/>
              <a:gd name="connsiteX598" fmla="*/ 1221792 w 2114169"/>
              <a:gd name="connsiteY598" fmla="*/ 1418083 h 2082596"/>
              <a:gd name="connsiteX599" fmla="*/ 1224936 w 2114169"/>
              <a:gd name="connsiteY599" fmla="*/ 1408060 h 2082596"/>
              <a:gd name="connsiteX600" fmla="*/ 1229126 w 2114169"/>
              <a:gd name="connsiteY600" fmla="*/ 1397114 h 2082596"/>
              <a:gd name="connsiteX601" fmla="*/ 1235414 w 2114169"/>
              <a:gd name="connsiteY601" fmla="*/ 1383854 h 2082596"/>
              <a:gd name="connsiteX602" fmla="*/ 1254847 w 2114169"/>
              <a:gd name="connsiteY602" fmla="*/ 1355637 h 2082596"/>
              <a:gd name="connsiteX603" fmla="*/ 1281043 w 2114169"/>
              <a:gd name="connsiteY603" fmla="*/ 1331893 h 2082596"/>
              <a:gd name="connsiteX604" fmla="*/ 1290657 w 2114169"/>
              <a:gd name="connsiteY604" fmla="*/ 1326390 h 2082596"/>
              <a:gd name="connsiteX605" fmla="*/ 1290873 w 2114169"/>
              <a:gd name="connsiteY605" fmla="*/ 1306412 h 2082596"/>
              <a:gd name="connsiteX606" fmla="*/ 1279367 w 2114169"/>
              <a:gd name="connsiteY606" fmla="*/ 1262380 h 2082596"/>
              <a:gd name="connsiteX607" fmla="*/ 1277995 w 2114169"/>
              <a:gd name="connsiteY607" fmla="*/ 1265130 h 2082596"/>
              <a:gd name="connsiteX608" fmla="*/ 1273041 w 2114169"/>
              <a:gd name="connsiteY608" fmla="*/ 1276539 h 2082596"/>
              <a:gd name="connsiteX609" fmla="*/ 1269231 w 2114169"/>
              <a:gd name="connsiteY609" fmla="*/ 1286562 h 2082596"/>
              <a:gd name="connsiteX610" fmla="*/ 1266564 w 2114169"/>
              <a:gd name="connsiteY610" fmla="*/ 1294580 h 2082596"/>
              <a:gd name="connsiteX611" fmla="*/ 1264278 w 2114169"/>
              <a:gd name="connsiteY611" fmla="*/ 1301672 h 2082596"/>
              <a:gd name="connsiteX612" fmla="*/ 1266087 w 2114169"/>
              <a:gd name="connsiteY612" fmla="*/ 1294271 h 2082596"/>
              <a:gd name="connsiteX613" fmla="*/ 1268279 w 2114169"/>
              <a:gd name="connsiteY613" fmla="*/ 1285790 h 2082596"/>
              <a:gd name="connsiteX614" fmla="*/ 1271517 w 2114169"/>
              <a:gd name="connsiteY614" fmla="*/ 1274997 h 2082596"/>
              <a:gd name="connsiteX615" fmla="*/ 1275804 w 2114169"/>
              <a:gd name="connsiteY615" fmla="*/ 1262663 h 2082596"/>
              <a:gd name="connsiteX616" fmla="*/ 1278009 w 2114169"/>
              <a:gd name="connsiteY616" fmla="*/ 1257182 h 2082596"/>
              <a:gd name="connsiteX617" fmla="*/ 1275200 w 2114169"/>
              <a:gd name="connsiteY617" fmla="*/ 1246434 h 2082596"/>
              <a:gd name="connsiteX618" fmla="*/ 1577108 w 2114169"/>
              <a:gd name="connsiteY618" fmla="*/ 1219182 h 2082596"/>
              <a:gd name="connsiteX619" fmla="*/ 1576156 w 2114169"/>
              <a:gd name="connsiteY619" fmla="*/ 1219336 h 2082596"/>
              <a:gd name="connsiteX620" fmla="*/ 1575585 w 2114169"/>
              <a:gd name="connsiteY620" fmla="*/ 1220108 h 2082596"/>
              <a:gd name="connsiteX621" fmla="*/ 1564423 w 2114169"/>
              <a:gd name="connsiteY621" fmla="*/ 1238933 h 2082596"/>
              <a:gd name="connsiteX622" fmla="*/ 1575660 w 2114169"/>
              <a:gd name="connsiteY622" fmla="*/ 1254914 h 2082596"/>
              <a:gd name="connsiteX623" fmla="*/ 1577465 w 2114169"/>
              <a:gd name="connsiteY623" fmla="*/ 1257304 h 2082596"/>
              <a:gd name="connsiteX624" fmla="*/ 1253418 w 2114169"/>
              <a:gd name="connsiteY624" fmla="*/ 1218104 h 2082596"/>
              <a:gd name="connsiteX625" fmla="*/ 1224745 w 2114169"/>
              <a:gd name="connsiteY625" fmla="*/ 1219645 h 2082596"/>
              <a:gd name="connsiteX626" fmla="*/ 1202771 w 2114169"/>
              <a:gd name="connsiteY626" fmla="*/ 1223538 h 2082596"/>
              <a:gd name="connsiteX627" fmla="*/ 1205498 w 2114169"/>
              <a:gd name="connsiteY627" fmla="*/ 1233790 h 2082596"/>
              <a:gd name="connsiteX628" fmla="*/ 1221678 w 2114169"/>
              <a:gd name="connsiteY628" fmla="*/ 1259664 h 2082596"/>
              <a:gd name="connsiteX629" fmla="*/ 1227222 w 2114169"/>
              <a:gd name="connsiteY629" fmla="*/ 1248939 h 2082596"/>
              <a:gd name="connsiteX630" fmla="*/ 1253418 w 2114169"/>
              <a:gd name="connsiteY630" fmla="*/ 1218104 h 2082596"/>
              <a:gd name="connsiteX631" fmla="*/ 470521 w 2114169"/>
              <a:gd name="connsiteY631" fmla="*/ 1215153 h 2082596"/>
              <a:gd name="connsiteX632" fmla="*/ 460743 w 2114169"/>
              <a:gd name="connsiteY632" fmla="*/ 1238109 h 2082596"/>
              <a:gd name="connsiteX633" fmla="*/ 443242 w 2114169"/>
              <a:gd name="connsiteY633" fmla="*/ 1269897 h 2082596"/>
              <a:gd name="connsiteX634" fmla="*/ 443633 w 2114169"/>
              <a:gd name="connsiteY634" fmla="*/ 1324337 h 2082596"/>
              <a:gd name="connsiteX635" fmla="*/ 462883 w 2114169"/>
              <a:gd name="connsiteY635" fmla="*/ 1433403 h 2082596"/>
              <a:gd name="connsiteX636" fmla="*/ 492108 w 2114169"/>
              <a:gd name="connsiteY636" fmla="*/ 1520992 h 2082596"/>
              <a:gd name="connsiteX637" fmla="*/ 523050 w 2114169"/>
              <a:gd name="connsiteY637" fmla="*/ 1586473 h 2082596"/>
              <a:gd name="connsiteX638" fmla="*/ 523840 w 2114169"/>
              <a:gd name="connsiteY638" fmla="*/ 1587798 h 2082596"/>
              <a:gd name="connsiteX639" fmla="*/ 537044 w 2114169"/>
              <a:gd name="connsiteY639" fmla="*/ 1580401 h 2082596"/>
              <a:gd name="connsiteX640" fmla="*/ 555913 w 2114169"/>
              <a:gd name="connsiteY640" fmla="*/ 1570842 h 2082596"/>
              <a:gd name="connsiteX641" fmla="*/ 574679 w 2114169"/>
              <a:gd name="connsiteY641" fmla="*/ 1559124 h 2082596"/>
              <a:gd name="connsiteX642" fmla="*/ 598256 w 2114169"/>
              <a:gd name="connsiteY642" fmla="*/ 1539379 h 2082596"/>
              <a:gd name="connsiteX643" fmla="*/ 596232 w 2114169"/>
              <a:gd name="connsiteY643" fmla="*/ 1530460 h 2082596"/>
              <a:gd name="connsiteX644" fmla="*/ 593082 w 2114169"/>
              <a:gd name="connsiteY644" fmla="*/ 1518626 h 2082596"/>
              <a:gd name="connsiteX645" fmla="*/ 551760 w 2114169"/>
              <a:gd name="connsiteY645" fmla="*/ 1459928 h 2082596"/>
              <a:gd name="connsiteX646" fmla="*/ 543827 w 2114169"/>
              <a:gd name="connsiteY646" fmla="*/ 1443771 h 2082596"/>
              <a:gd name="connsiteX647" fmla="*/ 543746 w 2114169"/>
              <a:gd name="connsiteY647" fmla="*/ 1443947 h 2082596"/>
              <a:gd name="connsiteX648" fmla="*/ 539827 w 2114169"/>
              <a:gd name="connsiteY648" fmla="*/ 1452582 h 2082596"/>
              <a:gd name="connsiteX649" fmla="*/ 536631 w 2114169"/>
              <a:gd name="connsiteY649" fmla="*/ 1461370 h 2082596"/>
              <a:gd name="connsiteX650" fmla="*/ 531269 w 2114169"/>
              <a:gd name="connsiteY650" fmla="*/ 1477867 h 2082596"/>
              <a:gd name="connsiteX651" fmla="*/ 527352 w 2114169"/>
              <a:gd name="connsiteY651" fmla="*/ 1492207 h 2082596"/>
              <a:gd name="connsiteX652" fmla="*/ 525186 w 2114169"/>
              <a:gd name="connsiteY652" fmla="*/ 1503772 h 2082596"/>
              <a:gd name="connsiteX653" fmla="*/ 523330 w 2114169"/>
              <a:gd name="connsiteY653" fmla="*/ 1513793 h 2082596"/>
              <a:gd name="connsiteX654" fmla="*/ 524980 w 2114169"/>
              <a:gd name="connsiteY654" fmla="*/ 1503618 h 2082596"/>
              <a:gd name="connsiteX655" fmla="*/ 526836 w 2114169"/>
              <a:gd name="connsiteY655" fmla="*/ 1491898 h 2082596"/>
              <a:gd name="connsiteX656" fmla="*/ 530341 w 2114169"/>
              <a:gd name="connsiteY656" fmla="*/ 1477251 h 2082596"/>
              <a:gd name="connsiteX657" fmla="*/ 535393 w 2114169"/>
              <a:gd name="connsiteY657" fmla="*/ 1460291 h 2082596"/>
              <a:gd name="connsiteX658" fmla="*/ 538384 w 2114169"/>
              <a:gd name="connsiteY658" fmla="*/ 1451195 h 2082596"/>
              <a:gd name="connsiteX659" fmla="*/ 542096 w 2114169"/>
              <a:gd name="connsiteY659" fmla="*/ 1442250 h 2082596"/>
              <a:gd name="connsiteX660" fmla="*/ 542552 w 2114169"/>
              <a:gd name="connsiteY660" fmla="*/ 1441175 h 2082596"/>
              <a:gd name="connsiteX661" fmla="*/ 517395 w 2114169"/>
              <a:gd name="connsiteY661" fmla="*/ 1389945 h 2082596"/>
              <a:gd name="connsiteX662" fmla="*/ 509366 w 2114169"/>
              <a:gd name="connsiteY662" fmla="*/ 1365335 h 2082596"/>
              <a:gd name="connsiteX663" fmla="*/ 506316 w 2114169"/>
              <a:gd name="connsiteY663" fmla="*/ 1365312 h 2082596"/>
              <a:gd name="connsiteX664" fmla="*/ 491263 w 2114169"/>
              <a:gd name="connsiteY664" fmla="*/ 1364387 h 2082596"/>
              <a:gd name="connsiteX665" fmla="*/ 478788 w 2114169"/>
              <a:gd name="connsiteY665" fmla="*/ 1363461 h 2082596"/>
              <a:gd name="connsiteX666" fmla="*/ 491263 w 2114169"/>
              <a:gd name="connsiteY666" fmla="*/ 1363461 h 2082596"/>
              <a:gd name="connsiteX667" fmla="*/ 506316 w 2114169"/>
              <a:gd name="connsiteY667" fmla="*/ 1363152 h 2082596"/>
              <a:gd name="connsiteX668" fmla="*/ 508603 w 2114169"/>
              <a:gd name="connsiteY668" fmla="*/ 1362996 h 2082596"/>
              <a:gd name="connsiteX669" fmla="*/ 487219 w 2114169"/>
              <a:gd name="connsiteY669" fmla="*/ 1297451 h 2082596"/>
              <a:gd name="connsiteX670" fmla="*/ 1593969 w 2114169"/>
              <a:gd name="connsiteY670" fmla="*/ 1208080 h 2082596"/>
              <a:gd name="connsiteX671" fmla="*/ 1593208 w 2114169"/>
              <a:gd name="connsiteY671" fmla="*/ 1262201 h 2082596"/>
              <a:gd name="connsiteX672" fmla="*/ 1591765 w 2114169"/>
              <a:gd name="connsiteY672" fmla="*/ 1276027 h 2082596"/>
              <a:gd name="connsiteX673" fmla="*/ 1597828 w 2114169"/>
              <a:gd name="connsiteY673" fmla="*/ 1283747 h 2082596"/>
              <a:gd name="connsiteX674" fmla="*/ 1591712 w 2114169"/>
              <a:gd name="connsiteY674" fmla="*/ 1276536 h 2082596"/>
              <a:gd name="connsiteX675" fmla="*/ 1585587 w 2114169"/>
              <a:gd name="connsiteY675" fmla="*/ 1335227 h 2082596"/>
              <a:gd name="connsiteX676" fmla="*/ 1568536 w 2114169"/>
              <a:gd name="connsiteY676" fmla="*/ 1400968 h 2082596"/>
              <a:gd name="connsiteX677" fmla="*/ 1566439 w 2114169"/>
              <a:gd name="connsiteY677" fmla="*/ 1406672 h 2082596"/>
              <a:gd name="connsiteX678" fmla="*/ 1566528 w 2114169"/>
              <a:gd name="connsiteY678" fmla="*/ 1410971 h 2082596"/>
              <a:gd name="connsiteX679" fmla="*/ 1574010 w 2114169"/>
              <a:gd name="connsiteY679" fmla="*/ 1418814 h 2082596"/>
              <a:gd name="connsiteX680" fmla="*/ 1589682 w 2114169"/>
              <a:gd name="connsiteY680" fmla="*/ 1431304 h 2082596"/>
              <a:gd name="connsiteX681" fmla="*/ 1605664 w 2114169"/>
              <a:gd name="connsiteY681" fmla="*/ 1442868 h 2082596"/>
              <a:gd name="connsiteX682" fmla="*/ 1611032 w 2114169"/>
              <a:gd name="connsiteY682" fmla="*/ 1446301 h 2082596"/>
              <a:gd name="connsiteX683" fmla="*/ 1614355 w 2114169"/>
              <a:gd name="connsiteY683" fmla="*/ 1435043 h 2082596"/>
              <a:gd name="connsiteX684" fmla="*/ 1622071 w 2114169"/>
              <a:gd name="connsiteY684" fmla="*/ 1412223 h 2082596"/>
              <a:gd name="connsiteX685" fmla="*/ 1629977 w 2114169"/>
              <a:gd name="connsiteY685" fmla="*/ 1391409 h 2082596"/>
              <a:gd name="connsiteX686" fmla="*/ 1637503 w 2114169"/>
              <a:gd name="connsiteY686" fmla="*/ 1373215 h 2082596"/>
              <a:gd name="connsiteX687" fmla="*/ 1646470 w 2114169"/>
              <a:gd name="connsiteY687" fmla="*/ 1353826 h 2082596"/>
              <a:gd name="connsiteX688" fmla="*/ 1636494 w 2114169"/>
              <a:gd name="connsiteY688" fmla="*/ 1326303 h 2082596"/>
              <a:gd name="connsiteX689" fmla="*/ 1634329 w 2114169"/>
              <a:gd name="connsiteY689" fmla="*/ 1289143 h 2082596"/>
              <a:gd name="connsiteX690" fmla="*/ 1641546 w 2114169"/>
              <a:gd name="connsiteY690" fmla="*/ 1250597 h 2082596"/>
              <a:gd name="connsiteX691" fmla="*/ 1660154 w 2114169"/>
              <a:gd name="connsiteY691" fmla="*/ 1211573 h 2082596"/>
              <a:gd name="connsiteX692" fmla="*/ 1657484 w 2114169"/>
              <a:gd name="connsiteY692" fmla="*/ 1212495 h 2082596"/>
              <a:gd name="connsiteX693" fmla="*/ 1631406 w 2114169"/>
              <a:gd name="connsiteY693" fmla="*/ 1213169 h 2082596"/>
              <a:gd name="connsiteX694" fmla="*/ 1593969 w 2114169"/>
              <a:gd name="connsiteY694" fmla="*/ 1208080 h 2082596"/>
              <a:gd name="connsiteX695" fmla="*/ 1693802 w 2114169"/>
              <a:gd name="connsiteY695" fmla="*/ 1195746 h 2082596"/>
              <a:gd name="connsiteX696" fmla="*/ 1684561 w 2114169"/>
              <a:gd name="connsiteY696" fmla="*/ 1203147 h 2082596"/>
              <a:gd name="connsiteX697" fmla="*/ 1665103 w 2114169"/>
              <a:gd name="connsiteY697" fmla="*/ 1209865 h 2082596"/>
              <a:gd name="connsiteX698" fmla="*/ 1644021 w 2114169"/>
              <a:gd name="connsiteY698" fmla="*/ 1252447 h 2082596"/>
              <a:gd name="connsiteX699" fmla="*/ 1636597 w 2114169"/>
              <a:gd name="connsiteY699" fmla="*/ 1289606 h 2082596"/>
              <a:gd name="connsiteX700" fmla="*/ 1638350 w 2114169"/>
              <a:gd name="connsiteY700" fmla="*/ 1325685 h 2082596"/>
              <a:gd name="connsiteX701" fmla="*/ 1647398 w 2114169"/>
              <a:gd name="connsiteY701" fmla="*/ 1351819 h 2082596"/>
              <a:gd name="connsiteX702" fmla="*/ 1649696 w 2114169"/>
              <a:gd name="connsiteY702" fmla="*/ 1346849 h 2082596"/>
              <a:gd name="connsiteX703" fmla="*/ 1653031 w 2114169"/>
              <a:gd name="connsiteY703" fmla="*/ 1340373 h 2082596"/>
              <a:gd name="connsiteX704" fmla="*/ 1657032 w 2114169"/>
              <a:gd name="connsiteY704" fmla="*/ 1318169 h 2082596"/>
              <a:gd name="connsiteX705" fmla="*/ 1665509 w 2114169"/>
              <a:gd name="connsiteY705" fmla="*/ 1281165 h 2082596"/>
              <a:gd name="connsiteX706" fmla="*/ 1670177 w 2114169"/>
              <a:gd name="connsiteY706" fmla="*/ 1263279 h 2082596"/>
              <a:gd name="connsiteX707" fmla="*/ 1675416 w 2114169"/>
              <a:gd name="connsiteY707" fmla="*/ 1246319 h 2082596"/>
              <a:gd name="connsiteX708" fmla="*/ 1686180 w 2114169"/>
              <a:gd name="connsiteY708" fmla="*/ 1214710 h 2082596"/>
              <a:gd name="connsiteX709" fmla="*/ 1693802 w 2114169"/>
              <a:gd name="connsiteY709" fmla="*/ 1195746 h 2082596"/>
              <a:gd name="connsiteX710" fmla="*/ 1536987 w 2114169"/>
              <a:gd name="connsiteY710" fmla="*/ 1194499 h 2082596"/>
              <a:gd name="connsiteX711" fmla="*/ 1542841 w 2114169"/>
              <a:gd name="connsiteY711" fmla="*/ 1205046 h 2082596"/>
              <a:gd name="connsiteX712" fmla="*/ 1555675 w 2114169"/>
              <a:gd name="connsiteY712" fmla="*/ 1198522 h 2082596"/>
              <a:gd name="connsiteX713" fmla="*/ 308185 w 2114169"/>
              <a:gd name="connsiteY713" fmla="*/ 1193797 h 2082596"/>
              <a:gd name="connsiteX714" fmla="*/ 296635 w 2114169"/>
              <a:gd name="connsiteY714" fmla="*/ 1250950 h 2082596"/>
              <a:gd name="connsiteX715" fmla="*/ 295935 w 2114169"/>
              <a:gd name="connsiteY715" fmla="*/ 1269213 h 2082596"/>
              <a:gd name="connsiteX716" fmla="*/ 297072 w 2114169"/>
              <a:gd name="connsiteY716" fmla="*/ 1286798 h 2082596"/>
              <a:gd name="connsiteX717" fmla="*/ 303547 w 2114169"/>
              <a:gd name="connsiteY717" fmla="*/ 1318249 h 2082596"/>
              <a:gd name="connsiteX718" fmla="*/ 324985 w 2114169"/>
              <a:gd name="connsiteY718" fmla="*/ 1362553 h 2082596"/>
              <a:gd name="connsiteX719" fmla="*/ 337941 w 2114169"/>
              <a:gd name="connsiteY719" fmla="*/ 1377824 h 2082596"/>
              <a:gd name="connsiteX720" fmla="*/ 346291 w 2114169"/>
              <a:gd name="connsiteY720" fmla="*/ 1371941 h 2082596"/>
              <a:gd name="connsiteX721" fmla="*/ 355984 w 2114169"/>
              <a:gd name="connsiteY721" fmla="*/ 1364078 h 2082596"/>
              <a:gd name="connsiteX722" fmla="*/ 355674 w 2114169"/>
              <a:gd name="connsiteY722" fmla="*/ 1357141 h 2082596"/>
              <a:gd name="connsiteX723" fmla="*/ 356088 w 2114169"/>
              <a:gd name="connsiteY723" fmla="*/ 1331699 h 2082596"/>
              <a:gd name="connsiteX724" fmla="*/ 357557 w 2114169"/>
              <a:gd name="connsiteY724" fmla="*/ 1318041 h 2082596"/>
              <a:gd name="connsiteX725" fmla="*/ 340035 w 2114169"/>
              <a:gd name="connsiteY725" fmla="*/ 1270057 h 2082596"/>
              <a:gd name="connsiteX726" fmla="*/ 326473 w 2114169"/>
              <a:gd name="connsiteY726" fmla="*/ 1240636 h 2082596"/>
              <a:gd name="connsiteX727" fmla="*/ 319472 w 2114169"/>
              <a:gd name="connsiteY727" fmla="*/ 1225248 h 2082596"/>
              <a:gd name="connsiteX728" fmla="*/ 313173 w 2114169"/>
              <a:gd name="connsiteY728" fmla="*/ 1208846 h 2082596"/>
              <a:gd name="connsiteX729" fmla="*/ 308185 w 2114169"/>
              <a:gd name="connsiteY729" fmla="*/ 1193797 h 2082596"/>
              <a:gd name="connsiteX730" fmla="*/ 386401 w 2114169"/>
              <a:gd name="connsiteY730" fmla="*/ 1193743 h 2082596"/>
              <a:gd name="connsiteX731" fmla="*/ 376606 w 2114169"/>
              <a:gd name="connsiteY731" fmla="*/ 1200642 h 2082596"/>
              <a:gd name="connsiteX732" fmla="*/ 354850 w 2114169"/>
              <a:gd name="connsiteY732" fmla="*/ 1225927 h 2082596"/>
              <a:gd name="connsiteX733" fmla="*/ 347529 w 2114169"/>
              <a:gd name="connsiteY733" fmla="*/ 1238263 h 2082596"/>
              <a:gd name="connsiteX734" fmla="*/ 342477 w 2114169"/>
              <a:gd name="connsiteY734" fmla="*/ 1248593 h 2082596"/>
              <a:gd name="connsiteX735" fmla="*/ 340739 w 2114169"/>
              <a:gd name="connsiteY735" fmla="*/ 1253019 h 2082596"/>
              <a:gd name="connsiteX736" fmla="*/ 344760 w 2114169"/>
              <a:gd name="connsiteY736" fmla="*/ 1262448 h 2082596"/>
              <a:gd name="connsiteX737" fmla="*/ 359041 w 2114169"/>
              <a:gd name="connsiteY737" fmla="*/ 1304555 h 2082596"/>
              <a:gd name="connsiteX738" fmla="*/ 364645 w 2114169"/>
              <a:gd name="connsiteY738" fmla="*/ 1278043 h 2082596"/>
              <a:gd name="connsiteX739" fmla="*/ 382122 w 2114169"/>
              <a:gd name="connsiteY739" fmla="*/ 1229223 h 2082596"/>
              <a:gd name="connsiteX740" fmla="*/ 384788 w 2114169"/>
              <a:gd name="connsiteY740" fmla="*/ 1224380 h 2082596"/>
              <a:gd name="connsiteX741" fmla="*/ 386235 w 2114169"/>
              <a:gd name="connsiteY741" fmla="*/ 1203605 h 2082596"/>
              <a:gd name="connsiteX742" fmla="*/ 1317147 w 2114169"/>
              <a:gd name="connsiteY742" fmla="*/ 1189733 h 2082596"/>
              <a:gd name="connsiteX743" fmla="*/ 1300667 w 2114169"/>
              <a:gd name="connsiteY743" fmla="*/ 1197134 h 2082596"/>
              <a:gd name="connsiteX744" fmla="*/ 1294810 w 2114169"/>
              <a:gd name="connsiteY744" fmla="*/ 1201094 h 2082596"/>
              <a:gd name="connsiteX745" fmla="*/ 1290254 w 2114169"/>
              <a:gd name="connsiteY745" fmla="*/ 1213746 h 2082596"/>
              <a:gd name="connsiteX746" fmla="*/ 1285923 w 2114169"/>
              <a:gd name="connsiteY746" fmla="*/ 1225927 h 2082596"/>
              <a:gd name="connsiteX747" fmla="*/ 1289326 w 2114169"/>
              <a:gd name="connsiteY747" fmla="*/ 1213130 h 2082596"/>
              <a:gd name="connsiteX748" fmla="*/ 1292047 w 2114169"/>
              <a:gd name="connsiteY748" fmla="*/ 1202962 h 2082596"/>
              <a:gd name="connsiteX749" fmla="*/ 1269527 w 2114169"/>
              <a:gd name="connsiteY749" fmla="*/ 1218188 h 2082596"/>
              <a:gd name="connsiteX750" fmla="*/ 1280150 w 2114169"/>
              <a:gd name="connsiteY750" fmla="*/ 1242426 h 2082596"/>
              <a:gd name="connsiteX751" fmla="*/ 1281571 w 2114169"/>
              <a:gd name="connsiteY751" fmla="*/ 1248492 h 2082596"/>
              <a:gd name="connsiteX752" fmla="*/ 1287521 w 2114169"/>
              <a:gd name="connsiteY752" fmla="*/ 1235989 h 2082596"/>
              <a:gd name="connsiteX753" fmla="*/ 1294665 w 2114169"/>
              <a:gd name="connsiteY753" fmla="*/ 1222728 h 2082596"/>
              <a:gd name="connsiteX754" fmla="*/ 1317147 w 2114169"/>
              <a:gd name="connsiteY754" fmla="*/ 1189733 h 2082596"/>
              <a:gd name="connsiteX755" fmla="*/ 1729809 w 2114169"/>
              <a:gd name="connsiteY755" fmla="*/ 1186494 h 2082596"/>
              <a:gd name="connsiteX756" fmla="*/ 1726285 w 2114169"/>
              <a:gd name="connsiteY756" fmla="*/ 1192045 h 2082596"/>
              <a:gd name="connsiteX757" fmla="*/ 1721140 w 2114169"/>
              <a:gd name="connsiteY757" fmla="*/ 1200525 h 2082596"/>
              <a:gd name="connsiteX758" fmla="*/ 1715615 w 2114169"/>
              <a:gd name="connsiteY758" fmla="*/ 1210393 h 2082596"/>
              <a:gd name="connsiteX759" fmla="*/ 1703803 w 2114169"/>
              <a:gd name="connsiteY759" fmla="*/ 1233521 h 2082596"/>
              <a:gd name="connsiteX760" fmla="*/ 1691896 w 2114169"/>
              <a:gd name="connsiteY760" fmla="*/ 1261120 h 2082596"/>
              <a:gd name="connsiteX761" fmla="*/ 1685894 w 2114169"/>
              <a:gd name="connsiteY761" fmla="*/ 1276232 h 2082596"/>
              <a:gd name="connsiteX762" fmla="*/ 1680369 w 2114169"/>
              <a:gd name="connsiteY762" fmla="*/ 1292267 h 2082596"/>
              <a:gd name="connsiteX763" fmla="*/ 1669986 w 2114169"/>
              <a:gd name="connsiteY763" fmla="*/ 1325880 h 2082596"/>
              <a:gd name="connsiteX764" fmla="*/ 1661222 w 2114169"/>
              <a:gd name="connsiteY764" fmla="*/ 1360880 h 2082596"/>
              <a:gd name="connsiteX765" fmla="*/ 1657359 w 2114169"/>
              <a:gd name="connsiteY765" fmla="*/ 1380593 h 2082596"/>
              <a:gd name="connsiteX766" fmla="*/ 1657940 w 2114169"/>
              <a:gd name="connsiteY766" fmla="*/ 1382272 h 2082596"/>
              <a:gd name="connsiteX767" fmla="*/ 1680109 w 2114169"/>
              <a:gd name="connsiteY767" fmla="*/ 1419276 h 2082596"/>
              <a:gd name="connsiteX768" fmla="*/ 1695884 w 2114169"/>
              <a:gd name="connsiteY768" fmla="*/ 1440862 h 2082596"/>
              <a:gd name="connsiteX769" fmla="*/ 1701659 w 2114169"/>
              <a:gd name="connsiteY769" fmla="*/ 1448264 h 2082596"/>
              <a:gd name="connsiteX770" fmla="*/ 1695884 w 2114169"/>
              <a:gd name="connsiteY770" fmla="*/ 1441018 h 2082596"/>
              <a:gd name="connsiteX771" fmla="*/ 1679800 w 2114169"/>
              <a:gd name="connsiteY771" fmla="*/ 1419739 h 2082596"/>
              <a:gd name="connsiteX772" fmla="*/ 1657115 w 2114169"/>
              <a:gd name="connsiteY772" fmla="*/ 1383197 h 2082596"/>
              <a:gd name="connsiteX773" fmla="*/ 1656942 w 2114169"/>
              <a:gd name="connsiteY773" fmla="*/ 1382720 h 2082596"/>
              <a:gd name="connsiteX774" fmla="*/ 1654363 w 2114169"/>
              <a:gd name="connsiteY774" fmla="*/ 1395879 h 2082596"/>
              <a:gd name="connsiteX775" fmla="*/ 1649506 w 2114169"/>
              <a:gd name="connsiteY775" fmla="*/ 1429492 h 2082596"/>
              <a:gd name="connsiteX776" fmla="*/ 1648363 w 2114169"/>
              <a:gd name="connsiteY776" fmla="*/ 1437510 h 2082596"/>
              <a:gd name="connsiteX777" fmla="*/ 1647695 w 2114169"/>
              <a:gd name="connsiteY777" fmla="*/ 1445374 h 2082596"/>
              <a:gd name="connsiteX778" fmla="*/ 1646362 w 2114169"/>
              <a:gd name="connsiteY778" fmla="*/ 1460175 h 2082596"/>
              <a:gd name="connsiteX779" fmla="*/ 1645635 w 2114169"/>
              <a:gd name="connsiteY779" fmla="*/ 1469653 h 2082596"/>
              <a:gd name="connsiteX780" fmla="*/ 1700318 w 2114169"/>
              <a:gd name="connsiteY780" fmla="*/ 1513947 h 2082596"/>
              <a:gd name="connsiteX781" fmla="*/ 1710655 w 2114169"/>
              <a:gd name="connsiteY781" fmla="*/ 1529200 h 2082596"/>
              <a:gd name="connsiteX782" fmla="*/ 1735430 w 2114169"/>
              <a:gd name="connsiteY782" fmla="*/ 1450307 h 2082596"/>
              <a:gd name="connsiteX783" fmla="*/ 1748861 w 2114169"/>
              <a:gd name="connsiteY783" fmla="*/ 1350086 h 2082596"/>
              <a:gd name="connsiteX784" fmla="*/ 1744669 w 2114169"/>
              <a:gd name="connsiteY784" fmla="*/ 1259270 h 2082596"/>
              <a:gd name="connsiteX785" fmla="*/ 1734046 w 2114169"/>
              <a:gd name="connsiteY785" fmla="*/ 1207245 h 2082596"/>
              <a:gd name="connsiteX786" fmla="*/ 1733313 w 2114169"/>
              <a:gd name="connsiteY786" fmla="*/ 1211896 h 2082596"/>
              <a:gd name="connsiteX787" fmla="*/ 1724136 w 2114169"/>
              <a:gd name="connsiteY787" fmla="*/ 1258152 h 2082596"/>
              <a:gd name="connsiteX788" fmla="*/ 1715888 w 2114169"/>
              <a:gd name="connsiteY788" fmla="*/ 1293153 h 2082596"/>
              <a:gd name="connsiteX789" fmla="*/ 1708051 w 2114169"/>
              <a:gd name="connsiteY789" fmla="*/ 1323219 h 2082596"/>
              <a:gd name="connsiteX790" fmla="*/ 1714961 w 2114169"/>
              <a:gd name="connsiteY790" fmla="*/ 1292536 h 2082596"/>
              <a:gd name="connsiteX791" fmla="*/ 1722074 w 2114169"/>
              <a:gd name="connsiteY791" fmla="*/ 1257073 h 2082596"/>
              <a:gd name="connsiteX792" fmla="*/ 1729705 w 2114169"/>
              <a:gd name="connsiteY792" fmla="*/ 1210510 h 2082596"/>
              <a:gd name="connsiteX793" fmla="*/ 1731617 w 2114169"/>
              <a:gd name="connsiteY793" fmla="*/ 1195346 h 2082596"/>
              <a:gd name="connsiteX794" fmla="*/ 581366 w 2114169"/>
              <a:gd name="connsiteY794" fmla="*/ 1183329 h 2082596"/>
              <a:gd name="connsiteX795" fmla="*/ 580659 w 2114169"/>
              <a:gd name="connsiteY795" fmla="*/ 1184914 h 2082596"/>
              <a:gd name="connsiteX796" fmla="*/ 575607 w 2114169"/>
              <a:gd name="connsiteY796" fmla="*/ 1197865 h 2082596"/>
              <a:gd name="connsiteX797" fmla="*/ 567564 w 2114169"/>
              <a:gd name="connsiteY797" fmla="*/ 1222535 h 2082596"/>
              <a:gd name="connsiteX798" fmla="*/ 565771 w 2114169"/>
              <a:gd name="connsiteY798" fmla="*/ 1229858 h 2082596"/>
              <a:gd name="connsiteX799" fmla="*/ 568232 w 2114169"/>
              <a:gd name="connsiteY799" fmla="*/ 1237085 h 2082596"/>
              <a:gd name="connsiteX800" fmla="*/ 573045 w 2114169"/>
              <a:gd name="connsiteY800" fmla="*/ 1249599 h 2082596"/>
              <a:gd name="connsiteX801" fmla="*/ 581182 w 2114169"/>
              <a:gd name="connsiteY801" fmla="*/ 1190754 h 2082596"/>
              <a:gd name="connsiteX802" fmla="*/ 1356813 w 2114169"/>
              <a:gd name="connsiteY802" fmla="*/ 1179142 h 2082596"/>
              <a:gd name="connsiteX803" fmla="*/ 1345438 w 2114169"/>
              <a:gd name="connsiteY803" fmla="*/ 1180943 h 2082596"/>
              <a:gd name="connsiteX804" fmla="*/ 1341247 w 2114169"/>
              <a:gd name="connsiteY804" fmla="*/ 1184028 h 2082596"/>
              <a:gd name="connsiteX805" fmla="*/ 1330006 w 2114169"/>
              <a:gd name="connsiteY805" fmla="*/ 1193433 h 2082596"/>
              <a:gd name="connsiteX806" fmla="*/ 1298572 w 2114169"/>
              <a:gd name="connsiteY806" fmla="*/ 1229359 h 2082596"/>
              <a:gd name="connsiteX807" fmla="*/ 1290950 w 2114169"/>
              <a:gd name="connsiteY807" fmla="*/ 1241077 h 2082596"/>
              <a:gd name="connsiteX808" fmla="*/ 1283996 w 2114169"/>
              <a:gd name="connsiteY808" fmla="*/ 1253103 h 2082596"/>
              <a:gd name="connsiteX809" fmla="*/ 1283082 w 2114169"/>
              <a:gd name="connsiteY809" fmla="*/ 1254935 h 2082596"/>
              <a:gd name="connsiteX810" fmla="*/ 1294894 w 2114169"/>
              <a:gd name="connsiteY810" fmla="*/ 1305333 h 2082596"/>
              <a:gd name="connsiteX811" fmla="*/ 1294269 w 2114169"/>
              <a:gd name="connsiteY811" fmla="*/ 1324322 h 2082596"/>
              <a:gd name="connsiteX812" fmla="*/ 1309359 w 2114169"/>
              <a:gd name="connsiteY812" fmla="*/ 1315684 h 2082596"/>
              <a:gd name="connsiteX813" fmla="*/ 1334960 w 2114169"/>
              <a:gd name="connsiteY813" fmla="*/ 1306298 h 2082596"/>
              <a:gd name="connsiteX814" fmla="*/ 1353440 w 2114169"/>
              <a:gd name="connsiteY814" fmla="*/ 1302134 h 2082596"/>
              <a:gd name="connsiteX815" fmla="*/ 1358298 w 2114169"/>
              <a:gd name="connsiteY815" fmla="*/ 1301518 h 2082596"/>
              <a:gd name="connsiteX816" fmla="*/ 1358870 w 2114169"/>
              <a:gd name="connsiteY816" fmla="*/ 1299050 h 2082596"/>
              <a:gd name="connsiteX817" fmla="*/ 1364624 w 2114169"/>
              <a:gd name="connsiteY817" fmla="*/ 1270909 h 2082596"/>
              <a:gd name="connsiteX818" fmla="*/ 1359234 w 2114169"/>
              <a:gd name="connsiteY818" fmla="*/ 1243196 h 2082596"/>
              <a:gd name="connsiteX819" fmla="*/ 413312 w 2114169"/>
              <a:gd name="connsiteY819" fmla="*/ 1176741 h 2082596"/>
              <a:gd name="connsiteX820" fmla="*/ 405064 w 2114169"/>
              <a:gd name="connsiteY820" fmla="*/ 1180597 h 2082596"/>
              <a:gd name="connsiteX821" fmla="*/ 393906 w 2114169"/>
              <a:gd name="connsiteY821" fmla="*/ 1188456 h 2082596"/>
              <a:gd name="connsiteX822" fmla="*/ 392622 w 2114169"/>
              <a:gd name="connsiteY822" fmla="*/ 1205295 h 2082596"/>
              <a:gd name="connsiteX823" fmla="*/ 391807 w 2114169"/>
              <a:gd name="connsiteY823" fmla="*/ 1211629 h 2082596"/>
              <a:gd name="connsiteX824" fmla="*/ 402693 w 2114169"/>
              <a:gd name="connsiteY824" fmla="*/ 1191853 h 2082596"/>
              <a:gd name="connsiteX825" fmla="*/ 413312 w 2114169"/>
              <a:gd name="connsiteY825" fmla="*/ 1176741 h 2082596"/>
              <a:gd name="connsiteX826" fmla="*/ 1432125 w 2114169"/>
              <a:gd name="connsiteY826" fmla="*/ 1176132 h 2082596"/>
              <a:gd name="connsiteX827" fmla="*/ 1438474 w 2114169"/>
              <a:gd name="connsiteY827" fmla="*/ 1202703 h 2082596"/>
              <a:gd name="connsiteX828" fmla="*/ 1462463 w 2114169"/>
              <a:gd name="connsiteY828" fmla="*/ 1263661 h 2082596"/>
              <a:gd name="connsiteX829" fmla="*/ 1464417 w 2114169"/>
              <a:gd name="connsiteY829" fmla="*/ 1262663 h 2082596"/>
              <a:gd name="connsiteX830" fmla="*/ 1478801 w 2114169"/>
              <a:gd name="connsiteY830" fmla="*/ 1257882 h 2082596"/>
              <a:gd name="connsiteX831" fmla="*/ 1482993 w 2114169"/>
              <a:gd name="connsiteY831" fmla="*/ 1256957 h 2082596"/>
              <a:gd name="connsiteX832" fmla="*/ 1484422 w 2114169"/>
              <a:gd name="connsiteY832" fmla="*/ 1256650 h 2082596"/>
              <a:gd name="connsiteX833" fmla="*/ 1489280 w 2114169"/>
              <a:gd name="connsiteY833" fmla="*/ 1250327 h 2082596"/>
              <a:gd name="connsiteX834" fmla="*/ 1506807 w 2114169"/>
              <a:gd name="connsiteY834" fmla="*/ 1231517 h 2082596"/>
              <a:gd name="connsiteX835" fmla="*/ 1524335 w 2114169"/>
              <a:gd name="connsiteY835" fmla="*/ 1216869 h 2082596"/>
              <a:gd name="connsiteX836" fmla="*/ 1539866 w 2114169"/>
              <a:gd name="connsiteY836" fmla="*/ 1206698 h 2082596"/>
              <a:gd name="connsiteX837" fmla="*/ 1531860 w 2114169"/>
              <a:gd name="connsiteY837" fmla="*/ 1193395 h 2082596"/>
              <a:gd name="connsiteX838" fmla="*/ 1521340 w 2114169"/>
              <a:gd name="connsiteY838" fmla="*/ 1191130 h 2082596"/>
              <a:gd name="connsiteX839" fmla="*/ 1514001 w 2114169"/>
              <a:gd name="connsiteY839" fmla="*/ 1212976 h 2082596"/>
              <a:gd name="connsiteX840" fmla="*/ 1509566 w 2114169"/>
              <a:gd name="connsiteY840" fmla="*/ 1225157 h 2082596"/>
              <a:gd name="connsiteX841" fmla="*/ 1513382 w 2114169"/>
              <a:gd name="connsiteY841" fmla="*/ 1212514 h 2082596"/>
              <a:gd name="connsiteX842" fmla="*/ 1519397 w 2114169"/>
              <a:gd name="connsiteY842" fmla="*/ 1190712 h 2082596"/>
              <a:gd name="connsiteX843" fmla="*/ 1482612 w 2114169"/>
              <a:gd name="connsiteY843" fmla="*/ 1182794 h 2082596"/>
              <a:gd name="connsiteX844" fmla="*/ 1434649 w 2114169"/>
              <a:gd name="connsiteY844" fmla="*/ 1176183 h 2082596"/>
              <a:gd name="connsiteX845" fmla="*/ 1376588 w 2114169"/>
              <a:gd name="connsiteY845" fmla="*/ 1176011 h 2082596"/>
              <a:gd name="connsiteX846" fmla="*/ 1369998 w 2114169"/>
              <a:gd name="connsiteY846" fmla="*/ 1177054 h 2082596"/>
              <a:gd name="connsiteX847" fmla="*/ 1370544 w 2114169"/>
              <a:gd name="connsiteY847" fmla="*/ 1235947 h 2082596"/>
              <a:gd name="connsiteX848" fmla="*/ 1372968 w 2114169"/>
              <a:gd name="connsiteY848" fmla="*/ 1219085 h 2082596"/>
              <a:gd name="connsiteX849" fmla="*/ 1375731 w 2114169"/>
              <a:gd name="connsiteY849" fmla="*/ 1190195 h 2082596"/>
              <a:gd name="connsiteX850" fmla="*/ 1376588 w 2114169"/>
              <a:gd name="connsiteY850" fmla="*/ 1176011 h 2082596"/>
              <a:gd name="connsiteX851" fmla="*/ 1387734 w 2114169"/>
              <a:gd name="connsiteY851" fmla="*/ 1175239 h 2082596"/>
              <a:gd name="connsiteX852" fmla="*/ 1386400 w 2114169"/>
              <a:gd name="connsiteY852" fmla="*/ 1192815 h 2082596"/>
              <a:gd name="connsiteX853" fmla="*/ 1376683 w 2114169"/>
              <a:gd name="connsiteY853" fmla="*/ 1260813 h 2082596"/>
              <a:gd name="connsiteX854" fmla="*/ 1376082 w 2114169"/>
              <a:gd name="connsiteY854" fmla="*/ 1263484 h 2082596"/>
              <a:gd name="connsiteX855" fmla="*/ 1391885 w 2114169"/>
              <a:gd name="connsiteY855" fmla="*/ 1332765 h 2082596"/>
              <a:gd name="connsiteX856" fmla="*/ 1396783 w 2114169"/>
              <a:gd name="connsiteY856" fmla="*/ 1323104 h 2082596"/>
              <a:gd name="connsiteX857" fmla="*/ 1404500 w 2114169"/>
              <a:gd name="connsiteY857" fmla="*/ 1310923 h 2082596"/>
              <a:gd name="connsiteX858" fmla="*/ 1413549 w 2114169"/>
              <a:gd name="connsiteY858" fmla="*/ 1299359 h 2082596"/>
              <a:gd name="connsiteX859" fmla="*/ 1423552 w 2114169"/>
              <a:gd name="connsiteY859" fmla="*/ 1288875 h 2082596"/>
              <a:gd name="connsiteX860" fmla="*/ 1434125 w 2114169"/>
              <a:gd name="connsiteY860" fmla="*/ 1279932 h 2082596"/>
              <a:gd name="connsiteX861" fmla="*/ 1444794 w 2114169"/>
              <a:gd name="connsiteY861" fmla="*/ 1272685 h 2082596"/>
              <a:gd name="connsiteX862" fmla="*/ 1446059 w 2114169"/>
              <a:gd name="connsiteY862" fmla="*/ 1272038 h 2082596"/>
              <a:gd name="connsiteX863" fmla="*/ 1421937 w 2114169"/>
              <a:gd name="connsiteY863" fmla="*/ 1214826 h 2082596"/>
              <a:gd name="connsiteX864" fmla="*/ 1411683 w 2114169"/>
              <a:gd name="connsiteY864" fmla="*/ 1175720 h 2082596"/>
              <a:gd name="connsiteX865" fmla="*/ 1387829 w 2114169"/>
              <a:gd name="connsiteY865" fmla="*/ 1175239 h 2082596"/>
              <a:gd name="connsiteX866" fmla="*/ 1387734 w 2114169"/>
              <a:gd name="connsiteY866" fmla="*/ 1175239 h 2082596"/>
              <a:gd name="connsiteX867" fmla="*/ 432592 w 2114169"/>
              <a:gd name="connsiteY867" fmla="*/ 1169400 h 2082596"/>
              <a:gd name="connsiteX868" fmla="*/ 426923 w 2114169"/>
              <a:gd name="connsiteY868" fmla="*/ 1170883 h 2082596"/>
              <a:gd name="connsiteX869" fmla="*/ 422902 w 2114169"/>
              <a:gd name="connsiteY869" fmla="*/ 1175353 h 2082596"/>
              <a:gd name="connsiteX870" fmla="*/ 405992 w 2114169"/>
              <a:gd name="connsiteY870" fmla="*/ 1197248 h 2082596"/>
              <a:gd name="connsiteX871" fmla="*/ 390166 w 2114169"/>
              <a:gd name="connsiteY871" fmla="*/ 1224386 h 2082596"/>
              <a:gd name="connsiteX872" fmla="*/ 388859 w 2114169"/>
              <a:gd name="connsiteY872" fmla="*/ 1234548 h 2082596"/>
              <a:gd name="connsiteX873" fmla="*/ 386847 w 2114169"/>
              <a:gd name="connsiteY873" fmla="*/ 1247906 h 2082596"/>
              <a:gd name="connsiteX874" fmla="*/ 384309 w 2114169"/>
              <a:gd name="connsiteY874" fmla="*/ 1259913 h 2082596"/>
              <a:gd name="connsiteX875" fmla="*/ 379759 w 2114169"/>
              <a:gd name="connsiteY875" fmla="*/ 1280879 h 2082596"/>
              <a:gd name="connsiteX876" fmla="*/ 375472 w 2114169"/>
              <a:gd name="connsiteY876" fmla="*/ 1296267 h 2082596"/>
              <a:gd name="connsiteX877" fmla="*/ 371796 w 2114169"/>
              <a:gd name="connsiteY877" fmla="*/ 1309625 h 2082596"/>
              <a:gd name="connsiteX878" fmla="*/ 374684 w 2114169"/>
              <a:gd name="connsiteY878" fmla="*/ 1295591 h 2082596"/>
              <a:gd name="connsiteX879" fmla="*/ 378010 w 2114169"/>
              <a:gd name="connsiteY879" fmla="*/ 1279528 h 2082596"/>
              <a:gd name="connsiteX880" fmla="*/ 381247 w 2114169"/>
              <a:gd name="connsiteY880" fmla="*/ 1258052 h 2082596"/>
              <a:gd name="connsiteX881" fmla="*/ 382996 w 2114169"/>
              <a:gd name="connsiteY881" fmla="*/ 1245877 h 2082596"/>
              <a:gd name="connsiteX882" fmla="*/ 383873 w 2114169"/>
              <a:gd name="connsiteY882" fmla="*/ 1236321 h 2082596"/>
              <a:gd name="connsiteX883" fmla="*/ 367120 w 2114169"/>
              <a:gd name="connsiteY883" fmla="*/ 1279893 h 2082596"/>
              <a:gd name="connsiteX884" fmla="*/ 361036 w 2114169"/>
              <a:gd name="connsiteY884" fmla="*/ 1305950 h 2082596"/>
              <a:gd name="connsiteX885" fmla="*/ 360615 w 2114169"/>
              <a:gd name="connsiteY885" fmla="*/ 1309195 h 2082596"/>
              <a:gd name="connsiteX886" fmla="*/ 366897 w 2114169"/>
              <a:gd name="connsiteY886" fmla="*/ 1327719 h 2082596"/>
              <a:gd name="connsiteX887" fmla="*/ 371084 w 2114169"/>
              <a:gd name="connsiteY887" fmla="*/ 1350803 h 2082596"/>
              <a:gd name="connsiteX888" fmla="*/ 375575 w 2114169"/>
              <a:gd name="connsiteY888" fmla="*/ 1346810 h 2082596"/>
              <a:gd name="connsiteX889" fmla="*/ 404652 w 2114169"/>
              <a:gd name="connsiteY889" fmla="*/ 1314430 h 2082596"/>
              <a:gd name="connsiteX890" fmla="*/ 418468 w 2114169"/>
              <a:gd name="connsiteY890" fmla="*/ 1295775 h 2082596"/>
              <a:gd name="connsiteX891" fmla="*/ 425170 w 2114169"/>
              <a:gd name="connsiteY891" fmla="*/ 1285907 h 2082596"/>
              <a:gd name="connsiteX892" fmla="*/ 431461 w 2114169"/>
              <a:gd name="connsiteY892" fmla="*/ 1275575 h 2082596"/>
              <a:gd name="connsiteX893" fmla="*/ 432406 w 2114169"/>
              <a:gd name="connsiteY893" fmla="*/ 1273782 h 2082596"/>
              <a:gd name="connsiteX894" fmla="*/ 430246 w 2114169"/>
              <a:gd name="connsiteY894" fmla="*/ 1199885 h 2082596"/>
              <a:gd name="connsiteX895" fmla="*/ 462995 w 2114169"/>
              <a:gd name="connsiteY895" fmla="*/ 1161556 h 2082596"/>
              <a:gd name="connsiteX896" fmla="*/ 462290 w 2114169"/>
              <a:gd name="connsiteY896" fmla="*/ 1161631 h 2082596"/>
              <a:gd name="connsiteX897" fmla="*/ 446666 w 2114169"/>
              <a:gd name="connsiteY897" fmla="*/ 1165719 h 2082596"/>
              <a:gd name="connsiteX898" fmla="*/ 445821 w 2114169"/>
              <a:gd name="connsiteY898" fmla="*/ 1171646 h 2082596"/>
              <a:gd name="connsiteX899" fmla="*/ 442758 w 2114169"/>
              <a:gd name="connsiteY899" fmla="*/ 1202422 h 2082596"/>
              <a:gd name="connsiteX900" fmla="*/ 443124 w 2114169"/>
              <a:gd name="connsiteY900" fmla="*/ 1253461 h 2082596"/>
              <a:gd name="connsiteX901" fmla="*/ 454556 w 2114169"/>
              <a:gd name="connsiteY901" fmla="*/ 1231787 h 2082596"/>
              <a:gd name="connsiteX902" fmla="*/ 467727 w 2114169"/>
              <a:gd name="connsiteY902" fmla="*/ 1198668 h 2082596"/>
              <a:gd name="connsiteX903" fmla="*/ 1065786 w 2114169"/>
              <a:gd name="connsiteY903" fmla="*/ 1136500 h 2082596"/>
              <a:gd name="connsiteX904" fmla="*/ 1048052 w 2114169"/>
              <a:gd name="connsiteY904" fmla="*/ 1173812 h 2082596"/>
              <a:gd name="connsiteX905" fmla="*/ 1026398 w 2114169"/>
              <a:gd name="connsiteY905" fmla="*/ 1220685 h 2082596"/>
              <a:gd name="connsiteX906" fmla="*/ 1033513 w 2114169"/>
              <a:gd name="connsiteY906" fmla="*/ 1251369 h 2082596"/>
              <a:gd name="connsiteX907" fmla="*/ 1040447 w 2114169"/>
              <a:gd name="connsiteY907" fmla="*/ 1296428 h 2082596"/>
              <a:gd name="connsiteX908" fmla="*/ 1042915 w 2114169"/>
              <a:gd name="connsiteY908" fmla="*/ 1343576 h 2082596"/>
              <a:gd name="connsiteX909" fmla="*/ 1049087 w 2114169"/>
              <a:gd name="connsiteY909" fmla="*/ 1329116 h 2082596"/>
              <a:gd name="connsiteX910" fmla="*/ 1060042 w 2114169"/>
              <a:gd name="connsiteY910" fmla="*/ 1309073 h 2082596"/>
              <a:gd name="connsiteX911" fmla="*/ 1066996 w 2114169"/>
              <a:gd name="connsiteY911" fmla="*/ 1298743 h 2082596"/>
              <a:gd name="connsiteX912" fmla="*/ 1074902 w 2114169"/>
              <a:gd name="connsiteY912" fmla="*/ 1288566 h 2082596"/>
              <a:gd name="connsiteX913" fmla="*/ 1083762 w 2114169"/>
              <a:gd name="connsiteY913" fmla="*/ 1278698 h 2082596"/>
              <a:gd name="connsiteX914" fmla="*/ 1093382 w 2114169"/>
              <a:gd name="connsiteY914" fmla="*/ 1269447 h 2082596"/>
              <a:gd name="connsiteX915" fmla="*/ 1101343 w 2114169"/>
              <a:gd name="connsiteY915" fmla="*/ 1263208 h 2082596"/>
              <a:gd name="connsiteX916" fmla="*/ 1098472 w 2114169"/>
              <a:gd name="connsiteY916" fmla="*/ 1248593 h 2082596"/>
              <a:gd name="connsiteX917" fmla="*/ 1069395 w 2114169"/>
              <a:gd name="connsiteY917" fmla="*/ 1146829 h 2082596"/>
              <a:gd name="connsiteX918" fmla="*/ 1065786 w 2114169"/>
              <a:gd name="connsiteY918" fmla="*/ 1136500 h 2082596"/>
              <a:gd name="connsiteX919" fmla="*/ 582824 w 2114169"/>
              <a:gd name="connsiteY919" fmla="*/ 1124372 h 2082596"/>
              <a:gd name="connsiteX920" fmla="*/ 582515 w 2114169"/>
              <a:gd name="connsiteY920" fmla="*/ 1124473 h 2082596"/>
              <a:gd name="connsiteX921" fmla="*/ 571069 w 2114169"/>
              <a:gd name="connsiteY921" fmla="*/ 1129869 h 2082596"/>
              <a:gd name="connsiteX922" fmla="*/ 559625 w 2114169"/>
              <a:gd name="connsiteY922" fmla="*/ 1136963 h 2082596"/>
              <a:gd name="connsiteX923" fmla="*/ 548695 w 2114169"/>
              <a:gd name="connsiteY923" fmla="*/ 1145596 h 2082596"/>
              <a:gd name="connsiteX924" fmla="*/ 544789 w 2114169"/>
              <a:gd name="connsiteY924" fmla="*/ 1149450 h 2082596"/>
              <a:gd name="connsiteX925" fmla="*/ 549683 w 2114169"/>
              <a:gd name="connsiteY925" fmla="*/ 1174859 h 2082596"/>
              <a:gd name="connsiteX926" fmla="*/ 555283 w 2114169"/>
              <a:gd name="connsiteY926" fmla="*/ 1196502 h 2082596"/>
              <a:gd name="connsiteX927" fmla="*/ 561495 w 2114169"/>
              <a:gd name="connsiteY927" fmla="*/ 1217302 h 2082596"/>
              <a:gd name="connsiteX928" fmla="*/ 564183 w 2114169"/>
              <a:gd name="connsiteY928" fmla="*/ 1225196 h 2082596"/>
              <a:gd name="connsiteX929" fmla="*/ 564986 w 2114169"/>
              <a:gd name="connsiteY929" fmla="*/ 1220994 h 2082596"/>
              <a:gd name="connsiteX930" fmla="*/ 571894 w 2114169"/>
              <a:gd name="connsiteY930" fmla="*/ 1194935 h 2082596"/>
              <a:gd name="connsiteX931" fmla="*/ 576328 w 2114169"/>
              <a:gd name="connsiteY931" fmla="*/ 1181060 h 2082596"/>
              <a:gd name="connsiteX932" fmla="*/ 581587 w 2114169"/>
              <a:gd name="connsiteY932" fmla="*/ 1167029 h 2082596"/>
              <a:gd name="connsiteX933" fmla="*/ 581780 w 2114169"/>
              <a:gd name="connsiteY933" fmla="*/ 1166583 h 2082596"/>
              <a:gd name="connsiteX934" fmla="*/ 1210964 w 2114169"/>
              <a:gd name="connsiteY934" fmla="*/ 1120310 h 2082596"/>
              <a:gd name="connsiteX935" fmla="*/ 1197353 w 2114169"/>
              <a:gd name="connsiteY935" fmla="*/ 1172424 h 2082596"/>
              <a:gd name="connsiteX936" fmla="*/ 1196529 w 2114169"/>
              <a:gd name="connsiteY936" fmla="*/ 1189077 h 2082596"/>
              <a:gd name="connsiteX937" fmla="*/ 1197869 w 2114169"/>
              <a:gd name="connsiteY937" fmla="*/ 1205112 h 2082596"/>
              <a:gd name="connsiteX938" fmla="*/ 1201119 w 2114169"/>
              <a:gd name="connsiteY938" fmla="*/ 1217329 h 2082596"/>
              <a:gd name="connsiteX939" fmla="*/ 1224459 w 2114169"/>
              <a:gd name="connsiteY939" fmla="*/ 1212397 h 2082596"/>
              <a:gd name="connsiteX940" fmla="*/ 1248309 w 2114169"/>
              <a:gd name="connsiteY940" fmla="*/ 1210027 h 2082596"/>
              <a:gd name="connsiteX941" fmla="*/ 1257889 w 2114169"/>
              <a:gd name="connsiteY941" fmla="*/ 1209751 h 2082596"/>
              <a:gd name="connsiteX942" fmla="*/ 1248496 w 2114169"/>
              <a:gd name="connsiteY942" fmla="*/ 1189847 h 2082596"/>
              <a:gd name="connsiteX943" fmla="*/ 1232514 w 2114169"/>
              <a:gd name="connsiteY943" fmla="*/ 1163019 h 2082596"/>
              <a:gd name="connsiteX944" fmla="*/ 1224264 w 2114169"/>
              <a:gd name="connsiteY944" fmla="*/ 1148988 h 2082596"/>
              <a:gd name="connsiteX945" fmla="*/ 1216841 w 2114169"/>
              <a:gd name="connsiteY945" fmla="*/ 1134032 h 2082596"/>
              <a:gd name="connsiteX946" fmla="*/ 1210964 w 2114169"/>
              <a:gd name="connsiteY946" fmla="*/ 1120310 h 2082596"/>
              <a:gd name="connsiteX947" fmla="*/ 607982 w 2114169"/>
              <a:gd name="connsiteY947" fmla="*/ 1116763 h 2082596"/>
              <a:gd name="connsiteX948" fmla="*/ 603239 w 2114169"/>
              <a:gd name="connsiteY948" fmla="*/ 1117688 h 2082596"/>
              <a:gd name="connsiteX949" fmla="*/ 591459 w 2114169"/>
              <a:gd name="connsiteY949" fmla="*/ 1121545 h 2082596"/>
              <a:gd name="connsiteX950" fmla="*/ 589777 w 2114169"/>
              <a:gd name="connsiteY950" fmla="*/ 1148748 h 2082596"/>
              <a:gd name="connsiteX951" fmla="*/ 594475 w 2114169"/>
              <a:gd name="connsiteY951" fmla="*/ 1139274 h 2082596"/>
              <a:gd name="connsiteX952" fmla="*/ 607982 w 2114169"/>
              <a:gd name="connsiteY952" fmla="*/ 1116763 h 2082596"/>
              <a:gd name="connsiteX953" fmla="*/ 1739191 w 2114169"/>
              <a:gd name="connsiteY953" fmla="*/ 1102269 h 2082596"/>
              <a:gd name="connsiteX954" fmla="*/ 1733593 w 2114169"/>
              <a:gd name="connsiteY954" fmla="*/ 1109758 h 2082596"/>
              <a:gd name="connsiteX955" fmla="*/ 1734096 w 2114169"/>
              <a:gd name="connsiteY955" fmla="*/ 1110944 h 2082596"/>
              <a:gd name="connsiteX956" fmla="*/ 1738325 w 2114169"/>
              <a:gd name="connsiteY956" fmla="*/ 1124402 h 2082596"/>
              <a:gd name="connsiteX957" fmla="*/ 1738366 w 2114169"/>
              <a:gd name="connsiteY957" fmla="*/ 1123855 h 2082596"/>
              <a:gd name="connsiteX958" fmla="*/ 1739191 w 2114169"/>
              <a:gd name="connsiteY958" fmla="*/ 1102269 h 2082596"/>
              <a:gd name="connsiteX959" fmla="*/ 457633 w 2114169"/>
              <a:gd name="connsiteY959" fmla="*/ 1101135 h 2082596"/>
              <a:gd name="connsiteX960" fmla="*/ 455621 w 2114169"/>
              <a:gd name="connsiteY960" fmla="*/ 1111279 h 2082596"/>
              <a:gd name="connsiteX961" fmla="*/ 450108 w 2114169"/>
              <a:gd name="connsiteY961" fmla="*/ 1141547 h 2082596"/>
              <a:gd name="connsiteX962" fmla="*/ 448804 w 2114169"/>
              <a:gd name="connsiteY962" fmla="*/ 1150705 h 2082596"/>
              <a:gd name="connsiteX963" fmla="*/ 461155 w 2114169"/>
              <a:gd name="connsiteY963" fmla="*/ 1146522 h 2082596"/>
              <a:gd name="connsiteX964" fmla="*/ 461249 w 2114169"/>
              <a:gd name="connsiteY964" fmla="*/ 1146502 h 2082596"/>
              <a:gd name="connsiteX965" fmla="*/ 377706 w 2114169"/>
              <a:gd name="connsiteY965" fmla="*/ 1068299 h 2082596"/>
              <a:gd name="connsiteX966" fmla="*/ 348766 w 2114169"/>
              <a:gd name="connsiteY966" fmla="*/ 1096718 h 2082596"/>
              <a:gd name="connsiteX967" fmla="*/ 346107 w 2114169"/>
              <a:gd name="connsiteY967" fmla="*/ 1101135 h 2082596"/>
              <a:gd name="connsiteX968" fmla="*/ 342747 w 2114169"/>
              <a:gd name="connsiteY968" fmla="*/ 1112970 h 2082596"/>
              <a:gd name="connsiteX969" fmla="*/ 334696 w 2114169"/>
              <a:gd name="connsiteY969" fmla="*/ 1130557 h 2082596"/>
              <a:gd name="connsiteX970" fmla="*/ 326909 w 2114169"/>
              <a:gd name="connsiteY970" fmla="*/ 1146789 h 2082596"/>
              <a:gd name="connsiteX971" fmla="*/ 319647 w 2114169"/>
              <a:gd name="connsiteY971" fmla="*/ 1162854 h 2082596"/>
              <a:gd name="connsiteX972" fmla="*/ 313260 w 2114169"/>
              <a:gd name="connsiteY972" fmla="*/ 1178917 h 2082596"/>
              <a:gd name="connsiteX973" fmla="*/ 319560 w 2114169"/>
              <a:gd name="connsiteY973" fmla="*/ 1200561 h 2082596"/>
              <a:gd name="connsiteX974" fmla="*/ 325247 w 2114169"/>
              <a:gd name="connsiteY974" fmla="*/ 1216624 h 2082596"/>
              <a:gd name="connsiteX975" fmla="*/ 331635 w 2114169"/>
              <a:gd name="connsiteY975" fmla="*/ 1231675 h 2082596"/>
              <a:gd name="connsiteX976" fmla="*/ 340582 w 2114169"/>
              <a:gd name="connsiteY976" fmla="*/ 1252651 h 2082596"/>
              <a:gd name="connsiteX977" fmla="*/ 342065 w 2114169"/>
              <a:gd name="connsiteY977" fmla="*/ 1248284 h 2082596"/>
              <a:gd name="connsiteX978" fmla="*/ 346601 w 2114169"/>
              <a:gd name="connsiteY978" fmla="*/ 1237338 h 2082596"/>
              <a:gd name="connsiteX979" fmla="*/ 353406 w 2114169"/>
              <a:gd name="connsiteY979" fmla="*/ 1224078 h 2082596"/>
              <a:gd name="connsiteX980" fmla="*/ 374440 w 2114169"/>
              <a:gd name="connsiteY980" fmla="*/ 1195861 h 2082596"/>
              <a:gd name="connsiteX981" fmla="*/ 386536 w 2114169"/>
              <a:gd name="connsiteY981" fmla="*/ 1185733 h 2082596"/>
              <a:gd name="connsiteX982" fmla="*/ 386758 w 2114169"/>
              <a:gd name="connsiteY982" fmla="*/ 1172493 h 2082596"/>
              <a:gd name="connsiteX983" fmla="*/ 386584 w 2114169"/>
              <a:gd name="connsiteY983" fmla="*/ 1156598 h 2082596"/>
              <a:gd name="connsiteX984" fmla="*/ 385710 w 2114169"/>
              <a:gd name="connsiteY984" fmla="*/ 1140703 h 2082596"/>
              <a:gd name="connsiteX985" fmla="*/ 385592 w 2114169"/>
              <a:gd name="connsiteY985" fmla="*/ 1139192 h 2082596"/>
              <a:gd name="connsiteX986" fmla="*/ 384649 w 2114169"/>
              <a:gd name="connsiteY986" fmla="*/ 1141896 h 2082596"/>
              <a:gd name="connsiteX987" fmla="*/ 385540 w 2114169"/>
              <a:gd name="connsiteY987" fmla="*/ 1138527 h 2082596"/>
              <a:gd name="connsiteX988" fmla="*/ 383259 w 2114169"/>
              <a:gd name="connsiteY988" fmla="*/ 1109250 h 2082596"/>
              <a:gd name="connsiteX989" fmla="*/ 379584 w 2114169"/>
              <a:gd name="connsiteY989" fmla="*/ 1079321 h 2082596"/>
              <a:gd name="connsiteX990" fmla="*/ 697172 w 2114169"/>
              <a:gd name="connsiteY990" fmla="*/ 1065264 h 2082596"/>
              <a:gd name="connsiteX991" fmla="*/ 688614 w 2114169"/>
              <a:gd name="connsiteY991" fmla="*/ 1068503 h 2082596"/>
              <a:gd name="connsiteX992" fmla="*/ 674924 w 2114169"/>
              <a:gd name="connsiteY992" fmla="*/ 1075039 h 2082596"/>
              <a:gd name="connsiteX993" fmla="*/ 672969 w 2114169"/>
              <a:gd name="connsiteY993" fmla="*/ 1094709 h 2082596"/>
              <a:gd name="connsiteX994" fmla="*/ 671568 w 2114169"/>
              <a:gd name="connsiteY994" fmla="*/ 1127343 h 2082596"/>
              <a:gd name="connsiteX995" fmla="*/ 671481 w 2114169"/>
              <a:gd name="connsiteY995" fmla="*/ 1132409 h 2082596"/>
              <a:gd name="connsiteX996" fmla="*/ 675828 w 2114169"/>
              <a:gd name="connsiteY996" fmla="*/ 1118151 h 2082596"/>
              <a:gd name="connsiteX997" fmla="*/ 682942 w 2114169"/>
              <a:gd name="connsiteY997" fmla="*/ 1098415 h 2082596"/>
              <a:gd name="connsiteX998" fmla="*/ 697172 w 2114169"/>
              <a:gd name="connsiteY998" fmla="*/ 1065264 h 2082596"/>
              <a:gd name="connsiteX999" fmla="*/ 340938 w 2114169"/>
              <a:gd name="connsiteY999" fmla="*/ 1060019 h 2082596"/>
              <a:gd name="connsiteX1000" fmla="*/ 300683 w 2114169"/>
              <a:gd name="connsiteY1000" fmla="*/ 1066608 h 2082596"/>
              <a:gd name="connsiteX1001" fmla="*/ 302848 w 2114169"/>
              <a:gd name="connsiteY1001" fmla="*/ 1129203 h 2082596"/>
              <a:gd name="connsiteX1002" fmla="*/ 307288 w 2114169"/>
              <a:gd name="connsiteY1002" fmla="*/ 1155743 h 2082596"/>
              <a:gd name="connsiteX1003" fmla="*/ 310071 w 2114169"/>
              <a:gd name="connsiteY1003" fmla="*/ 1150770 h 2082596"/>
              <a:gd name="connsiteX1004" fmla="*/ 310548 w 2114169"/>
              <a:gd name="connsiteY1004" fmla="*/ 1149496 h 2082596"/>
              <a:gd name="connsiteX1005" fmla="*/ 317634 w 2114169"/>
              <a:gd name="connsiteY1005" fmla="*/ 1131571 h 2082596"/>
              <a:gd name="connsiteX1006" fmla="*/ 324985 w 2114169"/>
              <a:gd name="connsiteY1006" fmla="*/ 1114323 h 2082596"/>
              <a:gd name="connsiteX1007" fmla="*/ 331810 w 2114169"/>
              <a:gd name="connsiteY1007" fmla="*/ 1097414 h 2082596"/>
              <a:gd name="connsiteX1008" fmla="*/ 723258 w 2114169"/>
              <a:gd name="connsiteY1008" fmla="*/ 1059406 h 2082596"/>
              <a:gd name="connsiteX1009" fmla="*/ 722227 w 2114169"/>
              <a:gd name="connsiteY1009" fmla="*/ 1059560 h 2082596"/>
              <a:gd name="connsiteX1010" fmla="*/ 721608 w 2114169"/>
              <a:gd name="connsiteY1010" fmla="*/ 1060332 h 2082596"/>
              <a:gd name="connsiteX1011" fmla="*/ 715222 w 2114169"/>
              <a:gd name="connsiteY1011" fmla="*/ 1070283 h 2082596"/>
              <a:gd name="connsiteX1012" fmla="*/ 715230 w 2114169"/>
              <a:gd name="connsiteY1012" fmla="*/ 1070360 h 2082596"/>
              <a:gd name="connsiteX1013" fmla="*/ 716718 w 2114169"/>
              <a:gd name="connsiteY1013" fmla="*/ 1092172 h 2082596"/>
              <a:gd name="connsiteX1014" fmla="*/ 717156 w 2114169"/>
              <a:gd name="connsiteY1014" fmla="*/ 1113477 h 2082596"/>
              <a:gd name="connsiteX1015" fmla="*/ 716544 w 2114169"/>
              <a:gd name="connsiteY1015" fmla="*/ 1133262 h 2082596"/>
              <a:gd name="connsiteX1016" fmla="*/ 715056 w 2114169"/>
              <a:gd name="connsiteY1016" fmla="*/ 1150847 h 2082596"/>
              <a:gd name="connsiteX1017" fmla="*/ 713043 w 2114169"/>
              <a:gd name="connsiteY1017" fmla="*/ 1165220 h 2082596"/>
              <a:gd name="connsiteX1018" fmla="*/ 710855 w 2114169"/>
              <a:gd name="connsiteY1018" fmla="*/ 1175873 h 2082596"/>
              <a:gd name="connsiteX1019" fmla="*/ 708844 w 2114169"/>
              <a:gd name="connsiteY1019" fmla="*/ 1185005 h 2082596"/>
              <a:gd name="connsiteX1020" fmla="*/ 710506 w 2114169"/>
              <a:gd name="connsiteY1020" fmla="*/ 1175534 h 2082596"/>
              <a:gd name="connsiteX1021" fmla="*/ 712168 w 2114169"/>
              <a:gd name="connsiteY1021" fmla="*/ 1164713 h 2082596"/>
              <a:gd name="connsiteX1022" fmla="*/ 713568 w 2114169"/>
              <a:gd name="connsiteY1022" fmla="*/ 1150171 h 2082596"/>
              <a:gd name="connsiteX1023" fmla="*/ 714181 w 2114169"/>
              <a:gd name="connsiteY1023" fmla="*/ 1132923 h 2082596"/>
              <a:gd name="connsiteX1024" fmla="*/ 713918 w 2114169"/>
              <a:gd name="connsiteY1024" fmla="*/ 1113647 h 2082596"/>
              <a:gd name="connsiteX1025" fmla="*/ 712606 w 2114169"/>
              <a:gd name="connsiteY1025" fmla="*/ 1093187 h 2082596"/>
              <a:gd name="connsiteX1026" fmla="*/ 710789 w 2114169"/>
              <a:gd name="connsiteY1026" fmla="*/ 1077191 h 2082596"/>
              <a:gd name="connsiteX1027" fmla="*/ 709339 w 2114169"/>
              <a:gd name="connsiteY1027" fmla="*/ 1079451 h 2082596"/>
              <a:gd name="connsiteX1028" fmla="*/ 693357 w 2114169"/>
              <a:gd name="connsiteY1028" fmla="*/ 1108745 h 2082596"/>
              <a:gd name="connsiteX1029" fmla="*/ 685211 w 2114169"/>
              <a:gd name="connsiteY1029" fmla="*/ 1126323 h 2082596"/>
              <a:gd name="connsiteX1030" fmla="*/ 677580 w 2114169"/>
              <a:gd name="connsiteY1030" fmla="*/ 1145287 h 2082596"/>
              <a:gd name="connsiteX1031" fmla="*/ 672050 w 2114169"/>
              <a:gd name="connsiteY1031" fmla="*/ 1161575 h 2082596"/>
              <a:gd name="connsiteX1032" fmla="*/ 672969 w 2114169"/>
              <a:gd name="connsiteY1032" fmla="*/ 1181793 h 2082596"/>
              <a:gd name="connsiteX1033" fmla="*/ 674806 w 2114169"/>
              <a:gd name="connsiteY1033" fmla="*/ 1200729 h 2082596"/>
              <a:gd name="connsiteX1034" fmla="*/ 676469 w 2114169"/>
              <a:gd name="connsiteY1034" fmla="*/ 1217302 h 2082596"/>
              <a:gd name="connsiteX1035" fmla="*/ 674193 w 2114169"/>
              <a:gd name="connsiteY1035" fmla="*/ 1200900 h 2082596"/>
              <a:gd name="connsiteX1036" fmla="*/ 671568 w 2114169"/>
              <a:gd name="connsiteY1036" fmla="*/ 1182129 h 2082596"/>
              <a:gd name="connsiteX1037" fmla="*/ 670301 w 2114169"/>
              <a:gd name="connsiteY1037" fmla="*/ 1167033 h 2082596"/>
              <a:gd name="connsiteX1038" fmla="*/ 665208 w 2114169"/>
              <a:gd name="connsiteY1038" fmla="*/ 1184759 h 2082596"/>
              <a:gd name="connsiteX1039" fmla="*/ 662733 w 2114169"/>
              <a:gd name="connsiteY1039" fmla="*/ 1194473 h 2082596"/>
              <a:gd name="connsiteX1040" fmla="*/ 660877 w 2114169"/>
              <a:gd name="connsiteY1040" fmla="*/ 1203878 h 2082596"/>
              <a:gd name="connsiteX1041" fmla="*/ 657888 w 2114169"/>
              <a:gd name="connsiteY1041" fmla="*/ 1221456 h 2082596"/>
              <a:gd name="connsiteX1042" fmla="*/ 655928 w 2114169"/>
              <a:gd name="connsiteY1042" fmla="*/ 1236566 h 2082596"/>
              <a:gd name="connsiteX1043" fmla="*/ 655104 w 2114169"/>
              <a:gd name="connsiteY1043" fmla="*/ 1248438 h 2082596"/>
              <a:gd name="connsiteX1044" fmla="*/ 654381 w 2114169"/>
              <a:gd name="connsiteY1044" fmla="*/ 1258770 h 2082596"/>
              <a:gd name="connsiteX1045" fmla="*/ 654278 w 2114169"/>
              <a:gd name="connsiteY1045" fmla="*/ 1248284 h 2082596"/>
              <a:gd name="connsiteX1046" fmla="*/ 654176 w 2114169"/>
              <a:gd name="connsiteY1046" fmla="*/ 1236259 h 2082596"/>
              <a:gd name="connsiteX1047" fmla="*/ 655000 w 2114169"/>
              <a:gd name="connsiteY1047" fmla="*/ 1220685 h 2082596"/>
              <a:gd name="connsiteX1048" fmla="*/ 656753 w 2114169"/>
              <a:gd name="connsiteY1048" fmla="*/ 1202337 h 2082596"/>
              <a:gd name="connsiteX1049" fmla="*/ 657990 w 2114169"/>
              <a:gd name="connsiteY1049" fmla="*/ 1192315 h 2082596"/>
              <a:gd name="connsiteX1050" fmla="*/ 659743 w 2114169"/>
              <a:gd name="connsiteY1050" fmla="*/ 1181985 h 2082596"/>
              <a:gd name="connsiteX1051" fmla="*/ 663971 w 2114169"/>
              <a:gd name="connsiteY1051" fmla="*/ 1160706 h 2082596"/>
              <a:gd name="connsiteX1052" fmla="*/ 668441 w 2114169"/>
              <a:gd name="connsiteY1052" fmla="*/ 1143045 h 2082596"/>
              <a:gd name="connsiteX1053" fmla="*/ 668418 w 2114169"/>
              <a:gd name="connsiteY1053" fmla="*/ 1142730 h 2082596"/>
              <a:gd name="connsiteX1054" fmla="*/ 668068 w 2114169"/>
              <a:gd name="connsiteY1054" fmla="*/ 1127174 h 2082596"/>
              <a:gd name="connsiteX1055" fmla="*/ 668156 w 2114169"/>
              <a:gd name="connsiteY1055" fmla="*/ 1093526 h 2082596"/>
              <a:gd name="connsiteX1056" fmla="*/ 669052 w 2114169"/>
              <a:gd name="connsiteY1056" fmla="*/ 1078228 h 2082596"/>
              <a:gd name="connsiteX1057" fmla="*/ 653041 w 2114169"/>
              <a:gd name="connsiteY1057" fmla="*/ 1088394 h 2082596"/>
              <a:gd name="connsiteX1058" fmla="*/ 634275 w 2114169"/>
              <a:gd name="connsiteY1058" fmla="*/ 1104120 h 2082596"/>
              <a:gd name="connsiteX1059" fmla="*/ 623655 w 2114169"/>
              <a:gd name="connsiteY1059" fmla="*/ 1115068 h 2082596"/>
              <a:gd name="connsiteX1060" fmla="*/ 616334 w 2114169"/>
              <a:gd name="connsiteY1060" fmla="*/ 1123548 h 2082596"/>
              <a:gd name="connsiteX1061" fmla="*/ 600146 w 2114169"/>
              <a:gd name="connsiteY1061" fmla="*/ 1146675 h 2082596"/>
              <a:gd name="connsiteX1062" fmla="*/ 592928 w 2114169"/>
              <a:gd name="connsiteY1062" fmla="*/ 1159165 h 2082596"/>
              <a:gd name="connsiteX1063" fmla="*/ 588607 w 2114169"/>
              <a:gd name="connsiteY1063" fmla="*/ 1167678 h 2082596"/>
              <a:gd name="connsiteX1064" fmla="*/ 587044 w 2114169"/>
              <a:gd name="connsiteY1064" fmla="*/ 1192951 h 2082596"/>
              <a:gd name="connsiteX1065" fmla="*/ 576020 w 2114169"/>
              <a:gd name="connsiteY1065" fmla="*/ 1254333 h 2082596"/>
              <a:gd name="connsiteX1066" fmla="*/ 576632 w 2114169"/>
              <a:gd name="connsiteY1066" fmla="*/ 1256023 h 2082596"/>
              <a:gd name="connsiteX1067" fmla="*/ 591157 w 2114169"/>
              <a:gd name="connsiteY1067" fmla="*/ 1289842 h 2082596"/>
              <a:gd name="connsiteX1068" fmla="*/ 598244 w 2114169"/>
              <a:gd name="connsiteY1068" fmla="*/ 1304891 h 2082596"/>
              <a:gd name="connsiteX1069" fmla="*/ 605156 w 2114169"/>
              <a:gd name="connsiteY1069" fmla="*/ 1318418 h 2082596"/>
              <a:gd name="connsiteX1070" fmla="*/ 615069 w 2114169"/>
              <a:gd name="connsiteY1070" fmla="*/ 1336635 h 2082596"/>
              <a:gd name="connsiteX1071" fmla="*/ 646649 w 2114169"/>
              <a:gd name="connsiteY1071" fmla="*/ 1315973 h 2082596"/>
              <a:gd name="connsiteX1072" fmla="*/ 654897 w 2114169"/>
              <a:gd name="connsiteY1072" fmla="*/ 1308571 h 2082596"/>
              <a:gd name="connsiteX1073" fmla="*/ 663043 w 2114169"/>
              <a:gd name="connsiteY1073" fmla="*/ 1300399 h 2082596"/>
              <a:gd name="connsiteX1074" fmla="*/ 678199 w 2114169"/>
              <a:gd name="connsiteY1074" fmla="*/ 1280972 h 2082596"/>
              <a:gd name="connsiteX1075" fmla="*/ 691913 w 2114169"/>
              <a:gd name="connsiteY1075" fmla="*/ 1257998 h 2082596"/>
              <a:gd name="connsiteX1076" fmla="*/ 697893 w 2114169"/>
              <a:gd name="connsiteY1076" fmla="*/ 1245046 h 2082596"/>
              <a:gd name="connsiteX1077" fmla="*/ 703152 w 2114169"/>
              <a:gd name="connsiteY1077" fmla="*/ 1231170 h 2082596"/>
              <a:gd name="connsiteX1078" fmla="*/ 723671 w 2114169"/>
              <a:gd name="connsiteY1078" fmla="*/ 1100265 h 2082596"/>
              <a:gd name="connsiteX1079" fmla="*/ 723258 w 2114169"/>
              <a:gd name="connsiteY1079" fmla="*/ 1059406 h 2082596"/>
              <a:gd name="connsiteX1080" fmla="*/ 372894 w 2114169"/>
              <a:gd name="connsiteY1080" fmla="*/ 1058328 h 2082596"/>
              <a:gd name="connsiteX1081" fmla="*/ 358049 w 2114169"/>
              <a:gd name="connsiteY1081" fmla="*/ 1059065 h 2082596"/>
              <a:gd name="connsiteX1082" fmla="*/ 351723 w 2114169"/>
              <a:gd name="connsiteY1082" fmla="*/ 1081351 h 2082596"/>
              <a:gd name="connsiteX1083" fmla="*/ 1246619 w 2114169"/>
              <a:gd name="connsiteY1083" fmla="*/ 1055183 h 2082596"/>
              <a:gd name="connsiteX1084" fmla="*/ 1242205 w 2114169"/>
              <a:gd name="connsiteY1084" fmla="*/ 1062644 h 2082596"/>
              <a:gd name="connsiteX1085" fmla="*/ 1233028 w 2114169"/>
              <a:gd name="connsiteY1085" fmla="*/ 1077445 h 2082596"/>
              <a:gd name="connsiteX1086" fmla="*/ 1224471 w 2114169"/>
              <a:gd name="connsiteY1086" fmla="*/ 1092094 h 2082596"/>
              <a:gd name="connsiteX1087" fmla="*/ 1216944 w 2114169"/>
              <a:gd name="connsiteY1087" fmla="*/ 1106741 h 2082596"/>
              <a:gd name="connsiteX1088" fmla="*/ 1224215 w 2114169"/>
              <a:gd name="connsiteY1088" fmla="*/ 1126069 h 2082596"/>
              <a:gd name="connsiteX1089" fmla="*/ 1226745 w 2114169"/>
              <a:gd name="connsiteY1089" fmla="*/ 1117420 h 2082596"/>
              <a:gd name="connsiteX1090" fmla="*/ 1232175 w 2114169"/>
              <a:gd name="connsiteY1090" fmla="*/ 1098763 h 2082596"/>
              <a:gd name="connsiteX1091" fmla="*/ 1235510 w 2114169"/>
              <a:gd name="connsiteY1091" fmla="*/ 1087199 h 2082596"/>
              <a:gd name="connsiteX1092" fmla="*/ 1239796 w 2114169"/>
              <a:gd name="connsiteY1092" fmla="*/ 1074864 h 2082596"/>
              <a:gd name="connsiteX1093" fmla="*/ 822180 w 2114169"/>
              <a:gd name="connsiteY1093" fmla="*/ 1048916 h 2082596"/>
              <a:gd name="connsiteX1094" fmla="*/ 810256 w 2114169"/>
              <a:gd name="connsiteY1094" fmla="*/ 1052719 h 2082596"/>
              <a:gd name="connsiteX1095" fmla="*/ 782030 w 2114169"/>
              <a:gd name="connsiteY1095" fmla="*/ 1053393 h 2082596"/>
              <a:gd name="connsiteX1096" fmla="*/ 761544 w 2114169"/>
              <a:gd name="connsiteY1096" fmla="*/ 1050820 h 2082596"/>
              <a:gd name="connsiteX1097" fmla="*/ 763180 w 2114169"/>
              <a:gd name="connsiteY1097" fmla="*/ 1087099 h 2082596"/>
              <a:gd name="connsiteX1098" fmla="*/ 763180 w 2114169"/>
              <a:gd name="connsiteY1098" fmla="*/ 1125315 h 2082596"/>
              <a:gd name="connsiteX1099" fmla="*/ 762480 w 2114169"/>
              <a:gd name="connsiteY1099" fmla="*/ 1150171 h 2082596"/>
              <a:gd name="connsiteX1100" fmla="*/ 779018 w 2114169"/>
              <a:gd name="connsiteY1100" fmla="*/ 1123116 h 2082596"/>
              <a:gd name="connsiteX1101" fmla="*/ 819442 w 2114169"/>
              <a:gd name="connsiteY1101" fmla="*/ 1055985 h 2082596"/>
              <a:gd name="connsiteX1102" fmla="*/ 741508 w 2114169"/>
              <a:gd name="connsiteY1102" fmla="*/ 1048304 h 2082596"/>
              <a:gd name="connsiteX1103" fmla="*/ 740684 w 2114169"/>
              <a:gd name="connsiteY1103" fmla="*/ 1102425 h 2082596"/>
              <a:gd name="connsiteX1104" fmla="*/ 732435 w 2114169"/>
              <a:gd name="connsiteY1104" fmla="*/ 1175451 h 2082596"/>
              <a:gd name="connsiteX1105" fmla="*/ 715539 w 2114169"/>
              <a:gd name="connsiteY1105" fmla="*/ 1235634 h 2082596"/>
              <a:gd name="connsiteX1106" fmla="*/ 756880 w 2114169"/>
              <a:gd name="connsiteY1106" fmla="*/ 1161839 h 2082596"/>
              <a:gd name="connsiteX1107" fmla="*/ 756968 w 2114169"/>
              <a:gd name="connsiteY1107" fmla="*/ 1125823 h 2082596"/>
              <a:gd name="connsiteX1108" fmla="*/ 756005 w 2114169"/>
              <a:gd name="connsiteY1108" fmla="*/ 1088621 h 2082596"/>
              <a:gd name="connsiteX1109" fmla="*/ 753250 w 2114169"/>
              <a:gd name="connsiteY1109" fmla="*/ 1049779 h 2082596"/>
              <a:gd name="connsiteX1110" fmla="*/ 452373 w 2114169"/>
              <a:gd name="connsiteY1110" fmla="*/ 1037269 h 2082596"/>
              <a:gd name="connsiteX1111" fmla="*/ 421768 w 2114169"/>
              <a:gd name="connsiteY1111" fmla="*/ 1069583 h 2082596"/>
              <a:gd name="connsiteX1112" fmla="*/ 413519 w 2114169"/>
              <a:gd name="connsiteY1112" fmla="*/ 1081301 h 2082596"/>
              <a:gd name="connsiteX1113" fmla="*/ 405992 w 2114169"/>
              <a:gd name="connsiteY1113" fmla="*/ 1093327 h 2082596"/>
              <a:gd name="connsiteX1114" fmla="*/ 399496 w 2114169"/>
              <a:gd name="connsiteY1114" fmla="*/ 1105354 h 2082596"/>
              <a:gd name="connsiteX1115" fmla="*/ 395416 w 2114169"/>
              <a:gd name="connsiteY1115" fmla="*/ 1114035 h 2082596"/>
              <a:gd name="connsiteX1116" fmla="*/ 395946 w 2114169"/>
              <a:gd name="connsiteY1116" fmla="*/ 1139518 h 2082596"/>
              <a:gd name="connsiteX1117" fmla="*/ 395859 w 2114169"/>
              <a:gd name="connsiteY1117" fmla="*/ 1156427 h 2082596"/>
              <a:gd name="connsiteX1118" fmla="*/ 395072 w 2114169"/>
              <a:gd name="connsiteY1118" fmla="*/ 1173168 h 2082596"/>
              <a:gd name="connsiteX1119" fmla="*/ 394631 w 2114169"/>
              <a:gd name="connsiteY1119" fmla="*/ 1178954 h 2082596"/>
              <a:gd name="connsiteX1120" fmla="*/ 402796 w 2114169"/>
              <a:gd name="connsiteY1120" fmla="*/ 1172117 h 2082596"/>
              <a:gd name="connsiteX1121" fmla="*/ 433445 w 2114169"/>
              <a:gd name="connsiteY1121" fmla="*/ 1155908 h 2082596"/>
              <a:gd name="connsiteX1122" fmla="*/ 434125 w 2114169"/>
              <a:gd name="connsiteY1122" fmla="*/ 1155677 h 2082596"/>
              <a:gd name="connsiteX1123" fmla="*/ 436720 w 2114169"/>
              <a:gd name="connsiteY1123" fmla="*/ 1133938 h 2082596"/>
              <a:gd name="connsiteX1124" fmla="*/ 441708 w 2114169"/>
              <a:gd name="connsiteY1124" fmla="*/ 1102318 h 2082596"/>
              <a:gd name="connsiteX1125" fmla="*/ 447221 w 2114169"/>
              <a:gd name="connsiteY1125" fmla="*/ 1071204 h 2082596"/>
              <a:gd name="connsiteX1126" fmla="*/ 1387073 w 2114169"/>
              <a:gd name="connsiteY1126" fmla="*/ 1035817 h 2082596"/>
              <a:gd name="connsiteX1127" fmla="*/ 1384702 w 2114169"/>
              <a:gd name="connsiteY1127" fmla="*/ 1045066 h 2082596"/>
              <a:gd name="connsiteX1128" fmla="*/ 1378206 w 2114169"/>
              <a:gd name="connsiteY1128" fmla="*/ 1072666 h 2082596"/>
              <a:gd name="connsiteX1129" fmla="*/ 1373154 w 2114169"/>
              <a:gd name="connsiteY1129" fmla="*/ 1100112 h 2082596"/>
              <a:gd name="connsiteX1130" fmla="*/ 1369545 w 2114169"/>
              <a:gd name="connsiteY1130" fmla="*/ 1128174 h 2082596"/>
              <a:gd name="connsiteX1131" fmla="*/ 1369827 w 2114169"/>
              <a:gd name="connsiteY1131" fmla="*/ 1158596 h 2082596"/>
              <a:gd name="connsiteX1132" fmla="*/ 1387066 w 2114169"/>
              <a:gd name="connsiteY1132" fmla="*/ 1155041 h 2082596"/>
              <a:gd name="connsiteX1133" fmla="*/ 1406071 w 2114169"/>
              <a:gd name="connsiteY1133" fmla="*/ 1154315 h 2082596"/>
              <a:gd name="connsiteX1134" fmla="*/ 1400066 w 2114169"/>
              <a:gd name="connsiteY1134" fmla="*/ 1131412 h 2082596"/>
              <a:gd name="connsiteX1135" fmla="*/ 1394348 w 2114169"/>
              <a:gd name="connsiteY1135" fmla="*/ 1089345 h 2082596"/>
              <a:gd name="connsiteX1136" fmla="*/ 1388020 w 2114169"/>
              <a:gd name="connsiteY1136" fmla="*/ 1093212 h 2082596"/>
              <a:gd name="connsiteX1137" fmla="*/ 1378494 w 2114169"/>
              <a:gd name="connsiteY1137" fmla="*/ 1097220 h 2082596"/>
              <a:gd name="connsiteX1138" fmla="*/ 1375159 w 2114169"/>
              <a:gd name="connsiteY1138" fmla="*/ 1098608 h 2082596"/>
              <a:gd name="connsiteX1139" fmla="*/ 1378494 w 2114169"/>
              <a:gd name="connsiteY1139" fmla="*/ 1096757 h 2082596"/>
              <a:gd name="connsiteX1140" fmla="*/ 1387734 w 2114169"/>
              <a:gd name="connsiteY1140" fmla="*/ 1091515 h 2082596"/>
              <a:gd name="connsiteX1141" fmla="*/ 1393980 w 2114169"/>
              <a:gd name="connsiteY1141" fmla="*/ 1086637 h 2082596"/>
              <a:gd name="connsiteX1142" fmla="*/ 680164 w 2114169"/>
              <a:gd name="connsiteY1142" fmla="*/ 1034789 h 2082596"/>
              <a:gd name="connsiteX1143" fmla="*/ 678656 w 2114169"/>
              <a:gd name="connsiteY1143" fmla="*/ 1042966 h 2082596"/>
              <a:gd name="connsiteX1144" fmla="*/ 677727 w 2114169"/>
              <a:gd name="connsiteY1144" fmla="*/ 1050080 h 2082596"/>
              <a:gd name="connsiteX1145" fmla="*/ 683974 w 2114169"/>
              <a:gd name="connsiteY1145" fmla="*/ 1046300 h 2082596"/>
              <a:gd name="connsiteX1146" fmla="*/ 700058 w 2114169"/>
              <a:gd name="connsiteY1146" fmla="*/ 1038746 h 2082596"/>
              <a:gd name="connsiteX1147" fmla="*/ 441874 w 2114169"/>
              <a:gd name="connsiteY1147" fmla="*/ 1029957 h 2082596"/>
              <a:gd name="connsiteX1148" fmla="*/ 424036 w 2114169"/>
              <a:gd name="connsiteY1148" fmla="*/ 1037358 h 2082596"/>
              <a:gd name="connsiteX1149" fmla="*/ 391459 w 2114169"/>
              <a:gd name="connsiteY1149" fmla="*/ 1057707 h 2082596"/>
              <a:gd name="connsiteX1150" fmla="*/ 393147 w 2114169"/>
              <a:gd name="connsiteY1150" fmla="*/ 1073402 h 2082596"/>
              <a:gd name="connsiteX1151" fmla="*/ 395246 w 2114169"/>
              <a:gd name="connsiteY1151" fmla="*/ 1105869 h 2082596"/>
              <a:gd name="connsiteX1152" fmla="*/ 395286 w 2114169"/>
              <a:gd name="connsiteY1152" fmla="*/ 1107775 h 2082596"/>
              <a:gd name="connsiteX1153" fmla="*/ 397125 w 2114169"/>
              <a:gd name="connsiteY1153" fmla="*/ 1102887 h 2082596"/>
              <a:gd name="connsiteX1154" fmla="*/ 402899 w 2114169"/>
              <a:gd name="connsiteY1154" fmla="*/ 1089626 h 2082596"/>
              <a:gd name="connsiteX1155" fmla="*/ 409807 w 2114169"/>
              <a:gd name="connsiteY1155" fmla="*/ 1076213 h 2082596"/>
              <a:gd name="connsiteX1156" fmla="*/ 417540 w 2114169"/>
              <a:gd name="connsiteY1156" fmla="*/ 1062952 h 2082596"/>
              <a:gd name="connsiteX1157" fmla="*/ 441874 w 2114169"/>
              <a:gd name="connsiteY1157" fmla="*/ 1029957 h 2082596"/>
              <a:gd name="connsiteX1158" fmla="*/ 888542 w 2114169"/>
              <a:gd name="connsiteY1158" fmla="*/ 1026718 h 2082596"/>
              <a:gd name="connsiteX1159" fmla="*/ 884727 w 2114169"/>
              <a:gd name="connsiteY1159" fmla="*/ 1032269 h 2082596"/>
              <a:gd name="connsiteX1160" fmla="*/ 879159 w 2114169"/>
              <a:gd name="connsiteY1160" fmla="*/ 1040749 h 2082596"/>
              <a:gd name="connsiteX1161" fmla="*/ 873179 w 2114169"/>
              <a:gd name="connsiteY1161" fmla="*/ 1050617 h 2082596"/>
              <a:gd name="connsiteX1162" fmla="*/ 867620 w 2114169"/>
              <a:gd name="connsiteY1162" fmla="*/ 1060671 h 2082596"/>
              <a:gd name="connsiteX1163" fmla="*/ 867654 w 2114169"/>
              <a:gd name="connsiteY1163" fmla="*/ 1061397 h 2082596"/>
              <a:gd name="connsiteX1164" fmla="*/ 868441 w 2114169"/>
              <a:gd name="connsiteY1164" fmla="*/ 1097753 h 2082596"/>
              <a:gd name="connsiteX1165" fmla="*/ 868092 w 2114169"/>
              <a:gd name="connsiteY1165" fmla="*/ 1136642 h 2082596"/>
              <a:gd name="connsiteX1166" fmla="*/ 866341 w 2114169"/>
              <a:gd name="connsiteY1166" fmla="*/ 1176549 h 2082596"/>
              <a:gd name="connsiteX1167" fmla="*/ 863279 w 2114169"/>
              <a:gd name="connsiteY1167" fmla="*/ 1216117 h 2082596"/>
              <a:gd name="connsiteX1168" fmla="*/ 861354 w 2114169"/>
              <a:gd name="connsiteY1168" fmla="*/ 1235394 h 2082596"/>
              <a:gd name="connsiteX1169" fmla="*/ 858817 w 2114169"/>
              <a:gd name="connsiteY1169" fmla="*/ 1253994 h 2082596"/>
              <a:gd name="connsiteX1170" fmla="*/ 856367 w 2114169"/>
              <a:gd name="connsiteY1170" fmla="*/ 1271918 h 2082596"/>
              <a:gd name="connsiteX1171" fmla="*/ 853392 w 2114169"/>
              <a:gd name="connsiteY1171" fmla="*/ 1288659 h 2082596"/>
              <a:gd name="connsiteX1172" fmla="*/ 847354 w 2114169"/>
              <a:gd name="connsiteY1172" fmla="*/ 1318925 h 2082596"/>
              <a:gd name="connsiteX1173" fmla="*/ 841579 w 2114169"/>
              <a:gd name="connsiteY1173" fmla="*/ 1343951 h 2082596"/>
              <a:gd name="connsiteX1174" fmla="*/ 836242 w 2114169"/>
              <a:gd name="connsiteY1174" fmla="*/ 1362382 h 2082596"/>
              <a:gd name="connsiteX1175" fmla="*/ 831605 w 2114169"/>
              <a:gd name="connsiteY1175" fmla="*/ 1378448 h 2082596"/>
              <a:gd name="connsiteX1176" fmla="*/ 836066 w 2114169"/>
              <a:gd name="connsiteY1176" fmla="*/ 1362214 h 2082596"/>
              <a:gd name="connsiteX1177" fmla="*/ 841230 w 2114169"/>
              <a:gd name="connsiteY1177" fmla="*/ 1343614 h 2082596"/>
              <a:gd name="connsiteX1178" fmla="*/ 846742 w 2114169"/>
              <a:gd name="connsiteY1178" fmla="*/ 1318418 h 2082596"/>
              <a:gd name="connsiteX1179" fmla="*/ 852342 w 2114169"/>
              <a:gd name="connsiteY1179" fmla="*/ 1287981 h 2082596"/>
              <a:gd name="connsiteX1180" fmla="*/ 855142 w 2114169"/>
              <a:gd name="connsiteY1180" fmla="*/ 1271242 h 2082596"/>
              <a:gd name="connsiteX1181" fmla="*/ 857330 w 2114169"/>
              <a:gd name="connsiteY1181" fmla="*/ 1253318 h 2082596"/>
              <a:gd name="connsiteX1182" fmla="*/ 859604 w 2114169"/>
              <a:gd name="connsiteY1182" fmla="*/ 1234719 h 2082596"/>
              <a:gd name="connsiteX1183" fmla="*/ 861266 w 2114169"/>
              <a:gd name="connsiteY1183" fmla="*/ 1215441 h 2082596"/>
              <a:gd name="connsiteX1184" fmla="*/ 863892 w 2114169"/>
              <a:gd name="connsiteY1184" fmla="*/ 1176042 h 2082596"/>
              <a:gd name="connsiteX1185" fmla="*/ 865117 w 2114169"/>
              <a:gd name="connsiteY1185" fmla="*/ 1136306 h 2082596"/>
              <a:gd name="connsiteX1186" fmla="*/ 865029 w 2114169"/>
              <a:gd name="connsiteY1186" fmla="*/ 1097921 h 2082596"/>
              <a:gd name="connsiteX1187" fmla="*/ 864052 w 2114169"/>
              <a:gd name="connsiteY1187" fmla="*/ 1067126 h 2082596"/>
              <a:gd name="connsiteX1188" fmla="*/ 860393 w 2114169"/>
              <a:gd name="connsiteY1188" fmla="*/ 1073745 h 2082596"/>
              <a:gd name="connsiteX1189" fmla="*/ 847504 w 2114169"/>
              <a:gd name="connsiteY1189" fmla="*/ 1101344 h 2082596"/>
              <a:gd name="connsiteX1190" fmla="*/ 841008 w 2114169"/>
              <a:gd name="connsiteY1190" fmla="*/ 1116456 h 2082596"/>
              <a:gd name="connsiteX1191" fmla="*/ 835028 w 2114169"/>
              <a:gd name="connsiteY1191" fmla="*/ 1132491 h 2082596"/>
              <a:gd name="connsiteX1192" fmla="*/ 823789 w 2114169"/>
              <a:gd name="connsiteY1192" fmla="*/ 1166104 h 2082596"/>
              <a:gd name="connsiteX1193" fmla="*/ 814303 w 2114169"/>
              <a:gd name="connsiteY1193" fmla="*/ 1201104 h 2082596"/>
              <a:gd name="connsiteX1194" fmla="*/ 806879 w 2114169"/>
              <a:gd name="connsiteY1194" fmla="*/ 1236103 h 2082596"/>
              <a:gd name="connsiteX1195" fmla="*/ 801622 w 2114169"/>
              <a:gd name="connsiteY1195" fmla="*/ 1269716 h 2082596"/>
              <a:gd name="connsiteX1196" fmla="*/ 800384 w 2114169"/>
              <a:gd name="connsiteY1196" fmla="*/ 1277734 h 2082596"/>
              <a:gd name="connsiteX1197" fmla="*/ 799662 w 2114169"/>
              <a:gd name="connsiteY1197" fmla="*/ 1285598 h 2082596"/>
              <a:gd name="connsiteX1198" fmla="*/ 798219 w 2114169"/>
              <a:gd name="connsiteY1198" fmla="*/ 1300399 h 2082596"/>
              <a:gd name="connsiteX1199" fmla="*/ 796053 w 2114169"/>
              <a:gd name="connsiteY1199" fmla="*/ 1326457 h 2082596"/>
              <a:gd name="connsiteX1200" fmla="*/ 795125 w 2114169"/>
              <a:gd name="connsiteY1200" fmla="*/ 1346810 h 2082596"/>
              <a:gd name="connsiteX1201" fmla="*/ 794300 w 2114169"/>
              <a:gd name="connsiteY1201" fmla="*/ 1364540 h 2082596"/>
              <a:gd name="connsiteX1202" fmla="*/ 793784 w 2114169"/>
              <a:gd name="connsiteY1202" fmla="*/ 1346810 h 2082596"/>
              <a:gd name="connsiteX1203" fmla="*/ 793167 w 2114169"/>
              <a:gd name="connsiteY1203" fmla="*/ 1326303 h 2082596"/>
              <a:gd name="connsiteX1204" fmla="*/ 793476 w 2114169"/>
              <a:gd name="connsiteY1204" fmla="*/ 1299782 h 2082596"/>
              <a:gd name="connsiteX1205" fmla="*/ 793888 w 2114169"/>
              <a:gd name="connsiteY1205" fmla="*/ 1284517 h 2082596"/>
              <a:gd name="connsiteX1206" fmla="*/ 794093 w 2114169"/>
              <a:gd name="connsiteY1206" fmla="*/ 1276500 h 2082596"/>
              <a:gd name="connsiteX1207" fmla="*/ 794712 w 2114169"/>
              <a:gd name="connsiteY1207" fmla="*/ 1268329 h 2082596"/>
              <a:gd name="connsiteX1208" fmla="*/ 797600 w 2114169"/>
              <a:gd name="connsiteY1208" fmla="*/ 1233174 h 2082596"/>
              <a:gd name="connsiteX1209" fmla="*/ 799662 w 2114169"/>
              <a:gd name="connsiteY1209" fmla="*/ 1216830 h 2082596"/>
              <a:gd name="connsiteX1210" fmla="*/ 796775 w 2114169"/>
              <a:gd name="connsiteY1210" fmla="*/ 1222228 h 2082596"/>
              <a:gd name="connsiteX1211" fmla="*/ 788113 w 2114169"/>
              <a:gd name="connsiteY1211" fmla="*/ 1239188 h 2082596"/>
              <a:gd name="connsiteX1212" fmla="*/ 778937 w 2114169"/>
              <a:gd name="connsiteY1212" fmla="*/ 1258614 h 2082596"/>
              <a:gd name="connsiteX1213" fmla="*/ 769863 w 2114169"/>
              <a:gd name="connsiteY1213" fmla="*/ 1280200 h 2082596"/>
              <a:gd name="connsiteX1214" fmla="*/ 761306 w 2114169"/>
              <a:gd name="connsiteY1214" fmla="*/ 1303174 h 2082596"/>
              <a:gd name="connsiteX1215" fmla="*/ 753779 w 2114169"/>
              <a:gd name="connsiteY1215" fmla="*/ 1326919 h 2082596"/>
              <a:gd name="connsiteX1216" fmla="*/ 747695 w 2114169"/>
              <a:gd name="connsiteY1216" fmla="*/ 1350818 h 2082596"/>
              <a:gd name="connsiteX1217" fmla="*/ 743261 w 2114169"/>
              <a:gd name="connsiteY1217" fmla="*/ 1373792 h 2082596"/>
              <a:gd name="connsiteX1218" fmla="*/ 740477 w 2114169"/>
              <a:gd name="connsiteY1218" fmla="*/ 1394762 h 2082596"/>
              <a:gd name="connsiteX1219" fmla="*/ 739344 w 2114169"/>
              <a:gd name="connsiteY1219" fmla="*/ 1412800 h 2082596"/>
              <a:gd name="connsiteX1220" fmla="*/ 739344 w 2114169"/>
              <a:gd name="connsiteY1220" fmla="*/ 1426831 h 2082596"/>
              <a:gd name="connsiteX1221" fmla="*/ 739549 w 2114169"/>
              <a:gd name="connsiteY1221" fmla="*/ 1439168 h 2082596"/>
              <a:gd name="connsiteX1222" fmla="*/ 738828 w 2114169"/>
              <a:gd name="connsiteY1222" fmla="*/ 1426987 h 2082596"/>
              <a:gd name="connsiteX1223" fmla="*/ 738209 w 2114169"/>
              <a:gd name="connsiteY1223" fmla="*/ 1412956 h 2082596"/>
              <a:gd name="connsiteX1224" fmla="*/ 738621 w 2114169"/>
              <a:gd name="connsiteY1224" fmla="*/ 1394608 h 2082596"/>
              <a:gd name="connsiteX1225" fmla="*/ 740477 w 2114169"/>
              <a:gd name="connsiteY1225" fmla="*/ 1373022 h 2082596"/>
              <a:gd name="connsiteX1226" fmla="*/ 743984 w 2114169"/>
              <a:gd name="connsiteY1226" fmla="*/ 1349277 h 2082596"/>
              <a:gd name="connsiteX1227" fmla="*/ 749139 w 2114169"/>
              <a:gd name="connsiteY1227" fmla="*/ 1324453 h 2082596"/>
              <a:gd name="connsiteX1228" fmla="*/ 755840 w 2114169"/>
              <a:gd name="connsiteY1228" fmla="*/ 1299473 h 2082596"/>
              <a:gd name="connsiteX1229" fmla="*/ 763574 w 2114169"/>
              <a:gd name="connsiteY1229" fmla="*/ 1275267 h 2082596"/>
              <a:gd name="connsiteX1230" fmla="*/ 771926 w 2114169"/>
              <a:gd name="connsiteY1230" fmla="*/ 1252447 h 2082596"/>
              <a:gd name="connsiteX1231" fmla="*/ 780484 w 2114169"/>
              <a:gd name="connsiteY1231" fmla="*/ 1231633 h 2082596"/>
              <a:gd name="connsiteX1232" fmla="*/ 788629 w 2114169"/>
              <a:gd name="connsiteY1232" fmla="*/ 1213439 h 2082596"/>
              <a:gd name="connsiteX1233" fmla="*/ 801827 w 2114169"/>
              <a:gd name="connsiteY1233" fmla="*/ 1187073 h 2082596"/>
              <a:gd name="connsiteX1234" fmla="*/ 805436 w 2114169"/>
              <a:gd name="connsiteY1234" fmla="*/ 1180597 h 2082596"/>
              <a:gd name="connsiteX1235" fmla="*/ 809767 w 2114169"/>
              <a:gd name="connsiteY1235" fmla="*/ 1158393 h 2082596"/>
              <a:gd name="connsiteX1236" fmla="*/ 818943 w 2114169"/>
              <a:gd name="connsiteY1236" fmla="*/ 1121389 h 2082596"/>
              <a:gd name="connsiteX1237" fmla="*/ 823996 w 2114169"/>
              <a:gd name="connsiteY1237" fmla="*/ 1103503 h 2082596"/>
              <a:gd name="connsiteX1238" fmla="*/ 829666 w 2114169"/>
              <a:gd name="connsiteY1238" fmla="*/ 1086543 h 2082596"/>
              <a:gd name="connsiteX1239" fmla="*/ 841318 w 2114169"/>
              <a:gd name="connsiteY1239" fmla="*/ 1054934 h 2082596"/>
              <a:gd name="connsiteX1240" fmla="*/ 849567 w 2114169"/>
              <a:gd name="connsiteY1240" fmla="*/ 1035970 h 2082596"/>
              <a:gd name="connsiteX1241" fmla="*/ 839565 w 2114169"/>
              <a:gd name="connsiteY1241" fmla="*/ 1043371 h 2082596"/>
              <a:gd name="connsiteX1242" fmla="*/ 832668 w 2114169"/>
              <a:gd name="connsiteY1242" fmla="*/ 1045571 h 2082596"/>
              <a:gd name="connsiteX1243" fmla="*/ 824691 w 2114169"/>
              <a:gd name="connsiteY1243" fmla="*/ 1065456 h 2082596"/>
              <a:gd name="connsiteX1244" fmla="*/ 783305 w 2114169"/>
              <a:gd name="connsiteY1244" fmla="*/ 1131740 h 2082596"/>
              <a:gd name="connsiteX1245" fmla="*/ 763180 w 2114169"/>
              <a:gd name="connsiteY1245" fmla="*/ 1163361 h 2082596"/>
              <a:gd name="connsiteX1246" fmla="*/ 761167 w 2114169"/>
              <a:gd name="connsiteY1246" fmla="*/ 1199039 h 2082596"/>
              <a:gd name="connsiteX1247" fmla="*/ 758368 w 2114169"/>
              <a:gd name="connsiteY1247" fmla="*/ 1233026 h 2082596"/>
              <a:gd name="connsiteX1248" fmla="*/ 755043 w 2114169"/>
              <a:gd name="connsiteY1248" fmla="*/ 1264816 h 2082596"/>
              <a:gd name="connsiteX1249" fmla="*/ 751455 w 2114169"/>
              <a:gd name="connsiteY1249" fmla="*/ 1294237 h 2082596"/>
              <a:gd name="connsiteX1250" fmla="*/ 743667 w 2114169"/>
              <a:gd name="connsiteY1250" fmla="*/ 1344966 h 2082596"/>
              <a:gd name="connsiteX1251" fmla="*/ 736668 w 2114169"/>
              <a:gd name="connsiteY1251" fmla="*/ 1383350 h 2082596"/>
              <a:gd name="connsiteX1252" fmla="*/ 730018 w 2114169"/>
              <a:gd name="connsiteY1252" fmla="*/ 1416323 h 2082596"/>
              <a:gd name="connsiteX1253" fmla="*/ 735881 w 2114169"/>
              <a:gd name="connsiteY1253" fmla="*/ 1382675 h 2082596"/>
              <a:gd name="connsiteX1254" fmla="*/ 741918 w 2114169"/>
              <a:gd name="connsiteY1254" fmla="*/ 1343783 h 2082596"/>
              <a:gd name="connsiteX1255" fmla="*/ 748393 w 2114169"/>
              <a:gd name="connsiteY1255" fmla="*/ 1292718 h 2082596"/>
              <a:gd name="connsiteX1256" fmla="*/ 751280 w 2114169"/>
              <a:gd name="connsiteY1256" fmla="*/ 1263125 h 2082596"/>
              <a:gd name="connsiteX1257" fmla="*/ 753818 w 2114169"/>
              <a:gd name="connsiteY1257" fmla="*/ 1231336 h 2082596"/>
              <a:gd name="connsiteX1258" fmla="*/ 755743 w 2114169"/>
              <a:gd name="connsiteY1258" fmla="*/ 1197685 h 2082596"/>
              <a:gd name="connsiteX1259" fmla="*/ 756443 w 2114169"/>
              <a:gd name="connsiteY1259" fmla="*/ 1174013 h 2082596"/>
              <a:gd name="connsiteX1260" fmla="*/ 711806 w 2114169"/>
              <a:gd name="connsiteY1260" fmla="*/ 1251186 h 2082596"/>
              <a:gd name="connsiteX1261" fmla="*/ 711813 w 2114169"/>
              <a:gd name="connsiteY1261" fmla="*/ 1251522 h 2082596"/>
              <a:gd name="connsiteX1262" fmla="*/ 711607 w 2114169"/>
              <a:gd name="connsiteY1262" fmla="*/ 1273417 h 2082596"/>
              <a:gd name="connsiteX1263" fmla="*/ 703564 w 2114169"/>
              <a:gd name="connsiteY1263" fmla="*/ 1350047 h 2082596"/>
              <a:gd name="connsiteX1264" fmla="*/ 676414 w 2114169"/>
              <a:gd name="connsiteY1264" fmla="*/ 1439727 h 2082596"/>
              <a:gd name="connsiteX1265" fmla="*/ 687493 w 2114169"/>
              <a:gd name="connsiteY1265" fmla="*/ 1481085 h 2082596"/>
              <a:gd name="connsiteX1266" fmla="*/ 706306 w 2114169"/>
              <a:gd name="connsiteY1266" fmla="*/ 1521668 h 2082596"/>
              <a:gd name="connsiteX1267" fmla="*/ 715460 w 2114169"/>
              <a:gd name="connsiteY1267" fmla="*/ 1537856 h 2082596"/>
              <a:gd name="connsiteX1268" fmla="*/ 722536 w 2114169"/>
              <a:gd name="connsiteY1268" fmla="*/ 1516106 h 2082596"/>
              <a:gd name="connsiteX1269" fmla="*/ 741714 w 2114169"/>
              <a:gd name="connsiteY1269" fmla="*/ 1474322 h 2082596"/>
              <a:gd name="connsiteX1270" fmla="*/ 765327 w 2114169"/>
              <a:gd name="connsiteY1270" fmla="*/ 1439784 h 2082596"/>
              <a:gd name="connsiteX1271" fmla="*/ 790795 w 2114169"/>
              <a:gd name="connsiteY1271" fmla="*/ 1413726 h 2082596"/>
              <a:gd name="connsiteX1272" fmla="*/ 815643 w 2114169"/>
              <a:gd name="connsiteY1272" fmla="*/ 1395533 h 2082596"/>
              <a:gd name="connsiteX1273" fmla="*/ 855341 w 2114169"/>
              <a:gd name="connsiteY1273" fmla="*/ 1377183 h 2082596"/>
              <a:gd name="connsiteX1274" fmla="*/ 866168 w 2114169"/>
              <a:gd name="connsiteY1274" fmla="*/ 1374254 h 2082596"/>
              <a:gd name="connsiteX1275" fmla="*/ 894626 w 2114169"/>
              <a:gd name="connsiteY1275" fmla="*/ 1290531 h 2082596"/>
              <a:gd name="connsiteX1276" fmla="*/ 909164 w 2114169"/>
              <a:gd name="connsiteY1276" fmla="*/ 1190310 h 2082596"/>
              <a:gd name="connsiteX1277" fmla="*/ 904626 w 2114169"/>
              <a:gd name="connsiteY1277" fmla="*/ 1099494 h 2082596"/>
              <a:gd name="connsiteX1278" fmla="*/ 888542 w 2114169"/>
              <a:gd name="connsiteY1278" fmla="*/ 1026718 h 2082596"/>
              <a:gd name="connsiteX1279" fmla="*/ 367947 w 2114169"/>
              <a:gd name="connsiteY1279" fmla="*/ 1019632 h 2082596"/>
              <a:gd name="connsiteX1280" fmla="*/ 366459 w 2114169"/>
              <a:gd name="connsiteY1280" fmla="*/ 1029439 h 2082596"/>
              <a:gd name="connsiteX1281" fmla="*/ 360369 w 2114169"/>
              <a:gd name="connsiteY1281" fmla="*/ 1050893 h 2082596"/>
              <a:gd name="connsiteX1282" fmla="*/ 367365 w 2114169"/>
              <a:gd name="connsiteY1282" fmla="*/ 1050251 h 2082596"/>
              <a:gd name="connsiteX1283" fmla="*/ 374542 w 2114169"/>
              <a:gd name="connsiteY1283" fmla="*/ 1050060 h 2082596"/>
              <a:gd name="connsiteX1284" fmla="*/ 372497 w 2114169"/>
              <a:gd name="connsiteY1284" fmla="*/ 1039754 h 2082596"/>
              <a:gd name="connsiteX1285" fmla="*/ 369959 w 2114169"/>
              <a:gd name="connsiteY1285" fmla="*/ 1028424 h 2082596"/>
              <a:gd name="connsiteX1286" fmla="*/ 367947 w 2114169"/>
              <a:gd name="connsiteY1286" fmla="*/ 1019632 h 2082596"/>
              <a:gd name="connsiteX1287" fmla="*/ 583128 w 2114169"/>
              <a:gd name="connsiteY1287" fmla="*/ 1018199 h 2082596"/>
              <a:gd name="connsiteX1288" fmla="*/ 592470 w 2114169"/>
              <a:gd name="connsiteY1288" fmla="*/ 1105192 h 2082596"/>
              <a:gd name="connsiteX1289" fmla="*/ 592352 w 2114169"/>
              <a:gd name="connsiteY1289" fmla="*/ 1107100 h 2082596"/>
              <a:gd name="connsiteX1290" fmla="*/ 601281 w 2114169"/>
              <a:gd name="connsiteY1290" fmla="*/ 1102887 h 2082596"/>
              <a:gd name="connsiteX1291" fmla="*/ 616849 w 2114169"/>
              <a:gd name="connsiteY1291" fmla="*/ 1098106 h 2082596"/>
              <a:gd name="connsiteX1292" fmla="*/ 621387 w 2114169"/>
              <a:gd name="connsiteY1292" fmla="*/ 1097181 h 2082596"/>
              <a:gd name="connsiteX1293" fmla="*/ 622933 w 2114169"/>
              <a:gd name="connsiteY1293" fmla="*/ 1096874 h 2082596"/>
              <a:gd name="connsiteX1294" fmla="*/ 628192 w 2114169"/>
              <a:gd name="connsiteY1294" fmla="*/ 1090551 h 2082596"/>
              <a:gd name="connsiteX1295" fmla="*/ 647163 w 2114169"/>
              <a:gd name="connsiteY1295" fmla="*/ 1071741 h 2082596"/>
              <a:gd name="connsiteX1296" fmla="*/ 666136 w 2114169"/>
              <a:gd name="connsiteY1296" fmla="*/ 1057093 h 2082596"/>
              <a:gd name="connsiteX1297" fmla="*/ 670550 w 2114169"/>
              <a:gd name="connsiteY1297" fmla="*/ 1054423 h 2082596"/>
              <a:gd name="connsiteX1298" fmla="*/ 671919 w 2114169"/>
              <a:gd name="connsiteY1298" fmla="*/ 1039246 h 2082596"/>
              <a:gd name="connsiteX1299" fmla="*/ 672751 w 2114169"/>
              <a:gd name="connsiteY1299" fmla="*/ 1033315 h 2082596"/>
              <a:gd name="connsiteX1300" fmla="*/ 620975 w 2114169"/>
              <a:gd name="connsiteY1300" fmla="*/ 1023018 h 2082596"/>
              <a:gd name="connsiteX1301" fmla="*/ 506214 w 2114169"/>
              <a:gd name="connsiteY1301" fmla="*/ 1016235 h 2082596"/>
              <a:gd name="connsiteX1302" fmla="*/ 475766 w 2114169"/>
              <a:gd name="connsiteY1302" fmla="*/ 1020689 h 2082596"/>
              <a:gd name="connsiteX1303" fmla="*/ 475745 w 2114169"/>
              <a:gd name="connsiteY1303" fmla="*/ 1021154 h 2082596"/>
              <a:gd name="connsiteX1304" fmla="*/ 475308 w 2114169"/>
              <a:gd name="connsiteY1304" fmla="*/ 1059707 h 2082596"/>
              <a:gd name="connsiteX1305" fmla="*/ 477452 w 2114169"/>
              <a:gd name="connsiteY1305" fmla="*/ 1119904 h 2082596"/>
              <a:gd name="connsiteX1306" fmla="*/ 479716 w 2114169"/>
              <a:gd name="connsiteY1306" fmla="*/ 1142659 h 2082596"/>
              <a:gd name="connsiteX1307" fmla="*/ 481158 w 2114169"/>
              <a:gd name="connsiteY1307" fmla="*/ 1142358 h 2082596"/>
              <a:gd name="connsiteX1308" fmla="*/ 486417 w 2114169"/>
              <a:gd name="connsiteY1308" fmla="*/ 1141742 h 2082596"/>
              <a:gd name="connsiteX1309" fmla="*/ 487036 w 2114169"/>
              <a:gd name="connsiteY1309" fmla="*/ 1139274 h 2082596"/>
              <a:gd name="connsiteX1310" fmla="*/ 496521 w 2114169"/>
              <a:gd name="connsiteY1310" fmla="*/ 1096411 h 2082596"/>
              <a:gd name="connsiteX1311" fmla="*/ 505286 w 2114169"/>
              <a:gd name="connsiteY1311" fmla="*/ 1030419 h 2082596"/>
              <a:gd name="connsiteX1312" fmla="*/ 506214 w 2114169"/>
              <a:gd name="connsiteY1312" fmla="*/ 1016235 h 2082596"/>
              <a:gd name="connsiteX1313" fmla="*/ 537662 w 2114169"/>
              <a:gd name="connsiteY1313" fmla="*/ 1015822 h 2082596"/>
              <a:gd name="connsiteX1314" fmla="*/ 535683 w 2114169"/>
              <a:gd name="connsiteY1314" fmla="*/ 1041783 h 2082596"/>
              <a:gd name="connsiteX1315" fmla="*/ 536295 w 2114169"/>
              <a:gd name="connsiteY1315" fmla="*/ 1084733 h 2082596"/>
              <a:gd name="connsiteX1316" fmla="*/ 541020 w 2114169"/>
              <a:gd name="connsiteY1316" fmla="*/ 1129879 h 2082596"/>
              <a:gd name="connsiteX1317" fmla="*/ 543506 w 2114169"/>
              <a:gd name="connsiteY1317" fmla="*/ 1142787 h 2082596"/>
              <a:gd name="connsiteX1318" fmla="*/ 546220 w 2114169"/>
              <a:gd name="connsiteY1318" fmla="*/ 1139583 h 2082596"/>
              <a:gd name="connsiteX1319" fmla="*/ 557047 w 2114169"/>
              <a:gd name="connsiteY1319" fmla="*/ 1129099 h 2082596"/>
              <a:gd name="connsiteX1320" fmla="*/ 568492 w 2114169"/>
              <a:gd name="connsiteY1320" fmla="*/ 1120156 h 2082596"/>
              <a:gd name="connsiteX1321" fmla="*/ 580040 w 2114169"/>
              <a:gd name="connsiteY1321" fmla="*/ 1112909 h 2082596"/>
              <a:gd name="connsiteX1322" fmla="*/ 583144 w 2114169"/>
              <a:gd name="connsiteY1322" fmla="*/ 1111444 h 2082596"/>
              <a:gd name="connsiteX1323" fmla="*/ 583282 w 2114169"/>
              <a:gd name="connsiteY1323" fmla="*/ 1105869 h 2082596"/>
              <a:gd name="connsiteX1324" fmla="*/ 570171 w 2114169"/>
              <a:gd name="connsiteY1324" fmla="*/ 1016549 h 2082596"/>
              <a:gd name="connsiteX1325" fmla="*/ 569059 w 2114169"/>
              <a:gd name="connsiteY1325" fmla="*/ 1016407 h 2082596"/>
              <a:gd name="connsiteX1326" fmla="*/ 518278 w 2114169"/>
              <a:gd name="connsiteY1326" fmla="*/ 1015463 h 2082596"/>
              <a:gd name="connsiteX1327" fmla="*/ 516834 w 2114169"/>
              <a:gd name="connsiteY1327" fmla="*/ 1033039 h 2082596"/>
              <a:gd name="connsiteX1328" fmla="*/ 506316 w 2114169"/>
              <a:gd name="connsiteY1328" fmla="*/ 1101037 h 2082596"/>
              <a:gd name="connsiteX1329" fmla="*/ 495696 w 2114169"/>
              <a:gd name="connsiteY1329" fmla="*/ 1144671 h 2082596"/>
              <a:gd name="connsiteX1330" fmla="*/ 483639 w 2114169"/>
              <a:gd name="connsiteY1330" fmla="*/ 1182089 h 2082596"/>
              <a:gd name="connsiteX1331" fmla="*/ 485107 w 2114169"/>
              <a:gd name="connsiteY1331" fmla="*/ 1196841 h 2082596"/>
              <a:gd name="connsiteX1332" fmla="*/ 501252 w 2114169"/>
              <a:gd name="connsiteY1332" fmla="*/ 1284156 h 2082596"/>
              <a:gd name="connsiteX1333" fmla="*/ 524921 w 2114169"/>
              <a:gd name="connsiteY1333" fmla="*/ 1361883 h 2082596"/>
              <a:gd name="connsiteX1334" fmla="*/ 526629 w 2114169"/>
              <a:gd name="connsiteY1334" fmla="*/ 1361766 h 2082596"/>
              <a:gd name="connsiteX1335" fmla="*/ 580761 w 2114169"/>
              <a:gd name="connsiteY1335" fmla="*/ 1350974 h 2082596"/>
              <a:gd name="connsiteX1336" fmla="*/ 613009 w 2114169"/>
              <a:gd name="connsiteY1336" fmla="*/ 1337983 h 2082596"/>
              <a:gd name="connsiteX1337" fmla="*/ 613898 w 2114169"/>
              <a:gd name="connsiteY1337" fmla="*/ 1337401 h 2082596"/>
              <a:gd name="connsiteX1338" fmla="*/ 604019 w 2114169"/>
              <a:gd name="connsiteY1338" fmla="*/ 1320617 h 2082596"/>
              <a:gd name="connsiteX1339" fmla="*/ 596757 w 2114169"/>
              <a:gd name="connsiteY1339" fmla="*/ 1307598 h 2082596"/>
              <a:gd name="connsiteX1340" fmla="*/ 589320 w 2114169"/>
              <a:gd name="connsiteY1340" fmla="*/ 1292886 h 2082596"/>
              <a:gd name="connsiteX1341" fmla="*/ 574357 w 2114169"/>
              <a:gd name="connsiteY1341" fmla="*/ 1260757 h 2082596"/>
              <a:gd name="connsiteX1342" fmla="*/ 565345 w 2114169"/>
              <a:gd name="connsiteY1342" fmla="*/ 1295422 h 2082596"/>
              <a:gd name="connsiteX1343" fmla="*/ 561582 w 2114169"/>
              <a:gd name="connsiteY1343" fmla="*/ 1308781 h 2082596"/>
              <a:gd name="connsiteX1344" fmla="*/ 564820 w 2114169"/>
              <a:gd name="connsiteY1344" fmla="*/ 1294915 h 2082596"/>
              <a:gd name="connsiteX1345" fmla="*/ 572870 w 2114169"/>
              <a:gd name="connsiteY1345" fmla="*/ 1257206 h 2082596"/>
              <a:gd name="connsiteX1346" fmla="*/ 566394 w 2114169"/>
              <a:gd name="connsiteY1346" fmla="*/ 1241482 h 2082596"/>
              <a:gd name="connsiteX1347" fmla="*/ 564306 w 2114169"/>
              <a:gd name="connsiteY1347" fmla="*/ 1235840 h 2082596"/>
              <a:gd name="connsiteX1348" fmla="*/ 562202 w 2114169"/>
              <a:gd name="connsiteY1348" fmla="*/ 1244430 h 2082596"/>
              <a:gd name="connsiteX1349" fmla="*/ 558697 w 2114169"/>
              <a:gd name="connsiteY1349" fmla="*/ 1261699 h 2082596"/>
              <a:gd name="connsiteX1350" fmla="*/ 556119 w 2114169"/>
              <a:gd name="connsiteY1350" fmla="*/ 1276962 h 2082596"/>
              <a:gd name="connsiteX1351" fmla="*/ 557974 w 2114169"/>
              <a:gd name="connsiteY1351" fmla="*/ 1261390 h 2082596"/>
              <a:gd name="connsiteX1352" fmla="*/ 560655 w 2114169"/>
              <a:gd name="connsiteY1352" fmla="*/ 1243658 h 2082596"/>
              <a:gd name="connsiteX1353" fmla="*/ 562883 w 2114169"/>
              <a:gd name="connsiteY1353" fmla="*/ 1231999 h 2082596"/>
              <a:gd name="connsiteX1354" fmla="*/ 559132 w 2114169"/>
              <a:gd name="connsiteY1354" fmla="*/ 1221867 h 2082596"/>
              <a:gd name="connsiteX1355" fmla="*/ 552395 w 2114169"/>
              <a:gd name="connsiteY1355" fmla="*/ 1201068 h 2082596"/>
              <a:gd name="connsiteX1356" fmla="*/ 546270 w 2114169"/>
              <a:gd name="connsiteY1356" fmla="*/ 1179256 h 2082596"/>
              <a:gd name="connsiteX1357" fmla="*/ 540749 w 2114169"/>
              <a:gd name="connsiteY1357" fmla="*/ 1153436 h 2082596"/>
              <a:gd name="connsiteX1358" fmla="*/ 538693 w 2114169"/>
              <a:gd name="connsiteY1358" fmla="*/ 1155464 h 2082596"/>
              <a:gd name="connsiteX1359" fmla="*/ 529929 w 2114169"/>
              <a:gd name="connsiteY1359" fmla="*/ 1166257 h 2082596"/>
              <a:gd name="connsiteX1360" fmla="*/ 522814 w 2114169"/>
              <a:gd name="connsiteY1360" fmla="*/ 1177050 h 2082596"/>
              <a:gd name="connsiteX1361" fmla="*/ 517246 w 2114169"/>
              <a:gd name="connsiteY1361" fmla="*/ 1186918 h 2082596"/>
              <a:gd name="connsiteX1362" fmla="*/ 513638 w 2114169"/>
              <a:gd name="connsiteY1362" fmla="*/ 1195244 h 2082596"/>
              <a:gd name="connsiteX1363" fmla="*/ 510442 w 2114169"/>
              <a:gd name="connsiteY1363" fmla="*/ 1202646 h 2082596"/>
              <a:gd name="connsiteX1364" fmla="*/ 513226 w 2114169"/>
              <a:gd name="connsiteY1364" fmla="*/ 1194935 h 2082596"/>
              <a:gd name="connsiteX1365" fmla="*/ 516422 w 2114169"/>
              <a:gd name="connsiteY1365" fmla="*/ 1185993 h 2082596"/>
              <a:gd name="connsiteX1366" fmla="*/ 521474 w 2114169"/>
              <a:gd name="connsiteY1366" fmla="*/ 1175353 h 2082596"/>
              <a:gd name="connsiteX1367" fmla="*/ 528073 w 2114169"/>
              <a:gd name="connsiteY1367" fmla="*/ 1163328 h 2082596"/>
              <a:gd name="connsiteX1368" fmla="*/ 536425 w 2114169"/>
              <a:gd name="connsiteY1368" fmla="*/ 1151147 h 2082596"/>
              <a:gd name="connsiteX1369" fmla="*/ 539486 w 2114169"/>
              <a:gd name="connsiteY1369" fmla="*/ 1147533 h 2082596"/>
              <a:gd name="connsiteX1370" fmla="*/ 536470 w 2114169"/>
              <a:gd name="connsiteY1370" fmla="*/ 1133430 h 2082596"/>
              <a:gd name="connsiteX1371" fmla="*/ 530608 w 2114169"/>
              <a:gd name="connsiteY1371" fmla="*/ 1086592 h 2082596"/>
              <a:gd name="connsiteX1372" fmla="*/ 529120 w 2114169"/>
              <a:gd name="connsiteY1372" fmla="*/ 1041275 h 2082596"/>
              <a:gd name="connsiteX1373" fmla="*/ 530554 w 2114169"/>
              <a:gd name="connsiteY1373" fmla="*/ 1015690 h 2082596"/>
              <a:gd name="connsiteX1374" fmla="*/ 518381 w 2114169"/>
              <a:gd name="connsiteY1374" fmla="*/ 1015463 h 2082596"/>
              <a:gd name="connsiteX1375" fmla="*/ 518278 w 2114169"/>
              <a:gd name="connsiteY1375" fmla="*/ 1015463 h 2082596"/>
              <a:gd name="connsiteX1376" fmla="*/ 1808779 w 2114169"/>
              <a:gd name="connsiteY1376" fmla="*/ 995920 h 2082596"/>
              <a:gd name="connsiteX1377" fmla="*/ 1806112 w 2114169"/>
              <a:gd name="connsiteY1377" fmla="*/ 1000699 h 2082596"/>
              <a:gd name="connsiteX1378" fmla="*/ 1801648 w 2114169"/>
              <a:gd name="connsiteY1378" fmla="*/ 1009786 h 2082596"/>
              <a:gd name="connsiteX1379" fmla="*/ 1808563 w 2114169"/>
              <a:gd name="connsiteY1379" fmla="*/ 1000900 h 2082596"/>
              <a:gd name="connsiteX1380" fmla="*/ 1471830 w 2114169"/>
              <a:gd name="connsiteY1380" fmla="*/ 993410 h 2082596"/>
              <a:gd name="connsiteX1381" fmla="*/ 1459082 w 2114169"/>
              <a:gd name="connsiteY1381" fmla="*/ 1017660 h 2082596"/>
              <a:gd name="connsiteX1382" fmla="*/ 1439650 w 2114169"/>
              <a:gd name="connsiteY1382" fmla="*/ 1047109 h 2082596"/>
              <a:gd name="connsiteX1383" fmla="*/ 1429838 w 2114169"/>
              <a:gd name="connsiteY1383" fmla="*/ 1059290 h 2082596"/>
              <a:gd name="connsiteX1384" fmla="*/ 1420217 w 2114169"/>
              <a:gd name="connsiteY1384" fmla="*/ 1069467 h 2082596"/>
              <a:gd name="connsiteX1385" fmla="*/ 1413301 w 2114169"/>
              <a:gd name="connsiteY1385" fmla="*/ 1075273 h 2082596"/>
              <a:gd name="connsiteX1386" fmla="*/ 1419449 w 2114169"/>
              <a:gd name="connsiteY1386" fmla="*/ 1123085 h 2082596"/>
              <a:gd name="connsiteX1387" fmla="*/ 1426723 w 2114169"/>
              <a:gd name="connsiteY1387" fmla="*/ 1153527 h 2082596"/>
              <a:gd name="connsiteX1388" fmla="*/ 1435054 w 2114169"/>
              <a:gd name="connsiteY1388" fmla="*/ 1153210 h 2082596"/>
              <a:gd name="connsiteX1389" fmla="*/ 1484041 w 2114169"/>
              <a:gd name="connsiteY1389" fmla="*/ 1157045 h 2082596"/>
              <a:gd name="connsiteX1390" fmla="*/ 1514258 w 2114169"/>
              <a:gd name="connsiteY1390" fmla="*/ 1161745 h 2082596"/>
              <a:gd name="connsiteX1391" fmla="*/ 1506680 w 2114169"/>
              <a:gd name="connsiteY1391" fmla="*/ 1145905 h 2082596"/>
              <a:gd name="connsiteX1392" fmla="*/ 1498741 w 2114169"/>
              <a:gd name="connsiteY1392" fmla="*/ 1126940 h 2082596"/>
              <a:gd name="connsiteX1393" fmla="*/ 1491523 w 2114169"/>
              <a:gd name="connsiteY1393" fmla="*/ 1107050 h 2082596"/>
              <a:gd name="connsiteX1394" fmla="*/ 1482457 w 2114169"/>
              <a:gd name="connsiteY1394" fmla="*/ 1074246 h 2082596"/>
              <a:gd name="connsiteX1395" fmla="*/ 1479277 w 2114169"/>
              <a:gd name="connsiteY1395" fmla="*/ 1083344 h 2082596"/>
              <a:gd name="connsiteX1396" fmla="*/ 1463083 w 2114169"/>
              <a:gd name="connsiteY1396" fmla="*/ 1110944 h 2082596"/>
              <a:gd name="connsiteX1397" fmla="*/ 1455177 w 2114169"/>
              <a:gd name="connsiteY1397" fmla="*/ 1118961 h 2082596"/>
              <a:gd name="connsiteX1398" fmla="*/ 1448699 w 2114169"/>
              <a:gd name="connsiteY1398" fmla="*/ 1123894 h 2082596"/>
              <a:gd name="connsiteX1399" fmla="*/ 1442793 w 2114169"/>
              <a:gd name="connsiteY1399" fmla="*/ 1127132 h 2082596"/>
              <a:gd name="connsiteX1400" fmla="*/ 1448509 w 2114169"/>
              <a:gd name="connsiteY1400" fmla="*/ 1123124 h 2082596"/>
              <a:gd name="connsiteX1401" fmla="*/ 1454700 w 2114169"/>
              <a:gd name="connsiteY1401" fmla="*/ 1117573 h 2082596"/>
              <a:gd name="connsiteX1402" fmla="*/ 1462036 w 2114169"/>
              <a:gd name="connsiteY1402" fmla="*/ 1108784 h 2082596"/>
              <a:gd name="connsiteX1403" fmla="*/ 1476325 w 2114169"/>
              <a:gd name="connsiteY1403" fmla="*/ 1080415 h 2082596"/>
              <a:gd name="connsiteX1404" fmla="*/ 1480345 w 2114169"/>
              <a:gd name="connsiteY1404" fmla="*/ 1066603 h 2082596"/>
              <a:gd name="connsiteX1405" fmla="*/ 1479975 w 2114169"/>
              <a:gd name="connsiteY1405" fmla="*/ 1065264 h 2082596"/>
              <a:gd name="connsiteX1406" fmla="*/ 1473067 w 2114169"/>
              <a:gd name="connsiteY1406" fmla="*/ 1022555 h 2082596"/>
              <a:gd name="connsiteX1407" fmla="*/ 1646828 w 2114169"/>
              <a:gd name="connsiteY1407" fmla="*/ 986914 h 2082596"/>
              <a:gd name="connsiteX1408" fmla="*/ 1644845 w 2114169"/>
              <a:gd name="connsiteY1408" fmla="*/ 998656 h 2082596"/>
              <a:gd name="connsiteX1409" fmla="*/ 1640825 w 2114169"/>
              <a:gd name="connsiteY1409" fmla="*/ 1029957 h 2082596"/>
              <a:gd name="connsiteX1410" fmla="*/ 1639174 w 2114169"/>
              <a:gd name="connsiteY1410" fmla="*/ 1059713 h 2082596"/>
              <a:gd name="connsiteX1411" fmla="*/ 1638910 w 2114169"/>
              <a:gd name="connsiteY1411" fmla="*/ 1071597 h 2082596"/>
              <a:gd name="connsiteX1412" fmla="*/ 1645886 w 2114169"/>
              <a:gd name="connsiteY1412" fmla="*/ 1043409 h 2082596"/>
              <a:gd name="connsiteX1413" fmla="*/ 1647315 w 2114169"/>
              <a:gd name="connsiteY1413" fmla="*/ 1027990 h 2082596"/>
              <a:gd name="connsiteX1414" fmla="*/ 1647886 w 2114169"/>
              <a:gd name="connsiteY1414" fmla="*/ 1011955 h 2082596"/>
              <a:gd name="connsiteX1415" fmla="*/ 1647506 w 2114169"/>
              <a:gd name="connsiteY1415" fmla="*/ 995766 h 2082596"/>
              <a:gd name="connsiteX1416" fmla="*/ 691431 w 2114169"/>
              <a:gd name="connsiteY1416" fmla="*/ 983615 h 2082596"/>
              <a:gd name="connsiteX1417" fmla="*/ 688981 w 2114169"/>
              <a:gd name="connsiteY1417" fmla="*/ 992745 h 2082596"/>
              <a:gd name="connsiteX1418" fmla="*/ 686026 w 2114169"/>
              <a:gd name="connsiteY1418" fmla="*/ 1006394 h 2082596"/>
              <a:gd name="connsiteX1419" fmla="*/ 697778 w 2114169"/>
              <a:gd name="connsiteY1419" fmla="*/ 1008083 h 2082596"/>
              <a:gd name="connsiteX1420" fmla="*/ 695718 w 2114169"/>
              <a:gd name="connsiteY1420" fmla="*/ 999171 h 2082596"/>
              <a:gd name="connsiteX1421" fmla="*/ 691431 w 2114169"/>
              <a:gd name="connsiteY1421" fmla="*/ 983615 h 2082596"/>
              <a:gd name="connsiteX1422" fmla="*/ 1286331 w 2114169"/>
              <a:gd name="connsiteY1422" fmla="*/ 978405 h 2082596"/>
              <a:gd name="connsiteX1423" fmla="*/ 1278757 w 2114169"/>
              <a:gd name="connsiteY1423" fmla="*/ 991448 h 2082596"/>
              <a:gd name="connsiteX1424" fmla="*/ 1271232 w 2114169"/>
              <a:gd name="connsiteY1424" fmla="*/ 1006097 h 2082596"/>
              <a:gd name="connsiteX1425" fmla="*/ 1267516 w 2114169"/>
              <a:gd name="connsiteY1425" fmla="*/ 1013343 h 2082596"/>
              <a:gd name="connsiteX1426" fmla="*/ 1264183 w 2114169"/>
              <a:gd name="connsiteY1426" fmla="*/ 1020898 h 2082596"/>
              <a:gd name="connsiteX1427" fmla="*/ 1251513 w 2114169"/>
              <a:gd name="connsiteY1427" fmla="*/ 1049578 h 2082596"/>
              <a:gd name="connsiteX1428" fmla="*/ 1241225 w 2114169"/>
              <a:gd name="connsiteY1428" fmla="*/ 1076406 h 2082596"/>
              <a:gd name="connsiteX1429" fmla="*/ 1236652 w 2114169"/>
              <a:gd name="connsiteY1429" fmla="*/ 1088433 h 2082596"/>
              <a:gd name="connsiteX1430" fmla="*/ 1233033 w 2114169"/>
              <a:gd name="connsiteY1430" fmla="*/ 1099688 h 2082596"/>
              <a:gd name="connsiteX1431" fmla="*/ 1227127 w 2114169"/>
              <a:gd name="connsiteY1431" fmla="*/ 1117881 h 2082596"/>
              <a:gd name="connsiteX1432" fmla="*/ 1224355 w 2114169"/>
              <a:gd name="connsiteY1432" fmla="*/ 1126443 h 2082596"/>
              <a:gd name="connsiteX1433" fmla="*/ 1224368 w 2114169"/>
              <a:gd name="connsiteY1433" fmla="*/ 1126477 h 2082596"/>
              <a:gd name="connsiteX1434" fmla="*/ 1231070 w 2114169"/>
              <a:gd name="connsiteY1434" fmla="*/ 1141124 h 2082596"/>
              <a:gd name="connsiteX1435" fmla="*/ 1238597 w 2114169"/>
              <a:gd name="connsiteY1435" fmla="*/ 1154848 h 2082596"/>
              <a:gd name="connsiteX1436" fmla="*/ 1254064 w 2114169"/>
              <a:gd name="connsiteY1436" fmla="*/ 1182908 h 2082596"/>
              <a:gd name="connsiteX1437" fmla="*/ 1264943 w 2114169"/>
              <a:gd name="connsiteY1437" fmla="*/ 1207731 h 2082596"/>
              <a:gd name="connsiteX1438" fmla="*/ 1295874 w 2114169"/>
              <a:gd name="connsiteY1438" fmla="*/ 1184988 h 2082596"/>
              <a:gd name="connsiteX1439" fmla="*/ 1297060 w 2114169"/>
              <a:gd name="connsiteY1439" fmla="*/ 1178901 h 2082596"/>
              <a:gd name="connsiteX1440" fmla="*/ 1299121 w 2114169"/>
              <a:gd name="connsiteY1440" fmla="*/ 1167799 h 2082596"/>
              <a:gd name="connsiteX1441" fmla="*/ 1300565 w 2114169"/>
              <a:gd name="connsiteY1441" fmla="*/ 1155618 h 2082596"/>
              <a:gd name="connsiteX1442" fmla="*/ 1302937 w 2114169"/>
              <a:gd name="connsiteY1442" fmla="*/ 1129253 h 2082596"/>
              <a:gd name="connsiteX1443" fmla="*/ 1303555 w 2114169"/>
              <a:gd name="connsiteY1443" fmla="*/ 1100883 h 2082596"/>
              <a:gd name="connsiteX1444" fmla="*/ 1303349 w 2114169"/>
              <a:gd name="connsiteY1444" fmla="*/ 1086390 h 2082596"/>
              <a:gd name="connsiteX1445" fmla="*/ 1303068 w 2114169"/>
              <a:gd name="connsiteY1445" fmla="*/ 1082430 h 2082596"/>
              <a:gd name="connsiteX1446" fmla="*/ 1302000 w 2114169"/>
              <a:gd name="connsiteY1446" fmla="*/ 1085657 h 2082596"/>
              <a:gd name="connsiteX1447" fmla="*/ 1298000 w 2114169"/>
              <a:gd name="connsiteY1447" fmla="*/ 1096295 h 2082596"/>
              <a:gd name="connsiteX1448" fmla="*/ 1294474 w 2114169"/>
              <a:gd name="connsiteY1448" fmla="*/ 1104005 h 2082596"/>
              <a:gd name="connsiteX1449" fmla="*/ 1291427 w 2114169"/>
              <a:gd name="connsiteY1449" fmla="*/ 1110635 h 2082596"/>
              <a:gd name="connsiteX1450" fmla="*/ 1294285 w 2114169"/>
              <a:gd name="connsiteY1450" fmla="*/ 1103696 h 2082596"/>
              <a:gd name="connsiteX1451" fmla="*/ 1297618 w 2114169"/>
              <a:gd name="connsiteY1451" fmla="*/ 1095832 h 2082596"/>
              <a:gd name="connsiteX1452" fmla="*/ 1301333 w 2114169"/>
              <a:gd name="connsiteY1452" fmla="*/ 1085039 h 2082596"/>
              <a:gd name="connsiteX1453" fmla="*/ 1302876 w 2114169"/>
              <a:gd name="connsiteY1453" fmla="*/ 1079733 h 2082596"/>
              <a:gd name="connsiteX1454" fmla="*/ 1302319 w 2114169"/>
              <a:gd name="connsiteY1454" fmla="*/ 1071896 h 2082596"/>
              <a:gd name="connsiteX1455" fmla="*/ 1299430 w 2114169"/>
              <a:gd name="connsiteY1455" fmla="*/ 1043216 h 2082596"/>
              <a:gd name="connsiteX1456" fmla="*/ 1295100 w 2114169"/>
              <a:gd name="connsiteY1456" fmla="*/ 1015926 h 2082596"/>
              <a:gd name="connsiteX1457" fmla="*/ 1289635 w 2114169"/>
              <a:gd name="connsiteY1457" fmla="*/ 991102 h 2082596"/>
              <a:gd name="connsiteX1458" fmla="*/ 1286749 w 2114169"/>
              <a:gd name="connsiteY1458" fmla="*/ 979846 h 2082596"/>
              <a:gd name="connsiteX1459" fmla="*/ 2074552 w 2114169"/>
              <a:gd name="connsiteY1459" fmla="*/ 971096 h 2082596"/>
              <a:gd name="connsiteX1460" fmla="*/ 2074170 w 2114169"/>
              <a:gd name="connsiteY1460" fmla="*/ 971712 h 2082596"/>
              <a:gd name="connsiteX1461" fmla="*/ 2043211 w 2114169"/>
              <a:gd name="connsiteY1461" fmla="*/ 1041251 h 2082596"/>
              <a:gd name="connsiteX1462" fmla="*/ 2019111 w 2114169"/>
              <a:gd name="connsiteY1462" fmla="*/ 1154269 h 2082596"/>
              <a:gd name="connsiteX1463" fmla="*/ 2021874 w 2114169"/>
              <a:gd name="connsiteY1463" fmla="*/ 1221186 h 2082596"/>
              <a:gd name="connsiteX1464" fmla="*/ 2027018 w 2114169"/>
              <a:gd name="connsiteY1464" fmla="*/ 1246935 h 2082596"/>
              <a:gd name="connsiteX1465" fmla="*/ 2030257 w 2114169"/>
              <a:gd name="connsiteY1465" fmla="*/ 1239690 h 2082596"/>
              <a:gd name="connsiteX1466" fmla="*/ 2037972 w 2114169"/>
              <a:gd name="connsiteY1466" fmla="*/ 1223346 h 2082596"/>
              <a:gd name="connsiteX1467" fmla="*/ 2045974 w 2114169"/>
              <a:gd name="connsiteY1467" fmla="*/ 1207618 h 2082596"/>
              <a:gd name="connsiteX1468" fmla="*/ 2053405 w 2114169"/>
              <a:gd name="connsiteY1468" fmla="*/ 1192199 h 2082596"/>
              <a:gd name="connsiteX1469" fmla="*/ 2074076 w 2114169"/>
              <a:gd name="connsiteY1469" fmla="*/ 1121274 h 2082596"/>
              <a:gd name="connsiteX1470" fmla="*/ 2074552 w 2114169"/>
              <a:gd name="connsiteY1470" fmla="*/ 971096 h 2082596"/>
              <a:gd name="connsiteX1471" fmla="*/ 1281387 w 2114169"/>
              <a:gd name="connsiteY1471" fmla="*/ 961498 h 2082596"/>
              <a:gd name="connsiteX1472" fmla="*/ 1279634 w 2114169"/>
              <a:gd name="connsiteY1472" fmla="*/ 970441 h 2082596"/>
              <a:gd name="connsiteX1473" fmla="*/ 1268054 w 2114169"/>
              <a:gd name="connsiteY1473" fmla="*/ 1002006 h 2082596"/>
              <a:gd name="connsiteX1474" fmla="*/ 1268088 w 2114169"/>
              <a:gd name="connsiteY1474" fmla="*/ 1001934 h 2082596"/>
              <a:gd name="connsiteX1475" fmla="*/ 1275328 w 2114169"/>
              <a:gd name="connsiteY1475" fmla="*/ 986668 h 2082596"/>
              <a:gd name="connsiteX1476" fmla="*/ 1283984 w 2114169"/>
              <a:gd name="connsiteY1476" fmla="*/ 970294 h 2082596"/>
              <a:gd name="connsiteX1477" fmla="*/ 1283758 w 2114169"/>
              <a:gd name="connsiteY1477" fmla="*/ 969516 h 2082596"/>
              <a:gd name="connsiteX1478" fmla="*/ 1281387 w 2114169"/>
              <a:gd name="connsiteY1478" fmla="*/ 961498 h 2082596"/>
              <a:gd name="connsiteX1479" fmla="*/ 1489089 w 2114169"/>
              <a:gd name="connsiteY1479" fmla="*/ 956602 h 2082596"/>
              <a:gd name="connsiteX1480" fmla="*/ 1479366 w 2114169"/>
              <a:gd name="connsiteY1480" fmla="*/ 978452 h 2082596"/>
              <a:gd name="connsiteX1481" fmla="*/ 1479047 w 2114169"/>
              <a:gd name="connsiteY1481" fmla="*/ 981696 h 2082596"/>
              <a:gd name="connsiteX1482" fmla="*/ 1479768 w 2114169"/>
              <a:gd name="connsiteY1482" fmla="*/ 1020860 h 2082596"/>
              <a:gd name="connsiteX1483" fmla="*/ 1483834 w 2114169"/>
              <a:gd name="connsiteY1483" fmla="*/ 1050920 h 2082596"/>
              <a:gd name="connsiteX1484" fmla="*/ 1485660 w 2114169"/>
              <a:gd name="connsiteY1484" fmla="*/ 1041405 h 2082596"/>
              <a:gd name="connsiteX1485" fmla="*/ 1489375 w 2114169"/>
              <a:gd name="connsiteY1485" fmla="*/ 963079 h 2082596"/>
              <a:gd name="connsiteX1486" fmla="*/ 1489089 w 2114169"/>
              <a:gd name="connsiteY1486" fmla="*/ 956602 h 2082596"/>
              <a:gd name="connsiteX1487" fmla="*/ 549507 w 2114169"/>
              <a:gd name="connsiteY1487" fmla="*/ 948782 h 2082596"/>
              <a:gd name="connsiteX1488" fmla="*/ 548807 w 2114169"/>
              <a:gd name="connsiteY1488" fmla="*/ 950811 h 2082596"/>
              <a:gd name="connsiteX1489" fmla="*/ 543492 w 2114169"/>
              <a:gd name="connsiteY1489" fmla="*/ 973173 h 2082596"/>
              <a:gd name="connsiteX1490" fmla="*/ 540081 w 2114169"/>
              <a:gd name="connsiteY1490" fmla="*/ 994471 h 2082596"/>
              <a:gd name="connsiteX1491" fmla="*/ 563878 w 2114169"/>
              <a:gd name="connsiteY1491" fmla="*/ 993632 h 2082596"/>
              <a:gd name="connsiteX1492" fmla="*/ 1831260 w 2114169"/>
              <a:gd name="connsiteY1492" fmla="*/ 948739 h 2082596"/>
              <a:gd name="connsiteX1493" fmla="*/ 1827831 w 2114169"/>
              <a:gd name="connsiteY1493" fmla="*/ 964775 h 2082596"/>
              <a:gd name="connsiteX1494" fmla="*/ 1827558 w 2114169"/>
              <a:gd name="connsiteY1494" fmla="*/ 966417 h 2082596"/>
              <a:gd name="connsiteX1495" fmla="*/ 1833531 w 2114169"/>
              <a:gd name="connsiteY1495" fmla="*/ 954482 h 2082596"/>
              <a:gd name="connsiteX1496" fmla="*/ 305297 w 2114169"/>
              <a:gd name="connsiteY1496" fmla="*/ 947597 h 2082596"/>
              <a:gd name="connsiteX1497" fmla="*/ 296547 w 2114169"/>
              <a:gd name="connsiteY1497" fmla="*/ 961462 h 2082596"/>
              <a:gd name="connsiteX1498" fmla="*/ 286660 w 2114169"/>
              <a:gd name="connsiteY1498" fmla="*/ 979894 h 2082596"/>
              <a:gd name="connsiteX1499" fmla="*/ 277123 w 2114169"/>
              <a:gd name="connsiteY1499" fmla="*/ 1001708 h 2082596"/>
              <a:gd name="connsiteX1500" fmla="*/ 272573 w 2114169"/>
              <a:gd name="connsiteY1500" fmla="*/ 1013376 h 2082596"/>
              <a:gd name="connsiteX1501" fmla="*/ 268460 w 2114169"/>
              <a:gd name="connsiteY1501" fmla="*/ 1025888 h 2082596"/>
              <a:gd name="connsiteX1502" fmla="*/ 261111 w 2114169"/>
              <a:gd name="connsiteY1502" fmla="*/ 1051929 h 2082596"/>
              <a:gd name="connsiteX1503" fmla="*/ 258048 w 2114169"/>
              <a:gd name="connsiteY1503" fmla="*/ 1065287 h 2082596"/>
              <a:gd name="connsiteX1504" fmla="*/ 255794 w 2114169"/>
              <a:gd name="connsiteY1504" fmla="*/ 1076388 h 2082596"/>
              <a:gd name="connsiteX1505" fmla="*/ 291117 w 2114169"/>
              <a:gd name="connsiteY1505" fmla="*/ 1063472 h 2082596"/>
              <a:gd name="connsiteX1506" fmla="*/ 290685 w 2114169"/>
              <a:gd name="connsiteY1506" fmla="*/ 1055310 h 2082596"/>
              <a:gd name="connsiteX1507" fmla="*/ 298298 w 2114169"/>
              <a:gd name="connsiteY1507" fmla="*/ 982093 h 2082596"/>
              <a:gd name="connsiteX1508" fmla="*/ 305297 w 2114169"/>
              <a:gd name="connsiteY1508" fmla="*/ 947597 h 2082596"/>
              <a:gd name="connsiteX1509" fmla="*/ 1313526 w 2114169"/>
              <a:gd name="connsiteY1509" fmla="*/ 936251 h 2082596"/>
              <a:gd name="connsiteX1510" fmla="*/ 1312765 w 2114169"/>
              <a:gd name="connsiteY1510" fmla="*/ 937329 h 2082596"/>
              <a:gd name="connsiteX1511" fmla="*/ 1303906 w 2114169"/>
              <a:gd name="connsiteY1511" fmla="*/ 949973 h 2082596"/>
              <a:gd name="connsiteX1512" fmla="*/ 1301542 w 2114169"/>
              <a:gd name="connsiteY1512" fmla="*/ 953549 h 2082596"/>
              <a:gd name="connsiteX1513" fmla="*/ 1302731 w 2114169"/>
              <a:gd name="connsiteY1513" fmla="*/ 958723 h 2082596"/>
              <a:gd name="connsiteX1514" fmla="*/ 1305101 w 2114169"/>
              <a:gd name="connsiteY1514" fmla="*/ 970441 h 2082596"/>
              <a:gd name="connsiteX1515" fmla="*/ 1307267 w 2114169"/>
              <a:gd name="connsiteY1515" fmla="*/ 983084 h 2082596"/>
              <a:gd name="connsiteX1516" fmla="*/ 1311083 w 2114169"/>
              <a:gd name="connsiteY1516" fmla="*/ 1010528 h 2082596"/>
              <a:gd name="connsiteX1517" fmla="*/ 1312782 w 2114169"/>
              <a:gd name="connsiteY1517" fmla="*/ 1030863 h 2082596"/>
              <a:gd name="connsiteX1518" fmla="*/ 1313812 w 2114169"/>
              <a:gd name="connsiteY1518" fmla="*/ 1022594 h 2082596"/>
              <a:gd name="connsiteX1519" fmla="*/ 1315241 w 2114169"/>
              <a:gd name="connsiteY1519" fmla="*/ 1004863 h 2082596"/>
              <a:gd name="connsiteX1520" fmla="*/ 1315813 w 2114169"/>
              <a:gd name="connsiteY1520" fmla="*/ 987594 h 2082596"/>
              <a:gd name="connsiteX1521" fmla="*/ 1315146 w 2114169"/>
              <a:gd name="connsiteY1521" fmla="*/ 957065 h 2082596"/>
              <a:gd name="connsiteX1522" fmla="*/ 1313526 w 2114169"/>
              <a:gd name="connsiteY1522" fmla="*/ 936251 h 2082596"/>
              <a:gd name="connsiteX1523" fmla="*/ 1858488 w 2114169"/>
              <a:gd name="connsiteY1523" fmla="*/ 927269 h 2082596"/>
              <a:gd name="connsiteX1524" fmla="*/ 1857663 w 2114169"/>
              <a:gd name="connsiteY1524" fmla="*/ 929889 h 2082596"/>
              <a:gd name="connsiteX1525" fmla="*/ 1849075 w 2114169"/>
              <a:gd name="connsiteY1525" fmla="*/ 946455 h 2082596"/>
              <a:gd name="connsiteX1526" fmla="*/ 1849967 w 2114169"/>
              <a:gd name="connsiteY1526" fmla="*/ 948720 h 2082596"/>
              <a:gd name="connsiteX1527" fmla="*/ 1859171 w 2114169"/>
              <a:gd name="connsiteY1527" fmla="*/ 976647 h 2082596"/>
              <a:gd name="connsiteX1528" fmla="*/ 1865922 w 2114169"/>
              <a:gd name="connsiteY1528" fmla="*/ 1002965 h 2082596"/>
              <a:gd name="connsiteX1529" fmla="*/ 1865808 w 2114169"/>
              <a:gd name="connsiteY1529" fmla="*/ 1000198 h 2082596"/>
              <a:gd name="connsiteX1530" fmla="*/ 1863643 w 2114169"/>
              <a:gd name="connsiteY1530" fmla="*/ 971057 h 2082596"/>
              <a:gd name="connsiteX1531" fmla="*/ 1861065 w 2114169"/>
              <a:gd name="connsiteY1531" fmla="*/ 946542 h 2082596"/>
              <a:gd name="connsiteX1532" fmla="*/ 1858591 w 2114169"/>
              <a:gd name="connsiteY1532" fmla="*/ 927885 h 2082596"/>
              <a:gd name="connsiteX1533" fmla="*/ 1858488 w 2114169"/>
              <a:gd name="connsiteY1533" fmla="*/ 927269 h 2082596"/>
              <a:gd name="connsiteX1534" fmla="*/ 709794 w 2114169"/>
              <a:gd name="connsiteY1534" fmla="*/ 926923 h 2082596"/>
              <a:gd name="connsiteX1535" fmla="*/ 706744 w 2114169"/>
              <a:gd name="connsiteY1535" fmla="*/ 935085 h 2082596"/>
              <a:gd name="connsiteX1536" fmla="*/ 697556 w 2114169"/>
              <a:gd name="connsiteY1536" fmla="*/ 962140 h 2082596"/>
              <a:gd name="connsiteX1537" fmla="*/ 697031 w 2114169"/>
              <a:gd name="connsiteY1537" fmla="*/ 963999 h 2082596"/>
              <a:gd name="connsiteX1538" fmla="*/ 697994 w 2114169"/>
              <a:gd name="connsiteY1538" fmla="*/ 967889 h 2082596"/>
              <a:gd name="connsiteX1539" fmla="*/ 703593 w 2114169"/>
              <a:gd name="connsiteY1539" fmla="*/ 992576 h 2082596"/>
              <a:gd name="connsiteX1540" fmla="*/ 706638 w 2114169"/>
              <a:gd name="connsiteY1540" fmla="*/ 1009356 h 2082596"/>
              <a:gd name="connsiteX1541" fmla="*/ 720164 w 2114169"/>
              <a:gd name="connsiteY1541" fmla="*/ 1011300 h 2082596"/>
              <a:gd name="connsiteX1542" fmla="*/ 714184 w 2114169"/>
              <a:gd name="connsiteY1542" fmla="*/ 952863 h 2082596"/>
              <a:gd name="connsiteX1543" fmla="*/ 1503663 w 2114169"/>
              <a:gd name="connsiteY1543" fmla="*/ 916998 h 2082596"/>
              <a:gd name="connsiteX1544" fmla="*/ 1498329 w 2114169"/>
              <a:gd name="connsiteY1544" fmla="*/ 933320 h 2082596"/>
              <a:gd name="connsiteX1545" fmla="*/ 1498424 w 2114169"/>
              <a:gd name="connsiteY1545" fmla="*/ 935479 h 2082596"/>
              <a:gd name="connsiteX1546" fmla="*/ 1498710 w 2114169"/>
              <a:gd name="connsiteY1546" fmla="*/ 962616 h 2082596"/>
              <a:gd name="connsiteX1547" fmla="*/ 1490899 w 2114169"/>
              <a:gd name="connsiteY1547" fmla="*/ 1043718 h 2082596"/>
              <a:gd name="connsiteX1548" fmla="*/ 1485905 w 2114169"/>
              <a:gd name="connsiteY1548" fmla="*/ 1064311 h 2082596"/>
              <a:gd name="connsiteX1549" fmla="*/ 1495545 w 2114169"/>
              <a:gd name="connsiteY1549" fmla="*/ 1103041 h 2082596"/>
              <a:gd name="connsiteX1550" fmla="*/ 1502143 w 2114169"/>
              <a:gd name="connsiteY1550" fmla="*/ 1122776 h 2082596"/>
              <a:gd name="connsiteX1551" fmla="*/ 1509464 w 2114169"/>
              <a:gd name="connsiteY1551" fmla="*/ 1141742 h 2082596"/>
              <a:gd name="connsiteX1552" fmla="*/ 1517403 w 2114169"/>
              <a:gd name="connsiteY1552" fmla="*/ 1159781 h 2082596"/>
              <a:gd name="connsiteX1553" fmla="*/ 1518724 w 2114169"/>
              <a:gd name="connsiteY1553" fmla="*/ 1162439 h 2082596"/>
              <a:gd name="connsiteX1554" fmla="*/ 1524479 w 2114169"/>
              <a:gd name="connsiteY1554" fmla="*/ 1163334 h 2082596"/>
              <a:gd name="connsiteX1555" fmla="*/ 1532663 w 2114169"/>
              <a:gd name="connsiteY1555" fmla="*/ 1117534 h 2082596"/>
              <a:gd name="connsiteX1556" fmla="*/ 1535138 w 2114169"/>
              <a:gd name="connsiteY1556" fmla="*/ 1040133 h 2082596"/>
              <a:gd name="connsiteX1557" fmla="*/ 1518641 w 2114169"/>
              <a:gd name="connsiteY1557" fmla="*/ 953172 h 2082596"/>
              <a:gd name="connsiteX1558" fmla="*/ 1207561 w 2114169"/>
              <a:gd name="connsiteY1558" fmla="*/ 895813 h 2082596"/>
              <a:gd name="connsiteX1559" fmla="*/ 1203554 w 2114169"/>
              <a:gd name="connsiteY1559" fmla="*/ 900727 h 2082596"/>
              <a:gd name="connsiteX1560" fmla="*/ 1203863 w 2114169"/>
              <a:gd name="connsiteY1560" fmla="*/ 909915 h 2082596"/>
              <a:gd name="connsiteX1561" fmla="*/ 1719490 w 2114169"/>
              <a:gd name="connsiteY1561" fmla="*/ 883778 h 2082596"/>
              <a:gd name="connsiteX1562" fmla="*/ 1714377 w 2114169"/>
              <a:gd name="connsiteY1562" fmla="*/ 909267 h 2082596"/>
              <a:gd name="connsiteX1563" fmla="*/ 1712091 w 2114169"/>
              <a:gd name="connsiteY1563" fmla="*/ 1045414 h 2082596"/>
              <a:gd name="connsiteX1564" fmla="*/ 1714472 w 2114169"/>
              <a:gd name="connsiteY1564" fmla="*/ 1066384 h 2082596"/>
              <a:gd name="connsiteX1565" fmla="*/ 1714567 w 2114169"/>
              <a:gd name="connsiteY1565" fmla="*/ 1066538 h 2082596"/>
              <a:gd name="connsiteX1566" fmla="*/ 1719140 w 2114169"/>
              <a:gd name="connsiteY1566" fmla="*/ 1075634 h 2082596"/>
              <a:gd name="connsiteX1567" fmla="*/ 1730882 w 2114169"/>
              <a:gd name="connsiteY1567" fmla="*/ 1103357 h 2082596"/>
              <a:gd name="connsiteX1568" fmla="*/ 1739706 w 2114169"/>
              <a:gd name="connsiteY1568" fmla="*/ 1091169 h 2082596"/>
              <a:gd name="connsiteX1569" fmla="*/ 1739810 w 2114169"/>
              <a:gd name="connsiteY1569" fmla="*/ 1058328 h 2082596"/>
              <a:gd name="connsiteX1570" fmla="*/ 1738675 w 2114169"/>
              <a:gd name="connsiteY1570" fmla="*/ 1024406 h 2082596"/>
              <a:gd name="connsiteX1571" fmla="*/ 1732385 w 2114169"/>
              <a:gd name="connsiteY1571" fmla="*/ 955794 h 2082596"/>
              <a:gd name="connsiteX1572" fmla="*/ 1730117 w 2114169"/>
              <a:gd name="connsiteY1572" fmla="*/ 938832 h 2082596"/>
              <a:gd name="connsiteX1573" fmla="*/ 1727230 w 2114169"/>
              <a:gd name="connsiteY1573" fmla="*/ 922025 h 2082596"/>
              <a:gd name="connsiteX1574" fmla="*/ 1720837 w 2114169"/>
              <a:gd name="connsiteY1574" fmla="*/ 889030 h 2082596"/>
              <a:gd name="connsiteX1575" fmla="*/ 729493 w 2114169"/>
              <a:gd name="connsiteY1575" fmla="*/ 882834 h 2082596"/>
              <a:gd name="connsiteX1576" fmla="*/ 727272 w 2114169"/>
              <a:gd name="connsiteY1576" fmla="*/ 887265 h 2082596"/>
              <a:gd name="connsiteX1577" fmla="*/ 735425 w 2114169"/>
              <a:gd name="connsiteY1577" fmla="*/ 947621 h 2082596"/>
              <a:gd name="connsiteX1578" fmla="*/ 739962 w 2114169"/>
              <a:gd name="connsiteY1578" fmla="*/ 1014075 h 2082596"/>
              <a:gd name="connsiteX1579" fmla="*/ 750774 w 2114169"/>
              <a:gd name="connsiteY1579" fmla="*/ 1014872 h 2082596"/>
              <a:gd name="connsiteX1580" fmla="*/ 750668 w 2114169"/>
              <a:gd name="connsiteY1580" fmla="*/ 1013376 h 2082596"/>
              <a:gd name="connsiteX1581" fmla="*/ 748743 w 2114169"/>
              <a:gd name="connsiteY1581" fmla="*/ 994774 h 2082596"/>
              <a:gd name="connsiteX1582" fmla="*/ 746293 w 2114169"/>
              <a:gd name="connsiteY1582" fmla="*/ 976343 h 2082596"/>
              <a:gd name="connsiteX1583" fmla="*/ 740868 w 2114169"/>
              <a:gd name="connsiteY1583" fmla="*/ 940158 h 2082596"/>
              <a:gd name="connsiteX1584" fmla="*/ 729493 w 2114169"/>
              <a:gd name="connsiteY1584" fmla="*/ 882834 h 2082596"/>
              <a:gd name="connsiteX1585" fmla="*/ 1391686 w 2114169"/>
              <a:gd name="connsiteY1585" fmla="*/ 869652 h 2082596"/>
              <a:gd name="connsiteX1586" fmla="*/ 1381923 w 2114169"/>
              <a:gd name="connsiteY1586" fmla="*/ 874113 h 2082596"/>
              <a:gd name="connsiteX1587" fmla="*/ 1366871 w 2114169"/>
              <a:gd name="connsiteY1587" fmla="*/ 883209 h 2082596"/>
              <a:gd name="connsiteX1588" fmla="*/ 1349725 w 2114169"/>
              <a:gd name="connsiteY1588" fmla="*/ 896931 h 2082596"/>
              <a:gd name="connsiteX1589" fmla="*/ 1331435 w 2114169"/>
              <a:gd name="connsiteY1589" fmla="*/ 914972 h 2082596"/>
              <a:gd name="connsiteX1590" fmla="*/ 1322195 w 2114169"/>
              <a:gd name="connsiteY1590" fmla="*/ 925765 h 2082596"/>
              <a:gd name="connsiteX1591" fmla="*/ 1318576 w 2114169"/>
              <a:gd name="connsiteY1591" fmla="*/ 930237 h 2082596"/>
              <a:gd name="connsiteX1592" fmla="*/ 1320005 w 2114169"/>
              <a:gd name="connsiteY1592" fmla="*/ 956602 h 2082596"/>
              <a:gd name="connsiteX1593" fmla="*/ 1319719 w 2114169"/>
              <a:gd name="connsiteY1593" fmla="*/ 987903 h 2082596"/>
              <a:gd name="connsiteX1594" fmla="*/ 1318576 w 2114169"/>
              <a:gd name="connsiteY1594" fmla="*/ 1005479 h 2082596"/>
              <a:gd name="connsiteX1595" fmla="*/ 1316670 w 2114169"/>
              <a:gd name="connsiteY1595" fmla="*/ 1023366 h 2082596"/>
              <a:gd name="connsiteX1596" fmla="*/ 1313907 w 2114169"/>
              <a:gd name="connsiteY1596" fmla="*/ 1040942 h 2082596"/>
              <a:gd name="connsiteX1597" fmla="*/ 1313619 w 2114169"/>
              <a:gd name="connsiteY1597" fmla="*/ 1042454 h 2082596"/>
              <a:gd name="connsiteX1598" fmla="*/ 1314382 w 2114169"/>
              <a:gd name="connsiteY1598" fmla="*/ 1070815 h 2082596"/>
              <a:gd name="connsiteX1599" fmla="*/ 1314279 w 2114169"/>
              <a:gd name="connsiteY1599" fmla="*/ 1086234 h 2082596"/>
              <a:gd name="connsiteX1600" fmla="*/ 1313351 w 2114169"/>
              <a:gd name="connsiteY1600" fmla="*/ 1101499 h 2082596"/>
              <a:gd name="connsiteX1601" fmla="*/ 1310464 w 2114169"/>
              <a:gd name="connsiteY1601" fmla="*/ 1130794 h 2082596"/>
              <a:gd name="connsiteX1602" fmla="*/ 1306029 w 2114169"/>
              <a:gd name="connsiteY1602" fmla="*/ 1157468 h 2082596"/>
              <a:gd name="connsiteX1603" fmla="*/ 1303659 w 2114169"/>
              <a:gd name="connsiteY1603" fmla="*/ 1169649 h 2082596"/>
              <a:gd name="connsiteX1604" fmla="*/ 1300668 w 2114169"/>
              <a:gd name="connsiteY1604" fmla="*/ 1180597 h 2082596"/>
              <a:gd name="connsiteX1605" fmla="*/ 1300121 w 2114169"/>
              <a:gd name="connsiteY1605" fmla="*/ 1182546 h 2082596"/>
              <a:gd name="connsiteX1606" fmla="*/ 1340902 w 2114169"/>
              <a:gd name="connsiteY1606" fmla="*/ 1164561 h 2082596"/>
              <a:gd name="connsiteX1607" fmla="*/ 1356144 w 2114169"/>
              <a:gd name="connsiteY1607" fmla="*/ 1161418 h 2082596"/>
              <a:gd name="connsiteX1608" fmla="*/ 1354800 w 2114169"/>
              <a:gd name="connsiteY1608" fmla="*/ 1125861 h 2082596"/>
              <a:gd name="connsiteX1609" fmla="*/ 1357791 w 2114169"/>
              <a:gd name="connsiteY1609" fmla="*/ 1095793 h 2082596"/>
              <a:gd name="connsiteX1610" fmla="*/ 1362430 w 2114169"/>
              <a:gd name="connsiteY1610" fmla="*/ 1065727 h 2082596"/>
              <a:gd name="connsiteX1611" fmla="*/ 1368307 w 2114169"/>
              <a:gd name="connsiteY1611" fmla="*/ 1036895 h 2082596"/>
              <a:gd name="connsiteX1612" fmla="*/ 1374803 w 2114169"/>
              <a:gd name="connsiteY1612" fmla="*/ 1008524 h 2082596"/>
              <a:gd name="connsiteX1613" fmla="*/ 1378096 w 2114169"/>
              <a:gd name="connsiteY1613" fmla="*/ 991742 h 2082596"/>
              <a:gd name="connsiteX1614" fmla="*/ 1376874 w 2114169"/>
              <a:gd name="connsiteY1614" fmla="*/ 995611 h 2082596"/>
              <a:gd name="connsiteX1615" fmla="*/ 1374398 w 2114169"/>
              <a:gd name="connsiteY1615" fmla="*/ 1002087 h 2082596"/>
              <a:gd name="connsiteX1616" fmla="*/ 1365633 w 2114169"/>
              <a:gd name="connsiteY1616" fmla="*/ 1024907 h 2082596"/>
              <a:gd name="connsiteX1617" fmla="*/ 1357918 w 2114169"/>
              <a:gd name="connsiteY1617" fmla="*/ 1041405 h 2082596"/>
              <a:gd name="connsiteX1618" fmla="*/ 1351059 w 2114169"/>
              <a:gd name="connsiteY1618" fmla="*/ 1055589 h 2082596"/>
              <a:gd name="connsiteX1619" fmla="*/ 1357250 w 2114169"/>
              <a:gd name="connsiteY1619" fmla="*/ 1040789 h 2082596"/>
              <a:gd name="connsiteX1620" fmla="*/ 1364300 w 2114169"/>
              <a:gd name="connsiteY1620" fmla="*/ 1023673 h 2082596"/>
              <a:gd name="connsiteX1621" fmla="*/ 1372111 w 2114169"/>
              <a:gd name="connsiteY1621" fmla="*/ 1000237 h 2082596"/>
              <a:gd name="connsiteX1622" fmla="*/ 1374302 w 2114169"/>
              <a:gd name="connsiteY1622" fmla="*/ 993607 h 2082596"/>
              <a:gd name="connsiteX1623" fmla="*/ 1376207 w 2114169"/>
              <a:gd name="connsiteY1623" fmla="*/ 986515 h 2082596"/>
              <a:gd name="connsiteX1624" fmla="*/ 1380112 w 2114169"/>
              <a:gd name="connsiteY1624" fmla="*/ 971559 h 2082596"/>
              <a:gd name="connsiteX1625" fmla="*/ 1386827 w 2114169"/>
              <a:gd name="connsiteY1625" fmla="*/ 941102 h 2082596"/>
              <a:gd name="connsiteX1626" fmla="*/ 1857130 w 2114169"/>
              <a:gd name="connsiteY1626" fmla="*/ 863952 h 2082596"/>
              <a:gd name="connsiteX1627" fmla="*/ 1853360 w 2114169"/>
              <a:gd name="connsiteY1627" fmla="*/ 873804 h 2082596"/>
              <a:gd name="connsiteX1628" fmla="*/ 1844025 w 2114169"/>
              <a:gd name="connsiteY1628" fmla="*/ 901403 h 2082596"/>
              <a:gd name="connsiteX1629" fmla="*/ 1838500 w 2114169"/>
              <a:gd name="connsiteY1629" fmla="*/ 920523 h 2082596"/>
              <a:gd name="connsiteX1630" fmla="*/ 1841834 w 2114169"/>
              <a:gd name="connsiteY1630" fmla="*/ 928078 h 2082596"/>
              <a:gd name="connsiteX1631" fmla="*/ 1843997 w 2114169"/>
              <a:gd name="connsiteY1631" fmla="*/ 933569 h 2082596"/>
              <a:gd name="connsiteX1632" fmla="*/ 1849002 w 2114169"/>
              <a:gd name="connsiteY1632" fmla="*/ 923568 h 2082596"/>
              <a:gd name="connsiteX1633" fmla="*/ 1691102 w 2114169"/>
              <a:gd name="connsiteY1633" fmla="*/ 863888 h 2082596"/>
              <a:gd name="connsiteX1634" fmla="*/ 1685987 w 2114169"/>
              <a:gd name="connsiteY1634" fmla="*/ 873302 h 2082596"/>
              <a:gd name="connsiteX1635" fmla="*/ 1680625 w 2114169"/>
              <a:gd name="connsiteY1635" fmla="*/ 884404 h 2082596"/>
              <a:gd name="connsiteX1636" fmla="*/ 1669798 w 2114169"/>
              <a:gd name="connsiteY1636" fmla="*/ 909075 h 2082596"/>
              <a:gd name="connsiteX1637" fmla="*/ 1669179 w 2114169"/>
              <a:gd name="connsiteY1637" fmla="*/ 910770 h 2082596"/>
              <a:gd name="connsiteX1638" fmla="*/ 1670314 w 2114169"/>
              <a:gd name="connsiteY1638" fmla="*/ 914317 h 2082596"/>
              <a:gd name="connsiteX1639" fmla="*/ 1676913 w 2114169"/>
              <a:gd name="connsiteY1639" fmla="*/ 936828 h 2082596"/>
              <a:gd name="connsiteX1640" fmla="*/ 1684543 w 2114169"/>
              <a:gd name="connsiteY1640" fmla="*/ 969362 h 2082596"/>
              <a:gd name="connsiteX1641" fmla="*/ 1685415 w 2114169"/>
              <a:gd name="connsiteY1641" fmla="*/ 974186 h 2082596"/>
              <a:gd name="connsiteX1642" fmla="*/ 1685037 w 2114169"/>
              <a:gd name="connsiteY1642" fmla="*/ 898321 h 2082596"/>
              <a:gd name="connsiteX1643" fmla="*/ 351235 w 2114169"/>
              <a:gd name="connsiteY1643" fmla="*/ 854935 h 2082596"/>
              <a:gd name="connsiteX1644" fmla="*/ 350884 w 2114169"/>
              <a:gd name="connsiteY1644" fmla="*/ 855610 h 2082596"/>
              <a:gd name="connsiteX1645" fmla="*/ 322447 w 2114169"/>
              <a:gd name="connsiteY1645" fmla="*/ 931872 h 2082596"/>
              <a:gd name="connsiteX1646" fmla="*/ 300310 w 2114169"/>
              <a:gd name="connsiteY1646" fmla="*/ 1055817 h 2082596"/>
              <a:gd name="connsiteX1647" fmla="*/ 300477 w 2114169"/>
              <a:gd name="connsiteY1647" fmla="*/ 1060639 h 2082596"/>
              <a:gd name="connsiteX1648" fmla="*/ 341549 w 2114169"/>
              <a:gd name="connsiteY1648" fmla="*/ 1052621 h 2082596"/>
              <a:gd name="connsiteX1649" fmla="*/ 342771 w 2114169"/>
              <a:gd name="connsiteY1649" fmla="*/ 1052509 h 2082596"/>
              <a:gd name="connsiteX1650" fmla="*/ 350797 w 2114169"/>
              <a:gd name="connsiteY1650" fmla="*/ 1019632 h 2082596"/>
              <a:gd name="connsiteX1651" fmla="*/ 356003 w 2114169"/>
              <a:gd name="connsiteY1651" fmla="*/ 936522 h 2082596"/>
              <a:gd name="connsiteX1652" fmla="*/ 355444 w 2114169"/>
              <a:gd name="connsiteY1652" fmla="*/ 926961 h 2082596"/>
              <a:gd name="connsiteX1653" fmla="*/ 354746 w 2114169"/>
              <a:gd name="connsiteY1653" fmla="*/ 928657 h 2082596"/>
              <a:gd name="connsiteX1654" fmla="*/ 350829 w 2114169"/>
              <a:gd name="connsiteY1654" fmla="*/ 939912 h 2082596"/>
              <a:gd name="connsiteX1655" fmla="*/ 344437 w 2114169"/>
              <a:gd name="connsiteY1655" fmla="*/ 958105 h 2082596"/>
              <a:gd name="connsiteX1656" fmla="*/ 338868 w 2114169"/>
              <a:gd name="connsiteY1656" fmla="*/ 973986 h 2082596"/>
              <a:gd name="connsiteX1657" fmla="*/ 344023 w 2114169"/>
              <a:gd name="connsiteY1657" fmla="*/ 957644 h 2082596"/>
              <a:gd name="connsiteX1658" fmla="*/ 349901 w 2114169"/>
              <a:gd name="connsiteY1658" fmla="*/ 938987 h 2082596"/>
              <a:gd name="connsiteX1659" fmla="*/ 353510 w 2114169"/>
              <a:gd name="connsiteY1659" fmla="*/ 927423 h 2082596"/>
              <a:gd name="connsiteX1660" fmla="*/ 355208 w 2114169"/>
              <a:gd name="connsiteY1660" fmla="*/ 922910 h 2082596"/>
              <a:gd name="connsiteX1661" fmla="*/ 500001 w 2114169"/>
              <a:gd name="connsiteY1661" fmla="*/ 851552 h 2082596"/>
              <a:gd name="connsiteX1662" fmla="*/ 494356 w 2114169"/>
              <a:gd name="connsiteY1662" fmla="*/ 865131 h 2082596"/>
              <a:gd name="connsiteX1663" fmla="*/ 486005 w 2114169"/>
              <a:gd name="connsiteY1663" fmla="*/ 881629 h 2082596"/>
              <a:gd name="connsiteX1664" fmla="*/ 483874 w 2114169"/>
              <a:gd name="connsiteY1664" fmla="*/ 885705 h 2082596"/>
              <a:gd name="connsiteX1665" fmla="*/ 478721 w 2114169"/>
              <a:gd name="connsiteY1665" fmla="*/ 968904 h 2082596"/>
              <a:gd name="connsiteX1666" fmla="*/ 478895 w 2114169"/>
              <a:gd name="connsiteY1666" fmla="*/ 968228 h 2082596"/>
              <a:gd name="connsiteX1667" fmla="*/ 476681 w 2114169"/>
              <a:gd name="connsiteY1667" fmla="*/ 1003052 h 2082596"/>
              <a:gd name="connsiteX1668" fmla="*/ 517555 w 2114169"/>
              <a:gd name="connsiteY1668" fmla="*/ 995265 h 2082596"/>
              <a:gd name="connsiteX1669" fmla="*/ 532221 w 2114169"/>
              <a:gd name="connsiteY1669" fmla="*/ 994748 h 2082596"/>
              <a:gd name="connsiteX1670" fmla="*/ 536054 w 2114169"/>
              <a:gd name="connsiteY1670" fmla="*/ 967149 h 2082596"/>
              <a:gd name="connsiteX1671" fmla="*/ 541370 w 2114169"/>
              <a:gd name="connsiteY1671" fmla="*/ 942355 h 2082596"/>
              <a:gd name="connsiteX1672" fmla="*/ 543907 w 2114169"/>
              <a:gd name="connsiteY1672" fmla="*/ 932887 h 2082596"/>
              <a:gd name="connsiteX1673" fmla="*/ 538782 w 2114169"/>
              <a:gd name="connsiteY1673" fmla="*/ 921059 h 2082596"/>
              <a:gd name="connsiteX1674" fmla="*/ 534156 w 2114169"/>
              <a:gd name="connsiteY1674" fmla="*/ 924647 h 2082596"/>
              <a:gd name="connsiteX1675" fmla="*/ 518587 w 2114169"/>
              <a:gd name="connsiteY1675" fmla="*/ 933436 h 2082596"/>
              <a:gd name="connsiteX1676" fmla="*/ 508276 w 2114169"/>
              <a:gd name="connsiteY1676" fmla="*/ 937444 h 2082596"/>
              <a:gd name="connsiteX1677" fmla="*/ 504667 w 2114169"/>
              <a:gd name="connsiteY1677" fmla="*/ 938832 h 2082596"/>
              <a:gd name="connsiteX1678" fmla="*/ 508276 w 2114169"/>
              <a:gd name="connsiteY1678" fmla="*/ 936981 h 2082596"/>
              <a:gd name="connsiteX1679" fmla="*/ 518278 w 2114169"/>
              <a:gd name="connsiteY1679" fmla="*/ 931739 h 2082596"/>
              <a:gd name="connsiteX1680" fmla="*/ 533023 w 2114169"/>
              <a:gd name="connsiteY1680" fmla="*/ 921102 h 2082596"/>
              <a:gd name="connsiteX1681" fmla="*/ 536935 w 2114169"/>
              <a:gd name="connsiteY1681" fmla="*/ 917381 h 2082596"/>
              <a:gd name="connsiteX1682" fmla="*/ 1525384 w 2114169"/>
              <a:gd name="connsiteY1682" fmla="*/ 850523 h 2082596"/>
              <a:gd name="connsiteX1683" fmla="*/ 1512005 w 2114169"/>
              <a:gd name="connsiteY1683" fmla="*/ 891466 h 2082596"/>
              <a:gd name="connsiteX1684" fmla="*/ 1532870 w 2114169"/>
              <a:gd name="connsiteY1684" fmla="*/ 945154 h 2082596"/>
              <a:gd name="connsiteX1685" fmla="*/ 1545965 w 2114169"/>
              <a:gd name="connsiteY1685" fmla="*/ 1039515 h 2082596"/>
              <a:gd name="connsiteX1686" fmla="*/ 1539571 w 2114169"/>
              <a:gd name="connsiteY1686" fmla="*/ 1119538 h 2082596"/>
              <a:gd name="connsiteX1687" fmla="*/ 1529234 w 2114169"/>
              <a:gd name="connsiteY1687" fmla="*/ 1164074 h 2082596"/>
              <a:gd name="connsiteX1688" fmla="*/ 1574250 w 2114169"/>
              <a:gd name="connsiteY1688" fmla="*/ 1171076 h 2082596"/>
              <a:gd name="connsiteX1689" fmla="*/ 1568726 w 2114169"/>
              <a:gd name="connsiteY1689" fmla="*/ 1112639 h 2082596"/>
              <a:gd name="connsiteX1690" fmla="*/ 1545483 w 2114169"/>
              <a:gd name="connsiteY1690" fmla="*/ 964004 h 2082596"/>
              <a:gd name="connsiteX1691" fmla="*/ 1538338 w 2114169"/>
              <a:gd name="connsiteY1691" fmla="*/ 926999 h 2082596"/>
              <a:gd name="connsiteX1692" fmla="*/ 1531193 w 2114169"/>
              <a:gd name="connsiteY1692" fmla="*/ 889223 h 2082596"/>
              <a:gd name="connsiteX1693" fmla="*/ 1527765 w 2114169"/>
              <a:gd name="connsiteY1693" fmla="*/ 869487 h 2082596"/>
              <a:gd name="connsiteX1694" fmla="*/ 1525384 w 2114169"/>
              <a:gd name="connsiteY1694" fmla="*/ 850523 h 2082596"/>
              <a:gd name="connsiteX1695" fmla="*/ 1870317 w 2114169"/>
              <a:gd name="connsiteY1695" fmla="*/ 831711 h 2082596"/>
              <a:gd name="connsiteX1696" fmla="*/ 1869071 w 2114169"/>
              <a:gd name="connsiteY1696" fmla="*/ 834613 h 2082596"/>
              <a:gd name="connsiteX1697" fmla="*/ 1870139 w 2114169"/>
              <a:gd name="connsiteY1697" fmla="*/ 844161 h 2082596"/>
              <a:gd name="connsiteX1698" fmla="*/ 1862303 w 2114169"/>
              <a:gd name="connsiteY1698" fmla="*/ 913391 h 2082596"/>
              <a:gd name="connsiteX1699" fmla="*/ 1862303 w 2114169"/>
              <a:gd name="connsiteY1699" fmla="*/ 913545 h 2082596"/>
              <a:gd name="connsiteX1700" fmla="*/ 1864055 w 2114169"/>
              <a:gd name="connsiteY1700" fmla="*/ 925881 h 2082596"/>
              <a:gd name="connsiteX1701" fmla="*/ 1866324 w 2114169"/>
              <a:gd name="connsiteY1701" fmla="*/ 944999 h 2082596"/>
              <a:gd name="connsiteX1702" fmla="*/ 1868488 w 2114169"/>
              <a:gd name="connsiteY1702" fmla="*/ 969978 h 2082596"/>
              <a:gd name="connsiteX1703" fmla="*/ 1870242 w 2114169"/>
              <a:gd name="connsiteY1703" fmla="*/ 999582 h 2082596"/>
              <a:gd name="connsiteX1704" fmla="*/ 1871047 w 2114169"/>
              <a:gd name="connsiteY1704" fmla="*/ 1028340 h 2082596"/>
              <a:gd name="connsiteX1705" fmla="*/ 1875079 w 2114169"/>
              <a:gd name="connsiteY1705" fmla="*/ 1051273 h 2082596"/>
              <a:gd name="connsiteX1706" fmla="*/ 1878603 w 2114169"/>
              <a:gd name="connsiteY1706" fmla="*/ 1095525 h 2082596"/>
              <a:gd name="connsiteX1707" fmla="*/ 1878794 w 2114169"/>
              <a:gd name="connsiteY1707" fmla="*/ 1118499 h 2082596"/>
              <a:gd name="connsiteX1708" fmla="*/ 1877556 w 2114169"/>
              <a:gd name="connsiteY1708" fmla="*/ 1141472 h 2082596"/>
              <a:gd name="connsiteX1709" fmla="*/ 1875079 w 2114169"/>
              <a:gd name="connsiteY1709" fmla="*/ 1164137 h 2082596"/>
              <a:gd name="connsiteX1710" fmla="*/ 1871460 w 2114169"/>
              <a:gd name="connsiteY1710" fmla="*/ 1186185 h 2082596"/>
              <a:gd name="connsiteX1711" fmla="*/ 1866792 w 2114169"/>
              <a:gd name="connsiteY1711" fmla="*/ 1207155 h 2082596"/>
              <a:gd name="connsiteX1712" fmla="*/ 1861171 w 2114169"/>
              <a:gd name="connsiteY1712" fmla="*/ 1226891 h 2082596"/>
              <a:gd name="connsiteX1713" fmla="*/ 1854884 w 2114169"/>
              <a:gd name="connsiteY1713" fmla="*/ 1245241 h 2082596"/>
              <a:gd name="connsiteX1714" fmla="*/ 1848121 w 2114169"/>
              <a:gd name="connsiteY1714" fmla="*/ 1262045 h 2082596"/>
              <a:gd name="connsiteX1715" fmla="*/ 1841167 w 2114169"/>
              <a:gd name="connsiteY1715" fmla="*/ 1277310 h 2082596"/>
              <a:gd name="connsiteX1716" fmla="*/ 1834308 w 2114169"/>
              <a:gd name="connsiteY1716" fmla="*/ 1291032 h 2082596"/>
              <a:gd name="connsiteX1717" fmla="*/ 1821354 w 2114169"/>
              <a:gd name="connsiteY1717" fmla="*/ 1313544 h 2082596"/>
              <a:gd name="connsiteX1718" fmla="*/ 1810685 w 2114169"/>
              <a:gd name="connsiteY1718" fmla="*/ 1329734 h 2082596"/>
              <a:gd name="connsiteX1719" fmla="*/ 1801064 w 2114169"/>
              <a:gd name="connsiteY1719" fmla="*/ 1343302 h 2082596"/>
              <a:gd name="connsiteX1720" fmla="*/ 1810208 w 2114169"/>
              <a:gd name="connsiteY1720" fmla="*/ 1328962 h 2082596"/>
              <a:gd name="connsiteX1721" fmla="*/ 1820211 w 2114169"/>
              <a:gd name="connsiteY1721" fmla="*/ 1311849 h 2082596"/>
              <a:gd name="connsiteX1722" fmla="*/ 1832308 w 2114169"/>
              <a:gd name="connsiteY1722" fmla="*/ 1288412 h 2082596"/>
              <a:gd name="connsiteX1723" fmla="*/ 1838595 w 2114169"/>
              <a:gd name="connsiteY1723" fmla="*/ 1274381 h 2082596"/>
              <a:gd name="connsiteX1724" fmla="*/ 1844882 w 2114169"/>
              <a:gd name="connsiteY1724" fmla="*/ 1258807 h 2082596"/>
              <a:gd name="connsiteX1725" fmla="*/ 1850884 w 2114169"/>
              <a:gd name="connsiteY1725" fmla="*/ 1241847 h 2082596"/>
              <a:gd name="connsiteX1726" fmla="*/ 1856409 w 2114169"/>
              <a:gd name="connsiteY1726" fmla="*/ 1223499 h 2082596"/>
              <a:gd name="connsiteX1727" fmla="*/ 1861171 w 2114169"/>
              <a:gd name="connsiteY1727" fmla="*/ 1203917 h 2082596"/>
              <a:gd name="connsiteX1728" fmla="*/ 1864981 w 2114169"/>
              <a:gd name="connsiteY1728" fmla="*/ 1183410 h 2082596"/>
              <a:gd name="connsiteX1729" fmla="*/ 1867650 w 2114169"/>
              <a:gd name="connsiteY1729" fmla="*/ 1162133 h 2082596"/>
              <a:gd name="connsiteX1730" fmla="*/ 1869173 w 2114169"/>
              <a:gd name="connsiteY1730" fmla="*/ 1140392 h 2082596"/>
              <a:gd name="connsiteX1731" fmla="*/ 1869554 w 2114169"/>
              <a:gd name="connsiteY1731" fmla="*/ 1118652 h 2082596"/>
              <a:gd name="connsiteX1732" fmla="*/ 1868829 w 2114169"/>
              <a:gd name="connsiteY1732" fmla="*/ 1102220 h 2082596"/>
              <a:gd name="connsiteX1733" fmla="*/ 1868695 w 2114169"/>
              <a:gd name="connsiteY1733" fmla="*/ 1104582 h 2082596"/>
              <a:gd name="connsiteX1734" fmla="*/ 1865087 w 2114169"/>
              <a:gd name="connsiteY1734" fmla="*/ 1140662 h 2082596"/>
              <a:gd name="connsiteX1735" fmla="*/ 1862817 w 2114169"/>
              <a:gd name="connsiteY1735" fmla="*/ 1158240 h 2082596"/>
              <a:gd name="connsiteX1736" fmla="*/ 1859828 w 2114169"/>
              <a:gd name="connsiteY1736" fmla="*/ 1175200 h 2082596"/>
              <a:gd name="connsiteX1737" fmla="*/ 1856941 w 2114169"/>
              <a:gd name="connsiteY1737" fmla="*/ 1191544 h 2082596"/>
              <a:gd name="connsiteX1738" fmla="*/ 1853436 w 2114169"/>
              <a:gd name="connsiteY1738" fmla="*/ 1206809 h 2082596"/>
              <a:gd name="connsiteX1739" fmla="*/ 1846321 w 2114169"/>
              <a:gd name="connsiteY1739" fmla="*/ 1234407 h 2082596"/>
              <a:gd name="connsiteX1740" fmla="*/ 1839515 w 2114169"/>
              <a:gd name="connsiteY1740" fmla="*/ 1257227 h 2082596"/>
              <a:gd name="connsiteX1741" fmla="*/ 1833226 w 2114169"/>
              <a:gd name="connsiteY1741" fmla="*/ 1274033 h 2082596"/>
              <a:gd name="connsiteX1742" fmla="*/ 1827762 w 2114169"/>
              <a:gd name="connsiteY1742" fmla="*/ 1288682 h 2082596"/>
              <a:gd name="connsiteX1743" fmla="*/ 1833019 w 2114169"/>
              <a:gd name="connsiteY1743" fmla="*/ 1273880 h 2082596"/>
              <a:gd name="connsiteX1744" fmla="*/ 1839103 w 2114169"/>
              <a:gd name="connsiteY1744" fmla="*/ 1256920 h 2082596"/>
              <a:gd name="connsiteX1745" fmla="*/ 1845599 w 2114169"/>
              <a:gd name="connsiteY1745" fmla="*/ 1233944 h 2082596"/>
              <a:gd name="connsiteX1746" fmla="*/ 1852198 w 2114169"/>
              <a:gd name="connsiteY1746" fmla="*/ 1206191 h 2082596"/>
              <a:gd name="connsiteX1747" fmla="*/ 1855497 w 2114169"/>
              <a:gd name="connsiteY1747" fmla="*/ 1190928 h 2082596"/>
              <a:gd name="connsiteX1748" fmla="*/ 1858076 w 2114169"/>
              <a:gd name="connsiteY1748" fmla="*/ 1174584 h 2082596"/>
              <a:gd name="connsiteX1749" fmla="*/ 1860756 w 2114169"/>
              <a:gd name="connsiteY1749" fmla="*/ 1157624 h 2082596"/>
              <a:gd name="connsiteX1750" fmla="*/ 1862715 w 2114169"/>
              <a:gd name="connsiteY1750" fmla="*/ 1140045 h 2082596"/>
              <a:gd name="connsiteX1751" fmla="*/ 1865808 w 2114169"/>
              <a:gd name="connsiteY1751" fmla="*/ 1104120 h 2082596"/>
              <a:gd name="connsiteX1752" fmla="*/ 1866733 w 2114169"/>
              <a:gd name="connsiteY1752" fmla="*/ 1080916 h 2082596"/>
              <a:gd name="connsiteX1753" fmla="*/ 1863838 w 2114169"/>
              <a:gd name="connsiteY1753" fmla="*/ 1055898 h 2082596"/>
              <a:gd name="connsiteX1754" fmla="*/ 1855932 w 2114169"/>
              <a:gd name="connsiteY1754" fmla="*/ 1018894 h 2082596"/>
              <a:gd name="connsiteX1755" fmla="*/ 1846501 w 2114169"/>
              <a:gd name="connsiteY1755" fmla="*/ 987286 h 2082596"/>
              <a:gd name="connsiteX1756" fmla="*/ 1838456 w 2114169"/>
              <a:gd name="connsiteY1756" fmla="*/ 966938 h 2082596"/>
              <a:gd name="connsiteX1757" fmla="*/ 1822277 w 2114169"/>
              <a:gd name="connsiteY1757" fmla="*/ 998147 h 2082596"/>
              <a:gd name="connsiteX1758" fmla="*/ 1822211 w 2114169"/>
              <a:gd name="connsiteY1758" fmla="*/ 998542 h 2082596"/>
              <a:gd name="connsiteX1759" fmla="*/ 1820020 w 2114169"/>
              <a:gd name="connsiteY1759" fmla="*/ 1015348 h 2082596"/>
              <a:gd name="connsiteX1760" fmla="*/ 1818686 w 2114169"/>
              <a:gd name="connsiteY1760" fmla="*/ 1032000 h 2082596"/>
              <a:gd name="connsiteX1761" fmla="*/ 1817447 w 2114169"/>
              <a:gd name="connsiteY1761" fmla="*/ 1048190 h 2082596"/>
              <a:gd name="connsiteX1762" fmla="*/ 1817162 w 2114169"/>
              <a:gd name="connsiteY1762" fmla="*/ 1063762 h 2082596"/>
              <a:gd name="connsiteX1763" fmla="*/ 1817447 w 2114169"/>
              <a:gd name="connsiteY1763" fmla="*/ 1092440 h 2082596"/>
              <a:gd name="connsiteX1764" fmla="*/ 1818782 w 2114169"/>
              <a:gd name="connsiteY1764" fmla="*/ 1116802 h 2082596"/>
              <a:gd name="connsiteX1765" fmla="*/ 1821163 w 2114169"/>
              <a:gd name="connsiteY1765" fmla="*/ 1135305 h 2082596"/>
              <a:gd name="connsiteX1766" fmla="*/ 1823258 w 2114169"/>
              <a:gd name="connsiteY1766" fmla="*/ 1151649 h 2082596"/>
              <a:gd name="connsiteX1767" fmla="*/ 1819829 w 2114169"/>
              <a:gd name="connsiteY1767" fmla="*/ 1136075 h 2082596"/>
              <a:gd name="connsiteX1768" fmla="*/ 1815828 w 2114169"/>
              <a:gd name="connsiteY1768" fmla="*/ 1118036 h 2082596"/>
              <a:gd name="connsiteX1769" fmla="*/ 1812303 w 2114169"/>
              <a:gd name="connsiteY1769" fmla="*/ 1093675 h 2082596"/>
              <a:gd name="connsiteX1770" fmla="*/ 1809446 w 2114169"/>
              <a:gd name="connsiteY1770" fmla="*/ 1064378 h 2082596"/>
              <a:gd name="connsiteX1771" fmla="*/ 1808302 w 2114169"/>
              <a:gd name="connsiteY1771" fmla="*/ 1048190 h 2082596"/>
              <a:gd name="connsiteX1772" fmla="*/ 1808112 w 2114169"/>
              <a:gd name="connsiteY1772" fmla="*/ 1031228 h 2082596"/>
              <a:gd name="connsiteX1773" fmla="*/ 1808039 w 2114169"/>
              <a:gd name="connsiteY1773" fmla="*/ 1017629 h 2082596"/>
              <a:gd name="connsiteX1774" fmla="*/ 1787562 w 2114169"/>
              <a:gd name="connsiteY1774" fmla="*/ 1043006 h 2082596"/>
              <a:gd name="connsiteX1775" fmla="*/ 1786869 w 2114169"/>
              <a:gd name="connsiteY1775" fmla="*/ 1044796 h 2082596"/>
              <a:gd name="connsiteX1776" fmla="*/ 1781058 w 2114169"/>
              <a:gd name="connsiteY1776" fmla="*/ 1062682 h 2082596"/>
              <a:gd name="connsiteX1777" fmla="*/ 1776391 w 2114169"/>
              <a:gd name="connsiteY1777" fmla="*/ 1081339 h 2082596"/>
              <a:gd name="connsiteX1778" fmla="*/ 1772961 w 2114169"/>
              <a:gd name="connsiteY1778" fmla="*/ 1100151 h 2082596"/>
              <a:gd name="connsiteX1779" fmla="*/ 1770961 w 2114169"/>
              <a:gd name="connsiteY1779" fmla="*/ 1118190 h 2082596"/>
              <a:gd name="connsiteX1780" fmla="*/ 1770294 w 2114169"/>
              <a:gd name="connsiteY1780" fmla="*/ 1134687 h 2082596"/>
              <a:gd name="connsiteX1781" fmla="*/ 1770580 w 2114169"/>
              <a:gd name="connsiteY1781" fmla="*/ 1148718 h 2082596"/>
              <a:gd name="connsiteX1782" fmla="*/ 1771628 w 2114169"/>
              <a:gd name="connsiteY1782" fmla="*/ 1159358 h 2082596"/>
              <a:gd name="connsiteX1783" fmla="*/ 1772581 w 2114169"/>
              <a:gd name="connsiteY1783" fmla="*/ 1168763 h 2082596"/>
              <a:gd name="connsiteX1784" fmla="*/ 1771152 w 2114169"/>
              <a:gd name="connsiteY1784" fmla="*/ 1159511 h 2082596"/>
              <a:gd name="connsiteX1785" fmla="*/ 1769533 w 2114169"/>
              <a:gd name="connsiteY1785" fmla="*/ 1148874 h 2082596"/>
              <a:gd name="connsiteX1786" fmla="*/ 1768579 w 2114169"/>
              <a:gd name="connsiteY1786" fmla="*/ 1134687 h 2082596"/>
              <a:gd name="connsiteX1787" fmla="*/ 1768389 w 2114169"/>
              <a:gd name="connsiteY1787" fmla="*/ 1117881 h 2082596"/>
              <a:gd name="connsiteX1788" fmla="*/ 1769533 w 2114169"/>
              <a:gd name="connsiteY1788" fmla="*/ 1099070 h 2082596"/>
              <a:gd name="connsiteX1789" fmla="*/ 1772009 w 2114169"/>
              <a:gd name="connsiteY1789" fmla="*/ 1079181 h 2082596"/>
              <a:gd name="connsiteX1790" fmla="*/ 1775819 w 2114169"/>
              <a:gd name="connsiteY1790" fmla="*/ 1059136 h 2082596"/>
              <a:gd name="connsiteX1791" fmla="*/ 1776431 w 2114169"/>
              <a:gd name="connsiteY1791" fmla="*/ 1056800 h 2082596"/>
              <a:gd name="connsiteX1792" fmla="*/ 1770845 w 2114169"/>
              <a:gd name="connsiteY1792" fmla="*/ 1063723 h 2082596"/>
              <a:gd name="connsiteX1793" fmla="*/ 1747130 w 2114169"/>
              <a:gd name="connsiteY1793" fmla="*/ 1092557 h 2082596"/>
              <a:gd name="connsiteX1794" fmla="*/ 1744758 w 2114169"/>
              <a:gd name="connsiteY1794" fmla="*/ 1125089 h 2082596"/>
              <a:gd name="connsiteX1795" fmla="*/ 1743185 w 2114169"/>
              <a:gd name="connsiteY1795" fmla="*/ 1139865 h 2082596"/>
              <a:gd name="connsiteX1796" fmla="*/ 1752588 w 2114169"/>
              <a:gd name="connsiteY1796" fmla="*/ 1169785 h 2082596"/>
              <a:gd name="connsiteX1797" fmla="*/ 1767436 w 2114169"/>
              <a:gd name="connsiteY1797" fmla="*/ 1251870 h 2082596"/>
              <a:gd name="connsiteX1798" fmla="*/ 1769914 w 2114169"/>
              <a:gd name="connsiteY1798" fmla="*/ 1352861 h 2082596"/>
              <a:gd name="connsiteX1799" fmla="*/ 1752862 w 2114169"/>
              <a:gd name="connsiteY1799" fmla="*/ 1461409 h 2082596"/>
              <a:gd name="connsiteX1800" fmla="*/ 1722565 w 2114169"/>
              <a:gd name="connsiteY1800" fmla="*/ 1546776 h 2082596"/>
              <a:gd name="connsiteX1801" fmla="*/ 1747234 w 2114169"/>
              <a:gd name="connsiteY1801" fmla="*/ 1583177 h 2082596"/>
              <a:gd name="connsiteX1802" fmla="*/ 1751604 w 2114169"/>
              <a:gd name="connsiteY1802" fmla="*/ 1597071 h 2082596"/>
              <a:gd name="connsiteX1803" fmla="*/ 1755815 w 2114169"/>
              <a:gd name="connsiteY1803" fmla="*/ 1582137 h 2082596"/>
              <a:gd name="connsiteX1804" fmla="*/ 1780487 w 2114169"/>
              <a:gd name="connsiteY1804" fmla="*/ 1517533 h 2082596"/>
              <a:gd name="connsiteX1805" fmla="*/ 1801634 w 2114169"/>
              <a:gd name="connsiteY1805" fmla="*/ 1475749 h 2082596"/>
              <a:gd name="connsiteX1806" fmla="*/ 1808207 w 2114169"/>
              <a:gd name="connsiteY1806" fmla="*/ 1464647 h 2082596"/>
              <a:gd name="connsiteX1807" fmla="*/ 1810685 w 2114169"/>
              <a:gd name="connsiteY1807" fmla="*/ 1460793 h 2082596"/>
              <a:gd name="connsiteX1808" fmla="*/ 1811065 w 2114169"/>
              <a:gd name="connsiteY1808" fmla="*/ 1461409 h 2082596"/>
              <a:gd name="connsiteX1809" fmla="*/ 1817542 w 2114169"/>
              <a:gd name="connsiteY1809" fmla="*/ 1437047 h 2082596"/>
              <a:gd name="connsiteX1810" fmla="*/ 1859457 w 2114169"/>
              <a:gd name="connsiteY1810" fmla="*/ 1314931 h 2082596"/>
              <a:gd name="connsiteX1811" fmla="*/ 1904705 w 2114169"/>
              <a:gd name="connsiteY1811" fmla="*/ 1188961 h 2082596"/>
              <a:gd name="connsiteX1812" fmla="*/ 1928520 w 2114169"/>
              <a:gd name="connsiteY1812" fmla="*/ 1053739 h 2082596"/>
              <a:gd name="connsiteX1813" fmla="*/ 1927186 w 2114169"/>
              <a:gd name="connsiteY1813" fmla="*/ 1019819 h 2082596"/>
              <a:gd name="connsiteX1814" fmla="*/ 1925567 w 2114169"/>
              <a:gd name="connsiteY1814" fmla="*/ 1003166 h 2082596"/>
              <a:gd name="connsiteX1815" fmla="*/ 1922899 w 2114169"/>
              <a:gd name="connsiteY1815" fmla="*/ 986824 h 2082596"/>
              <a:gd name="connsiteX1816" fmla="*/ 1921566 w 2114169"/>
              <a:gd name="connsiteY1816" fmla="*/ 978651 h 2082596"/>
              <a:gd name="connsiteX1817" fmla="*/ 1919660 w 2114169"/>
              <a:gd name="connsiteY1817" fmla="*/ 970633 h 2082596"/>
              <a:gd name="connsiteX1818" fmla="*/ 1915850 w 2114169"/>
              <a:gd name="connsiteY1818" fmla="*/ 954752 h 2082596"/>
              <a:gd name="connsiteX1819" fmla="*/ 1906610 w 2114169"/>
              <a:gd name="connsiteY1819" fmla="*/ 925302 h 2082596"/>
              <a:gd name="connsiteX1820" fmla="*/ 1894608 w 2114169"/>
              <a:gd name="connsiteY1820" fmla="*/ 894927 h 2082596"/>
              <a:gd name="connsiteX1821" fmla="*/ 1881366 w 2114169"/>
              <a:gd name="connsiteY1821" fmla="*/ 862395 h 2082596"/>
              <a:gd name="connsiteX1822" fmla="*/ 1870317 w 2114169"/>
              <a:gd name="connsiteY1822" fmla="*/ 831711 h 2082596"/>
              <a:gd name="connsiteX1823" fmla="*/ 487383 w 2114169"/>
              <a:gd name="connsiteY1823" fmla="*/ 829062 h 2082596"/>
              <a:gd name="connsiteX1824" fmla="*/ 483989 w 2114169"/>
              <a:gd name="connsiteY1824" fmla="*/ 883853 h 2082596"/>
              <a:gd name="connsiteX1825" fmla="*/ 485282 w 2114169"/>
              <a:gd name="connsiteY1825" fmla="*/ 881013 h 2082596"/>
              <a:gd name="connsiteX1826" fmla="*/ 492913 w 2114169"/>
              <a:gd name="connsiteY1826" fmla="*/ 863897 h 2082596"/>
              <a:gd name="connsiteX1827" fmla="*/ 498398 w 2114169"/>
              <a:gd name="connsiteY1827" fmla="*/ 848695 h 2082596"/>
              <a:gd name="connsiteX1828" fmla="*/ 1261693 w 2114169"/>
              <a:gd name="connsiteY1828" fmla="*/ 811320 h 2082596"/>
              <a:gd name="connsiteX1829" fmla="*/ 1261280 w 2114169"/>
              <a:gd name="connsiteY1829" fmla="*/ 811936 h 2082596"/>
              <a:gd name="connsiteX1830" fmla="*/ 1259830 w 2114169"/>
              <a:gd name="connsiteY1830" fmla="*/ 814618 h 2082596"/>
              <a:gd name="connsiteX1831" fmla="*/ 1257704 w 2114169"/>
              <a:gd name="connsiteY1831" fmla="*/ 826622 h 2082596"/>
              <a:gd name="connsiteX1832" fmla="*/ 1255704 w 2114169"/>
              <a:gd name="connsiteY1832" fmla="*/ 841888 h 2082596"/>
              <a:gd name="connsiteX1833" fmla="*/ 1254275 w 2114169"/>
              <a:gd name="connsiteY1833" fmla="*/ 856844 h 2082596"/>
              <a:gd name="connsiteX1834" fmla="*/ 1253418 w 2114169"/>
              <a:gd name="connsiteY1834" fmla="*/ 870875 h 2082596"/>
              <a:gd name="connsiteX1835" fmla="*/ 1253037 w 2114169"/>
              <a:gd name="connsiteY1835" fmla="*/ 883518 h 2082596"/>
              <a:gd name="connsiteX1836" fmla="*/ 1253037 w 2114169"/>
              <a:gd name="connsiteY1836" fmla="*/ 894158 h 2082596"/>
              <a:gd name="connsiteX1837" fmla="*/ 1253418 w 2114169"/>
              <a:gd name="connsiteY1837" fmla="*/ 902329 h 2082596"/>
              <a:gd name="connsiteX1838" fmla="*/ 1253703 w 2114169"/>
              <a:gd name="connsiteY1838" fmla="*/ 909576 h 2082596"/>
              <a:gd name="connsiteX1839" fmla="*/ 1253132 w 2114169"/>
              <a:gd name="connsiteY1839" fmla="*/ 902482 h 2082596"/>
              <a:gd name="connsiteX1840" fmla="*/ 1252465 w 2114169"/>
              <a:gd name="connsiteY1840" fmla="*/ 894311 h 2082596"/>
              <a:gd name="connsiteX1841" fmla="*/ 1252085 w 2114169"/>
              <a:gd name="connsiteY1841" fmla="*/ 883518 h 2082596"/>
              <a:gd name="connsiteX1842" fmla="*/ 1251989 w 2114169"/>
              <a:gd name="connsiteY1842" fmla="*/ 870721 h 2082596"/>
              <a:gd name="connsiteX1843" fmla="*/ 1252370 w 2114169"/>
              <a:gd name="connsiteY1843" fmla="*/ 856535 h 2082596"/>
              <a:gd name="connsiteX1844" fmla="*/ 1253323 w 2114169"/>
              <a:gd name="connsiteY1844" fmla="*/ 841425 h 2082596"/>
              <a:gd name="connsiteX1845" fmla="*/ 1254752 w 2114169"/>
              <a:gd name="connsiteY1845" fmla="*/ 825853 h 2082596"/>
              <a:gd name="connsiteX1846" fmla="*/ 1255102 w 2114169"/>
              <a:gd name="connsiteY1846" fmla="*/ 823357 h 2082596"/>
              <a:gd name="connsiteX1847" fmla="*/ 1245569 w 2114169"/>
              <a:gd name="connsiteY1847" fmla="*/ 840982 h 2082596"/>
              <a:gd name="connsiteX1848" fmla="*/ 1227770 w 2114169"/>
              <a:gd name="connsiteY1848" fmla="*/ 881475 h 2082596"/>
              <a:gd name="connsiteX1849" fmla="*/ 1201683 w 2114169"/>
              <a:gd name="connsiteY1849" fmla="*/ 994493 h 2082596"/>
              <a:gd name="connsiteX1850" fmla="*/ 1204674 w 2114169"/>
              <a:gd name="connsiteY1850" fmla="*/ 1061410 h 2082596"/>
              <a:gd name="connsiteX1851" fmla="*/ 1210242 w 2114169"/>
              <a:gd name="connsiteY1851" fmla="*/ 1087159 h 2082596"/>
              <a:gd name="connsiteX1852" fmla="*/ 1213748 w 2114169"/>
              <a:gd name="connsiteY1852" fmla="*/ 1079914 h 2082596"/>
              <a:gd name="connsiteX1853" fmla="*/ 1222099 w 2114169"/>
              <a:gd name="connsiteY1853" fmla="*/ 1063570 h 2082596"/>
              <a:gd name="connsiteX1854" fmla="*/ 1230760 w 2114169"/>
              <a:gd name="connsiteY1854" fmla="*/ 1047842 h 2082596"/>
              <a:gd name="connsiteX1855" fmla="*/ 1238803 w 2114169"/>
              <a:gd name="connsiteY1855" fmla="*/ 1032423 h 2082596"/>
              <a:gd name="connsiteX1856" fmla="*/ 1261177 w 2114169"/>
              <a:gd name="connsiteY1856" fmla="*/ 961498 h 2082596"/>
              <a:gd name="connsiteX1857" fmla="*/ 1261693 w 2114169"/>
              <a:gd name="connsiteY1857" fmla="*/ 811320 h 2082596"/>
              <a:gd name="connsiteX1858" fmla="*/ 623704 w 2114169"/>
              <a:gd name="connsiteY1858" fmla="*/ 805717 h 2082596"/>
              <a:gd name="connsiteX1859" fmla="*/ 615509 w 2114169"/>
              <a:gd name="connsiteY1859" fmla="*/ 822729 h 2082596"/>
              <a:gd name="connsiteX1860" fmla="*/ 595506 w 2114169"/>
              <a:gd name="connsiteY1860" fmla="*/ 857884 h 2082596"/>
              <a:gd name="connsiteX1861" fmla="*/ 574472 w 2114169"/>
              <a:gd name="connsiteY1861" fmla="*/ 887333 h 2082596"/>
              <a:gd name="connsiteX1862" fmla="*/ 563852 w 2114169"/>
              <a:gd name="connsiteY1862" fmla="*/ 899514 h 2082596"/>
              <a:gd name="connsiteX1863" fmla="*/ 553630 w 2114169"/>
              <a:gd name="connsiteY1863" fmla="*/ 909503 h 2082596"/>
              <a:gd name="connsiteX1864" fmla="*/ 579078 w 2114169"/>
              <a:gd name="connsiteY1864" fmla="*/ 994127 h 2082596"/>
              <a:gd name="connsiteX1865" fmla="*/ 622521 w 2114169"/>
              <a:gd name="connsiteY1865" fmla="*/ 997269 h 2082596"/>
              <a:gd name="connsiteX1866" fmla="*/ 627816 w 2114169"/>
              <a:gd name="connsiteY1866" fmla="*/ 998030 h 2082596"/>
              <a:gd name="connsiteX1867" fmla="*/ 629482 w 2114169"/>
              <a:gd name="connsiteY1867" fmla="*/ 982769 h 2082596"/>
              <a:gd name="connsiteX1868" fmla="*/ 631669 w 2114169"/>
              <a:gd name="connsiteY1868" fmla="*/ 954531 h 2082596"/>
              <a:gd name="connsiteX1869" fmla="*/ 632456 w 2114169"/>
              <a:gd name="connsiteY1869" fmla="*/ 938297 h 2082596"/>
              <a:gd name="connsiteX1870" fmla="*/ 632894 w 2114169"/>
              <a:gd name="connsiteY1870" fmla="*/ 920880 h 2082596"/>
              <a:gd name="connsiteX1871" fmla="*/ 632369 w 2114169"/>
              <a:gd name="connsiteY1871" fmla="*/ 883681 h 2082596"/>
              <a:gd name="connsiteX1872" fmla="*/ 631703 w 2114169"/>
              <a:gd name="connsiteY1872" fmla="*/ 872289 h 2082596"/>
              <a:gd name="connsiteX1873" fmla="*/ 629944 w 2114169"/>
              <a:gd name="connsiteY1873" fmla="*/ 883942 h 2082596"/>
              <a:gd name="connsiteX1874" fmla="*/ 624480 w 2114169"/>
              <a:gd name="connsiteY1874" fmla="*/ 904758 h 2082596"/>
              <a:gd name="connsiteX1875" fmla="*/ 617365 w 2114169"/>
              <a:gd name="connsiteY1875" fmla="*/ 923568 h 2082596"/>
              <a:gd name="connsiteX1876" fmla="*/ 599837 w 2114169"/>
              <a:gd name="connsiteY1876" fmla="*/ 951168 h 2082596"/>
              <a:gd name="connsiteX1877" fmla="*/ 591279 w 2114169"/>
              <a:gd name="connsiteY1877" fmla="*/ 959185 h 2082596"/>
              <a:gd name="connsiteX1878" fmla="*/ 584267 w 2114169"/>
              <a:gd name="connsiteY1878" fmla="*/ 964118 h 2082596"/>
              <a:gd name="connsiteX1879" fmla="*/ 577875 w 2114169"/>
              <a:gd name="connsiteY1879" fmla="*/ 967356 h 2082596"/>
              <a:gd name="connsiteX1880" fmla="*/ 584061 w 2114169"/>
              <a:gd name="connsiteY1880" fmla="*/ 963348 h 2082596"/>
              <a:gd name="connsiteX1881" fmla="*/ 590763 w 2114169"/>
              <a:gd name="connsiteY1881" fmla="*/ 957797 h 2082596"/>
              <a:gd name="connsiteX1882" fmla="*/ 598703 w 2114169"/>
              <a:gd name="connsiteY1882" fmla="*/ 949008 h 2082596"/>
              <a:gd name="connsiteX1883" fmla="*/ 614169 w 2114169"/>
              <a:gd name="connsiteY1883" fmla="*/ 920639 h 2082596"/>
              <a:gd name="connsiteX1884" fmla="*/ 620047 w 2114169"/>
              <a:gd name="connsiteY1884" fmla="*/ 901982 h 2082596"/>
              <a:gd name="connsiteX1885" fmla="*/ 624273 w 2114169"/>
              <a:gd name="connsiteY1885" fmla="*/ 881629 h 2082596"/>
              <a:gd name="connsiteX1886" fmla="*/ 628295 w 2114169"/>
              <a:gd name="connsiteY1886" fmla="*/ 840038 h 2082596"/>
              <a:gd name="connsiteX1887" fmla="*/ 628295 w 2114169"/>
              <a:gd name="connsiteY1887" fmla="*/ 837105 h 2082596"/>
              <a:gd name="connsiteX1888" fmla="*/ 623706 w 2114169"/>
              <a:gd name="connsiteY1888" fmla="*/ 805728 h 2082596"/>
              <a:gd name="connsiteX1889" fmla="*/ 1179306 w 2114169"/>
              <a:gd name="connsiteY1889" fmla="*/ 803495 h 2082596"/>
              <a:gd name="connsiteX1890" fmla="*/ 1172733 w 2114169"/>
              <a:gd name="connsiteY1890" fmla="*/ 815985 h 2082596"/>
              <a:gd name="connsiteX1891" fmla="*/ 1152825 w 2114169"/>
              <a:gd name="connsiteY1891" fmla="*/ 869178 h 2082596"/>
              <a:gd name="connsiteX1892" fmla="*/ 1137392 w 2114169"/>
              <a:gd name="connsiteY1892" fmla="*/ 925611 h 2082596"/>
              <a:gd name="connsiteX1893" fmla="*/ 1133482 w 2114169"/>
              <a:gd name="connsiteY1893" fmla="*/ 938648 h 2082596"/>
              <a:gd name="connsiteX1894" fmla="*/ 1127265 w 2114169"/>
              <a:gd name="connsiteY1894" fmla="*/ 978034 h 2082596"/>
              <a:gd name="connsiteX1895" fmla="*/ 1104143 w 2114169"/>
              <a:gd name="connsiteY1895" fmla="*/ 1049846 h 2082596"/>
              <a:gd name="connsiteX1896" fmla="*/ 1081149 w 2114169"/>
              <a:gd name="connsiteY1896" fmla="*/ 1103966 h 2082596"/>
              <a:gd name="connsiteX1897" fmla="*/ 1090327 w 2114169"/>
              <a:gd name="connsiteY1897" fmla="*/ 1131719 h 2082596"/>
              <a:gd name="connsiteX1898" fmla="*/ 1118062 w 2114169"/>
              <a:gd name="connsiteY1898" fmla="*/ 1239188 h 2082596"/>
              <a:gd name="connsiteX1899" fmla="*/ 1119780 w 2114169"/>
              <a:gd name="connsiteY1899" fmla="*/ 1249750 h 2082596"/>
              <a:gd name="connsiteX1900" fmla="*/ 1137106 w 2114169"/>
              <a:gd name="connsiteY1900" fmla="*/ 1239381 h 2082596"/>
              <a:gd name="connsiteX1901" fmla="*/ 1183319 w 2114169"/>
              <a:gd name="connsiteY1901" fmla="*/ 1221090 h 2082596"/>
              <a:gd name="connsiteX1902" fmla="*/ 1194625 w 2114169"/>
              <a:gd name="connsiteY1902" fmla="*/ 1218701 h 2082596"/>
              <a:gd name="connsiteX1903" fmla="*/ 1191063 w 2114169"/>
              <a:gd name="connsiteY1903" fmla="*/ 1207425 h 2082596"/>
              <a:gd name="connsiteX1904" fmla="*/ 1188795 w 2114169"/>
              <a:gd name="connsiteY1904" fmla="*/ 1189540 h 2082596"/>
              <a:gd name="connsiteX1905" fmla="*/ 1188898 w 2114169"/>
              <a:gd name="connsiteY1905" fmla="*/ 1170883 h 2082596"/>
              <a:gd name="connsiteX1906" fmla="*/ 1204777 w 2114169"/>
              <a:gd name="connsiteY1906" fmla="*/ 1103503 h 2082596"/>
              <a:gd name="connsiteX1907" fmla="*/ 1195291 w 2114169"/>
              <a:gd name="connsiteY1907" fmla="*/ 1066499 h 2082596"/>
              <a:gd name="connsiteX1908" fmla="*/ 1191892 w 2114169"/>
              <a:gd name="connsiteY1908" fmla="*/ 1016730 h 2082596"/>
              <a:gd name="connsiteX1909" fmla="*/ 1189213 w 2114169"/>
              <a:gd name="connsiteY1909" fmla="*/ 1026140 h 2082596"/>
              <a:gd name="connsiteX1910" fmla="*/ 1184831 w 2114169"/>
              <a:gd name="connsiteY1910" fmla="*/ 1037551 h 2082596"/>
              <a:gd name="connsiteX1911" fmla="*/ 1181021 w 2114169"/>
              <a:gd name="connsiteY1911" fmla="*/ 1047418 h 2082596"/>
              <a:gd name="connsiteX1912" fmla="*/ 1184450 w 2114169"/>
              <a:gd name="connsiteY1912" fmla="*/ 1037242 h 2082596"/>
              <a:gd name="connsiteX1913" fmla="*/ 1188261 w 2114169"/>
              <a:gd name="connsiteY1913" fmla="*/ 1025523 h 2082596"/>
              <a:gd name="connsiteX1914" fmla="*/ 1191548 w 2114169"/>
              <a:gd name="connsiteY1914" fmla="*/ 1011689 h 2082596"/>
              <a:gd name="connsiteX1915" fmla="*/ 1190342 w 2114169"/>
              <a:gd name="connsiteY1915" fmla="*/ 994031 h 2082596"/>
              <a:gd name="connsiteX1916" fmla="*/ 1198821 w 2114169"/>
              <a:gd name="connsiteY1916" fmla="*/ 930928 h 2082596"/>
              <a:gd name="connsiteX1917" fmla="*/ 1198644 w 2114169"/>
              <a:gd name="connsiteY1917" fmla="*/ 919444 h 2082596"/>
              <a:gd name="connsiteX1918" fmla="*/ 1197784 w 2114169"/>
              <a:gd name="connsiteY1918" fmla="*/ 907802 h 2082596"/>
              <a:gd name="connsiteX1919" fmla="*/ 1197250 w 2114169"/>
              <a:gd name="connsiteY1919" fmla="*/ 908457 h 2082596"/>
              <a:gd name="connsiteX1920" fmla="*/ 1185599 w 2114169"/>
              <a:gd name="connsiteY1920" fmla="*/ 925263 h 2082596"/>
              <a:gd name="connsiteX1921" fmla="*/ 1174360 w 2114169"/>
              <a:gd name="connsiteY1921" fmla="*/ 945154 h 2082596"/>
              <a:gd name="connsiteX1922" fmla="*/ 1168998 w 2114169"/>
              <a:gd name="connsiteY1922" fmla="*/ 955794 h 2082596"/>
              <a:gd name="connsiteX1923" fmla="*/ 1164152 w 2114169"/>
              <a:gd name="connsiteY1923" fmla="*/ 967203 h 2082596"/>
              <a:gd name="connsiteX1924" fmla="*/ 1155491 w 2114169"/>
              <a:gd name="connsiteY1924" fmla="*/ 990948 h 2082596"/>
              <a:gd name="connsiteX1925" fmla="*/ 1151882 w 2114169"/>
              <a:gd name="connsiteY1925" fmla="*/ 1003129 h 2082596"/>
              <a:gd name="connsiteX1926" fmla="*/ 1148686 w 2114169"/>
              <a:gd name="connsiteY1926" fmla="*/ 1015309 h 2082596"/>
              <a:gd name="connsiteX1927" fmla="*/ 1143943 w 2114169"/>
              <a:gd name="connsiteY1927" fmla="*/ 1039053 h 2082596"/>
              <a:gd name="connsiteX1928" fmla="*/ 1141055 w 2114169"/>
              <a:gd name="connsiteY1928" fmla="*/ 1060794 h 2082596"/>
              <a:gd name="connsiteX1929" fmla="*/ 1139303 w 2114169"/>
              <a:gd name="connsiteY1929" fmla="*/ 1079451 h 2082596"/>
              <a:gd name="connsiteX1930" fmla="*/ 1138787 w 2114169"/>
              <a:gd name="connsiteY1930" fmla="*/ 1093945 h 2082596"/>
              <a:gd name="connsiteX1931" fmla="*/ 1138272 w 2114169"/>
              <a:gd name="connsiteY1931" fmla="*/ 1106741 h 2082596"/>
              <a:gd name="connsiteX1932" fmla="*/ 1137963 w 2114169"/>
              <a:gd name="connsiteY1932" fmla="*/ 1093945 h 2082596"/>
              <a:gd name="connsiteX1933" fmla="*/ 1137653 w 2114169"/>
              <a:gd name="connsiteY1933" fmla="*/ 1079296 h 2082596"/>
              <a:gd name="connsiteX1934" fmla="*/ 1138272 w 2114169"/>
              <a:gd name="connsiteY1934" fmla="*/ 1060176 h 2082596"/>
              <a:gd name="connsiteX1935" fmla="*/ 1139922 w 2114169"/>
              <a:gd name="connsiteY1935" fmla="*/ 1037665 h 2082596"/>
              <a:gd name="connsiteX1936" fmla="*/ 1143222 w 2114169"/>
              <a:gd name="connsiteY1936" fmla="*/ 1012687 h 2082596"/>
              <a:gd name="connsiteX1937" fmla="*/ 1145695 w 2114169"/>
              <a:gd name="connsiteY1937" fmla="*/ 999735 h 2082596"/>
              <a:gd name="connsiteX1938" fmla="*/ 1148686 w 2114169"/>
              <a:gd name="connsiteY1938" fmla="*/ 986629 h 2082596"/>
              <a:gd name="connsiteX1939" fmla="*/ 1156213 w 2114169"/>
              <a:gd name="connsiteY1939" fmla="*/ 960727 h 2082596"/>
              <a:gd name="connsiteX1940" fmla="*/ 1160543 w 2114169"/>
              <a:gd name="connsiteY1940" fmla="*/ 947930 h 2082596"/>
              <a:gd name="connsiteX1941" fmla="*/ 1165493 w 2114169"/>
              <a:gd name="connsiteY1941" fmla="*/ 935903 h 2082596"/>
              <a:gd name="connsiteX1942" fmla="*/ 1176113 w 2114169"/>
              <a:gd name="connsiteY1942" fmla="*/ 913238 h 2082596"/>
              <a:gd name="connsiteX1943" fmla="*/ 1187455 w 2114169"/>
              <a:gd name="connsiteY1943" fmla="*/ 893502 h 2082596"/>
              <a:gd name="connsiteX1944" fmla="*/ 1195218 w 2114169"/>
              <a:gd name="connsiteY1944" fmla="*/ 882108 h 2082596"/>
              <a:gd name="connsiteX1945" fmla="*/ 1193880 w 2114169"/>
              <a:gd name="connsiteY1945" fmla="*/ 871491 h 2082596"/>
              <a:gd name="connsiteX1946" fmla="*/ 1190261 w 2114169"/>
              <a:gd name="connsiteY1946" fmla="*/ 849905 h 2082596"/>
              <a:gd name="connsiteX1947" fmla="*/ 1186356 w 2114169"/>
              <a:gd name="connsiteY1947" fmla="*/ 830941 h 2082596"/>
              <a:gd name="connsiteX1948" fmla="*/ 1179306 w 2114169"/>
              <a:gd name="connsiteY1948" fmla="*/ 803495 h 2082596"/>
              <a:gd name="connsiteX1949" fmla="*/ 794369 w 2114169"/>
              <a:gd name="connsiteY1949" fmla="*/ 795753 h 2082596"/>
              <a:gd name="connsiteX1950" fmla="*/ 799580 w 2114169"/>
              <a:gd name="connsiteY1950" fmla="*/ 844620 h 2082596"/>
              <a:gd name="connsiteX1951" fmla="*/ 799828 w 2114169"/>
              <a:gd name="connsiteY1951" fmla="*/ 853223 h 2082596"/>
              <a:gd name="connsiteX1952" fmla="*/ 799868 w 2114169"/>
              <a:gd name="connsiteY1952" fmla="*/ 852179 h 2082596"/>
              <a:gd name="connsiteX1953" fmla="*/ 799456 w 2114169"/>
              <a:gd name="connsiteY1953" fmla="*/ 835990 h 2082596"/>
              <a:gd name="connsiteX1954" fmla="*/ 798115 w 2114169"/>
              <a:gd name="connsiteY1954" fmla="*/ 819800 h 2082596"/>
              <a:gd name="connsiteX1955" fmla="*/ 1422130 w 2114169"/>
              <a:gd name="connsiteY1955" fmla="*/ 787728 h 2082596"/>
              <a:gd name="connsiteX1956" fmla="*/ 1411923 w 2114169"/>
              <a:gd name="connsiteY1956" fmla="*/ 915242 h 2082596"/>
              <a:gd name="connsiteX1957" fmla="*/ 1412129 w 2114169"/>
              <a:gd name="connsiteY1957" fmla="*/ 914626 h 2082596"/>
              <a:gd name="connsiteX1958" fmla="*/ 1409139 w 2114169"/>
              <a:gd name="connsiteY1958" fmla="*/ 951012 h 2082596"/>
              <a:gd name="connsiteX1959" fmla="*/ 1408933 w 2114169"/>
              <a:gd name="connsiteY1959" fmla="*/ 953943 h 2082596"/>
              <a:gd name="connsiteX1960" fmla="*/ 1408417 w 2114169"/>
              <a:gd name="connsiteY1960" fmla="*/ 962886 h 2082596"/>
              <a:gd name="connsiteX1961" fmla="*/ 1407902 w 2114169"/>
              <a:gd name="connsiteY1961" fmla="*/ 998040 h 2082596"/>
              <a:gd name="connsiteX1962" fmla="*/ 1410428 w 2114169"/>
              <a:gd name="connsiteY1962" fmla="*/ 1052931 h 2082596"/>
              <a:gd name="connsiteX1963" fmla="*/ 1412541 w 2114169"/>
              <a:gd name="connsiteY1963" fmla="*/ 1069365 h 2082596"/>
              <a:gd name="connsiteX1964" fmla="*/ 1417836 w 2114169"/>
              <a:gd name="connsiteY1964" fmla="*/ 1063916 h 2082596"/>
              <a:gd name="connsiteX1965" fmla="*/ 1426599 w 2114169"/>
              <a:gd name="connsiteY1965" fmla="*/ 1052660 h 2082596"/>
              <a:gd name="connsiteX1966" fmla="*/ 1435363 w 2114169"/>
              <a:gd name="connsiteY1966" fmla="*/ 1039554 h 2082596"/>
              <a:gd name="connsiteX1967" fmla="*/ 1452510 w 2114169"/>
              <a:gd name="connsiteY1967" fmla="*/ 1008563 h 2082596"/>
              <a:gd name="connsiteX1968" fmla="*/ 1468322 w 2114169"/>
              <a:gd name="connsiteY1968" fmla="*/ 972330 h 2082596"/>
              <a:gd name="connsiteX1969" fmla="*/ 1472885 w 2114169"/>
              <a:gd name="connsiteY1969" fmla="*/ 959542 h 2082596"/>
              <a:gd name="connsiteX1970" fmla="*/ 1473995 w 2114169"/>
              <a:gd name="connsiteY1970" fmla="*/ 944229 h 2082596"/>
              <a:gd name="connsiteX1971" fmla="*/ 1485748 w 2114169"/>
              <a:gd name="connsiteY1971" fmla="*/ 891034 h 2082596"/>
              <a:gd name="connsiteX1972" fmla="*/ 1488739 w 2114169"/>
              <a:gd name="connsiteY1972" fmla="*/ 882400 h 2082596"/>
              <a:gd name="connsiteX1973" fmla="*/ 1481831 w 2114169"/>
              <a:gd name="connsiteY1973" fmla="*/ 870066 h 2082596"/>
              <a:gd name="connsiteX1974" fmla="*/ 1422130 w 2114169"/>
              <a:gd name="connsiteY1974" fmla="*/ 787728 h 2082596"/>
              <a:gd name="connsiteX1975" fmla="*/ 793046 w 2114169"/>
              <a:gd name="connsiteY1975" fmla="*/ 787541 h 2082596"/>
              <a:gd name="connsiteX1976" fmla="*/ 793555 w 2114169"/>
              <a:gd name="connsiteY1976" fmla="*/ 790530 h 2082596"/>
              <a:gd name="connsiteX1977" fmla="*/ 793167 w 2114169"/>
              <a:gd name="connsiteY1977" fmla="*/ 788037 h 2082596"/>
              <a:gd name="connsiteX1978" fmla="*/ 1256883 w 2114169"/>
              <a:gd name="connsiteY1978" fmla="*/ 778242 h 2082596"/>
              <a:gd name="connsiteX1979" fmla="*/ 1253894 w 2114169"/>
              <a:gd name="connsiteY1979" fmla="*/ 783297 h 2082596"/>
              <a:gd name="connsiteX1980" fmla="*/ 1246560 w 2114169"/>
              <a:gd name="connsiteY1980" fmla="*/ 798407 h 2082596"/>
              <a:gd name="connsiteX1981" fmla="*/ 1240653 w 2114169"/>
              <a:gd name="connsiteY1981" fmla="*/ 813672 h 2082596"/>
              <a:gd name="connsiteX1982" fmla="*/ 1240483 w 2114169"/>
              <a:gd name="connsiteY1982" fmla="*/ 814246 h 2082596"/>
              <a:gd name="connsiteX1983" fmla="*/ 1249114 w 2114169"/>
              <a:gd name="connsiteY1983" fmla="*/ 796210 h 2082596"/>
              <a:gd name="connsiteX1984" fmla="*/ 1257569 w 2114169"/>
              <a:gd name="connsiteY1984" fmla="*/ 781408 h 2082596"/>
              <a:gd name="connsiteX1985" fmla="*/ 444034 w 2114169"/>
              <a:gd name="connsiteY1985" fmla="*/ 769761 h 2082596"/>
              <a:gd name="connsiteX1986" fmla="*/ 443421 w 2114169"/>
              <a:gd name="connsiteY1986" fmla="*/ 770461 h 2082596"/>
              <a:gd name="connsiteX1987" fmla="*/ 444968 w 2114169"/>
              <a:gd name="connsiteY1987" fmla="*/ 796826 h 2082596"/>
              <a:gd name="connsiteX1988" fmla="*/ 444658 w 2114169"/>
              <a:gd name="connsiteY1988" fmla="*/ 828127 h 2082596"/>
              <a:gd name="connsiteX1989" fmla="*/ 443421 w 2114169"/>
              <a:gd name="connsiteY1989" fmla="*/ 845703 h 2082596"/>
              <a:gd name="connsiteX1990" fmla="*/ 441358 w 2114169"/>
              <a:gd name="connsiteY1990" fmla="*/ 863590 h 2082596"/>
              <a:gd name="connsiteX1991" fmla="*/ 438368 w 2114169"/>
              <a:gd name="connsiteY1991" fmla="*/ 881166 h 2082596"/>
              <a:gd name="connsiteX1992" fmla="*/ 436616 w 2114169"/>
              <a:gd name="connsiteY1992" fmla="*/ 889646 h 2082596"/>
              <a:gd name="connsiteX1993" fmla="*/ 434553 w 2114169"/>
              <a:gd name="connsiteY1993" fmla="*/ 897819 h 2082596"/>
              <a:gd name="connsiteX1994" fmla="*/ 432491 w 2114169"/>
              <a:gd name="connsiteY1994" fmla="*/ 905683 h 2082596"/>
              <a:gd name="connsiteX1995" fmla="*/ 430119 w 2114169"/>
              <a:gd name="connsiteY1995" fmla="*/ 912929 h 2082596"/>
              <a:gd name="connsiteX1996" fmla="*/ 425479 w 2114169"/>
              <a:gd name="connsiteY1996" fmla="*/ 925881 h 2082596"/>
              <a:gd name="connsiteX1997" fmla="*/ 421150 w 2114169"/>
              <a:gd name="connsiteY1997" fmla="*/ 936519 h 2082596"/>
              <a:gd name="connsiteX1998" fmla="*/ 417334 w 2114169"/>
              <a:gd name="connsiteY1998" fmla="*/ 944229 h 2082596"/>
              <a:gd name="connsiteX1999" fmla="*/ 414035 w 2114169"/>
              <a:gd name="connsiteY1999" fmla="*/ 950859 h 2082596"/>
              <a:gd name="connsiteX2000" fmla="*/ 417128 w 2114169"/>
              <a:gd name="connsiteY2000" fmla="*/ 943920 h 2082596"/>
              <a:gd name="connsiteX2001" fmla="*/ 420736 w 2114169"/>
              <a:gd name="connsiteY2001" fmla="*/ 936056 h 2082596"/>
              <a:gd name="connsiteX2002" fmla="*/ 424758 w 2114169"/>
              <a:gd name="connsiteY2002" fmla="*/ 925263 h 2082596"/>
              <a:gd name="connsiteX2003" fmla="*/ 428882 w 2114169"/>
              <a:gd name="connsiteY2003" fmla="*/ 912157 h 2082596"/>
              <a:gd name="connsiteX2004" fmla="*/ 430945 w 2114169"/>
              <a:gd name="connsiteY2004" fmla="*/ 904911 h 2082596"/>
              <a:gd name="connsiteX2005" fmla="*/ 432697 w 2114169"/>
              <a:gd name="connsiteY2005" fmla="*/ 897048 h 2082596"/>
              <a:gd name="connsiteX2006" fmla="*/ 434450 w 2114169"/>
              <a:gd name="connsiteY2006" fmla="*/ 888876 h 2082596"/>
              <a:gd name="connsiteX2007" fmla="*/ 435894 w 2114169"/>
              <a:gd name="connsiteY2007" fmla="*/ 880395 h 2082596"/>
              <a:gd name="connsiteX2008" fmla="*/ 438265 w 2114169"/>
              <a:gd name="connsiteY2008" fmla="*/ 862818 h 2082596"/>
              <a:gd name="connsiteX2009" fmla="*/ 439812 w 2114169"/>
              <a:gd name="connsiteY2009" fmla="*/ 845087 h 2082596"/>
              <a:gd name="connsiteX2010" fmla="*/ 440430 w 2114169"/>
              <a:gd name="connsiteY2010" fmla="*/ 827818 h 2082596"/>
              <a:gd name="connsiteX2011" fmla="*/ 439709 w 2114169"/>
              <a:gd name="connsiteY2011" fmla="*/ 797289 h 2082596"/>
              <a:gd name="connsiteX2012" fmla="*/ 437956 w 2114169"/>
              <a:gd name="connsiteY2012" fmla="*/ 776475 h 2082596"/>
              <a:gd name="connsiteX2013" fmla="*/ 437132 w 2114169"/>
              <a:gd name="connsiteY2013" fmla="*/ 777553 h 2082596"/>
              <a:gd name="connsiteX2014" fmla="*/ 427542 w 2114169"/>
              <a:gd name="connsiteY2014" fmla="*/ 790197 h 2082596"/>
              <a:gd name="connsiteX2015" fmla="*/ 418056 w 2114169"/>
              <a:gd name="connsiteY2015" fmla="*/ 803456 h 2082596"/>
              <a:gd name="connsiteX2016" fmla="*/ 414953 w 2114169"/>
              <a:gd name="connsiteY2016" fmla="*/ 808393 h 2082596"/>
              <a:gd name="connsiteX2017" fmla="*/ 422109 w 2114169"/>
              <a:gd name="connsiteY2017" fmla="*/ 822299 h 2082596"/>
              <a:gd name="connsiteX2018" fmla="*/ 433921 w 2114169"/>
              <a:gd name="connsiteY2018" fmla="*/ 838533 h 2082596"/>
              <a:gd name="connsiteX2019" fmla="*/ 438471 w 2114169"/>
              <a:gd name="connsiteY2019" fmla="*/ 843267 h 2082596"/>
              <a:gd name="connsiteX2020" fmla="*/ 433746 w 2114169"/>
              <a:gd name="connsiteY2020" fmla="*/ 839379 h 2082596"/>
              <a:gd name="connsiteX2021" fmla="*/ 421146 w 2114169"/>
              <a:gd name="connsiteY2021" fmla="*/ 825006 h 2082596"/>
              <a:gd name="connsiteX2022" fmla="*/ 412937 w 2114169"/>
              <a:gd name="connsiteY2022" fmla="*/ 811600 h 2082596"/>
              <a:gd name="connsiteX2023" fmla="*/ 400321 w 2114169"/>
              <a:gd name="connsiteY2023" fmla="*/ 831672 h 2082596"/>
              <a:gd name="connsiteX2024" fmla="*/ 392176 w 2114169"/>
              <a:gd name="connsiteY2024" fmla="*/ 846321 h 2082596"/>
              <a:gd name="connsiteX2025" fmla="*/ 388154 w 2114169"/>
              <a:gd name="connsiteY2025" fmla="*/ 853567 h 2082596"/>
              <a:gd name="connsiteX2026" fmla="*/ 384546 w 2114169"/>
              <a:gd name="connsiteY2026" fmla="*/ 861122 h 2082596"/>
              <a:gd name="connsiteX2027" fmla="*/ 373549 w 2114169"/>
              <a:gd name="connsiteY2027" fmla="*/ 884120 h 2082596"/>
              <a:gd name="connsiteX2028" fmla="*/ 375122 w 2114169"/>
              <a:gd name="connsiteY2028" fmla="*/ 935592 h 2082596"/>
              <a:gd name="connsiteX2029" fmla="*/ 374947 w 2114169"/>
              <a:gd name="connsiteY2029" fmla="*/ 939482 h 2082596"/>
              <a:gd name="connsiteX2030" fmla="*/ 375034 w 2114169"/>
              <a:gd name="connsiteY2030" fmla="*/ 938975 h 2082596"/>
              <a:gd name="connsiteX2031" fmla="*/ 374947 w 2114169"/>
              <a:gd name="connsiteY2031" fmla="*/ 962647 h 2082596"/>
              <a:gd name="connsiteX2032" fmla="*/ 375909 w 2114169"/>
              <a:gd name="connsiteY2032" fmla="*/ 966367 h 2082596"/>
              <a:gd name="connsiteX2033" fmla="*/ 378534 w 2114169"/>
              <a:gd name="connsiteY2033" fmla="*/ 977528 h 2082596"/>
              <a:gd name="connsiteX2034" fmla="*/ 382122 w 2114169"/>
              <a:gd name="connsiteY2034" fmla="*/ 994437 h 2082596"/>
              <a:gd name="connsiteX2035" fmla="*/ 386059 w 2114169"/>
              <a:gd name="connsiteY2035" fmla="*/ 1016588 h 2082596"/>
              <a:gd name="connsiteX2036" fmla="*/ 388071 w 2114169"/>
              <a:gd name="connsiteY2036" fmla="*/ 1029439 h 2082596"/>
              <a:gd name="connsiteX2037" fmla="*/ 389909 w 2114169"/>
              <a:gd name="connsiteY2037" fmla="*/ 1043305 h 2082596"/>
              <a:gd name="connsiteX2038" fmla="*/ 390066 w 2114169"/>
              <a:gd name="connsiteY2038" fmla="*/ 1044764 h 2082596"/>
              <a:gd name="connsiteX2039" fmla="*/ 420943 w 2114169"/>
              <a:gd name="connsiteY2039" fmla="*/ 1023789 h 2082596"/>
              <a:gd name="connsiteX2040" fmla="*/ 456451 w 2114169"/>
              <a:gd name="connsiteY2040" fmla="*/ 1009322 h 2082596"/>
              <a:gd name="connsiteX2041" fmla="*/ 457021 w 2114169"/>
              <a:gd name="connsiteY2041" fmla="*/ 1004920 h 2082596"/>
              <a:gd name="connsiteX2042" fmla="*/ 466471 w 2114169"/>
              <a:gd name="connsiteY2042" fmla="*/ 825343 h 2082596"/>
              <a:gd name="connsiteX2043" fmla="*/ 465945 w 2114169"/>
              <a:gd name="connsiteY2043" fmla="*/ 798965 h 2082596"/>
              <a:gd name="connsiteX2044" fmla="*/ 1247431 w 2114169"/>
              <a:gd name="connsiteY2044" fmla="*/ 734634 h 2082596"/>
              <a:gd name="connsiteX2045" fmla="*/ 1231890 w 2114169"/>
              <a:gd name="connsiteY2045" fmla="*/ 743208 h 2082596"/>
              <a:gd name="connsiteX2046" fmla="*/ 1187308 w 2114169"/>
              <a:gd name="connsiteY2046" fmla="*/ 790389 h 2082596"/>
              <a:gd name="connsiteX2047" fmla="*/ 1188927 w 2114169"/>
              <a:gd name="connsiteY2047" fmla="*/ 796710 h 2082596"/>
              <a:gd name="connsiteX2048" fmla="*/ 1195120 w 2114169"/>
              <a:gd name="connsiteY2048" fmla="*/ 826315 h 2082596"/>
              <a:gd name="connsiteX2049" fmla="*/ 1198358 w 2114169"/>
              <a:gd name="connsiteY2049" fmla="*/ 846358 h 2082596"/>
              <a:gd name="connsiteX2050" fmla="*/ 1201216 w 2114169"/>
              <a:gd name="connsiteY2050" fmla="*/ 869025 h 2082596"/>
              <a:gd name="connsiteX2051" fmla="*/ 1201602 w 2114169"/>
              <a:gd name="connsiteY2051" fmla="*/ 873540 h 2082596"/>
              <a:gd name="connsiteX2052" fmla="*/ 1216944 w 2114169"/>
              <a:gd name="connsiteY2052" fmla="*/ 855110 h 2082596"/>
              <a:gd name="connsiteX2053" fmla="*/ 1222717 w 2114169"/>
              <a:gd name="connsiteY2053" fmla="*/ 849403 h 2082596"/>
              <a:gd name="connsiteX2054" fmla="*/ 1224471 w 2114169"/>
              <a:gd name="connsiteY2054" fmla="*/ 847709 h 2082596"/>
              <a:gd name="connsiteX2055" fmla="*/ 1235023 w 2114169"/>
              <a:gd name="connsiteY2055" fmla="*/ 825657 h 2082596"/>
              <a:gd name="connsiteX2056" fmla="*/ 1238272 w 2114169"/>
              <a:gd name="connsiteY2056" fmla="*/ 811822 h 2082596"/>
              <a:gd name="connsiteX2057" fmla="*/ 1243511 w 2114169"/>
              <a:gd name="connsiteY2057" fmla="*/ 795324 h 2082596"/>
              <a:gd name="connsiteX2058" fmla="*/ 1250275 w 2114169"/>
              <a:gd name="connsiteY2058" fmla="*/ 778671 h 2082596"/>
              <a:gd name="connsiteX2059" fmla="*/ 1254947 w 2114169"/>
              <a:gd name="connsiteY2059" fmla="*/ 769309 h 2082596"/>
              <a:gd name="connsiteX2060" fmla="*/ 1487383 w 2114169"/>
              <a:gd name="connsiteY2060" fmla="*/ 729986 h 2082596"/>
              <a:gd name="connsiteX2061" fmla="*/ 1482802 w 2114169"/>
              <a:gd name="connsiteY2061" fmla="*/ 746137 h 2082596"/>
              <a:gd name="connsiteX2062" fmla="*/ 1477468 w 2114169"/>
              <a:gd name="connsiteY2062" fmla="*/ 770038 h 2082596"/>
              <a:gd name="connsiteX2063" fmla="*/ 1473847 w 2114169"/>
              <a:gd name="connsiteY2063" fmla="*/ 792086 h 2082596"/>
              <a:gd name="connsiteX2064" fmla="*/ 1471276 w 2114169"/>
              <a:gd name="connsiteY2064" fmla="*/ 811050 h 2082596"/>
              <a:gd name="connsiteX2065" fmla="*/ 1471104 w 2114169"/>
              <a:gd name="connsiteY2065" fmla="*/ 812725 h 2082596"/>
              <a:gd name="connsiteX2066" fmla="*/ 1496678 w 2114169"/>
              <a:gd name="connsiteY2066" fmla="*/ 852025 h 2082596"/>
              <a:gd name="connsiteX2067" fmla="*/ 1501151 w 2114169"/>
              <a:gd name="connsiteY2067" fmla="*/ 863536 h 2082596"/>
              <a:gd name="connsiteX2068" fmla="*/ 1504879 w 2114169"/>
              <a:gd name="connsiteY2068" fmla="*/ 849732 h 2082596"/>
              <a:gd name="connsiteX2069" fmla="*/ 1519031 w 2114169"/>
              <a:gd name="connsiteY2069" fmla="*/ 777895 h 2082596"/>
              <a:gd name="connsiteX2070" fmla="*/ 1518125 w 2114169"/>
              <a:gd name="connsiteY2070" fmla="*/ 776782 h 2082596"/>
              <a:gd name="connsiteX2071" fmla="*/ 1507505 w 2114169"/>
              <a:gd name="connsiteY2071" fmla="*/ 762597 h 2082596"/>
              <a:gd name="connsiteX2072" fmla="*/ 1496266 w 2114169"/>
              <a:gd name="connsiteY2072" fmla="*/ 745482 h 2082596"/>
              <a:gd name="connsiteX2073" fmla="*/ 1304818 w 2114169"/>
              <a:gd name="connsiteY2073" fmla="*/ 722436 h 2082596"/>
              <a:gd name="connsiteX2074" fmla="*/ 1299142 w 2114169"/>
              <a:gd name="connsiteY2074" fmla="*/ 726864 h 2082596"/>
              <a:gd name="connsiteX2075" fmla="*/ 1290569 w 2114169"/>
              <a:gd name="connsiteY2075" fmla="*/ 734728 h 2082596"/>
              <a:gd name="connsiteX2076" fmla="*/ 1281329 w 2114169"/>
              <a:gd name="connsiteY2076" fmla="*/ 744442 h 2082596"/>
              <a:gd name="connsiteX2077" fmla="*/ 1278544 w 2114169"/>
              <a:gd name="connsiteY2077" fmla="*/ 747760 h 2082596"/>
              <a:gd name="connsiteX2078" fmla="*/ 1286542 w 2114169"/>
              <a:gd name="connsiteY2078" fmla="*/ 801297 h 2082596"/>
              <a:gd name="connsiteX2079" fmla="*/ 1287928 w 2114169"/>
              <a:gd name="connsiteY2079" fmla="*/ 836379 h 2082596"/>
              <a:gd name="connsiteX2080" fmla="*/ 1291616 w 2114169"/>
              <a:gd name="connsiteY2080" fmla="*/ 822924 h 2082596"/>
              <a:gd name="connsiteX2081" fmla="*/ 1300285 w 2114169"/>
              <a:gd name="connsiteY2081" fmla="*/ 797637 h 2082596"/>
              <a:gd name="connsiteX2082" fmla="*/ 1310954 w 2114169"/>
              <a:gd name="connsiteY2082" fmla="*/ 772351 h 2082596"/>
              <a:gd name="connsiteX2083" fmla="*/ 1320772 w 2114169"/>
              <a:gd name="connsiteY2083" fmla="*/ 753353 h 2082596"/>
              <a:gd name="connsiteX2084" fmla="*/ 1312526 w 2114169"/>
              <a:gd name="connsiteY2084" fmla="*/ 739161 h 2082596"/>
              <a:gd name="connsiteX2085" fmla="*/ 403670 w 2114169"/>
              <a:gd name="connsiteY2085" fmla="*/ 720887 h 2082596"/>
              <a:gd name="connsiteX2086" fmla="*/ 401042 w 2114169"/>
              <a:gd name="connsiteY2086" fmla="*/ 733919 h 2082596"/>
              <a:gd name="connsiteX2087" fmla="*/ 398156 w 2114169"/>
              <a:gd name="connsiteY2087" fmla="*/ 752729 h 2082596"/>
              <a:gd name="connsiteX2088" fmla="*/ 396675 w 2114169"/>
              <a:gd name="connsiteY2088" fmla="*/ 764350 h 2082596"/>
              <a:gd name="connsiteX2089" fmla="*/ 398396 w 2114169"/>
              <a:gd name="connsiteY2089" fmla="*/ 770219 h 2082596"/>
              <a:gd name="connsiteX2090" fmla="*/ 406359 w 2114169"/>
              <a:gd name="connsiteY2090" fmla="*/ 791694 h 2082596"/>
              <a:gd name="connsiteX2091" fmla="*/ 411279 w 2114169"/>
              <a:gd name="connsiteY2091" fmla="*/ 801255 h 2082596"/>
              <a:gd name="connsiteX2092" fmla="*/ 413725 w 2114169"/>
              <a:gd name="connsiteY2092" fmla="*/ 796980 h 2082596"/>
              <a:gd name="connsiteX2093" fmla="*/ 423005 w 2114169"/>
              <a:gd name="connsiteY2093" fmla="*/ 782795 h 2082596"/>
              <a:gd name="connsiteX2094" fmla="*/ 432491 w 2114169"/>
              <a:gd name="connsiteY2094" fmla="*/ 769227 h 2082596"/>
              <a:gd name="connsiteX2095" fmla="*/ 438087 w 2114169"/>
              <a:gd name="connsiteY2095" fmla="*/ 762166 h 2082596"/>
              <a:gd name="connsiteX2096" fmla="*/ 1357527 w 2114169"/>
              <a:gd name="connsiteY2096" fmla="*/ 720685 h 2082596"/>
              <a:gd name="connsiteX2097" fmla="*/ 1352679 w 2114169"/>
              <a:gd name="connsiteY2097" fmla="*/ 726401 h 2082596"/>
              <a:gd name="connsiteX2098" fmla="*/ 1344866 w 2114169"/>
              <a:gd name="connsiteY2098" fmla="*/ 736578 h 2082596"/>
              <a:gd name="connsiteX2099" fmla="*/ 1330197 w 2114169"/>
              <a:gd name="connsiteY2099" fmla="*/ 757857 h 2082596"/>
              <a:gd name="connsiteX2100" fmla="*/ 1329845 w 2114169"/>
              <a:gd name="connsiteY2100" fmla="*/ 758456 h 2082596"/>
              <a:gd name="connsiteX2101" fmla="*/ 1345212 w 2114169"/>
              <a:gd name="connsiteY2101" fmla="*/ 781561 h 2082596"/>
              <a:gd name="connsiteX2102" fmla="*/ 1359131 w 2114169"/>
              <a:gd name="connsiteY2102" fmla="*/ 796364 h 2082596"/>
              <a:gd name="connsiteX2103" fmla="*/ 1364493 w 2114169"/>
              <a:gd name="connsiteY2103" fmla="*/ 800681 h 2082596"/>
              <a:gd name="connsiteX2104" fmla="*/ 1358924 w 2114169"/>
              <a:gd name="connsiteY2104" fmla="*/ 797135 h 2082596"/>
              <a:gd name="connsiteX2105" fmla="*/ 1344077 w 2114169"/>
              <a:gd name="connsiteY2105" fmla="*/ 784030 h 2082596"/>
              <a:gd name="connsiteX2106" fmla="*/ 1327284 w 2114169"/>
              <a:gd name="connsiteY2106" fmla="*/ 762810 h 2082596"/>
              <a:gd name="connsiteX2107" fmla="*/ 1317051 w 2114169"/>
              <a:gd name="connsiteY2107" fmla="*/ 780213 h 2082596"/>
              <a:gd name="connsiteX2108" fmla="*/ 1305810 w 2114169"/>
              <a:gd name="connsiteY2108" fmla="*/ 803495 h 2082596"/>
              <a:gd name="connsiteX2109" fmla="*/ 1296475 w 2114169"/>
              <a:gd name="connsiteY2109" fmla="*/ 827085 h 2082596"/>
              <a:gd name="connsiteX2110" fmla="*/ 1289046 w 2114169"/>
              <a:gd name="connsiteY2110" fmla="*/ 850368 h 2082596"/>
              <a:gd name="connsiteX2111" fmla="*/ 1288556 w 2114169"/>
              <a:gd name="connsiteY2111" fmla="*/ 852285 h 2082596"/>
              <a:gd name="connsiteX2112" fmla="*/ 1289842 w 2114169"/>
              <a:gd name="connsiteY2112" fmla="*/ 884867 h 2082596"/>
              <a:gd name="connsiteX2113" fmla="*/ 1289635 w 2114169"/>
              <a:gd name="connsiteY2113" fmla="*/ 888414 h 2082596"/>
              <a:gd name="connsiteX2114" fmla="*/ 1289738 w 2114169"/>
              <a:gd name="connsiteY2114" fmla="*/ 887951 h 2082596"/>
              <a:gd name="connsiteX2115" fmla="*/ 1289635 w 2114169"/>
              <a:gd name="connsiteY2115" fmla="*/ 909537 h 2082596"/>
              <a:gd name="connsiteX2116" fmla="*/ 1290770 w 2114169"/>
              <a:gd name="connsiteY2116" fmla="*/ 912929 h 2082596"/>
              <a:gd name="connsiteX2117" fmla="*/ 1293862 w 2114169"/>
              <a:gd name="connsiteY2117" fmla="*/ 923106 h 2082596"/>
              <a:gd name="connsiteX2118" fmla="*/ 1298090 w 2114169"/>
              <a:gd name="connsiteY2118" fmla="*/ 938524 h 2082596"/>
              <a:gd name="connsiteX2119" fmla="*/ 1299211 w 2114169"/>
              <a:gd name="connsiteY2119" fmla="*/ 943403 h 2082596"/>
              <a:gd name="connsiteX2120" fmla="*/ 1299714 w 2114169"/>
              <a:gd name="connsiteY2120" fmla="*/ 942571 h 2082596"/>
              <a:gd name="connsiteX2121" fmla="*/ 1308478 w 2114169"/>
              <a:gd name="connsiteY2121" fmla="*/ 929003 h 2082596"/>
              <a:gd name="connsiteX2122" fmla="*/ 1317622 w 2114169"/>
              <a:gd name="connsiteY2122" fmla="*/ 916513 h 2082596"/>
              <a:gd name="connsiteX2123" fmla="*/ 1326768 w 2114169"/>
              <a:gd name="connsiteY2123" fmla="*/ 904795 h 2082596"/>
              <a:gd name="connsiteX2124" fmla="*/ 1345248 w 2114169"/>
              <a:gd name="connsiteY2124" fmla="*/ 884752 h 2082596"/>
              <a:gd name="connsiteX2125" fmla="*/ 1362775 w 2114169"/>
              <a:gd name="connsiteY2125" fmla="*/ 869178 h 2082596"/>
              <a:gd name="connsiteX2126" fmla="*/ 1378399 w 2114169"/>
              <a:gd name="connsiteY2126" fmla="*/ 858541 h 2082596"/>
              <a:gd name="connsiteX2127" fmla="*/ 1390972 w 2114169"/>
              <a:gd name="connsiteY2127" fmla="*/ 851909 h 2082596"/>
              <a:gd name="connsiteX2128" fmla="*/ 1392942 w 2114169"/>
              <a:gd name="connsiteY2128" fmla="*/ 851176 h 2082596"/>
              <a:gd name="connsiteX2129" fmla="*/ 1397488 w 2114169"/>
              <a:gd name="connsiteY2129" fmla="*/ 784337 h 2082596"/>
              <a:gd name="connsiteX2130" fmla="*/ 1396868 w 2114169"/>
              <a:gd name="connsiteY2130" fmla="*/ 760284 h 2082596"/>
              <a:gd name="connsiteX2131" fmla="*/ 1366967 w 2114169"/>
              <a:gd name="connsiteY2131" fmla="*/ 729447 h 2082596"/>
              <a:gd name="connsiteX2132" fmla="*/ 1290189 w 2114169"/>
              <a:gd name="connsiteY2132" fmla="*/ 718230 h 2082596"/>
              <a:gd name="connsiteX2133" fmla="*/ 1274624 w 2114169"/>
              <a:gd name="connsiteY2133" fmla="*/ 722869 h 2082596"/>
              <a:gd name="connsiteX2134" fmla="*/ 1275200 w 2114169"/>
              <a:gd name="connsiteY2134" fmla="*/ 725380 h 2082596"/>
              <a:gd name="connsiteX2135" fmla="*/ 1276597 w 2114169"/>
              <a:gd name="connsiteY2135" fmla="*/ 734726 h 2082596"/>
              <a:gd name="connsiteX2136" fmla="*/ 1285616 w 2114169"/>
              <a:gd name="connsiteY2136" fmla="*/ 723472 h 2082596"/>
              <a:gd name="connsiteX2137" fmla="*/ 1290189 w 2114169"/>
              <a:gd name="connsiteY2137" fmla="*/ 718230 h 2082596"/>
              <a:gd name="connsiteX2138" fmla="*/ 1314955 w 2114169"/>
              <a:gd name="connsiteY2138" fmla="*/ 714839 h 2082596"/>
              <a:gd name="connsiteX2139" fmla="*/ 1312383 w 2114169"/>
              <a:gd name="connsiteY2139" fmla="*/ 716534 h 2082596"/>
              <a:gd name="connsiteX2140" fmla="*/ 1311024 w 2114169"/>
              <a:gd name="connsiteY2140" fmla="*/ 717594 h 2082596"/>
              <a:gd name="connsiteX2141" fmla="*/ 1317268 w 2114169"/>
              <a:gd name="connsiteY2141" fmla="*/ 734073 h 2082596"/>
              <a:gd name="connsiteX2142" fmla="*/ 1323757 w 2114169"/>
              <a:gd name="connsiteY2142" fmla="*/ 747615 h 2082596"/>
              <a:gd name="connsiteX2143" fmla="*/ 1338008 w 2114169"/>
              <a:gd name="connsiteY2143" fmla="*/ 724244 h 2082596"/>
              <a:gd name="connsiteX2144" fmla="*/ 1343819 w 2114169"/>
              <a:gd name="connsiteY2144" fmla="*/ 715608 h 2082596"/>
              <a:gd name="connsiteX2145" fmla="*/ 1342104 w 2114169"/>
              <a:gd name="connsiteY2145" fmla="*/ 715455 h 2082596"/>
              <a:gd name="connsiteX2146" fmla="*/ 1314955 w 2114169"/>
              <a:gd name="connsiteY2146" fmla="*/ 714839 h 2082596"/>
              <a:gd name="connsiteX2147" fmla="*/ 818217 w 2114169"/>
              <a:gd name="connsiteY2147" fmla="*/ 713910 h 2082596"/>
              <a:gd name="connsiteX2148" fmla="*/ 834580 w 2114169"/>
              <a:gd name="connsiteY2148" fmla="*/ 747222 h 2082596"/>
              <a:gd name="connsiteX2149" fmla="*/ 838895 w 2114169"/>
              <a:gd name="connsiteY2149" fmla="*/ 759627 h 2082596"/>
              <a:gd name="connsiteX2150" fmla="*/ 840080 w 2114169"/>
              <a:gd name="connsiteY2150" fmla="*/ 738545 h 2082596"/>
              <a:gd name="connsiteX2151" fmla="*/ 841090 w 2114169"/>
              <a:gd name="connsiteY2151" fmla="*/ 733246 h 2082596"/>
              <a:gd name="connsiteX2152" fmla="*/ 824691 w 2114169"/>
              <a:gd name="connsiteY2152" fmla="*/ 718137 h 2082596"/>
              <a:gd name="connsiteX2153" fmla="*/ 818217 w 2114169"/>
              <a:gd name="connsiteY2153" fmla="*/ 713910 h 2082596"/>
              <a:gd name="connsiteX2154" fmla="*/ 522753 w 2114169"/>
              <a:gd name="connsiteY2154" fmla="*/ 709793 h 2082596"/>
              <a:gd name="connsiteX2155" fmla="*/ 511989 w 2114169"/>
              <a:gd name="connsiteY2155" fmla="*/ 714337 h 2082596"/>
              <a:gd name="connsiteX2156" fmla="*/ 495696 w 2114169"/>
              <a:gd name="connsiteY2156" fmla="*/ 723433 h 2082596"/>
              <a:gd name="connsiteX2157" fmla="*/ 485206 w 2114169"/>
              <a:gd name="connsiteY2157" fmla="*/ 731189 h 2082596"/>
              <a:gd name="connsiteX2158" fmla="*/ 487296 w 2114169"/>
              <a:gd name="connsiteY2158" fmla="*/ 773770 h 2082596"/>
              <a:gd name="connsiteX2159" fmla="*/ 508738 w 2114169"/>
              <a:gd name="connsiteY2159" fmla="*/ 816351 h 2082596"/>
              <a:gd name="connsiteX2160" fmla="*/ 510029 w 2114169"/>
              <a:gd name="connsiteY2160" fmla="*/ 811783 h 2082596"/>
              <a:gd name="connsiteX2161" fmla="*/ 517865 w 2114169"/>
              <a:gd name="connsiteY2161" fmla="*/ 778941 h 2082596"/>
              <a:gd name="connsiteX2162" fmla="*/ 524464 w 2114169"/>
              <a:gd name="connsiteY2162" fmla="*/ 742862 h 2082596"/>
              <a:gd name="connsiteX2163" fmla="*/ 527012 w 2114169"/>
              <a:gd name="connsiteY2163" fmla="*/ 723897 h 2082596"/>
              <a:gd name="connsiteX2164" fmla="*/ 523782 w 2114169"/>
              <a:gd name="connsiteY2164" fmla="*/ 713403 h 2082596"/>
              <a:gd name="connsiteX2165" fmla="*/ 1562031 w 2114169"/>
              <a:gd name="connsiteY2165" fmla="*/ 705134 h 2082596"/>
              <a:gd name="connsiteX2166" fmla="*/ 1554723 w 2114169"/>
              <a:gd name="connsiteY2166" fmla="*/ 736887 h 2082596"/>
              <a:gd name="connsiteX2167" fmla="*/ 1551008 w 2114169"/>
              <a:gd name="connsiteY2167" fmla="*/ 806271 h 2082596"/>
              <a:gd name="connsiteX2168" fmla="*/ 1551388 w 2114169"/>
              <a:gd name="connsiteY2168" fmla="*/ 824156 h 2082596"/>
              <a:gd name="connsiteX2169" fmla="*/ 1552913 w 2114169"/>
              <a:gd name="connsiteY2169" fmla="*/ 842041 h 2082596"/>
              <a:gd name="connsiteX2170" fmla="*/ 1554628 w 2114169"/>
              <a:gd name="connsiteY2170" fmla="*/ 860082 h 2082596"/>
              <a:gd name="connsiteX2171" fmla="*/ 1557199 w 2114169"/>
              <a:gd name="connsiteY2171" fmla="*/ 877967 h 2082596"/>
              <a:gd name="connsiteX2172" fmla="*/ 1563010 w 2114169"/>
              <a:gd name="connsiteY2172" fmla="*/ 915127 h 2082596"/>
              <a:gd name="connsiteX2173" fmla="*/ 1569107 w 2114169"/>
              <a:gd name="connsiteY2173" fmla="*/ 953211 h 2082596"/>
              <a:gd name="connsiteX2174" fmla="*/ 1588349 w 2114169"/>
              <a:gd name="connsiteY2174" fmla="*/ 1107397 h 2082596"/>
              <a:gd name="connsiteX2175" fmla="*/ 1592541 w 2114169"/>
              <a:gd name="connsiteY2175" fmla="*/ 1173851 h 2082596"/>
              <a:gd name="connsiteX2176" fmla="*/ 1631216 w 2114169"/>
              <a:gd name="connsiteY2176" fmla="*/ 1176936 h 2082596"/>
              <a:gd name="connsiteX2177" fmla="*/ 1675321 w 2114169"/>
              <a:gd name="connsiteY2177" fmla="*/ 1166605 h 2082596"/>
              <a:gd name="connsiteX2178" fmla="*/ 1693134 w 2114169"/>
              <a:gd name="connsiteY2178" fmla="*/ 1122199 h 2082596"/>
              <a:gd name="connsiteX2179" fmla="*/ 1693039 w 2114169"/>
              <a:gd name="connsiteY2179" fmla="*/ 1114182 h 2082596"/>
              <a:gd name="connsiteX2180" fmla="*/ 1692658 w 2114169"/>
              <a:gd name="connsiteY2180" fmla="*/ 1106009 h 2082596"/>
              <a:gd name="connsiteX2181" fmla="*/ 1691991 w 2114169"/>
              <a:gd name="connsiteY2181" fmla="*/ 1097991 h 2082596"/>
              <a:gd name="connsiteX2182" fmla="*/ 1690848 w 2114169"/>
              <a:gd name="connsiteY2182" fmla="*/ 1088895 h 2082596"/>
              <a:gd name="connsiteX2183" fmla="*/ 1690070 w 2114169"/>
              <a:gd name="connsiteY2183" fmla="*/ 1083079 h 2082596"/>
              <a:gd name="connsiteX2184" fmla="*/ 1688048 w 2114169"/>
              <a:gd name="connsiteY2184" fmla="*/ 1094252 h 2082596"/>
              <a:gd name="connsiteX2185" fmla="*/ 1685471 w 2114169"/>
              <a:gd name="connsiteY2185" fmla="*/ 1103966 h 2082596"/>
              <a:gd name="connsiteX2186" fmla="*/ 1683100 w 2114169"/>
              <a:gd name="connsiteY2186" fmla="*/ 1112292 h 2082596"/>
              <a:gd name="connsiteX2187" fmla="*/ 1685058 w 2114169"/>
              <a:gd name="connsiteY2187" fmla="*/ 1103657 h 2082596"/>
              <a:gd name="connsiteX2188" fmla="*/ 1687017 w 2114169"/>
              <a:gd name="connsiteY2188" fmla="*/ 1093789 h 2082596"/>
              <a:gd name="connsiteX2189" fmla="*/ 1688667 w 2114169"/>
              <a:gd name="connsiteY2189" fmla="*/ 1080530 h 2082596"/>
              <a:gd name="connsiteX2190" fmla="*/ 1688939 w 2114169"/>
              <a:gd name="connsiteY2190" fmla="*/ 1074610 h 2082596"/>
              <a:gd name="connsiteX2191" fmla="*/ 1685799 w 2114169"/>
              <a:gd name="connsiteY2191" fmla="*/ 1051119 h 2082596"/>
              <a:gd name="connsiteX2192" fmla="*/ 1685622 w 2114169"/>
              <a:gd name="connsiteY2192" fmla="*/ 1015547 h 2082596"/>
              <a:gd name="connsiteX2193" fmla="*/ 1684749 w 2114169"/>
              <a:gd name="connsiteY2193" fmla="*/ 1009603 h 2082596"/>
              <a:gd name="connsiteX2194" fmla="*/ 1681037 w 2114169"/>
              <a:gd name="connsiteY2194" fmla="*/ 990948 h 2082596"/>
              <a:gd name="connsiteX2195" fmla="*/ 1676706 w 2114169"/>
              <a:gd name="connsiteY2195" fmla="*/ 973216 h 2082596"/>
              <a:gd name="connsiteX2196" fmla="*/ 1667633 w 2114169"/>
              <a:gd name="connsiteY2196" fmla="*/ 942841 h 2082596"/>
              <a:gd name="connsiteX2197" fmla="*/ 1662580 w 2114169"/>
              <a:gd name="connsiteY2197" fmla="*/ 928657 h 2082596"/>
              <a:gd name="connsiteX2198" fmla="*/ 1659694 w 2114169"/>
              <a:gd name="connsiteY2198" fmla="*/ 936981 h 2082596"/>
              <a:gd name="connsiteX2199" fmla="*/ 1651239 w 2114169"/>
              <a:gd name="connsiteY2199" fmla="*/ 967203 h 2082596"/>
              <a:gd name="connsiteX2200" fmla="*/ 1650781 w 2114169"/>
              <a:gd name="connsiteY2200" fmla="*/ 969125 h 2082596"/>
              <a:gd name="connsiteX2201" fmla="*/ 1651791 w 2114169"/>
              <a:gd name="connsiteY2201" fmla="*/ 978188 h 2082596"/>
              <a:gd name="connsiteX2202" fmla="*/ 1652554 w 2114169"/>
              <a:gd name="connsiteY2202" fmla="*/ 995148 h 2082596"/>
              <a:gd name="connsiteX2203" fmla="*/ 1652363 w 2114169"/>
              <a:gd name="connsiteY2203" fmla="*/ 1012109 h 2082596"/>
              <a:gd name="connsiteX2204" fmla="*/ 1651316 w 2114169"/>
              <a:gd name="connsiteY2204" fmla="*/ 1028608 h 2082596"/>
              <a:gd name="connsiteX2205" fmla="*/ 1649315 w 2114169"/>
              <a:gd name="connsiteY2205" fmla="*/ 1044489 h 2082596"/>
              <a:gd name="connsiteX2206" fmla="*/ 1639178 w 2114169"/>
              <a:gd name="connsiteY2206" fmla="*/ 1080143 h 2082596"/>
              <a:gd name="connsiteX2207" fmla="*/ 1639484 w 2114169"/>
              <a:gd name="connsiteY2207" fmla="*/ 1086543 h 2082596"/>
              <a:gd name="connsiteX2208" fmla="*/ 1640825 w 2114169"/>
              <a:gd name="connsiteY2208" fmla="*/ 1109363 h 2082596"/>
              <a:gd name="connsiteX2209" fmla="*/ 1642989 w 2114169"/>
              <a:gd name="connsiteY2209" fmla="*/ 1126631 h 2082596"/>
              <a:gd name="connsiteX2210" fmla="*/ 1644949 w 2114169"/>
              <a:gd name="connsiteY2210" fmla="*/ 1141742 h 2082596"/>
              <a:gd name="connsiteX2211" fmla="*/ 1642268 w 2114169"/>
              <a:gd name="connsiteY2211" fmla="*/ 1126786 h 2082596"/>
              <a:gd name="connsiteX2212" fmla="*/ 1639174 w 2114169"/>
              <a:gd name="connsiteY2212" fmla="*/ 1109671 h 2082596"/>
              <a:gd name="connsiteX2213" fmla="*/ 1636857 w 2114169"/>
              <a:gd name="connsiteY2213" fmla="*/ 1088305 h 2082596"/>
              <a:gd name="connsiteX2214" fmla="*/ 1634454 w 2114169"/>
              <a:gd name="connsiteY2214" fmla="*/ 1096757 h 2082596"/>
              <a:gd name="connsiteX2215" fmla="*/ 1629883 w 2114169"/>
              <a:gd name="connsiteY2215" fmla="*/ 1106318 h 2082596"/>
              <a:gd name="connsiteX2216" fmla="*/ 1625500 w 2114169"/>
              <a:gd name="connsiteY2216" fmla="*/ 1114644 h 2082596"/>
              <a:gd name="connsiteX2217" fmla="*/ 1617690 w 2114169"/>
              <a:gd name="connsiteY2217" fmla="*/ 1126979 h 2082596"/>
              <a:gd name="connsiteX2218" fmla="*/ 1610450 w 2114169"/>
              <a:gd name="connsiteY2218" fmla="*/ 1136846 h 2082596"/>
              <a:gd name="connsiteX2219" fmla="*/ 1617404 w 2114169"/>
              <a:gd name="connsiteY2219" fmla="*/ 1126516 h 2082596"/>
              <a:gd name="connsiteX2220" fmla="*/ 1624738 w 2114169"/>
              <a:gd name="connsiteY2220" fmla="*/ 1113719 h 2082596"/>
              <a:gd name="connsiteX2221" fmla="*/ 1628834 w 2114169"/>
              <a:gd name="connsiteY2221" fmla="*/ 1105237 h 2082596"/>
              <a:gd name="connsiteX2222" fmla="*/ 1633026 w 2114169"/>
              <a:gd name="connsiteY2222" fmla="*/ 1095370 h 2082596"/>
              <a:gd name="connsiteX2223" fmla="*/ 1636267 w 2114169"/>
              <a:gd name="connsiteY2223" fmla="*/ 1082273 h 2082596"/>
              <a:gd name="connsiteX2224" fmla="*/ 1635462 w 2114169"/>
              <a:gd name="connsiteY2224" fmla="*/ 1073745 h 2082596"/>
              <a:gd name="connsiteX2225" fmla="*/ 1635050 w 2114169"/>
              <a:gd name="connsiteY2225" fmla="*/ 1059560 h 2082596"/>
              <a:gd name="connsiteX2226" fmla="*/ 1635153 w 2114169"/>
              <a:gd name="connsiteY2226" fmla="*/ 1028878 h 2082596"/>
              <a:gd name="connsiteX2227" fmla="*/ 1637629 w 2114169"/>
              <a:gd name="connsiteY2227" fmla="*/ 996190 h 2082596"/>
              <a:gd name="connsiteX2228" fmla="*/ 1639588 w 2114169"/>
              <a:gd name="connsiteY2228" fmla="*/ 979383 h 2082596"/>
              <a:gd name="connsiteX2229" fmla="*/ 1642577 w 2114169"/>
              <a:gd name="connsiteY2229" fmla="*/ 962886 h 2082596"/>
              <a:gd name="connsiteX2230" fmla="*/ 1643358 w 2114169"/>
              <a:gd name="connsiteY2230" fmla="*/ 959368 h 2082596"/>
              <a:gd name="connsiteX2231" fmla="*/ 1641695 w 2114169"/>
              <a:gd name="connsiteY2231" fmla="*/ 947813 h 2082596"/>
              <a:gd name="connsiteX2232" fmla="*/ 1635026 w 2114169"/>
              <a:gd name="connsiteY2232" fmla="*/ 918056 h 2082596"/>
              <a:gd name="connsiteX2233" fmla="*/ 1627216 w 2114169"/>
              <a:gd name="connsiteY2233" fmla="*/ 891227 h 2082596"/>
              <a:gd name="connsiteX2234" fmla="*/ 1619119 w 2114169"/>
              <a:gd name="connsiteY2234" fmla="*/ 868099 h 2082596"/>
              <a:gd name="connsiteX2235" fmla="*/ 1605686 w 2114169"/>
              <a:gd name="connsiteY2235" fmla="*/ 835874 h 2082596"/>
              <a:gd name="connsiteX2236" fmla="*/ 1604257 w 2114169"/>
              <a:gd name="connsiteY2236" fmla="*/ 846358 h 2082596"/>
              <a:gd name="connsiteX2237" fmla="*/ 1602066 w 2114169"/>
              <a:gd name="connsiteY2237" fmla="*/ 879201 h 2082596"/>
              <a:gd name="connsiteX2238" fmla="*/ 1602543 w 2114169"/>
              <a:gd name="connsiteY2238" fmla="*/ 910346 h 2082596"/>
              <a:gd name="connsiteX2239" fmla="*/ 1604734 w 2114169"/>
              <a:gd name="connsiteY2239" fmla="*/ 938101 h 2082596"/>
              <a:gd name="connsiteX2240" fmla="*/ 1607401 w 2114169"/>
              <a:gd name="connsiteY2240" fmla="*/ 961382 h 2082596"/>
              <a:gd name="connsiteX2241" fmla="*/ 1610259 w 2114169"/>
              <a:gd name="connsiteY2241" fmla="*/ 979114 h 2082596"/>
              <a:gd name="connsiteX2242" fmla="*/ 1612831 w 2114169"/>
              <a:gd name="connsiteY2242" fmla="*/ 994686 h 2082596"/>
              <a:gd name="connsiteX2243" fmla="*/ 1609593 w 2114169"/>
              <a:gd name="connsiteY2243" fmla="*/ 979576 h 2082596"/>
              <a:gd name="connsiteX2244" fmla="*/ 1605877 w 2114169"/>
              <a:gd name="connsiteY2244" fmla="*/ 962153 h 2082596"/>
              <a:gd name="connsiteX2245" fmla="*/ 1602066 w 2114169"/>
              <a:gd name="connsiteY2245" fmla="*/ 939024 h 2082596"/>
              <a:gd name="connsiteX2246" fmla="*/ 1598638 w 2114169"/>
              <a:gd name="connsiteY2246" fmla="*/ 911118 h 2082596"/>
              <a:gd name="connsiteX2247" fmla="*/ 1597744 w 2114169"/>
              <a:gd name="connsiteY2247" fmla="*/ 896215 h 2082596"/>
              <a:gd name="connsiteX2248" fmla="*/ 1596797 w 2114169"/>
              <a:gd name="connsiteY2248" fmla="*/ 903368 h 2082596"/>
              <a:gd name="connsiteX2249" fmla="*/ 1592260 w 2114169"/>
              <a:gd name="connsiteY2249" fmla="*/ 928964 h 2082596"/>
              <a:gd name="connsiteX2250" fmla="*/ 1588033 w 2114169"/>
              <a:gd name="connsiteY2250" fmla="*/ 948237 h 2082596"/>
              <a:gd name="connsiteX2251" fmla="*/ 1584011 w 2114169"/>
              <a:gd name="connsiteY2251" fmla="*/ 964736 h 2082596"/>
              <a:gd name="connsiteX2252" fmla="*/ 1586795 w 2114169"/>
              <a:gd name="connsiteY2252" fmla="*/ 947621 h 2082596"/>
              <a:gd name="connsiteX2253" fmla="*/ 1589580 w 2114169"/>
              <a:gd name="connsiteY2253" fmla="*/ 927885 h 2082596"/>
              <a:gd name="connsiteX2254" fmla="*/ 1592157 w 2114169"/>
              <a:gd name="connsiteY2254" fmla="*/ 902136 h 2082596"/>
              <a:gd name="connsiteX2255" fmla="*/ 1593085 w 2114169"/>
              <a:gd name="connsiteY2255" fmla="*/ 887333 h 2082596"/>
              <a:gd name="connsiteX2256" fmla="*/ 1593601 w 2114169"/>
              <a:gd name="connsiteY2256" fmla="*/ 871452 h 2082596"/>
              <a:gd name="connsiteX2257" fmla="*/ 1592982 w 2114169"/>
              <a:gd name="connsiteY2257" fmla="*/ 837532 h 2082596"/>
              <a:gd name="connsiteX2258" fmla="*/ 1591642 w 2114169"/>
              <a:gd name="connsiteY2258" fmla="*/ 819800 h 2082596"/>
              <a:gd name="connsiteX2259" fmla="*/ 1589477 w 2114169"/>
              <a:gd name="connsiteY2259" fmla="*/ 801915 h 2082596"/>
              <a:gd name="connsiteX2260" fmla="*/ 1582774 w 2114169"/>
              <a:gd name="connsiteY2260" fmla="*/ 766451 h 2082596"/>
              <a:gd name="connsiteX2261" fmla="*/ 1573186 w 2114169"/>
              <a:gd name="connsiteY2261" fmla="*/ 732838 h 2082596"/>
              <a:gd name="connsiteX2262" fmla="*/ 1653850 w 2114169"/>
              <a:gd name="connsiteY2262" fmla="*/ 704635 h 2082596"/>
              <a:gd name="connsiteX2263" fmla="*/ 1649982 w 2114169"/>
              <a:gd name="connsiteY2263" fmla="*/ 710057 h 2082596"/>
              <a:gd name="connsiteX2264" fmla="*/ 1638360 w 2114169"/>
              <a:gd name="connsiteY2264" fmla="*/ 729639 h 2082596"/>
              <a:gd name="connsiteX2265" fmla="*/ 1632644 w 2114169"/>
              <a:gd name="connsiteY2265" fmla="*/ 741204 h 2082596"/>
              <a:gd name="connsiteX2266" fmla="*/ 1627025 w 2114169"/>
              <a:gd name="connsiteY2266" fmla="*/ 753847 h 2082596"/>
              <a:gd name="connsiteX2267" fmla="*/ 1621786 w 2114169"/>
              <a:gd name="connsiteY2267" fmla="*/ 767416 h 2082596"/>
              <a:gd name="connsiteX2268" fmla="*/ 1617118 w 2114169"/>
              <a:gd name="connsiteY2268" fmla="*/ 782063 h 2082596"/>
              <a:gd name="connsiteX2269" fmla="*/ 1609307 w 2114169"/>
              <a:gd name="connsiteY2269" fmla="*/ 813363 h 2082596"/>
              <a:gd name="connsiteX2270" fmla="*/ 1609211 w 2114169"/>
              <a:gd name="connsiteY2270" fmla="*/ 813981 h 2082596"/>
              <a:gd name="connsiteX2271" fmla="*/ 1614069 w 2114169"/>
              <a:gd name="connsiteY2271" fmla="*/ 825235 h 2082596"/>
              <a:gd name="connsiteX2272" fmla="*/ 1627216 w 2114169"/>
              <a:gd name="connsiteY2272" fmla="*/ 860545 h 2082596"/>
              <a:gd name="connsiteX2273" fmla="*/ 1634836 w 2114169"/>
              <a:gd name="connsiteY2273" fmla="*/ 885060 h 2082596"/>
              <a:gd name="connsiteX2274" fmla="*/ 1642076 w 2114169"/>
              <a:gd name="connsiteY2274" fmla="*/ 913431 h 2082596"/>
              <a:gd name="connsiteX2275" fmla="*/ 1647381 w 2114169"/>
              <a:gd name="connsiteY2275" fmla="*/ 941233 h 2082596"/>
              <a:gd name="connsiteX2276" fmla="*/ 1649795 w 2114169"/>
              <a:gd name="connsiteY2276" fmla="*/ 930352 h 2082596"/>
              <a:gd name="connsiteX2277" fmla="*/ 1658766 w 2114169"/>
              <a:gd name="connsiteY2277" fmla="*/ 899977 h 2082596"/>
              <a:gd name="connsiteX2278" fmla="*/ 1668870 w 2114169"/>
              <a:gd name="connsiteY2278" fmla="*/ 872840 h 2082596"/>
              <a:gd name="connsiteX2279" fmla="*/ 1673922 w 2114169"/>
              <a:gd name="connsiteY2279" fmla="*/ 860505 h 2082596"/>
              <a:gd name="connsiteX2280" fmla="*/ 1679078 w 2114169"/>
              <a:gd name="connsiteY2280" fmla="*/ 849403 h 2082596"/>
              <a:gd name="connsiteX2281" fmla="*/ 1688564 w 2114169"/>
              <a:gd name="connsiteY2281" fmla="*/ 830439 h 2082596"/>
              <a:gd name="connsiteX2282" fmla="*/ 1696503 w 2114169"/>
              <a:gd name="connsiteY2282" fmla="*/ 816408 h 2082596"/>
              <a:gd name="connsiteX2283" fmla="*/ 1699596 w 2114169"/>
              <a:gd name="connsiteY2283" fmla="*/ 811320 h 2082596"/>
              <a:gd name="connsiteX2284" fmla="*/ 1685368 w 2114169"/>
              <a:gd name="connsiteY2284" fmla="*/ 771693 h 2082596"/>
              <a:gd name="connsiteX2285" fmla="*/ 1665989 w 2114169"/>
              <a:gd name="connsiteY2285" fmla="*/ 727863 h 2082596"/>
              <a:gd name="connsiteX2286" fmla="*/ 1663986 w 2114169"/>
              <a:gd name="connsiteY2286" fmla="*/ 739816 h 2082596"/>
              <a:gd name="connsiteX2287" fmla="*/ 1661508 w 2114169"/>
              <a:gd name="connsiteY2287" fmla="*/ 759089 h 2082596"/>
              <a:gd name="connsiteX2288" fmla="*/ 1659794 w 2114169"/>
              <a:gd name="connsiteY2288" fmla="*/ 777284 h 2082596"/>
              <a:gd name="connsiteX2289" fmla="*/ 1658746 w 2114169"/>
              <a:gd name="connsiteY2289" fmla="*/ 794090 h 2082596"/>
              <a:gd name="connsiteX2290" fmla="*/ 1658079 w 2114169"/>
              <a:gd name="connsiteY2290" fmla="*/ 809355 h 2082596"/>
              <a:gd name="connsiteX2291" fmla="*/ 1657984 w 2114169"/>
              <a:gd name="connsiteY2291" fmla="*/ 834333 h 2082596"/>
              <a:gd name="connsiteX2292" fmla="*/ 1658650 w 2114169"/>
              <a:gd name="connsiteY2292" fmla="*/ 856228 h 2082596"/>
              <a:gd name="connsiteX2293" fmla="*/ 1656555 w 2114169"/>
              <a:gd name="connsiteY2293" fmla="*/ 834642 h 2082596"/>
              <a:gd name="connsiteX2294" fmla="*/ 1655031 w 2114169"/>
              <a:gd name="connsiteY2294" fmla="*/ 809509 h 2082596"/>
              <a:gd name="connsiteX2295" fmla="*/ 1654649 w 2114169"/>
              <a:gd name="connsiteY2295" fmla="*/ 793936 h 2082596"/>
              <a:gd name="connsiteX2296" fmla="*/ 1654649 w 2114169"/>
              <a:gd name="connsiteY2296" fmla="*/ 776667 h 2082596"/>
              <a:gd name="connsiteX2297" fmla="*/ 1655126 w 2114169"/>
              <a:gd name="connsiteY2297" fmla="*/ 757857 h 2082596"/>
              <a:gd name="connsiteX2298" fmla="*/ 1656364 w 2114169"/>
              <a:gd name="connsiteY2298" fmla="*/ 737657 h 2082596"/>
              <a:gd name="connsiteX2299" fmla="*/ 1658365 w 2114169"/>
              <a:gd name="connsiteY2299" fmla="*/ 716534 h 2082596"/>
              <a:gd name="connsiteX2300" fmla="*/ 1658724 w 2114169"/>
              <a:gd name="connsiteY2300" fmla="*/ 713784 h 2082596"/>
              <a:gd name="connsiteX2301" fmla="*/ 1473950 w 2114169"/>
              <a:gd name="connsiteY2301" fmla="*/ 703320 h 2082596"/>
              <a:gd name="connsiteX2302" fmla="*/ 1464321 w 2114169"/>
              <a:gd name="connsiteY2302" fmla="*/ 716380 h 2082596"/>
              <a:gd name="connsiteX2303" fmla="*/ 1458130 w 2114169"/>
              <a:gd name="connsiteY2303" fmla="*/ 727019 h 2082596"/>
              <a:gd name="connsiteX2304" fmla="*/ 1452700 w 2114169"/>
              <a:gd name="connsiteY2304" fmla="*/ 738119 h 2082596"/>
              <a:gd name="connsiteX2305" fmla="*/ 1448127 w 2114169"/>
              <a:gd name="connsiteY2305" fmla="*/ 749221 h 2082596"/>
              <a:gd name="connsiteX2306" fmla="*/ 1444603 w 2114169"/>
              <a:gd name="connsiteY2306" fmla="*/ 759705 h 2082596"/>
              <a:gd name="connsiteX2307" fmla="*/ 1442146 w 2114169"/>
              <a:gd name="connsiteY2307" fmla="*/ 768227 h 2082596"/>
              <a:gd name="connsiteX2308" fmla="*/ 1469314 w 2114169"/>
              <a:gd name="connsiteY2308" fmla="*/ 809975 h 2082596"/>
              <a:gd name="connsiteX2309" fmla="*/ 1470514 w 2114169"/>
              <a:gd name="connsiteY2309" fmla="*/ 791161 h 2082596"/>
              <a:gd name="connsiteX2310" fmla="*/ 1472609 w 2114169"/>
              <a:gd name="connsiteY2310" fmla="*/ 768032 h 2082596"/>
              <a:gd name="connsiteX2311" fmla="*/ 1476230 w 2114169"/>
              <a:gd name="connsiteY2311" fmla="*/ 742592 h 2082596"/>
              <a:gd name="connsiteX2312" fmla="*/ 1481128 w 2114169"/>
              <a:gd name="connsiteY2312" fmla="*/ 717958 h 2082596"/>
              <a:gd name="connsiteX2313" fmla="*/ 1474613 w 2114169"/>
              <a:gd name="connsiteY2313" fmla="*/ 704778 h 2082596"/>
              <a:gd name="connsiteX2314" fmla="*/ 163636 w 2114169"/>
              <a:gd name="connsiteY2314" fmla="*/ 702074 h 2082596"/>
              <a:gd name="connsiteX2315" fmla="*/ 156462 w 2114169"/>
              <a:gd name="connsiteY2315" fmla="*/ 722027 h 2082596"/>
              <a:gd name="connsiteX2316" fmla="*/ 148061 w 2114169"/>
              <a:gd name="connsiteY2316" fmla="*/ 748237 h 2082596"/>
              <a:gd name="connsiteX2317" fmla="*/ 139487 w 2114169"/>
              <a:gd name="connsiteY2317" fmla="*/ 778504 h 2082596"/>
              <a:gd name="connsiteX2318" fmla="*/ 134412 w 2114169"/>
              <a:gd name="connsiteY2318" fmla="*/ 799472 h 2082596"/>
              <a:gd name="connsiteX2319" fmla="*/ 137474 w 2114169"/>
              <a:gd name="connsiteY2319" fmla="*/ 807757 h 2082596"/>
              <a:gd name="connsiteX2320" fmla="*/ 153399 w 2114169"/>
              <a:gd name="connsiteY2320" fmla="*/ 861022 h 2082596"/>
              <a:gd name="connsiteX2321" fmla="*/ 161536 w 2114169"/>
              <a:gd name="connsiteY2321" fmla="*/ 898900 h 2082596"/>
              <a:gd name="connsiteX2322" fmla="*/ 165120 w 2114169"/>
              <a:gd name="connsiteY2322" fmla="*/ 923230 h 2082596"/>
              <a:gd name="connsiteX2323" fmla="*/ 174306 w 2114169"/>
              <a:gd name="connsiteY2323" fmla="*/ 915858 h 2082596"/>
              <a:gd name="connsiteX2324" fmla="*/ 190907 w 2114169"/>
              <a:gd name="connsiteY2324" fmla="*/ 893347 h 2082596"/>
              <a:gd name="connsiteX2325" fmla="*/ 208642 w 2114169"/>
              <a:gd name="connsiteY2325" fmla="*/ 858964 h 2082596"/>
              <a:gd name="connsiteX2326" fmla="*/ 209467 w 2114169"/>
              <a:gd name="connsiteY2326" fmla="*/ 856974 h 2082596"/>
              <a:gd name="connsiteX2327" fmla="*/ 208960 w 2114169"/>
              <a:gd name="connsiteY2327" fmla="*/ 854427 h 2082596"/>
              <a:gd name="connsiteX2328" fmla="*/ 205461 w 2114169"/>
              <a:gd name="connsiteY2328" fmla="*/ 837011 h 2082596"/>
              <a:gd name="connsiteX2329" fmla="*/ 196973 w 2114169"/>
              <a:gd name="connsiteY2329" fmla="*/ 804714 h 2082596"/>
              <a:gd name="connsiteX2330" fmla="*/ 185949 w 2114169"/>
              <a:gd name="connsiteY2330" fmla="*/ 771402 h 2082596"/>
              <a:gd name="connsiteX2331" fmla="*/ 173786 w 2114169"/>
              <a:gd name="connsiteY2331" fmla="*/ 735724 h 2082596"/>
              <a:gd name="connsiteX2332" fmla="*/ 163636 w 2114169"/>
              <a:gd name="connsiteY2332" fmla="*/ 702074 h 2082596"/>
              <a:gd name="connsiteX2333" fmla="*/ 1805215 w 2114169"/>
              <a:gd name="connsiteY2333" fmla="*/ 698156 h 2082596"/>
              <a:gd name="connsiteX2334" fmla="*/ 1785440 w 2114169"/>
              <a:gd name="connsiteY2334" fmla="*/ 721777 h 2082596"/>
              <a:gd name="connsiteX2335" fmla="*/ 1778593 w 2114169"/>
              <a:gd name="connsiteY2335" fmla="*/ 732905 h 2082596"/>
              <a:gd name="connsiteX2336" fmla="*/ 1783734 w 2114169"/>
              <a:gd name="connsiteY2336" fmla="*/ 756275 h 2082596"/>
              <a:gd name="connsiteX2337" fmla="*/ 1790023 w 2114169"/>
              <a:gd name="connsiteY2337" fmla="*/ 801915 h 2082596"/>
              <a:gd name="connsiteX2338" fmla="*/ 1791570 w 2114169"/>
              <a:gd name="connsiteY2338" fmla="*/ 843390 h 2082596"/>
              <a:gd name="connsiteX2339" fmla="*/ 1790023 w 2114169"/>
              <a:gd name="connsiteY2339" fmla="*/ 878391 h 2082596"/>
              <a:gd name="connsiteX2340" fmla="*/ 1786827 w 2114169"/>
              <a:gd name="connsiteY2340" fmla="*/ 905065 h 2082596"/>
              <a:gd name="connsiteX2341" fmla="*/ 1782908 w 2114169"/>
              <a:gd name="connsiteY2341" fmla="*/ 927885 h 2082596"/>
              <a:gd name="connsiteX2342" fmla="*/ 1786311 w 2114169"/>
              <a:gd name="connsiteY2342" fmla="*/ 904911 h 2082596"/>
              <a:gd name="connsiteX2343" fmla="*/ 1788888 w 2114169"/>
              <a:gd name="connsiteY2343" fmla="*/ 878237 h 2082596"/>
              <a:gd name="connsiteX2344" fmla="*/ 1789714 w 2114169"/>
              <a:gd name="connsiteY2344" fmla="*/ 843390 h 2082596"/>
              <a:gd name="connsiteX2345" fmla="*/ 1787239 w 2114169"/>
              <a:gd name="connsiteY2345" fmla="*/ 802377 h 2082596"/>
              <a:gd name="connsiteX2346" fmla="*/ 1780021 w 2114169"/>
              <a:gd name="connsiteY2346" fmla="*/ 757818 h 2082596"/>
              <a:gd name="connsiteX2347" fmla="*/ 1775240 w 2114169"/>
              <a:gd name="connsiteY2347" fmla="*/ 738355 h 2082596"/>
              <a:gd name="connsiteX2348" fmla="*/ 1762292 w 2114169"/>
              <a:gd name="connsiteY2348" fmla="*/ 759398 h 2082596"/>
              <a:gd name="connsiteX2349" fmla="*/ 1764103 w 2114169"/>
              <a:gd name="connsiteY2349" fmla="*/ 775280 h 2082596"/>
              <a:gd name="connsiteX2350" fmla="*/ 1766484 w 2114169"/>
              <a:gd name="connsiteY2350" fmla="*/ 792856 h 2082596"/>
              <a:gd name="connsiteX2351" fmla="*/ 1771818 w 2114169"/>
              <a:gd name="connsiteY2351" fmla="*/ 823077 h 2082596"/>
              <a:gd name="connsiteX2352" fmla="*/ 1776676 w 2114169"/>
              <a:gd name="connsiteY2352" fmla="*/ 846051 h 2082596"/>
              <a:gd name="connsiteX2353" fmla="*/ 1781344 w 2114169"/>
              <a:gd name="connsiteY2353" fmla="*/ 865940 h 2082596"/>
              <a:gd name="connsiteX2354" fmla="*/ 1775533 w 2114169"/>
              <a:gd name="connsiteY2354" fmla="*/ 846821 h 2082596"/>
              <a:gd name="connsiteX2355" fmla="*/ 1769437 w 2114169"/>
              <a:gd name="connsiteY2355" fmla="*/ 824465 h 2082596"/>
              <a:gd name="connsiteX2356" fmla="*/ 1762388 w 2114169"/>
              <a:gd name="connsiteY2356" fmla="*/ 794706 h 2082596"/>
              <a:gd name="connsiteX2357" fmla="*/ 1758959 w 2114169"/>
              <a:gd name="connsiteY2357" fmla="*/ 777284 h 2082596"/>
              <a:gd name="connsiteX2358" fmla="*/ 1757435 w 2114169"/>
              <a:gd name="connsiteY2358" fmla="*/ 768803 h 2082596"/>
              <a:gd name="connsiteX2359" fmla="*/ 1743527 w 2114169"/>
              <a:gd name="connsiteY2359" fmla="*/ 798716 h 2082596"/>
              <a:gd name="connsiteX2360" fmla="*/ 1726285 w 2114169"/>
              <a:gd name="connsiteY2360" fmla="*/ 849905 h 2082596"/>
              <a:gd name="connsiteX2361" fmla="*/ 1726159 w 2114169"/>
              <a:gd name="connsiteY2361" fmla="*/ 850530 h 2082596"/>
              <a:gd name="connsiteX2362" fmla="*/ 1733313 w 2114169"/>
              <a:gd name="connsiteY2362" fmla="*/ 882400 h 2082596"/>
              <a:gd name="connsiteX2363" fmla="*/ 1738779 w 2114169"/>
              <a:gd name="connsiteY2363" fmla="*/ 916937 h 2082596"/>
              <a:gd name="connsiteX2364" fmla="*/ 1741150 w 2114169"/>
              <a:gd name="connsiteY2364" fmla="*/ 934515 h 2082596"/>
              <a:gd name="connsiteX2365" fmla="*/ 1743006 w 2114169"/>
              <a:gd name="connsiteY2365" fmla="*/ 952246 h 2082596"/>
              <a:gd name="connsiteX2366" fmla="*/ 1747130 w 2114169"/>
              <a:gd name="connsiteY2366" fmla="*/ 1023018 h 2082596"/>
              <a:gd name="connsiteX2367" fmla="*/ 1747130 w 2114169"/>
              <a:gd name="connsiteY2367" fmla="*/ 1057865 h 2082596"/>
              <a:gd name="connsiteX2368" fmla="*/ 1746304 w 2114169"/>
              <a:gd name="connsiteY2368" fmla="*/ 1080530 h 2082596"/>
              <a:gd name="connsiteX2369" fmla="*/ 1765793 w 2114169"/>
              <a:gd name="connsiteY2369" fmla="*/ 1055859 h 2082596"/>
              <a:gd name="connsiteX2370" fmla="*/ 1782672 w 2114169"/>
              <a:gd name="connsiteY2370" fmla="*/ 1034170 h 2082596"/>
              <a:gd name="connsiteX2371" fmla="*/ 1786583 w 2114169"/>
              <a:gd name="connsiteY2371" fmla="*/ 1021823 h 2082596"/>
              <a:gd name="connsiteX2372" fmla="*/ 1792585 w 2114169"/>
              <a:gd name="connsiteY2372" fmla="*/ 1005479 h 2082596"/>
              <a:gd name="connsiteX2373" fmla="*/ 1798490 w 2114169"/>
              <a:gd name="connsiteY2373" fmla="*/ 991294 h 2082596"/>
              <a:gd name="connsiteX2374" fmla="*/ 1808207 w 2114169"/>
              <a:gd name="connsiteY2374" fmla="*/ 971096 h 2082596"/>
              <a:gd name="connsiteX2375" fmla="*/ 1810685 w 2114169"/>
              <a:gd name="connsiteY2375" fmla="*/ 966470 h 2082596"/>
              <a:gd name="connsiteX2376" fmla="*/ 1811446 w 2114169"/>
              <a:gd name="connsiteY2376" fmla="*/ 958299 h 2082596"/>
              <a:gd name="connsiteX2377" fmla="*/ 1816209 w 2114169"/>
              <a:gd name="connsiteY2377" fmla="*/ 921911 h 2082596"/>
              <a:gd name="connsiteX2378" fmla="*/ 1822687 w 2114169"/>
              <a:gd name="connsiteY2378" fmla="*/ 887372 h 2082596"/>
              <a:gd name="connsiteX2379" fmla="*/ 1830021 w 2114169"/>
              <a:gd name="connsiteY2379" fmla="*/ 855610 h 2082596"/>
              <a:gd name="connsiteX2380" fmla="*/ 1837643 w 2114169"/>
              <a:gd name="connsiteY2380" fmla="*/ 827703 h 2082596"/>
              <a:gd name="connsiteX2381" fmla="*/ 1850213 w 2114169"/>
              <a:gd name="connsiteY2381" fmla="*/ 789480 h 2082596"/>
              <a:gd name="connsiteX2382" fmla="*/ 1845908 w 2114169"/>
              <a:gd name="connsiteY2382" fmla="*/ 774315 h 2082596"/>
              <a:gd name="connsiteX2383" fmla="*/ 1821884 w 2114169"/>
              <a:gd name="connsiteY2383" fmla="*/ 722971 h 2082596"/>
              <a:gd name="connsiteX2384" fmla="*/ 665252 w 2114169"/>
              <a:gd name="connsiteY2384" fmla="*/ 696456 h 2082596"/>
              <a:gd name="connsiteX2385" fmla="*/ 637987 w 2114169"/>
              <a:gd name="connsiteY2385" fmla="*/ 773544 h 2082596"/>
              <a:gd name="connsiteX2386" fmla="*/ 638090 w 2114169"/>
              <a:gd name="connsiteY2386" fmla="*/ 775703 h 2082596"/>
              <a:gd name="connsiteX2387" fmla="*/ 638399 w 2114169"/>
              <a:gd name="connsiteY2387" fmla="*/ 802840 h 2082596"/>
              <a:gd name="connsiteX2388" fmla="*/ 637637 w 2114169"/>
              <a:gd name="connsiteY2388" fmla="*/ 817516 h 2082596"/>
              <a:gd name="connsiteX2389" fmla="*/ 639718 w 2114169"/>
              <a:gd name="connsiteY2389" fmla="*/ 841745 h 2082596"/>
              <a:gd name="connsiteX2390" fmla="*/ 640419 w 2114169"/>
              <a:gd name="connsiteY2390" fmla="*/ 862881 h 2082596"/>
              <a:gd name="connsiteX2391" fmla="*/ 640419 w 2114169"/>
              <a:gd name="connsiteY2391" fmla="*/ 883512 h 2082596"/>
              <a:gd name="connsiteX2392" fmla="*/ 638757 w 2114169"/>
              <a:gd name="connsiteY2392" fmla="*/ 922065 h 2082596"/>
              <a:gd name="connsiteX2393" fmla="*/ 637269 w 2114169"/>
              <a:gd name="connsiteY2393" fmla="*/ 939650 h 2082596"/>
              <a:gd name="connsiteX2394" fmla="*/ 635606 w 2114169"/>
              <a:gd name="connsiteY2394" fmla="*/ 955882 h 2082596"/>
              <a:gd name="connsiteX2395" fmla="*/ 631756 w 2114169"/>
              <a:gd name="connsiteY2395" fmla="*/ 983952 h 2082596"/>
              <a:gd name="connsiteX2396" fmla="*/ 629330 w 2114169"/>
              <a:gd name="connsiteY2396" fmla="*/ 998247 h 2082596"/>
              <a:gd name="connsiteX2397" fmla="*/ 677207 w 2114169"/>
              <a:gd name="connsiteY2397" fmla="*/ 1005127 h 2082596"/>
              <a:gd name="connsiteX2398" fmla="*/ 680581 w 2114169"/>
              <a:gd name="connsiteY2398" fmla="*/ 985474 h 2082596"/>
              <a:gd name="connsiteX2399" fmla="*/ 688194 w 2114169"/>
              <a:gd name="connsiteY2399" fmla="*/ 952162 h 2082596"/>
              <a:gd name="connsiteX2400" fmla="*/ 696768 w 2114169"/>
              <a:gd name="connsiteY2400" fmla="*/ 922402 h 2082596"/>
              <a:gd name="connsiteX2401" fmla="*/ 701055 w 2114169"/>
              <a:gd name="connsiteY2401" fmla="*/ 908875 h 2082596"/>
              <a:gd name="connsiteX2402" fmla="*/ 704919 w 2114169"/>
              <a:gd name="connsiteY2402" fmla="*/ 898125 h 2082596"/>
              <a:gd name="connsiteX2403" fmla="*/ 689026 w 2114169"/>
              <a:gd name="connsiteY2403" fmla="*/ 804228 h 2082596"/>
              <a:gd name="connsiteX2404" fmla="*/ 681293 w 2114169"/>
              <a:gd name="connsiteY2404" fmla="*/ 767223 h 2082596"/>
              <a:gd name="connsiteX2405" fmla="*/ 673559 w 2114169"/>
              <a:gd name="connsiteY2405" fmla="*/ 729447 h 2082596"/>
              <a:gd name="connsiteX2406" fmla="*/ 669848 w 2114169"/>
              <a:gd name="connsiteY2406" fmla="*/ 709711 h 2082596"/>
              <a:gd name="connsiteX2407" fmla="*/ 669144 w 2114169"/>
              <a:gd name="connsiteY2407" fmla="*/ 704529 h 2082596"/>
              <a:gd name="connsiteX2408" fmla="*/ 380634 w 2114169"/>
              <a:gd name="connsiteY2408" fmla="*/ 693620 h 2082596"/>
              <a:gd name="connsiteX2409" fmla="*/ 381509 w 2114169"/>
              <a:gd name="connsiteY2409" fmla="*/ 700215 h 2082596"/>
              <a:gd name="connsiteX2410" fmla="*/ 384484 w 2114169"/>
              <a:gd name="connsiteY2410" fmla="*/ 715771 h 2082596"/>
              <a:gd name="connsiteX2411" fmla="*/ 387459 w 2114169"/>
              <a:gd name="connsiteY2411" fmla="*/ 730820 h 2082596"/>
              <a:gd name="connsiteX2412" fmla="*/ 390959 w 2114169"/>
              <a:gd name="connsiteY2412" fmla="*/ 744856 h 2082596"/>
              <a:gd name="connsiteX2413" fmla="*/ 395451 w 2114169"/>
              <a:gd name="connsiteY2413" fmla="*/ 760174 h 2082596"/>
              <a:gd name="connsiteX2414" fmla="*/ 396093 w 2114169"/>
              <a:gd name="connsiteY2414" fmla="*/ 752267 h 2082596"/>
              <a:gd name="connsiteX2415" fmla="*/ 398156 w 2114169"/>
              <a:gd name="connsiteY2415" fmla="*/ 732994 h 2082596"/>
              <a:gd name="connsiteX2416" fmla="*/ 400623 w 2114169"/>
              <a:gd name="connsiteY2416" fmla="*/ 717231 h 2082596"/>
              <a:gd name="connsiteX2417" fmla="*/ 385447 w 2114169"/>
              <a:gd name="connsiteY2417" fmla="*/ 699030 h 2082596"/>
              <a:gd name="connsiteX2418" fmla="*/ 380634 w 2114169"/>
              <a:gd name="connsiteY2418" fmla="*/ 693620 h 2082596"/>
              <a:gd name="connsiteX2419" fmla="*/ 1390012 w 2114169"/>
              <a:gd name="connsiteY2419" fmla="*/ 687233 h 2082596"/>
              <a:gd name="connsiteX2420" fmla="*/ 1384491 w 2114169"/>
              <a:gd name="connsiteY2420" fmla="*/ 692824 h 2082596"/>
              <a:gd name="connsiteX2421" fmla="*/ 1392023 w 2114169"/>
              <a:gd name="connsiteY2421" fmla="*/ 701538 h 2082596"/>
              <a:gd name="connsiteX2422" fmla="*/ 1489756 w 2114169"/>
              <a:gd name="connsiteY2422" fmla="*/ 685542 h 2082596"/>
              <a:gd name="connsiteX2423" fmla="*/ 1481081 w 2114169"/>
              <a:gd name="connsiteY2423" fmla="*/ 694641 h 2082596"/>
              <a:gd name="connsiteX2424" fmla="*/ 1482140 w 2114169"/>
              <a:gd name="connsiteY2424" fmla="*/ 697530 h 2082596"/>
              <a:gd name="connsiteX2425" fmla="*/ 1484678 w 2114169"/>
              <a:gd name="connsiteY2425" fmla="*/ 703841 h 2082596"/>
              <a:gd name="connsiteX2426" fmla="*/ 1488612 w 2114169"/>
              <a:gd name="connsiteY2426" fmla="*/ 688781 h 2082596"/>
              <a:gd name="connsiteX2427" fmla="*/ 1489756 w 2114169"/>
              <a:gd name="connsiteY2427" fmla="*/ 685542 h 2082596"/>
              <a:gd name="connsiteX2428" fmla="*/ 1816304 w 2114169"/>
              <a:gd name="connsiteY2428" fmla="*/ 684910 h 2082596"/>
              <a:gd name="connsiteX2429" fmla="*/ 1814635 w 2114169"/>
              <a:gd name="connsiteY2429" fmla="*/ 686903 h 2082596"/>
              <a:gd name="connsiteX2430" fmla="*/ 1831267 w 2114169"/>
              <a:gd name="connsiteY2430" fmla="*/ 713103 h 2082596"/>
              <a:gd name="connsiteX2431" fmla="*/ 1849121 w 2114169"/>
              <a:gd name="connsiteY2431" fmla="*/ 752816 h 2082596"/>
              <a:gd name="connsiteX2432" fmla="*/ 1839335 w 2114169"/>
              <a:gd name="connsiteY2432" fmla="*/ 700641 h 2082596"/>
              <a:gd name="connsiteX2433" fmla="*/ 1819615 w 2114169"/>
              <a:gd name="connsiteY2433" fmla="*/ 686582 h 2082596"/>
              <a:gd name="connsiteX2434" fmla="*/ 696682 w 2114169"/>
              <a:gd name="connsiteY2434" fmla="*/ 678066 h 2082596"/>
              <a:gd name="connsiteX2435" fmla="*/ 697069 w 2114169"/>
              <a:gd name="connsiteY2435" fmla="*/ 682265 h 2082596"/>
              <a:gd name="connsiteX2436" fmla="*/ 698925 w 2114169"/>
              <a:gd name="connsiteY2436" fmla="*/ 700306 h 2082596"/>
              <a:gd name="connsiteX2437" fmla="*/ 701708 w 2114169"/>
              <a:gd name="connsiteY2437" fmla="*/ 718191 h 2082596"/>
              <a:gd name="connsiteX2438" fmla="*/ 704763 w 2114169"/>
              <a:gd name="connsiteY2438" fmla="*/ 736244 h 2082596"/>
              <a:gd name="connsiteX2439" fmla="*/ 706568 w 2114169"/>
              <a:gd name="connsiteY2439" fmla="*/ 741134 h 2082596"/>
              <a:gd name="connsiteX2440" fmla="*/ 738943 w 2114169"/>
              <a:gd name="connsiteY2440" fmla="*/ 860852 h 2082596"/>
              <a:gd name="connsiteX2441" fmla="*/ 751455 w 2114169"/>
              <a:gd name="connsiteY2441" fmla="*/ 932887 h 2082596"/>
              <a:gd name="connsiteX2442" fmla="*/ 756093 w 2114169"/>
              <a:gd name="connsiteY2442" fmla="*/ 970762 h 2082596"/>
              <a:gd name="connsiteX2443" fmla="*/ 758105 w 2114169"/>
              <a:gd name="connsiteY2443" fmla="*/ 990040 h 2082596"/>
              <a:gd name="connsiteX2444" fmla="*/ 759680 w 2114169"/>
              <a:gd name="connsiteY2444" fmla="*/ 1009486 h 2082596"/>
              <a:gd name="connsiteX2445" fmla="*/ 759954 w 2114169"/>
              <a:gd name="connsiteY2445" fmla="*/ 1015548 h 2082596"/>
              <a:gd name="connsiteX2446" fmla="*/ 781824 w 2114169"/>
              <a:gd name="connsiteY2446" fmla="*/ 1017160 h 2082596"/>
              <a:gd name="connsiteX2447" fmla="*/ 829564 w 2114169"/>
              <a:gd name="connsiteY2447" fmla="*/ 1006829 h 2082596"/>
              <a:gd name="connsiteX2448" fmla="*/ 848844 w 2114169"/>
              <a:gd name="connsiteY2448" fmla="*/ 962423 h 2082596"/>
              <a:gd name="connsiteX2449" fmla="*/ 848742 w 2114169"/>
              <a:gd name="connsiteY2449" fmla="*/ 954406 h 2082596"/>
              <a:gd name="connsiteX2450" fmla="*/ 848330 w 2114169"/>
              <a:gd name="connsiteY2450" fmla="*/ 946233 h 2082596"/>
              <a:gd name="connsiteX2451" fmla="*/ 847607 w 2114169"/>
              <a:gd name="connsiteY2451" fmla="*/ 938215 h 2082596"/>
              <a:gd name="connsiteX2452" fmla="*/ 846370 w 2114169"/>
              <a:gd name="connsiteY2452" fmla="*/ 929119 h 2082596"/>
              <a:gd name="connsiteX2453" fmla="*/ 840906 w 2114169"/>
              <a:gd name="connsiteY2453" fmla="*/ 891343 h 2082596"/>
              <a:gd name="connsiteX2454" fmla="*/ 835853 w 2114169"/>
              <a:gd name="connsiteY2454" fmla="*/ 813729 h 2082596"/>
              <a:gd name="connsiteX2455" fmla="*/ 837322 w 2114169"/>
              <a:gd name="connsiteY2455" fmla="*/ 787610 h 2082596"/>
              <a:gd name="connsiteX2456" fmla="*/ 826617 w 2114169"/>
              <a:gd name="connsiteY2456" fmla="*/ 758044 h 2082596"/>
              <a:gd name="connsiteX2457" fmla="*/ 807017 w 2114169"/>
              <a:gd name="connsiteY2457" fmla="*/ 720337 h 2082596"/>
              <a:gd name="connsiteX2458" fmla="*/ 793368 w 2114169"/>
              <a:gd name="connsiteY2458" fmla="*/ 699201 h 2082596"/>
              <a:gd name="connsiteX2459" fmla="*/ 773671 w 2114169"/>
              <a:gd name="connsiteY2459" fmla="*/ 691282 h 2082596"/>
              <a:gd name="connsiteX2460" fmla="*/ 777494 w 2114169"/>
              <a:gd name="connsiteY2460" fmla="*/ 700769 h 2082596"/>
              <a:gd name="connsiteX2461" fmla="*/ 785742 w 2114169"/>
              <a:gd name="connsiteY2461" fmla="*/ 725284 h 2082596"/>
              <a:gd name="connsiteX2462" fmla="*/ 793579 w 2114169"/>
              <a:gd name="connsiteY2462" fmla="*/ 753655 h 2082596"/>
              <a:gd name="connsiteX2463" fmla="*/ 800075 w 2114169"/>
              <a:gd name="connsiteY2463" fmla="*/ 785108 h 2082596"/>
              <a:gd name="connsiteX2464" fmla="*/ 804095 w 2114169"/>
              <a:gd name="connsiteY2464" fmla="*/ 818412 h 2082596"/>
              <a:gd name="connsiteX2465" fmla="*/ 804920 w 2114169"/>
              <a:gd name="connsiteY2465" fmla="*/ 835372 h 2082596"/>
              <a:gd name="connsiteX2466" fmla="*/ 804714 w 2114169"/>
              <a:gd name="connsiteY2466" fmla="*/ 852333 h 2082596"/>
              <a:gd name="connsiteX2467" fmla="*/ 803580 w 2114169"/>
              <a:gd name="connsiteY2467" fmla="*/ 868832 h 2082596"/>
              <a:gd name="connsiteX2468" fmla="*/ 801415 w 2114169"/>
              <a:gd name="connsiteY2468" fmla="*/ 884713 h 2082596"/>
              <a:gd name="connsiteX2469" fmla="*/ 800795 w 2114169"/>
              <a:gd name="connsiteY2469" fmla="*/ 886728 h 2082596"/>
              <a:gd name="connsiteX2470" fmla="*/ 800892 w 2114169"/>
              <a:gd name="connsiteY2470" fmla="*/ 890105 h 2082596"/>
              <a:gd name="connsiteX2471" fmla="*/ 799580 w 2114169"/>
              <a:gd name="connsiteY2471" fmla="*/ 928490 h 2082596"/>
              <a:gd name="connsiteX2472" fmla="*/ 796867 w 2114169"/>
              <a:gd name="connsiteY2472" fmla="*/ 957743 h 2082596"/>
              <a:gd name="connsiteX2473" fmla="*/ 793542 w 2114169"/>
              <a:gd name="connsiteY2473" fmla="*/ 982769 h 2082596"/>
              <a:gd name="connsiteX2474" fmla="*/ 796430 w 2114169"/>
              <a:gd name="connsiteY2474" fmla="*/ 957574 h 2082596"/>
              <a:gd name="connsiteX2475" fmla="*/ 798617 w 2114169"/>
              <a:gd name="connsiteY2475" fmla="*/ 928321 h 2082596"/>
              <a:gd name="connsiteX2476" fmla="*/ 799290 w 2114169"/>
              <a:gd name="connsiteY2476" fmla="*/ 891619 h 2082596"/>
              <a:gd name="connsiteX2477" fmla="*/ 785329 w 2114169"/>
              <a:gd name="connsiteY2477" fmla="*/ 936981 h 2082596"/>
              <a:gd name="connsiteX2478" fmla="*/ 780381 w 2114169"/>
              <a:gd name="connsiteY2478" fmla="*/ 946542 h 2082596"/>
              <a:gd name="connsiteX2479" fmla="*/ 775637 w 2114169"/>
              <a:gd name="connsiteY2479" fmla="*/ 954868 h 2082596"/>
              <a:gd name="connsiteX2480" fmla="*/ 767183 w 2114169"/>
              <a:gd name="connsiteY2480" fmla="*/ 967203 h 2082596"/>
              <a:gd name="connsiteX2481" fmla="*/ 759347 w 2114169"/>
              <a:gd name="connsiteY2481" fmla="*/ 977070 h 2082596"/>
              <a:gd name="connsiteX2482" fmla="*/ 766874 w 2114169"/>
              <a:gd name="connsiteY2482" fmla="*/ 966740 h 2082596"/>
              <a:gd name="connsiteX2483" fmla="*/ 774813 w 2114169"/>
              <a:gd name="connsiteY2483" fmla="*/ 953943 h 2082596"/>
              <a:gd name="connsiteX2484" fmla="*/ 779246 w 2114169"/>
              <a:gd name="connsiteY2484" fmla="*/ 945461 h 2082596"/>
              <a:gd name="connsiteX2485" fmla="*/ 783784 w 2114169"/>
              <a:gd name="connsiteY2485" fmla="*/ 935594 h 2082596"/>
              <a:gd name="connsiteX2486" fmla="*/ 797703 w 2114169"/>
              <a:gd name="connsiteY2486" fmla="*/ 883633 h 2082596"/>
              <a:gd name="connsiteX2487" fmla="*/ 798598 w 2114169"/>
              <a:gd name="connsiteY2487" fmla="*/ 874707 h 2082596"/>
              <a:gd name="connsiteX2488" fmla="*/ 797217 w 2114169"/>
              <a:gd name="connsiteY2488" fmla="*/ 845128 h 2082596"/>
              <a:gd name="connsiteX2489" fmla="*/ 791092 w 2114169"/>
              <a:gd name="connsiteY2489" fmla="*/ 796260 h 2082596"/>
              <a:gd name="connsiteX2490" fmla="*/ 786367 w 2114169"/>
              <a:gd name="connsiteY2490" fmla="*/ 771402 h 2082596"/>
              <a:gd name="connsiteX2491" fmla="*/ 783655 w 2114169"/>
              <a:gd name="connsiteY2491" fmla="*/ 758890 h 2082596"/>
              <a:gd name="connsiteX2492" fmla="*/ 780593 w 2114169"/>
              <a:gd name="connsiteY2492" fmla="*/ 746546 h 2082596"/>
              <a:gd name="connsiteX2493" fmla="*/ 771091 w 2114169"/>
              <a:gd name="connsiteY2493" fmla="*/ 714554 h 2082596"/>
              <a:gd name="connsiteX2494" fmla="*/ 768730 w 2114169"/>
              <a:gd name="connsiteY2494" fmla="*/ 708323 h 2082596"/>
              <a:gd name="connsiteX2495" fmla="*/ 758910 w 2114169"/>
              <a:gd name="connsiteY2495" fmla="*/ 686559 h 2082596"/>
              <a:gd name="connsiteX2496" fmla="*/ 752865 w 2114169"/>
              <a:gd name="connsiteY2496" fmla="*/ 685087 h 2082596"/>
              <a:gd name="connsiteX2497" fmla="*/ 752644 w 2114169"/>
              <a:gd name="connsiteY2497" fmla="*/ 686582 h 2082596"/>
              <a:gd name="connsiteX2498" fmla="*/ 750272 w 2114169"/>
              <a:gd name="connsiteY2498" fmla="*/ 719425 h 2082596"/>
              <a:gd name="connsiteX2499" fmla="*/ 750788 w 2114169"/>
              <a:gd name="connsiteY2499" fmla="*/ 750570 h 2082596"/>
              <a:gd name="connsiteX2500" fmla="*/ 753160 w 2114169"/>
              <a:gd name="connsiteY2500" fmla="*/ 778325 h 2082596"/>
              <a:gd name="connsiteX2501" fmla="*/ 756047 w 2114169"/>
              <a:gd name="connsiteY2501" fmla="*/ 801606 h 2082596"/>
              <a:gd name="connsiteX2502" fmla="*/ 759140 w 2114169"/>
              <a:gd name="connsiteY2502" fmla="*/ 819338 h 2082596"/>
              <a:gd name="connsiteX2503" fmla="*/ 761924 w 2114169"/>
              <a:gd name="connsiteY2503" fmla="*/ 834910 h 2082596"/>
              <a:gd name="connsiteX2504" fmla="*/ 758419 w 2114169"/>
              <a:gd name="connsiteY2504" fmla="*/ 819800 h 2082596"/>
              <a:gd name="connsiteX2505" fmla="*/ 754397 w 2114169"/>
              <a:gd name="connsiteY2505" fmla="*/ 802377 h 2082596"/>
              <a:gd name="connsiteX2506" fmla="*/ 750272 w 2114169"/>
              <a:gd name="connsiteY2506" fmla="*/ 779248 h 2082596"/>
              <a:gd name="connsiteX2507" fmla="*/ 746561 w 2114169"/>
              <a:gd name="connsiteY2507" fmla="*/ 751342 h 2082596"/>
              <a:gd name="connsiteX2508" fmla="*/ 744499 w 2114169"/>
              <a:gd name="connsiteY2508" fmla="*/ 719579 h 2082596"/>
              <a:gd name="connsiteX2509" fmla="*/ 745220 w 2114169"/>
              <a:gd name="connsiteY2509" fmla="*/ 685196 h 2082596"/>
              <a:gd name="connsiteX2510" fmla="*/ 745351 w 2114169"/>
              <a:gd name="connsiteY2510" fmla="*/ 683884 h 2082596"/>
              <a:gd name="connsiteX2511" fmla="*/ 606974 w 2114169"/>
              <a:gd name="connsiteY2511" fmla="*/ 666794 h 2082596"/>
              <a:gd name="connsiteX2512" fmla="*/ 606025 w 2114169"/>
              <a:gd name="connsiteY2512" fmla="*/ 675312 h 2082596"/>
              <a:gd name="connsiteX2513" fmla="*/ 609445 w 2114169"/>
              <a:gd name="connsiteY2513" fmla="*/ 684150 h 2082596"/>
              <a:gd name="connsiteX2514" fmla="*/ 620294 w 2114169"/>
              <a:gd name="connsiteY2514" fmla="*/ 718308 h 2082596"/>
              <a:gd name="connsiteX2515" fmla="*/ 627685 w 2114169"/>
              <a:gd name="connsiteY2515" fmla="*/ 749458 h 2082596"/>
              <a:gd name="connsiteX2516" fmla="*/ 645076 w 2114169"/>
              <a:gd name="connsiteY2516" fmla="*/ 689956 h 2082596"/>
              <a:gd name="connsiteX2517" fmla="*/ 648572 w 2114169"/>
              <a:gd name="connsiteY2517" fmla="*/ 673562 h 2082596"/>
              <a:gd name="connsiteX2518" fmla="*/ 1832975 w 2114169"/>
              <a:gd name="connsiteY2518" fmla="*/ 666732 h 2082596"/>
              <a:gd name="connsiteX2519" fmla="*/ 1829137 w 2114169"/>
              <a:gd name="connsiteY2519" fmla="*/ 670474 h 2082596"/>
              <a:gd name="connsiteX2520" fmla="*/ 1834500 w 2114169"/>
              <a:gd name="connsiteY2520" fmla="*/ 674860 h 2082596"/>
              <a:gd name="connsiteX2521" fmla="*/ 602444 w 2114169"/>
              <a:gd name="connsiteY2521" fmla="*/ 666057 h 2082596"/>
              <a:gd name="connsiteX2522" fmla="*/ 605751 w 2114169"/>
              <a:gd name="connsiteY2522" fmla="*/ 674602 h 2082596"/>
              <a:gd name="connsiteX2523" fmla="*/ 606001 w 2114169"/>
              <a:gd name="connsiteY2523" fmla="*/ 666636 h 2082596"/>
              <a:gd name="connsiteX2524" fmla="*/ 355354 w 2114169"/>
              <a:gd name="connsiteY2524" fmla="*/ 665530 h 2082596"/>
              <a:gd name="connsiteX2525" fmla="*/ 354438 w 2114169"/>
              <a:gd name="connsiteY2525" fmla="*/ 668390 h 2082596"/>
              <a:gd name="connsiteX2526" fmla="*/ 351241 w 2114169"/>
              <a:gd name="connsiteY2526" fmla="*/ 681340 h 2082596"/>
              <a:gd name="connsiteX2527" fmla="*/ 349997 w 2114169"/>
              <a:gd name="connsiteY2527" fmla="*/ 689134 h 2082596"/>
              <a:gd name="connsiteX2528" fmla="*/ 362697 w 2114169"/>
              <a:gd name="connsiteY2528" fmla="*/ 760686 h 2082596"/>
              <a:gd name="connsiteX2529" fmla="*/ 372321 w 2114169"/>
              <a:gd name="connsiteY2529" fmla="*/ 843942 h 2082596"/>
              <a:gd name="connsiteX2530" fmla="*/ 373315 w 2114169"/>
              <a:gd name="connsiteY2530" fmla="*/ 876452 h 2082596"/>
              <a:gd name="connsiteX2531" fmla="*/ 381555 w 2114169"/>
              <a:gd name="connsiteY2531" fmla="*/ 857576 h 2082596"/>
              <a:gd name="connsiteX2532" fmla="*/ 384958 w 2114169"/>
              <a:gd name="connsiteY2532" fmla="*/ 849712 h 2082596"/>
              <a:gd name="connsiteX2533" fmla="*/ 388773 w 2114169"/>
              <a:gd name="connsiteY2533" fmla="*/ 842158 h 2082596"/>
              <a:gd name="connsiteX2534" fmla="*/ 396609 w 2114169"/>
              <a:gd name="connsiteY2534" fmla="*/ 826892 h 2082596"/>
              <a:gd name="connsiteX2535" fmla="*/ 409020 w 2114169"/>
              <a:gd name="connsiteY2535" fmla="*/ 805203 h 2082596"/>
              <a:gd name="connsiteX2536" fmla="*/ 403646 w 2114169"/>
              <a:gd name="connsiteY2536" fmla="*/ 796428 h 2082596"/>
              <a:gd name="connsiteX2537" fmla="*/ 395556 w 2114169"/>
              <a:gd name="connsiteY2537" fmla="*/ 778434 h 2082596"/>
              <a:gd name="connsiteX2538" fmla="*/ 394792 w 2114169"/>
              <a:gd name="connsiteY2538" fmla="*/ 791950 h 2082596"/>
              <a:gd name="connsiteX2539" fmla="*/ 394341 w 2114169"/>
              <a:gd name="connsiteY2539" fmla="*/ 800064 h 2082596"/>
              <a:gd name="connsiteX2540" fmla="*/ 394431 w 2114169"/>
              <a:gd name="connsiteY2540" fmla="*/ 791874 h 2082596"/>
              <a:gd name="connsiteX2541" fmla="*/ 394646 w 2114169"/>
              <a:gd name="connsiteY2541" fmla="*/ 776411 h 2082596"/>
              <a:gd name="connsiteX2542" fmla="*/ 394371 w 2114169"/>
              <a:gd name="connsiteY2542" fmla="*/ 775799 h 2082596"/>
              <a:gd name="connsiteX2543" fmla="*/ 385447 w 2114169"/>
              <a:gd name="connsiteY2543" fmla="*/ 750773 h 2082596"/>
              <a:gd name="connsiteX2544" fmla="*/ 381160 w 2114169"/>
              <a:gd name="connsiteY2544" fmla="*/ 736739 h 2082596"/>
              <a:gd name="connsiteX2545" fmla="*/ 377309 w 2114169"/>
              <a:gd name="connsiteY2545" fmla="*/ 721520 h 2082596"/>
              <a:gd name="connsiteX2546" fmla="*/ 373460 w 2114169"/>
              <a:gd name="connsiteY2546" fmla="*/ 705625 h 2082596"/>
              <a:gd name="connsiteX2547" fmla="*/ 373309 w 2114169"/>
              <a:gd name="connsiteY2547" fmla="*/ 704817 h 2082596"/>
              <a:gd name="connsiteX2548" fmla="*/ 372894 w 2114169"/>
              <a:gd name="connsiteY2548" fmla="*/ 711099 h 2082596"/>
              <a:gd name="connsiteX2549" fmla="*/ 372482 w 2114169"/>
              <a:gd name="connsiteY2549" fmla="*/ 723742 h 2082596"/>
              <a:gd name="connsiteX2550" fmla="*/ 372482 w 2114169"/>
              <a:gd name="connsiteY2550" fmla="*/ 734382 h 2082596"/>
              <a:gd name="connsiteX2551" fmla="*/ 372894 w 2114169"/>
              <a:gd name="connsiteY2551" fmla="*/ 742553 h 2082596"/>
              <a:gd name="connsiteX2552" fmla="*/ 373203 w 2114169"/>
              <a:gd name="connsiteY2552" fmla="*/ 749800 h 2082596"/>
              <a:gd name="connsiteX2553" fmla="*/ 372584 w 2114169"/>
              <a:gd name="connsiteY2553" fmla="*/ 742706 h 2082596"/>
              <a:gd name="connsiteX2554" fmla="*/ 371863 w 2114169"/>
              <a:gd name="connsiteY2554" fmla="*/ 734535 h 2082596"/>
              <a:gd name="connsiteX2555" fmla="*/ 371451 w 2114169"/>
              <a:gd name="connsiteY2555" fmla="*/ 723742 h 2082596"/>
              <a:gd name="connsiteX2556" fmla="*/ 371347 w 2114169"/>
              <a:gd name="connsiteY2556" fmla="*/ 710945 h 2082596"/>
              <a:gd name="connsiteX2557" fmla="*/ 371760 w 2114169"/>
              <a:gd name="connsiteY2557" fmla="*/ 696759 h 2082596"/>
              <a:gd name="connsiteX2558" fmla="*/ 371773 w 2114169"/>
              <a:gd name="connsiteY2558" fmla="*/ 696571 h 2082596"/>
              <a:gd name="connsiteX2559" fmla="*/ 370310 w 2114169"/>
              <a:gd name="connsiteY2559" fmla="*/ 688716 h 2082596"/>
              <a:gd name="connsiteX2560" fmla="*/ 368735 w 2114169"/>
              <a:gd name="connsiteY2560" fmla="*/ 680091 h 2082596"/>
              <a:gd name="connsiteX2561" fmla="*/ 1296337 w 2114169"/>
              <a:gd name="connsiteY2561" fmla="*/ 664226 h 2082596"/>
              <a:gd name="connsiteX2562" fmla="*/ 1297369 w 2114169"/>
              <a:gd name="connsiteY2562" fmla="*/ 670240 h 2082596"/>
              <a:gd name="connsiteX2563" fmla="*/ 1300875 w 2114169"/>
              <a:gd name="connsiteY2563" fmla="*/ 684425 h 2082596"/>
              <a:gd name="connsiteX2564" fmla="*/ 1303131 w 2114169"/>
              <a:gd name="connsiteY2564" fmla="*/ 693258 h 2082596"/>
              <a:gd name="connsiteX2565" fmla="*/ 1325610 w 2114169"/>
              <a:gd name="connsiteY2565" fmla="*/ 691063 h 2082596"/>
              <a:gd name="connsiteX2566" fmla="*/ 1302009 w 2114169"/>
              <a:gd name="connsiteY2566" fmla="*/ 669159 h 2082596"/>
              <a:gd name="connsiteX2567" fmla="*/ 1296337 w 2114169"/>
              <a:gd name="connsiteY2567" fmla="*/ 664226 h 2082596"/>
              <a:gd name="connsiteX2568" fmla="*/ 1759108 w 2114169"/>
              <a:gd name="connsiteY2568" fmla="*/ 661975 h 2082596"/>
              <a:gd name="connsiteX2569" fmla="*/ 1758577 w 2114169"/>
              <a:gd name="connsiteY2569" fmla="*/ 670279 h 2082596"/>
              <a:gd name="connsiteX2570" fmla="*/ 1758562 w 2114169"/>
              <a:gd name="connsiteY2570" fmla="*/ 671280 h 2082596"/>
              <a:gd name="connsiteX2571" fmla="*/ 1761231 w 2114169"/>
              <a:gd name="connsiteY2571" fmla="*/ 678779 h 2082596"/>
              <a:gd name="connsiteX2572" fmla="*/ 1761435 w 2114169"/>
              <a:gd name="connsiteY2572" fmla="*/ 678450 h 2082596"/>
              <a:gd name="connsiteX2573" fmla="*/ 1770638 w 2114169"/>
              <a:gd name="connsiteY2573" fmla="*/ 665562 h 2082596"/>
              <a:gd name="connsiteX2574" fmla="*/ 1684621 w 2114169"/>
              <a:gd name="connsiteY2574" fmla="*/ 651510 h 2082596"/>
              <a:gd name="connsiteX2575" fmla="*/ 1682275 w 2114169"/>
              <a:gd name="connsiteY2575" fmla="*/ 658252 h 2082596"/>
              <a:gd name="connsiteX2576" fmla="*/ 1677131 w 2114169"/>
              <a:gd name="connsiteY2576" fmla="*/ 676446 h 2082596"/>
              <a:gd name="connsiteX2577" fmla="*/ 1677322 w 2114169"/>
              <a:gd name="connsiteY2577" fmla="*/ 677062 h 2082596"/>
              <a:gd name="connsiteX2578" fmla="*/ 1676750 w 2114169"/>
              <a:gd name="connsiteY2578" fmla="*/ 677525 h 2082596"/>
              <a:gd name="connsiteX2579" fmla="*/ 1676369 w 2114169"/>
              <a:gd name="connsiteY2579" fmla="*/ 678759 h 2082596"/>
              <a:gd name="connsiteX2580" fmla="*/ 1672983 w 2114169"/>
              <a:gd name="connsiteY2580" fmla="*/ 692881 h 2082596"/>
              <a:gd name="connsiteX2581" fmla="*/ 1680418 w 2114169"/>
              <a:gd name="connsiteY2581" fmla="*/ 707552 h 2082596"/>
              <a:gd name="connsiteX2582" fmla="*/ 1700306 w 2114169"/>
              <a:gd name="connsiteY2582" fmla="*/ 757798 h 2082596"/>
              <a:gd name="connsiteX2583" fmla="*/ 1709748 w 2114169"/>
              <a:gd name="connsiteY2583" fmla="*/ 788257 h 2082596"/>
              <a:gd name="connsiteX2584" fmla="*/ 1715710 w 2114169"/>
              <a:gd name="connsiteY2584" fmla="*/ 768803 h 2082596"/>
              <a:gd name="connsiteX2585" fmla="*/ 1748766 w 2114169"/>
              <a:gd name="connsiteY2585" fmla="*/ 698957 h 2082596"/>
              <a:gd name="connsiteX2586" fmla="*/ 1748289 w 2114169"/>
              <a:gd name="connsiteY2586" fmla="*/ 693253 h 2082596"/>
              <a:gd name="connsiteX2587" fmla="*/ 1747242 w 2114169"/>
              <a:gd name="connsiteY2587" fmla="*/ 670279 h 2082596"/>
              <a:gd name="connsiteX2588" fmla="*/ 1747315 w 2114169"/>
              <a:gd name="connsiteY2588" fmla="*/ 661292 h 2082596"/>
              <a:gd name="connsiteX2589" fmla="*/ 1745995 w 2114169"/>
              <a:gd name="connsiteY2589" fmla="*/ 658522 h 2082596"/>
              <a:gd name="connsiteX2590" fmla="*/ 1732076 w 2114169"/>
              <a:gd name="connsiteY2590" fmla="*/ 655900 h 2082596"/>
              <a:gd name="connsiteX2591" fmla="*/ 341697 w 2114169"/>
              <a:gd name="connsiteY2591" fmla="*/ 650670 h 2082596"/>
              <a:gd name="connsiteX2592" fmla="*/ 349525 w 2114169"/>
              <a:gd name="connsiteY2592" fmla="*/ 686880 h 2082596"/>
              <a:gd name="connsiteX2593" fmla="*/ 350107 w 2114169"/>
              <a:gd name="connsiteY2593" fmla="*/ 680878 h 2082596"/>
              <a:gd name="connsiteX2594" fmla="*/ 352581 w 2114169"/>
              <a:gd name="connsiteY2594" fmla="*/ 667464 h 2082596"/>
              <a:gd name="connsiteX2595" fmla="*/ 353567 w 2114169"/>
              <a:gd name="connsiteY2595" fmla="*/ 663586 h 2082596"/>
              <a:gd name="connsiteX2596" fmla="*/ 1650413 w 2114169"/>
              <a:gd name="connsiteY2596" fmla="*/ 648345 h 2082596"/>
              <a:gd name="connsiteX2597" fmla="*/ 1658926 w 2114169"/>
              <a:gd name="connsiteY2597" fmla="*/ 665142 h 2082596"/>
              <a:gd name="connsiteX2598" fmla="*/ 1659794 w 2114169"/>
              <a:gd name="connsiteY2598" fmla="*/ 663957 h 2082596"/>
              <a:gd name="connsiteX2599" fmla="*/ 1666176 w 2114169"/>
              <a:gd name="connsiteY2599" fmla="*/ 656248 h 2082596"/>
              <a:gd name="connsiteX2600" fmla="*/ 1668462 w 2114169"/>
              <a:gd name="connsiteY2600" fmla="*/ 653780 h 2082596"/>
              <a:gd name="connsiteX2601" fmla="*/ 1668462 w 2114169"/>
              <a:gd name="connsiteY2601" fmla="*/ 653935 h 2082596"/>
              <a:gd name="connsiteX2602" fmla="*/ 1669309 w 2114169"/>
              <a:gd name="connsiteY2602" fmla="*/ 650093 h 2082596"/>
              <a:gd name="connsiteX2603" fmla="*/ 1526177 w 2114169"/>
              <a:gd name="connsiteY2603" fmla="*/ 646186 h 2082596"/>
              <a:gd name="connsiteX2604" fmla="*/ 1519191 w 2114169"/>
              <a:gd name="connsiteY2604" fmla="*/ 656248 h 2082596"/>
              <a:gd name="connsiteX2605" fmla="*/ 1508236 w 2114169"/>
              <a:gd name="connsiteY2605" fmla="*/ 675675 h 2082596"/>
              <a:gd name="connsiteX2606" fmla="*/ 1498235 w 2114169"/>
              <a:gd name="connsiteY2606" fmla="*/ 697723 h 2082596"/>
              <a:gd name="connsiteX2607" fmla="*/ 1490727 w 2114169"/>
              <a:gd name="connsiteY2607" fmla="*/ 718883 h 2082596"/>
              <a:gd name="connsiteX2608" fmla="*/ 1491007 w 2114169"/>
              <a:gd name="connsiteY2608" fmla="*/ 719579 h 2082596"/>
              <a:gd name="connsiteX2609" fmla="*/ 1500597 w 2114169"/>
              <a:gd name="connsiteY2609" fmla="*/ 740086 h 2082596"/>
              <a:gd name="connsiteX2610" fmla="*/ 1510494 w 2114169"/>
              <a:gd name="connsiteY2610" fmla="*/ 758280 h 2082596"/>
              <a:gd name="connsiteX2611" fmla="*/ 1519861 w 2114169"/>
              <a:gd name="connsiteY2611" fmla="*/ 773504 h 2082596"/>
              <a:gd name="connsiteX2612" fmla="*/ 1521572 w 2114169"/>
              <a:gd name="connsiteY2612" fmla="*/ 763252 h 2082596"/>
              <a:gd name="connsiteX2613" fmla="*/ 1523859 w 2114169"/>
              <a:gd name="connsiteY2613" fmla="*/ 727173 h 2082596"/>
              <a:gd name="connsiteX2614" fmla="*/ 1536987 w 2114169"/>
              <a:gd name="connsiteY2614" fmla="*/ 660222 h 2082596"/>
              <a:gd name="connsiteX2615" fmla="*/ 1534003 w 2114169"/>
              <a:gd name="connsiteY2615" fmla="*/ 655591 h 2082596"/>
              <a:gd name="connsiteX2616" fmla="*/ 1582456 w 2114169"/>
              <a:gd name="connsiteY2616" fmla="*/ 642208 h 2082596"/>
              <a:gd name="connsiteX2617" fmla="*/ 1571376 w 2114169"/>
              <a:gd name="connsiteY2617" fmla="*/ 668766 h 2082596"/>
              <a:gd name="connsiteX2618" fmla="*/ 1578753 w 2114169"/>
              <a:gd name="connsiteY2618" fmla="*/ 686738 h 2082596"/>
              <a:gd name="connsiteX2619" fmla="*/ 1589580 w 2114169"/>
              <a:gd name="connsiteY2619" fmla="*/ 722045 h 2082596"/>
              <a:gd name="connsiteX2620" fmla="*/ 1597313 w 2114169"/>
              <a:gd name="connsiteY2620" fmla="*/ 760284 h 2082596"/>
              <a:gd name="connsiteX2621" fmla="*/ 1601643 w 2114169"/>
              <a:gd name="connsiteY2621" fmla="*/ 799293 h 2082596"/>
              <a:gd name="connsiteX2622" fmla="*/ 1601920 w 2114169"/>
              <a:gd name="connsiteY2622" fmla="*/ 805756 h 2082596"/>
              <a:gd name="connsiteX2623" fmla="*/ 1607878 w 2114169"/>
              <a:gd name="connsiteY2623" fmla="*/ 775742 h 2082596"/>
              <a:gd name="connsiteX2624" fmla="*/ 1612164 w 2114169"/>
              <a:gd name="connsiteY2624" fmla="*/ 759552 h 2082596"/>
              <a:gd name="connsiteX2625" fmla="*/ 1617118 w 2114169"/>
              <a:gd name="connsiteY2625" fmla="*/ 744288 h 2082596"/>
              <a:gd name="connsiteX2626" fmla="*/ 1622547 w 2114169"/>
              <a:gd name="connsiteY2626" fmla="*/ 730102 h 2082596"/>
              <a:gd name="connsiteX2627" fmla="*/ 1628168 w 2114169"/>
              <a:gd name="connsiteY2627" fmla="*/ 716843 h 2082596"/>
              <a:gd name="connsiteX2628" fmla="*/ 1639789 w 2114169"/>
              <a:gd name="connsiteY2628" fmla="*/ 694178 h 2082596"/>
              <a:gd name="connsiteX2629" fmla="*/ 1644247 w 2114169"/>
              <a:gd name="connsiteY2629" fmla="*/ 686899 h 2082596"/>
              <a:gd name="connsiteX2630" fmla="*/ 1628967 w 2114169"/>
              <a:gd name="connsiteY2630" fmla="*/ 662376 h 2082596"/>
              <a:gd name="connsiteX2631" fmla="*/ 1617831 w 2114169"/>
              <a:gd name="connsiteY2631" fmla="*/ 646804 h 2082596"/>
              <a:gd name="connsiteX2632" fmla="*/ 1617728 w 2114169"/>
              <a:gd name="connsiteY2632" fmla="*/ 646648 h 2082596"/>
              <a:gd name="connsiteX2633" fmla="*/ 1451232 w 2114169"/>
              <a:gd name="connsiteY2633" fmla="*/ 641243 h 2082596"/>
              <a:gd name="connsiteX2634" fmla="*/ 1432981 w 2114169"/>
              <a:gd name="connsiteY2634" fmla="*/ 652547 h 2082596"/>
              <a:gd name="connsiteX2635" fmla="*/ 1417377 w 2114169"/>
              <a:gd name="connsiteY2635" fmla="*/ 663976 h 2082596"/>
              <a:gd name="connsiteX2636" fmla="*/ 1422028 w 2114169"/>
              <a:gd name="connsiteY2636" fmla="*/ 737311 h 2082596"/>
              <a:gd name="connsiteX2637" fmla="*/ 1441353 w 2114169"/>
              <a:gd name="connsiteY2637" fmla="*/ 767008 h 2082596"/>
              <a:gd name="connsiteX2638" fmla="*/ 1443079 w 2114169"/>
              <a:gd name="connsiteY2638" fmla="*/ 758627 h 2082596"/>
              <a:gd name="connsiteX2639" fmla="*/ 1445937 w 2114169"/>
              <a:gd name="connsiteY2639" fmla="*/ 747371 h 2082596"/>
              <a:gd name="connsiteX2640" fmla="*/ 1449842 w 2114169"/>
              <a:gd name="connsiteY2640" fmla="*/ 735190 h 2082596"/>
              <a:gd name="connsiteX2641" fmla="*/ 1454700 w 2114169"/>
              <a:gd name="connsiteY2641" fmla="*/ 722701 h 2082596"/>
              <a:gd name="connsiteX2642" fmla="*/ 1460320 w 2114169"/>
              <a:gd name="connsiteY2642" fmla="*/ 710520 h 2082596"/>
              <a:gd name="connsiteX2643" fmla="*/ 1469845 w 2114169"/>
              <a:gd name="connsiteY2643" fmla="*/ 694300 h 2082596"/>
              <a:gd name="connsiteX2644" fmla="*/ 1469561 w 2114169"/>
              <a:gd name="connsiteY2644" fmla="*/ 693676 h 2082596"/>
              <a:gd name="connsiteX2645" fmla="*/ 1465024 w 2114169"/>
              <a:gd name="connsiteY2645" fmla="*/ 682265 h 2082596"/>
              <a:gd name="connsiteX2646" fmla="*/ 1456673 w 2114169"/>
              <a:gd name="connsiteY2646" fmla="*/ 659601 h 2082596"/>
              <a:gd name="connsiteX2647" fmla="*/ 1269181 w 2114169"/>
              <a:gd name="connsiteY2647" fmla="*/ 640831 h 2082596"/>
              <a:gd name="connsiteX2648" fmla="*/ 1268374 w 2114169"/>
              <a:gd name="connsiteY2648" fmla="*/ 642680 h 2082596"/>
              <a:gd name="connsiteX2649" fmla="*/ 1260110 w 2114169"/>
              <a:gd name="connsiteY2649" fmla="*/ 659621 h 2082596"/>
              <a:gd name="connsiteX2650" fmla="*/ 1260147 w 2114169"/>
              <a:gd name="connsiteY2650" fmla="*/ 659754 h 2082596"/>
              <a:gd name="connsiteX2651" fmla="*/ 1269912 w 2114169"/>
              <a:gd name="connsiteY2651" fmla="*/ 702327 h 2082596"/>
              <a:gd name="connsiteX2652" fmla="*/ 1293713 w 2114169"/>
              <a:gd name="connsiteY2652" fmla="*/ 694178 h 2082596"/>
              <a:gd name="connsiteX2653" fmla="*/ 1293889 w 2114169"/>
              <a:gd name="connsiteY2653" fmla="*/ 694161 h 2082596"/>
              <a:gd name="connsiteX2654" fmla="*/ 1292420 w 2114169"/>
              <a:gd name="connsiteY2654" fmla="*/ 689667 h 2082596"/>
              <a:gd name="connsiteX2655" fmla="*/ 1287883 w 2114169"/>
              <a:gd name="connsiteY2655" fmla="*/ 675173 h 2082596"/>
              <a:gd name="connsiteX2656" fmla="*/ 1284171 w 2114169"/>
              <a:gd name="connsiteY2656" fmla="*/ 659754 h 2082596"/>
              <a:gd name="connsiteX2657" fmla="*/ 1282315 w 2114169"/>
              <a:gd name="connsiteY2657" fmla="*/ 651890 h 2082596"/>
              <a:gd name="connsiteX2658" fmla="*/ 546046 w 2114169"/>
              <a:gd name="connsiteY2658" fmla="*/ 639882 h 2082596"/>
              <a:gd name="connsiteX2659" fmla="*/ 543436 w 2114169"/>
              <a:gd name="connsiteY2659" fmla="*/ 668852 h 2082596"/>
              <a:gd name="connsiteX2660" fmla="*/ 538384 w 2114169"/>
              <a:gd name="connsiteY2660" fmla="*/ 707552 h 2082596"/>
              <a:gd name="connsiteX2661" fmla="*/ 535878 w 2114169"/>
              <a:gd name="connsiteY2661" fmla="*/ 721576 h 2082596"/>
              <a:gd name="connsiteX2662" fmla="*/ 538308 w 2114169"/>
              <a:gd name="connsiteY2662" fmla="*/ 730144 h 2082596"/>
              <a:gd name="connsiteX2663" fmla="*/ 545832 w 2114169"/>
              <a:gd name="connsiteY2663" fmla="*/ 754324 h 2082596"/>
              <a:gd name="connsiteX2664" fmla="*/ 553970 w 2114169"/>
              <a:gd name="connsiteY2664" fmla="*/ 776814 h 2082596"/>
              <a:gd name="connsiteX2665" fmla="*/ 562369 w 2114169"/>
              <a:gd name="connsiteY2665" fmla="*/ 796767 h 2082596"/>
              <a:gd name="connsiteX2666" fmla="*/ 570420 w 2114169"/>
              <a:gd name="connsiteY2666" fmla="*/ 813677 h 2082596"/>
              <a:gd name="connsiteX2667" fmla="*/ 577595 w 2114169"/>
              <a:gd name="connsiteY2667" fmla="*/ 827542 h 2082596"/>
              <a:gd name="connsiteX2668" fmla="*/ 583544 w 2114169"/>
              <a:gd name="connsiteY2668" fmla="*/ 837350 h 2082596"/>
              <a:gd name="connsiteX2669" fmla="*/ 588707 w 2114169"/>
              <a:gd name="connsiteY2669" fmla="*/ 845972 h 2082596"/>
              <a:gd name="connsiteX2670" fmla="*/ 583107 w 2114169"/>
              <a:gd name="connsiteY2670" fmla="*/ 838364 h 2082596"/>
              <a:gd name="connsiteX2671" fmla="*/ 576719 w 2114169"/>
              <a:gd name="connsiteY2671" fmla="*/ 829572 h 2082596"/>
              <a:gd name="connsiteX2672" fmla="*/ 568845 w 2114169"/>
              <a:gd name="connsiteY2672" fmla="*/ 817057 h 2082596"/>
              <a:gd name="connsiteX2673" fmla="*/ 559832 w 2114169"/>
              <a:gd name="connsiteY2673" fmla="*/ 801501 h 2082596"/>
              <a:gd name="connsiteX2674" fmla="*/ 550295 w 2114169"/>
              <a:gd name="connsiteY2674" fmla="*/ 782731 h 2082596"/>
              <a:gd name="connsiteX2675" fmla="*/ 540845 w 2114169"/>
              <a:gd name="connsiteY2675" fmla="*/ 761426 h 2082596"/>
              <a:gd name="connsiteX2676" fmla="*/ 532606 w 2114169"/>
              <a:gd name="connsiteY2676" fmla="*/ 739886 h 2082596"/>
              <a:gd name="connsiteX2677" fmla="*/ 531579 w 2114169"/>
              <a:gd name="connsiteY2677" fmla="*/ 745637 h 2082596"/>
              <a:gd name="connsiteX2678" fmla="*/ 523330 w 2114169"/>
              <a:gd name="connsiteY2678" fmla="*/ 781561 h 2082596"/>
              <a:gd name="connsiteX2679" fmla="*/ 513845 w 2114169"/>
              <a:gd name="connsiteY2679" fmla="*/ 814249 h 2082596"/>
              <a:gd name="connsiteX2680" fmla="*/ 511369 w 2114169"/>
              <a:gd name="connsiteY2680" fmla="*/ 821577 h 2082596"/>
              <a:gd name="connsiteX2681" fmla="*/ 550645 w 2114169"/>
              <a:gd name="connsiteY2681" fmla="*/ 899575 h 2082596"/>
              <a:gd name="connsiteX2682" fmla="*/ 551713 w 2114169"/>
              <a:gd name="connsiteY2682" fmla="*/ 903128 h 2082596"/>
              <a:gd name="connsiteX2683" fmla="*/ 560346 w 2114169"/>
              <a:gd name="connsiteY2683" fmla="*/ 892884 h 2082596"/>
              <a:gd name="connsiteX2684" fmla="*/ 569832 w 2114169"/>
              <a:gd name="connsiteY2684" fmla="*/ 879778 h 2082596"/>
              <a:gd name="connsiteX2685" fmla="*/ 588392 w 2114169"/>
              <a:gd name="connsiteY2685" fmla="*/ 848787 h 2082596"/>
              <a:gd name="connsiteX2686" fmla="*/ 605508 w 2114169"/>
              <a:gd name="connsiteY2686" fmla="*/ 812554 h 2082596"/>
              <a:gd name="connsiteX2687" fmla="*/ 618047 w 2114169"/>
              <a:gd name="connsiteY2687" fmla="*/ 780087 h 2082596"/>
              <a:gd name="connsiteX2688" fmla="*/ 615570 w 2114169"/>
              <a:gd name="connsiteY2688" fmla="*/ 768866 h 2082596"/>
              <a:gd name="connsiteX2689" fmla="*/ 605245 w 2114169"/>
              <a:gd name="connsiteY2689" fmla="*/ 735724 h 2082596"/>
              <a:gd name="connsiteX2690" fmla="*/ 593869 w 2114169"/>
              <a:gd name="connsiteY2690" fmla="*/ 707317 h 2082596"/>
              <a:gd name="connsiteX2691" fmla="*/ 582319 w 2114169"/>
              <a:gd name="connsiteY2691" fmla="*/ 684150 h 2082596"/>
              <a:gd name="connsiteX2692" fmla="*/ 563157 w 2114169"/>
              <a:gd name="connsiteY2692" fmla="*/ 654389 h 2082596"/>
              <a:gd name="connsiteX2693" fmla="*/ 559219 w 2114169"/>
              <a:gd name="connsiteY2693" fmla="*/ 649487 h 2082596"/>
              <a:gd name="connsiteX2694" fmla="*/ 303852 w 2114169"/>
              <a:gd name="connsiteY2694" fmla="*/ 628154 h 2082596"/>
              <a:gd name="connsiteX2695" fmla="*/ 301337 w 2114169"/>
              <a:gd name="connsiteY2695" fmla="*/ 630613 h 2082596"/>
              <a:gd name="connsiteX2696" fmla="*/ 303089 w 2114169"/>
              <a:gd name="connsiteY2696" fmla="*/ 636934 h 2082596"/>
              <a:gd name="connsiteX2697" fmla="*/ 309792 w 2114169"/>
              <a:gd name="connsiteY2697" fmla="*/ 666539 h 2082596"/>
              <a:gd name="connsiteX2698" fmla="*/ 313297 w 2114169"/>
              <a:gd name="connsiteY2698" fmla="*/ 686582 h 2082596"/>
              <a:gd name="connsiteX2699" fmla="*/ 316390 w 2114169"/>
              <a:gd name="connsiteY2699" fmla="*/ 709249 h 2082596"/>
              <a:gd name="connsiteX2700" fmla="*/ 318659 w 2114169"/>
              <a:gd name="connsiteY2700" fmla="*/ 733764 h 2082596"/>
              <a:gd name="connsiteX2701" fmla="*/ 319587 w 2114169"/>
              <a:gd name="connsiteY2701" fmla="*/ 759206 h 2082596"/>
              <a:gd name="connsiteX2702" fmla="*/ 318865 w 2114169"/>
              <a:gd name="connsiteY2702" fmla="*/ 784646 h 2082596"/>
              <a:gd name="connsiteX2703" fmla="*/ 316597 w 2114169"/>
              <a:gd name="connsiteY2703" fmla="*/ 809007 h 2082596"/>
              <a:gd name="connsiteX2704" fmla="*/ 312885 w 2114169"/>
              <a:gd name="connsiteY2704" fmla="*/ 831365 h 2082596"/>
              <a:gd name="connsiteX2705" fmla="*/ 308245 w 2114169"/>
              <a:gd name="connsiteY2705" fmla="*/ 850638 h 2082596"/>
              <a:gd name="connsiteX2706" fmla="*/ 303398 w 2114169"/>
              <a:gd name="connsiteY2706" fmla="*/ 866364 h 2082596"/>
              <a:gd name="connsiteX2707" fmla="*/ 298655 w 2114169"/>
              <a:gd name="connsiteY2707" fmla="*/ 877775 h 2082596"/>
              <a:gd name="connsiteX2708" fmla="*/ 294531 w 2114169"/>
              <a:gd name="connsiteY2708" fmla="*/ 887642 h 2082596"/>
              <a:gd name="connsiteX2709" fmla="*/ 298243 w 2114169"/>
              <a:gd name="connsiteY2709" fmla="*/ 877466 h 2082596"/>
              <a:gd name="connsiteX2710" fmla="*/ 302367 w 2114169"/>
              <a:gd name="connsiteY2710" fmla="*/ 865747 h 2082596"/>
              <a:gd name="connsiteX2711" fmla="*/ 306492 w 2114169"/>
              <a:gd name="connsiteY2711" fmla="*/ 849712 h 2082596"/>
              <a:gd name="connsiteX2712" fmla="*/ 310204 w 2114169"/>
              <a:gd name="connsiteY2712" fmla="*/ 830284 h 2082596"/>
              <a:gd name="connsiteX2713" fmla="*/ 312885 w 2114169"/>
              <a:gd name="connsiteY2713" fmla="*/ 808236 h 2082596"/>
              <a:gd name="connsiteX2714" fmla="*/ 314018 w 2114169"/>
              <a:gd name="connsiteY2714" fmla="*/ 784337 h 2082596"/>
              <a:gd name="connsiteX2715" fmla="*/ 313606 w 2114169"/>
              <a:gd name="connsiteY2715" fmla="*/ 759668 h 2082596"/>
              <a:gd name="connsiteX2716" fmla="*/ 311648 w 2114169"/>
              <a:gd name="connsiteY2716" fmla="*/ 735151 h 2082596"/>
              <a:gd name="connsiteX2717" fmla="*/ 308450 w 2114169"/>
              <a:gd name="connsiteY2717" fmla="*/ 711715 h 2082596"/>
              <a:gd name="connsiteX2718" fmla="*/ 304533 w 2114169"/>
              <a:gd name="connsiteY2718" fmla="*/ 690129 h 2082596"/>
              <a:gd name="connsiteX2719" fmla="*/ 300306 w 2114169"/>
              <a:gd name="connsiteY2719" fmla="*/ 671165 h 2082596"/>
              <a:gd name="connsiteX2720" fmla="*/ 292675 w 2114169"/>
              <a:gd name="connsiteY2720" fmla="*/ 643719 h 2082596"/>
              <a:gd name="connsiteX2721" fmla="*/ 285560 w 2114169"/>
              <a:gd name="connsiteY2721" fmla="*/ 656209 h 2082596"/>
              <a:gd name="connsiteX2722" fmla="*/ 266250 w 2114169"/>
              <a:gd name="connsiteY2722" fmla="*/ 703877 h 2082596"/>
              <a:gd name="connsiteX2723" fmla="*/ 268722 w 2114169"/>
              <a:gd name="connsiteY2723" fmla="*/ 724732 h 2082596"/>
              <a:gd name="connsiteX2724" fmla="*/ 270035 w 2114169"/>
              <a:gd name="connsiteY2724" fmla="*/ 735893 h 2082596"/>
              <a:gd name="connsiteX2725" fmla="*/ 271698 w 2114169"/>
              <a:gd name="connsiteY2725" fmla="*/ 746378 h 2082596"/>
              <a:gd name="connsiteX2726" fmla="*/ 274760 w 2114169"/>
              <a:gd name="connsiteY2726" fmla="*/ 765653 h 2082596"/>
              <a:gd name="connsiteX2727" fmla="*/ 279661 w 2114169"/>
              <a:gd name="connsiteY2727" fmla="*/ 797104 h 2082596"/>
              <a:gd name="connsiteX2728" fmla="*/ 283948 w 2114169"/>
              <a:gd name="connsiteY2728" fmla="*/ 824499 h 2082596"/>
              <a:gd name="connsiteX2729" fmla="*/ 277822 w 2114169"/>
              <a:gd name="connsiteY2729" fmla="*/ 798458 h 2082596"/>
              <a:gd name="connsiteX2730" fmla="*/ 270735 w 2114169"/>
              <a:gd name="connsiteY2730" fmla="*/ 768529 h 2082596"/>
              <a:gd name="connsiteX2731" fmla="*/ 266360 w 2114169"/>
              <a:gd name="connsiteY2731" fmla="*/ 750097 h 2082596"/>
              <a:gd name="connsiteX2732" fmla="*/ 263997 w 2114169"/>
              <a:gd name="connsiteY2732" fmla="*/ 740120 h 2082596"/>
              <a:gd name="connsiteX2733" fmla="*/ 261898 w 2114169"/>
              <a:gd name="connsiteY2733" fmla="*/ 729298 h 2082596"/>
              <a:gd name="connsiteX2734" fmla="*/ 260398 w 2114169"/>
              <a:gd name="connsiteY2734" fmla="*/ 721611 h 2082596"/>
              <a:gd name="connsiteX2735" fmla="*/ 247307 w 2114169"/>
              <a:gd name="connsiteY2735" fmla="*/ 765835 h 2082596"/>
              <a:gd name="connsiteX2736" fmla="*/ 238647 w 2114169"/>
              <a:gd name="connsiteY2736" fmla="*/ 792510 h 2082596"/>
              <a:gd name="connsiteX2737" fmla="*/ 235622 w 2114169"/>
              <a:gd name="connsiteY2737" fmla="*/ 800933 h 2082596"/>
              <a:gd name="connsiteX2738" fmla="*/ 238098 w 2114169"/>
              <a:gd name="connsiteY2738" fmla="*/ 811984 h 2082596"/>
              <a:gd name="connsiteX2739" fmla="*/ 241686 w 2114169"/>
              <a:gd name="connsiteY2739" fmla="*/ 833967 h 2082596"/>
              <a:gd name="connsiteX2740" fmla="*/ 243435 w 2114169"/>
              <a:gd name="connsiteY2740" fmla="*/ 844957 h 2082596"/>
              <a:gd name="connsiteX2741" fmla="*/ 244661 w 2114169"/>
              <a:gd name="connsiteY2741" fmla="*/ 856288 h 2082596"/>
              <a:gd name="connsiteX2742" fmla="*/ 246935 w 2114169"/>
              <a:gd name="connsiteY2742" fmla="*/ 879115 h 2082596"/>
              <a:gd name="connsiteX2743" fmla="*/ 248073 w 2114169"/>
              <a:gd name="connsiteY2743" fmla="*/ 902451 h 2082596"/>
              <a:gd name="connsiteX2744" fmla="*/ 247985 w 2114169"/>
              <a:gd name="connsiteY2744" fmla="*/ 949119 h 2082596"/>
              <a:gd name="connsiteX2745" fmla="*/ 237158 w 2114169"/>
              <a:gd name="connsiteY2745" fmla="*/ 1037766 h 2082596"/>
              <a:gd name="connsiteX2746" fmla="*/ 223496 w 2114169"/>
              <a:gd name="connsiteY2746" fmla="*/ 1092599 h 2082596"/>
              <a:gd name="connsiteX2747" fmla="*/ 246998 w 2114169"/>
              <a:gd name="connsiteY2747" fmla="*/ 1079605 h 2082596"/>
              <a:gd name="connsiteX2748" fmla="*/ 250435 w 2114169"/>
              <a:gd name="connsiteY2748" fmla="*/ 1078348 h 2082596"/>
              <a:gd name="connsiteX2749" fmla="*/ 250698 w 2114169"/>
              <a:gd name="connsiteY2749" fmla="*/ 1075770 h 2082596"/>
              <a:gd name="connsiteX2750" fmla="*/ 252798 w 2114169"/>
              <a:gd name="connsiteY2750" fmla="*/ 1061566 h 2082596"/>
              <a:gd name="connsiteX2751" fmla="*/ 255335 w 2114169"/>
              <a:gd name="connsiteY2751" fmla="*/ 1047193 h 2082596"/>
              <a:gd name="connsiteX2752" fmla="*/ 261723 w 2114169"/>
              <a:gd name="connsiteY2752" fmla="*/ 1018786 h 2082596"/>
              <a:gd name="connsiteX2753" fmla="*/ 265398 w 2114169"/>
              <a:gd name="connsiteY2753" fmla="*/ 1004752 h 2082596"/>
              <a:gd name="connsiteX2754" fmla="*/ 269598 w 2114169"/>
              <a:gd name="connsiteY2754" fmla="*/ 991562 h 2082596"/>
              <a:gd name="connsiteX2755" fmla="*/ 278611 w 2114169"/>
              <a:gd name="connsiteY2755" fmla="*/ 966706 h 2082596"/>
              <a:gd name="connsiteX2756" fmla="*/ 288235 w 2114169"/>
              <a:gd name="connsiteY2756" fmla="*/ 945062 h 2082596"/>
              <a:gd name="connsiteX2757" fmla="*/ 297685 w 2114169"/>
              <a:gd name="connsiteY2757" fmla="*/ 927138 h 2082596"/>
              <a:gd name="connsiteX2758" fmla="*/ 313260 w 2114169"/>
              <a:gd name="connsiteY2758" fmla="*/ 902958 h 2082596"/>
              <a:gd name="connsiteX2759" fmla="*/ 318159 w 2114169"/>
              <a:gd name="connsiteY2759" fmla="*/ 896700 h 2082596"/>
              <a:gd name="connsiteX2760" fmla="*/ 319647 w 2114169"/>
              <a:gd name="connsiteY2760" fmla="*/ 894841 h 2082596"/>
              <a:gd name="connsiteX2761" fmla="*/ 340560 w 2114169"/>
              <a:gd name="connsiteY2761" fmla="*/ 838364 h 2082596"/>
              <a:gd name="connsiteX2762" fmla="*/ 347735 w 2114169"/>
              <a:gd name="connsiteY2762" fmla="*/ 822130 h 2082596"/>
              <a:gd name="connsiteX2763" fmla="*/ 325948 w 2114169"/>
              <a:gd name="connsiteY2763" fmla="*/ 708332 h 2082596"/>
              <a:gd name="connsiteX2764" fmla="*/ 311718 w 2114169"/>
              <a:gd name="connsiteY2764" fmla="*/ 654221 h 2082596"/>
              <a:gd name="connsiteX2765" fmla="*/ 1250454 w 2114169"/>
              <a:gd name="connsiteY2765" fmla="*/ 625062 h 2082596"/>
              <a:gd name="connsiteX2766" fmla="*/ 1258794 w 2114169"/>
              <a:gd name="connsiteY2766" fmla="*/ 654912 h 2082596"/>
              <a:gd name="connsiteX2767" fmla="*/ 1265707 w 2114169"/>
              <a:gd name="connsiteY2767" fmla="*/ 639595 h 2082596"/>
              <a:gd name="connsiteX2768" fmla="*/ 1266217 w 2114169"/>
              <a:gd name="connsiteY2768" fmla="*/ 638335 h 2082596"/>
              <a:gd name="connsiteX2769" fmla="*/ 516082 w 2114169"/>
              <a:gd name="connsiteY2769" fmla="*/ 618036 h 2082596"/>
              <a:gd name="connsiteX2770" fmla="*/ 518270 w 2114169"/>
              <a:gd name="connsiteY2770" fmla="*/ 634775 h 2082596"/>
              <a:gd name="connsiteX2771" fmla="*/ 526058 w 2114169"/>
              <a:gd name="connsiteY2771" fmla="*/ 680262 h 2082596"/>
              <a:gd name="connsiteX2772" fmla="*/ 528233 w 2114169"/>
              <a:gd name="connsiteY2772" fmla="*/ 689917 h 2082596"/>
              <a:gd name="connsiteX2773" fmla="*/ 530753 w 2114169"/>
              <a:gd name="connsiteY2773" fmla="*/ 689050 h 2082596"/>
              <a:gd name="connsiteX2774" fmla="*/ 532713 w 2114169"/>
              <a:gd name="connsiteY2774" fmla="*/ 666846 h 2082596"/>
              <a:gd name="connsiteX2775" fmla="*/ 534291 w 2114169"/>
              <a:gd name="connsiteY2775" fmla="*/ 631312 h 2082596"/>
              <a:gd name="connsiteX2776" fmla="*/ 1494843 w 2114169"/>
              <a:gd name="connsiteY2776" fmla="*/ 617248 h 2082596"/>
              <a:gd name="connsiteX2777" fmla="*/ 1470323 w 2114169"/>
              <a:gd name="connsiteY2777" fmla="*/ 629418 h 2082596"/>
              <a:gd name="connsiteX2778" fmla="*/ 1463617 w 2114169"/>
              <a:gd name="connsiteY2778" fmla="*/ 633572 h 2082596"/>
              <a:gd name="connsiteX2779" fmla="*/ 1467705 w 2114169"/>
              <a:gd name="connsiteY2779" fmla="*/ 652046 h 2082596"/>
              <a:gd name="connsiteX2780" fmla="*/ 1474304 w 2114169"/>
              <a:gd name="connsiteY2780" fmla="*/ 674710 h 2082596"/>
              <a:gd name="connsiteX2781" fmla="*/ 1477110 w 2114169"/>
              <a:gd name="connsiteY2781" fmla="*/ 683451 h 2082596"/>
              <a:gd name="connsiteX2782" fmla="*/ 1485660 w 2114169"/>
              <a:gd name="connsiteY2782" fmla="*/ 672128 h 2082596"/>
              <a:gd name="connsiteX2783" fmla="*/ 1495281 w 2114169"/>
              <a:gd name="connsiteY2783" fmla="*/ 661644 h 2082596"/>
              <a:gd name="connsiteX2784" fmla="*/ 1499187 w 2114169"/>
              <a:gd name="connsiteY2784" fmla="*/ 657943 h 2082596"/>
              <a:gd name="connsiteX2785" fmla="*/ 1499473 w 2114169"/>
              <a:gd name="connsiteY2785" fmla="*/ 659022 h 2082596"/>
              <a:gd name="connsiteX2786" fmla="*/ 1507950 w 2114169"/>
              <a:gd name="connsiteY2786" fmla="*/ 640058 h 2082596"/>
              <a:gd name="connsiteX2787" fmla="*/ 1513134 w 2114169"/>
              <a:gd name="connsiteY2787" fmla="*/ 630511 h 2082596"/>
              <a:gd name="connsiteX2788" fmla="*/ 1511422 w 2114169"/>
              <a:gd name="connsiteY2788" fmla="*/ 628454 h 2082596"/>
              <a:gd name="connsiteX2789" fmla="*/ 1506782 w 2114169"/>
              <a:gd name="connsiteY2789" fmla="*/ 623984 h 2082596"/>
              <a:gd name="connsiteX2790" fmla="*/ 448303 w 2114169"/>
              <a:gd name="connsiteY2790" fmla="*/ 610173 h 2082596"/>
              <a:gd name="connsiteX2791" fmla="*/ 441770 w 2114169"/>
              <a:gd name="connsiteY2791" fmla="*/ 620437 h 2082596"/>
              <a:gd name="connsiteX2792" fmla="*/ 429603 w 2114169"/>
              <a:gd name="connsiteY2792" fmla="*/ 643719 h 2082596"/>
              <a:gd name="connsiteX2793" fmla="*/ 419499 w 2114169"/>
              <a:gd name="connsiteY2793" fmla="*/ 667309 h 2082596"/>
              <a:gd name="connsiteX2794" fmla="*/ 417840 w 2114169"/>
              <a:gd name="connsiteY2794" fmla="*/ 672112 h 2082596"/>
              <a:gd name="connsiteX2795" fmla="*/ 454483 w 2114169"/>
              <a:gd name="connsiteY2795" fmla="*/ 723549 h 2082596"/>
              <a:gd name="connsiteX2796" fmla="*/ 461833 w 2114169"/>
              <a:gd name="connsiteY2796" fmla="*/ 734539 h 2082596"/>
              <a:gd name="connsiteX2797" fmla="*/ 1378883 w 2114169"/>
              <a:gd name="connsiteY2797" fmla="*/ 608080 h 2082596"/>
              <a:gd name="connsiteX2798" fmla="*/ 1371730 w 2114169"/>
              <a:gd name="connsiteY2798" fmla="*/ 610608 h 2082596"/>
              <a:gd name="connsiteX2799" fmla="*/ 1363729 w 2114169"/>
              <a:gd name="connsiteY2799" fmla="*/ 612614 h 2082596"/>
              <a:gd name="connsiteX2800" fmla="*/ 1348963 w 2114169"/>
              <a:gd name="connsiteY2800" fmla="*/ 615080 h 2082596"/>
              <a:gd name="connsiteX2801" fmla="*/ 1324862 w 2114169"/>
              <a:gd name="connsiteY2801" fmla="*/ 614618 h 2082596"/>
              <a:gd name="connsiteX2802" fmla="*/ 1309525 w 2114169"/>
              <a:gd name="connsiteY2802" fmla="*/ 611379 h 2082596"/>
              <a:gd name="connsiteX2803" fmla="*/ 1308399 w 2114169"/>
              <a:gd name="connsiteY2803" fmla="*/ 610989 h 2082596"/>
              <a:gd name="connsiteX2804" fmla="*/ 1320052 w 2114169"/>
              <a:gd name="connsiteY2804" fmla="*/ 622749 h 2082596"/>
              <a:gd name="connsiteX2805" fmla="*/ 1372428 w 2114169"/>
              <a:gd name="connsiteY2805" fmla="*/ 679641 h 2082596"/>
              <a:gd name="connsiteX2806" fmla="*/ 1386669 w 2114169"/>
              <a:gd name="connsiteY2806" fmla="*/ 663458 h 2082596"/>
              <a:gd name="connsiteX2807" fmla="*/ 385679 w 2114169"/>
              <a:gd name="connsiteY2807" fmla="*/ 605173 h 2082596"/>
              <a:gd name="connsiteX2808" fmla="*/ 382586 w 2114169"/>
              <a:gd name="connsiteY2808" fmla="*/ 609181 h 2082596"/>
              <a:gd name="connsiteX2809" fmla="*/ 377267 w 2114169"/>
              <a:gd name="connsiteY2809" fmla="*/ 617494 h 2082596"/>
              <a:gd name="connsiteX2810" fmla="*/ 381667 w 2114169"/>
              <a:gd name="connsiteY2810" fmla="*/ 623233 h 2082596"/>
              <a:gd name="connsiteX2811" fmla="*/ 384546 w 2114169"/>
              <a:gd name="connsiteY2811" fmla="*/ 609953 h 2082596"/>
              <a:gd name="connsiteX2812" fmla="*/ 385679 w 2114169"/>
              <a:gd name="connsiteY2812" fmla="*/ 605173 h 2082596"/>
              <a:gd name="connsiteX2813" fmla="*/ 1455950 w 2114169"/>
              <a:gd name="connsiteY2813" fmla="*/ 595305 h 2082596"/>
              <a:gd name="connsiteX2814" fmla="*/ 1457476 w 2114169"/>
              <a:gd name="connsiteY2814" fmla="*/ 604341 h 2082596"/>
              <a:gd name="connsiteX2815" fmla="*/ 1463179 w 2114169"/>
              <a:gd name="connsiteY2815" fmla="*/ 600124 h 2082596"/>
              <a:gd name="connsiteX2816" fmla="*/ 1463809 w 2114169"/>
              <a:gd name="connsiteY2816" fmla="*/ 599739 h 2082596"/>
              <a:gd name="connsiteX2817" fmla="*/ 1708341 w 2114169"/>
              <a:gd name="connsiteY2817" fmla="*/ 592832 h 2082596"/>
              <a:gd name="connsiteX2818" fmla="*/ 1696278 w 2114169"/>
              <a:gd name="connsiteY2818" fmla="*/ 618009 h 2082596"/>
              <a:gd name="connsiteX2819" fmla="*/ 1695296 w 2114169"/>
              <a:gd name="connsiteY2819" fmla="*/ 620832 h 2082596"/>
              <a:gd name="connsiteX2820" fmla="*/ 1728983 w 2114169"/>
              <a:gd name="connsiteY2820" fmla="*/ 626450 h 2082596"/>
              <a:gd name="connsiteX2821" fmla="*/ 357128 w 2114169"/>
              <a:gd name="connsiteY2821" fmla="*/ 579590 h 2082596"/>
              <a:gd name="connsiteX2822" fmla="*/ 350058 w 2114169"/>
              <a:gd name="connsiteY2822" fmla="*/ 583194 h 2082596"/>
              <a:gd name="connsiteX2823" fmla="*/ 357709 w 2114169"/>
              <a:gd name="connsiteY2823" fmla="*/ 593178 h 2082596"/>
              <a:gd name="connsiteX2824" fmla="*/ 1429946 w 2114169"/>
              <a:gd name="connsiteY2824" fmla="*/ 573074 h 2082596"/>
              <a:gd name="connsiteX2825" fmla="*/ 1415264 w 2114169"/>
              <a:gd name="connsiteY2825" fmla="*/ 587943 h 2082596"/>
              <a:gd name="connsiteX2826" fmla="*/ 1408836 w 2114169"/>
              <a:gd name="connsiteY2826" fmla="*/ 592149 h 2082596"/>
              <a:gd name="connsiteX2827" fmla="*/ 1414743 w 2114169"/>
              <a:gd name="connsiteY2827" fmla="*/ 637717 h 2082596"/>
              <a:gd name="connsiteX2828" fmla="*/ 1425647 w 2114169"/>
              <a:gd name="connsiteY2828" fmla="*/ 627877 h 2082596"/>
              <a:gd name="connsiteX2829" fmla="*/ 1443569 w 2114169"/>
              <a:gd name="connsiteY2829" fmla="*/ 614624 h 2082596"/>
              <a:gd name="connsiteX2830" fmla="*/ 1437391 w 2114169"/>
              <a:gd name="connsiteY2830" fmla="*/ 586207 h 2082596"/>
              <a:gd name="connsiteX2831" fmla="*/ 1436153 w 2114169"/>
              <a:gd name="connsiteY2831" fmla="*/ 578962 h 2082596"/>
              <a:gd name="connsiteX2832" fmla="*/ 1435225 w 2114169"/>
              <a:gd name="connsiteY2832" fmla="*/ 578190 h 2082596"/>
              <a:gd name="connsiteX2833" fmla="*/ 477064 w 2114169"/>
              <a:gd name="connsiteY2833" fmla="*/ 570562 h 2082596"/>
              <a:gd name="connsiteX2834" fmla="*/ 471878 w 2114169"/>
              <a:gd name="connsiteY2834" fmla="*/ 576802 h 2082596"/>
              <a:gd name="connsiteX2835" fmla="*/ 471623 w 2114169"/>
              <a:gd name="connsiteY2835" fmla="*/ 577144 h 2082596"/>
              <a:gd name="connsiteX2836" fmla="*/ 474345 w 2114169"/>
              <a:gd name="connsiteY2836" fmla="*/ 597068 h 2082596"/>
              <a:gd name="connsiteX2837" fmla="*/ 482724 w 2114169"/>
              <a:gd name="connsiteY2837" fmla="*/ 680600 h 2082596"/>
              <a:gd name="connsiteX2838" fmla="*/ 484413 w 2114169"/>
              <a:gd name="connsiteY2838" fmla="*/ 715025 h 2082596"/>
              <a:gd name="connsiteX2839" fmla="*/ 491263 w 2114169"/>
              <a:gd name="connsiteY2839" fmla="*/ 709402 h 2082596"/>
              <a:gd name="connsiteX2840" fmla="*/ 508174 w 2114169"/>
              <a:gd name="connsiteY2840" fmla="*/ 698765 h 2082596"/>
              <a:gd name="connsiteX2841" fmla="*/ 518214 w 2114169"/>
              <a:gd name="connsiteY2841" fmla="*/ 693873 h 2082596"/>
              <a:gd name="connsiteX2842" fmla="*/ 516696 w 2114169"/>
              <a:gd name="connsiteY2842" fmla="*/ 688547 h 2082596"/>
              <a:gd name="connsiteX2843" fmla="*/ 506108 w 2114169"/>
              <a:gd name="connsiteY2843" fmla="*/ 642385 h 2082596"/>
              <a:gd name="connsiteX2844" fmla="*/ 500333 w 2114169"/>
              <a:gd name="connsiteY2844" fmla="*/ 608058 h 2082596"/>
              <a:gd name="connsiteX2845" fmla="*/ 499283 w 2114169"/>
              <a:gd name="connsiteY2845" fmla="*/ 600112 h 2082596"/>
              <a:gd name="connsiteX2846" fmla="*/ 498495 w 2114169"/>
              <a:gd name="connsiteY2846" fmla="*/ 599266 h 2082596"/>
              <a:gd name="connsiteX2847" fmla="*/ 489045 w 2114169"/>
              <a:gd name="connsiteY2847" fmla="*/ 587429 h 2082596"/>
              <a:gd name="connsiteX2848" fmla="*/ 479858 w 2114169"/>
              <a:gd name="connsiteY2848" fmla="*/ 574917 h 2082596"/>
              <a:gd name="connsiteX2849" fmla="*/ 701617 w 2114169"/>
              <a:gd name="connsiteY2849" fmla="*/ 566720 h 2082596"/>
              <a:gd name="connsiteX2850" fmla="*/ 699028 w 2114169"/>
              <a:gd name="connsiteY2850" fmla="*/ 577111 h 2082596"/>
              <a:gd name="connsiteX2851" fmla="*/ 695331 w 2114169"/>
              <a:gd name="connsiteY2851" fmla="*/ 640887 h 2082596"/>
              <a:gd name="connsiteX2852" fmla="*/ 747780 w 2114169"/>
              <a:gd name="connsiteY2852" fmla="*/ 652192 h 2082596"/>
              <a:gd name="connsiteX2853" fmla="*/ 730106 w 2114169"/>
              <a:gd name="connsiteY2853" fmla="*/ 614992 h 2082596"/>
              <a:gd name="connsiteX2854" fmla="*/ 710943 w 2114169"/>
              <a:gd name="connsiteY2854" fmla="*/ 581173 h 2082596"/>
              <a:gd name="connsiteX2855" fmla="*/ 1287235 w 2114169"/>
              <a:gd name="connsiteY2855" fmla="*/ 561576 h 2082596"/>
              <a:gd name="connsiteX2856" fmla="*/ 1285868 w 2114169"/>
              <a:gd name="connsiteY2856" fmla="*/ 562530 h 2082596"/>
              <a:gd name="connsiteX2857" fmla="*/ 1285830 w 2114169"/>
              <a:gd name="connsiteY2857" fmla="*/ 568989 h 2082596"/>
              <a:gd name="connsiteX2858" fmla="*/ 1287140 w 2114169"/>
              <a:gd name="connsiteY2858" fmla="*/ 562039 h 2082596"/>
              <a:gd name="connsiteX2859" fmla="*/ 1287235 w 2114169"/>
              <a:gd name="connsiteY2859" fmla="*/ 561576 h 2082596"/>
              <a:gd name="connsiteX2860" fmla="*/ 412695 w 2114169"/>
              <a:gd name="connsiteY2860" fmla="*/ 558454 h 2082596"/>
              <a:gd name="connsiteX2861" fmla="*/ 382032 w 2114169"/>
              <a:gd name="connsiteY2861" fmla="*/ 566896 h 2082596"/>
              <a:gd name="connsiteX2862" fmla="*/ 371794 w 2114169"/>
              <a:gd name="connsiteY2862" fmla="*/ 572115 h 2082596"/>
              <a:gd name="connsiteX2863" fmla="*/ 371709 w 2114169"/>
              <a:gd name="connsiteY2863" fmla="*/ 590981 h 2082596"/>
              <a:gd name="connsiteX2864" fmla="*/ 372410 w 2114169"/>
              <a:gd name="connsiteY2864" fmla="*/ 610088 h 2082596"/>
              <a:gd name="connsiteX2865" fmla="*/ 372497 w 2114169"/>
              <a:gd name="connsiteY2865" fmla="*/ 611273 h 2082596"/>
              <a:gd name="connsiteX2866" fmla="*/ 373149 w 2114169"/>
              <a:gd name="connsiteY2866" fmla="*/ 612124 h 2082596"/>
              <a:gd name="connsiteX2867" fmla="*/ 378152 w 2114169"/>
              <a:gd name="connsiteY2867" fmla="*/ 602860 h 2082596"/>
              <a:gd name="connsiteX2868" fmla="*/ 387845 w 2114169"/>
              <a:gd name="connsiteY2868" fmla="*/ 588213 h 2082596"/>
              <a:gd name="connsiteX2869" fmla="*/ 397846 w 2114169"/>
              <a:gd name="connsiteY2869" fmla="*/ 575107 h 2082596"/>
              <a:gd name="connsiteX2870" fmla="*/ 407745 w 2114169"/>
              <a:gd name="connsiteY2870" fmla="*/ 563696 h 2082596"/>
              <a:gd name="connsiteX2871" fmla="*/ 412695 w 2114169"/>
              <a:gd name="connsiteY2871" fmla="*/ 558454 h 2082596"/>
              <a:gd name="connsiteX2872" fmla="*/ 469008 w 2114169"/>
              <a:gd name="connsiteY2872" fmla="*/ 558008 h 2082596"/>
              <a:gd name="connsiteX2873" fmla="*/ 469032 w 2114169"/>
              <a:gd name="connsiteY2873" fmla="*/ 558184 h 2082596"/>
              <a:gd name="connsiteX2874" fmla="*/ 469079 w 2114169"/>
              <a:gd name="connsiteY2874" fmla="*/ 558119 h 2082596"/>
              <a:gd name="connsiteX2875" fmla="*/ 600514 w 2114169"/>
              <a:gd name="connsiteY2875" fmla="*/ 557656 h 2082596"/>
              <a:gd name="connsiteX2876" fmla="*/ 594475 w 2114169"/>
              <a:gd name="connsiteY2876" fmla="*/ 567243 h 2082596"/>
              <a:gd name="connsiteX2877" fmla="*/ 588598 w 2114169"/>
              <a:gd name="connsiteY2877" fmla="*/ 578343 h 2082596"/>
              <a:gd name="connsiteX2878" fmla="*/ 583648 w 2114169"/>
              <a:gd name="connsiteY2878" fmla="*/ 589445 h 2082596"/>
              <a:gd name="connsiteX2879" fmla="*/ 579833 w 2114169"/>
              <a:gd name="connsiteY2879" fmla="*/ 599929 h 2082596"/>
              <a:gd name="connsiteX2880" fmla="*/ 578000 w 2114169"/>
              <a:gd name="connsiteY2880" fmla="*/ 605807 h 2082596"/>
              <a:gd name="connsiteX2881" fmla="*/ 586695 w 2114169"/>
              <a:gd name="connsiteY2881" fmla="*/ 611441 h 2082596"/>
              <a:gd name="connsiteX2882" fmla="*/ 609043 w 2114169"/>
              <a:gd name="connsiteY2882" fmla="*/ 619521 h 2082596"/>
              <a:gd name="connsiteX2883" fmla="*/ 610148 w 2114169"/>
              <a:gd name="connsiteY2883" fmla="*/ 608256 h 2082596"/>
              <a:gd name="connsiteX2884" fmla="*/ 614066 w 2114169"/>
              <a:gd name="connsiteY2884" fmla="*/ 582816 h 2082596"/>
              <a:gd name="connsiteX2885" fmla="*/ 616893 w 2114169"/>
              <a:gd name="connsiteY2885" fmla="*/ 569678 h 2082596"/>
              <a:gd name="connsiteX2886" fmla="*/ 609707 w 2114169"/>
              <a:gd name="connsiteY2886" fmla="*/ 564940 h 2082596"/>
              <a:gd name="connsiteX2887" fmla="*/ 605156 w 2114169"/>
              <a:gd name="connsiteY2887" fmla="*/ 561896 h 2082596"/>
              <a:gd name="connsiteX2888" fmla="*/ 438818 w 2114169"/>
              <a:gd name="connsiteY2888" fmla="*/ 555479 h 2082596"/>
              <a:gd name="connsiteX2889" fmla="*/ 436718 w 2114169"/>
              <a:gd name="connsiteY2889" fmla="*/ 556758 h 2082596"/>
              <a:gd name="connsiteX2890" fmla="*/ 422386 w 2114169"/>
              <a:gd name="connsiteY2890" fmla="*/ 567088 h 2082596"/>
              <a:gd name="connsiteX2891" fmla="*/ 413107 w 2114169"/>
              <a:gd name="connsiteY2891" fmla="*/ 574952 h 2082596"/>
              <a:gd name="connsiteX2892" fmla="*/ 403105 w 2114169"/>
              <a:gd name="connsiteY2892" fmla="*/ 584666 h 2082596"/>
              <a:gd name="connsiteX2893" fmla="*/ 395681 w 2114169"/>
              <a:gd name="connsiteY2893" fmla="*/ 592837 h 2082596"/>
              <a:gd name="connsiteX2894" fmla="*/ 389494 w 2114169"/>
              <a:gd name="connsiteY2894" fmla="*/ 612575 h 2082596"/>
              <a:gd name="connsiteX2895" fmla="*/ 385509 w 2114169"/>
              <a:gd name="connsiteY2895" fmla="*/ 628244 h 2082596"/>
              <a:gd name="connsiteX2896" fmla="*/ 400759 w 2114169"/>
              <a:gd name="connsiteY2896" fmla="*/ 648133 h 2082596"/>
              <a:gd name="connsiteX2897" fmla="*/ 413421 w 2114169"/>
              <a:gd name="connsiteY2897" fmla="*/ 665908 h 2082596"/>
              <a:gd name="connsiteX2898" fmla="*/ 414240 w 2114169"/>
              <a:gd name="connsiteY2898" fmla="*/ 663148 h 2082596"/>
              <a:gd name="connsiteX2899" fmla="*/ 423623 w 2114169"/>
              <a:gd name="connsiteY2899" fmla="*/ 637861 h 2082596"/>
              <a:gd name="connsiteX2900" fmla="*/ 435172 w 2114169"/>
              <a:gd name="connsiteY2900" fmla="*/ 612575 h 2082596"/>
              <a:gd name="connsiteX2901" fmla="*/ 445553 w 2114169"/>
              <a:gd name="connsiteY2901" fmla="*/ 594016 h 2082596"/>
              <a:gd name="connsiteX2902" fmla="*/ 253760 w 2114169"/>
              <a:gd name="connsiteY2902" fmla="*/ 548369 h 2082596"/>
              <a:gd name="connsiteX2903" fmla="*/ 254285 w 2114169"/>
              <a:gd name="connsiteY2903" fmla="*/ 562742 h 2082596"/>
              <a:gd name="connsiteX2904" fmla="*/ 255598 w 2114169"/>
              <a:gd name="connsiteY2904" fmla="*/ 592502 h 2082596"/>
              <a:gd name="connsiteX2905" fmla="*/ 257872 w 2114169"/>
              <a:gd name="connsiteY2905" fmla="*/ 621417 h 2082596"/>
              <a:gd name="connsiteX2906" fmla="*/ 262948 w 2114169"/>
              <a:gd name="connsiteY2906" fmla="*/ 676035 h 2082596"/>
              <a:gd name="connsiteX2907" fmla="*/ 264155 w 2114169"/>
              <a:gd name="connsiteY2907" fmla="*/ 686210 h 2082596"/>
              <a:gd name="connsiteX2908" fmla="*/ 278343 w 2114169"/>
              <a:gd name="connsiteY2908" fmla="*/ 647729 h 2082596"/>
              <a:gd name="connsiteX2909" fmla="*/ 299673 w 2114169"/>
              <a:gd name="connsiteY2909" fmla="*/ 614307 h 2082596"/>
              <a:gd name="connsiteX2910" fmla="*/ 299522 w 2114169"/>
              <a:gd name="connsiteY2910" fmla="*/ 613807 h 2082596"/>
              <a:gd name="connsiteX2911" fmla="*/ 294972 w 2114169"/>
              <a:gd name="connsiteY2911" fmla="*/ 599942 h 2082596"/>
              <a:gd name="connsiteX2912" fmla="*/ 277910 w 2114169"/>
              <a:gd name="connsiteY2912" fmla="*/ 579820 h 2082596"/>
              <a:gd name="connsiteX2913" fmla="*/ 253760 w 2114169"/>
              <a:gd name="connsiteY2913" fmla="*/ 548369 h 2082596"/>
              <a:gd name="connsiteX2914" fmla="*/ 1400478 w 2114169"/>
              <a:gd name="connsiteY2914" fmla="*/ 540569 h 2082596"/>
              <a:gd name="connsiteX2915" fmla="*/ 1406767 w 2114169"/>
              <a:gd name="connsiteY2915" fmla="*/ 576186 h 2082596"/>
              <a:gd name="connsiteX2916" fmla="*/ 1407310 w 2114169"/>
              <a:gd name="connsiteY2916" fmla="*/ 580377 h 2082596"/>
              <a:gd name="connsiteX2917" fmla="*/ 1411834 w 2114169"/>
              <a:gd name="connsiteY2917" fmla="*/ 576841 h 2082596"/>
              <a:gd name="connsiteX2918" fmla="*/ 1421874 w 2114169"/>
              <a:gd name="connsiteY2918" fmla="*/ 565062 h 2082596"/>
              <a:gd name="connsiteX2919" fmla="*/ 1413263 w 2114169"/>
              <a:gd name="connsiteY2919" fmla="*/ 555988 h 2082596"/>
              <a:gd name="connsiteX2920" fmla="*/ 1400478 w 2114169"/>
              <a:gd name="connsiteY2920" fmla="*/ 540569 h 2082596"/>
              <a:gd name="connsiteX2921" fmla="*/ 355885 w 2114169"/>
              <a:gd name="connsiteY2921" fmla="*/ 535104 h 2082596"/>
              <a:gd name="connsiteX2922" fmla="*/ 348354 w 2114169"/>
              <a:gd name="connsiteY2922" fmla="*/ 543961 h 2082596"/>
              <a:gd name="connsiteX2923" fmla="*/ 338353 w 2114169"/>
              <a:gd name="connsiteY2923" fmla="*/ 554137 h 2082596"/>
              <a:gd name="connsiteX2924" fmla="*/ 332301 w 2114169"/>
              <a:gd name="connsiteY2924" fmla="*/ 559739 h 2082596"/>
              <a:gd name="connsiteX2925" fmla="*/ 340362 w 2114169"/>
              <a:gd name="connsiteY2925" fmla="*/ 570409 h 2082596"/>
              <a:gd name="connsiteX2926" fmla="*/ 344539 w 2114169"/>
              <a:gd name="connsiteY2926" fmla="*/ 566472 h 2082596"/>
              <a:gd name="connsiteX2927" fmla="*/ 356505 w 2114169"/>
              <a:gd name="connsiteY2927" fmla="*/ 559693 h 2082596"/>
              <a:gd name="connsiteX2928" fmla="*/ 814303 w 2114169"/>
              <a:gd name="connsiteY2928" fmla="*/ 534709 h 2082596"/>
              <a:gd name="connsiteX2929" fmla="*/ 813685 w 2114169"/>
              <a:gd name="connsiteY2929" fmla="*/ 535325 h 2082596"/>
              <a:gd name="connsiteX2930" fmla="*/ 802136 w 2114169"/>
              <a:gd name="connsiteY2930" fmla="*/ 550281 h 2082596"/>
              <a:gd name="connsiteX2931" fmla="*/ 789557 w 2114169"/>
              <a:gd name="connsiteY2931" fmla="*/ 569863 h 2082596"/>
              <a:gd name="connsiteX2932" fmla="*/ 783370 w 2114169"/>
              <a:gd name="connsiteY2932" fmla="*/ 581428 h 2082596"/>
              <a:gd name="connsiteX2933" fmla="*/ 777288 w 2114169"/>
              <a:gd name="connsiteY2933" fmla="*/ 594071 h 2082596"/>
              <a:gd name="connsiteX2934" fmla="*/ 771617 w 2114169"/>
              <a:gd name="connsiteY2934" fmla="*/ 607640 h 2082596"/>
              <a:gd name="connsiteX2935" fmla="*/ 766564 w 2114169"/>
              <a:gd name="connsiteY2935" fmla="*/ 622287 h 2082596"/>
              <a:gd name="connsiteX2936" fmla="*/ 758110 w 2114169"/>
              <a:gd name="connsiteY2936" fmla="*/ 653587 h 2082596"/>
              <a:gd name="connsiteX2937" fmla="*/ 758006 w 2114169"/>
              <a:gd name="connsiteY2937" fmla="*/ 654205 h 2082596"/>
              <a:gd name="connsiteX2938" fmla="*/ 759013 w 2114169"/>
              <a:gd name="connsiteY2938" fmla="*/ 656361 h 2082596"/>
              <a:gd name="connsiteX2939" fmla="*/ 795019 w 2114169"/>
              <a:gd name="connsiteY2939" fmla="*/ 672631 h 2082596"/>
              <a:gd name="connsiteX2940" fmla="*/ 810137 w 2114169"/>
              <a:gd name="connsiteY2940" fmla="*/ 683295 h 2082596"/>
              <a:gd name="connsiteX2941" fmla="*/ 809251 w 2114169"/>
              <a:gd name="connsiteY2941" fmla="*/ 674866 h 2082596"/>
              <a:gd name="connsiteX2942" fmla="*/ 807602 w 2114169"/>
              <a:gd name="connsiteY2942" fmla="*/ 649733 h 2082596"/>
              <a:gd name="connsiteX2943" fmla="*/ 807188 w 2114169"/>
              <a:gd name="connsiteY2943" fmla="*/ 634160 h 2082596"/>
              <a:gd name="connsiteX2944" fmla="*/ 807188 w 2114169"/>
              <a:gd name="connsiteY2944" fmla="*/ 616891 h 2082596"/>
              <a:gd name="connsiteX2945" fmla="*/ 807704 w 2114169"/>
              <a:gd name="connsiteY2945" fmla="*/ 598081 h 2082596"/>
              <a:gd name="connsiteX2946" fmla="*/ 809045 w 2114169"/>
              <a:gd name="connsiteY2946" fmla="*/ 577881 h 2082596"/>
              <a:gd name="connsiteX2947" fmla="*/ 811210 w 2114169"/>
              <a:gd name="connsiteY2947" fmla="*/ 556758 h 2082596"/>
              <a:gd name="connsiteX2948" fmla="*/ 814303 w 2114169"/>
              <a:gd name="connsiteY2948" fmla="*/ 534864 h 2082596"/>
              <a:gd name="connsiteX2949" fmla="*/ 814303 w 2114169"/>
              <a:gd name="connsiteY2949" fmla="*/ 534709 h 2082596"/>
              <a:gd name="connsiteX2950" fmla="*/ 1363527 w 2114169"/>
              <a:gd name="connsiteY2950" fmla="*/ 532177 h 2082596"/>
              <a:gd name="connsiteX2951" fmla="*/ 1315432 w 2114169"/>
              <a:gd name="connsiteY2951" fmla="*/ 547084 h 2082596"/>
              <a:gd name="connsiteX2952" fmla="*/ 1293141 w 2114169"/>
              <a:gd name="connsiteY2952" fmla="*/ 558338 h 2082596"/>
              <a:gd name="connsiteX2953" fmla="*/ 1292188 w 2114169"/>
              <a:gd name="connsiteY2953" fmla="*/ 564352 h 2082596"/>
              <a:gd name="connsiteX2954" fmla="*/ 1286875 w 2114169"/>
              <a:gd name="connsiteY2954" fmla="*/ 589265 h 2082596"/>
              <a:gd name="connsiteX2955" fmla="*/ 1307754 w 2114169"/>
              <a:gd name="connsiteY2955" fmla="*/ 610338 h 2082596"/>
              <a:gd name="connsiteX2956" fmla="*/ 1309621 w 2114169"/>
              <a:gd name="connsiteY2956" fmla="*/ 610761 h 2082596"/>
              <a:gd name="connsiteX2957" fmla="*/ 1324958 w 2114169"/>
              <a:gd name="connsiteY2957" fmla="*/ 612305 h 2082596"/>
              <a:gd name="connsiteX2958" fmla="*/ 1348678 w 2114169"/>
              <a:gd name="connsiteY2958" fmla="*/ 610145 h 2082596"/>
              <a:gd name="connsiteX2959" fmla="*/ 1363061 w 2114169"/>
              <a:gd name="connsiteY2959" fmla="*/ 606137 h 2082596"/>
              <a:gd name="connsiteX2960" fmla="*/ 1370777 w 2114169"/>
              <a:gd name="connsiteY2960" fmla="*/ 603362 h 2082596"/>
              <a:gd name="connsiteX2961" fmla="*/ 1377742 w 2114169"/>
              <a:gd name="connsiteY2961" fmla="*/ 599965 h 2082596"/>
              <a:gd name="connsiteX2962" fmla="*/ 1375938 w 2114169"/>
              <a:gd name="connsiteY2962" fmla="*/ 587133 h 2082596"/>
              <a:gd name="connsiteX2963" fmla="*/ 1146830 w 2114169"/>
              <a:gd name="connsiteY2963" fmla="*/ 531780 h 2082596"/>
              <a:gd name="connsiteX2964" fmla="*/ 1147448 w 2114169"/>
              <a:gd name="connsiteY2964" fmla="*/ 544886 h 2082596"/>
              <a:gd name="connsiteX2965" fmla="*/ 1148995 w 2114169"/>
              <a:gd name="connsiteY2965" fmla="*/ 572023 h 2082596"/>
              <a:gd name="connsiteX2966" fmla="*/ 1151675 w 2114169"/>
              <a:gd name="connsiteY2966" fmla="*/ 598388 h 2082596"/>
              <a:gd name="connsiteX2967" fmla="*/ 1157657 w 2114169"/>
              <a:gd name="connsiteY2967" fmla="*/ 648191 h 2082596"/>
              <a:gd name="connsiteX2968" fmla="*/ 1164461 w 2114169"/>
              <a:gd name="connsiteY2968" fmla="*/ 692596 h 2082596"/>
              <a:gd name="connsiteX2969" fmla="*/ 1166008 w 2114169"/>
              <a:gd name="connsiteY2969" fmla="*/ 702772 h 2082596"/>
              <a:gd name="connsiteX2970" fmla="*/ 1167968 w 2114169"/>
              <a:gd name="connsiteY2970" fmla="*/ 712333 h 2082596"/>
              <a:gd name="connsiteX2971" fmla="*/ 1171576 w 2114169"/>
              <a:gd name="connsiteY2971" fmla="*/ 729909 h 2082596"/>
              <a:gd name="connsiteX2972" fmla="*/ 1177351 w 2114169"/>
              <a:gd name="connsiteY2972" fmla="*/ 758588 h 2082596"/>
              <a:gd name="connsiteX2973" fmla="*/ 1181075 w 2114169"/>
              <a:gd name="connsiteY2973" fmla="*/ 777033 h 2082596"/>
              <a:gd name="connsiteX2974" fmla="*/ 1181833 w 2114169"/>
              <a:gd name="connsiteY2974" fmla="*/ 780762 h 2082596"/>
              <a:gd name="connsiteX2975" fmla="*/ 1193976 w 2114169"/>
              <a:gd name="connsiteY2975" fmla="*/ 760168 h 2082596"/>
              <a:gd name="connsiteX2976" fmla="*/ 1227222 w 2114169"/>
              <a:gd name="connsiteY2976" fmla="*/ 726248 h 2082596"/>
              <a:gd name="connsiteX2977" fmla="*/ 1242898 w 2114169"/>
              <a:gd name="connsiteY2977" fmla="*/ 716635 h 2082596"/>
              <a:gd name="connsiteX2978" fmla="*/ 1237009 w 2114169"/>
              <a:gd name="connsiteY2978" fmla="*/ 695765 h 2082596"/>
              <a:gd name="connsiteX2979" fmla="*/ 1230746 w 2114169"/>
              <a:gd name="connsiteY2979" fmla="*/ 703737 h 2082596"/>
              <a:gd name="connsiteX2980" fmla="*/ 1221506 w 2114169"/>
              <a:gd name="connsiteY2980" fmla="*/ 713913 h 2082596"/>
              <a:gd name="connsiteX2981" fmla="*/ 1213504 w 2114169"/>
              <a:gd name="connsiteY2981" fmla="*/ 721931 h 2082596"/>
              <a:gd name="connsiteX2982" fmla="*/ 1207122 w 2114169"/>
              <a:gd name="connsiteY2982" fmla="*/ 727482 h 2082596"/>
              <a:gd name="connsiteX2983" fmla="*/ 1201597 w 2114169"/>
              <a:gd name="connsiteY2983" fmla="*/ 732415 h 2082596"/>
              <a:gd name="connsiteX2984" fmla="*/ 1207027 w 2114169"/>
              <a:gd name="connsiteY2984" fmla="*/ 727173 h 2082596"/>
              <a:gd name="connsiteX2985" fmla="*/ 1213218 w 2114169"/>
              <a:gd name="connsiteY2985" fmla="*/ 721159 h 2082596"/>
              <a:gd name="connsiteX2986" fmla="*/ 1221029 w 2114169"/>
              <a:gd name="connsiteY2986" fmla="*/ 712679 h 2082596"/>
              <a:gd name="connsiteX2987" fmla="*/ 1229984 w 2114169"/>
              <a:gd name="connsiteY2987" fmla="*/ 702040 h 2082596"/>
              <a:gd name="connsiteX2988" fmla="*/ 1236323 w 2114169"/>
              <a:gd name="connsiteY2988" fmla="*/ 693335 h 2082596"/>
              <a:gd name="connsiteX2989" fmla="*/ 1231895 w 2114169"/>
              <a:gd name="connsiteY2989" fmla="*/ 677641 h 2082596"/>
              <a:gd name="connsiteX2990" fmla="*/ 1216261 w 2114169"/>
              <a:gd name="connsiteY2990" fmla="*/ 631639 h 2082596"/>
              <a:gd name="connsiteX2991" fmla="*/ 1213695 w 2114169"/>
              <a:gd name="connsiteY2991" fmla="*/ 635741 h 2082596"/>
              <a:gd name="connsiteX2992" fmla="*/ 1207407 w 2114169"/>
              <a:gd name="connsiteY2992" fmla="*/ 647305 h 2082596"/>
              <a:gd name="connsiteX2993" fmla="*/ 1204646 w 2114169"/>
              <a:gd name="connsiteY2993" fmla="*/ 652547 h 2082596"/>
              <a:gd name="connsiteX2994" fmla="*/ 1202359 w 2114169"/>
              <a:gd name="connsiteY2994" fmla="*/ 657789 h 2082596"/>
              <a:gd name="connsiteX2995" fmla="*/ 1198263 w 2114169"/>
              <a:gd name="connsiteY2995" fmla="*/ 667195 h 2082596"/>
              <a:gd name="connsiteX2996" fmla="*/ 1193214 w 2114169"/>
              <a:gd name="connsiteY2996" fmla="*/ 681070 h 2082596"/>
              <a:gd name="connsiteX2997" fmla="*/ 1191404 w 2114169"/>
              <a:gd name="connsiteY2997" fmla="*/ 686005 h 2082596"/>
              <a:gd name="connsiteX2998" fmla="*/ 1193024 w 2114169"/>
              <a:gd name="connsiteY2998" fmla="*/ 680917 h 2082596"/>
              <a:gd name="connsiteX2999" fmla="*/ 1197596 w 2114169"/>
              <a:gd name="connsiteY2999" fmla="*/ 666578 h 2082596"/>
              <a:gd name="connsiteX3000" fmla="*/ 1201407 w 2114169"/>
              <a:gd name="connsiteY3000" fmla="*/ 656864 h 2082596"/>
              <a:gd name="connsiteX3001" fmla="*/ 1203597 w 2114169"/>
              <a:gd name="connsiteY3001" fmla="*/ 651313 h 2082596"/>
              <a:gd name="connsiteX3002" fmla="*/ 1206264 w 2114169"/>
              <a:gd name="connsiteY3002" fmla="*/ 645762 h 2082596"/>
              <a:gd name="connsiteX3003" fmla="*/ 1212171 w 2114169"/>
              <a:gd name="connsiteY3003" fmla="*/ 633582 h 2082596"/>
              <a:gd name="connsiteX3004" fmla="*/ 1215124 w 2114169"/>
              <a:gd name="connsiteY3004" fmla="*/ 628293 h 2082596"/>
              <a:gd name="connsiteX3005" fmla="*/ 1200755 w 2114169"/>
              <a:gd name="connsiteY3005" fmla="*/ 591449 h 2082596"/>
              <a:gd name="connsiteX3006" fmla="*/ 1195394 w 2114169"/>
              <a:gd name="connsiteY3006" fmla="*/ 578806 h 2082596"/>
              <a:gd name="connsiteX3007" fmla="*/ 1175288 w 2114169"/>
              <a:gd name="connsiteY3007" fmla="*/ 560458 h 2082596"/>
              <a:gd name="connsiteX3008" fmla="*/ 1146830 w 2114169"/>
              <a:gd name="connsiteY3008" fmla="*/ 531780 h 2082596"/>
              <a:gd name="connsiteX3009" fmla="*/ 1659741 w 2114169"/>
              <a:gd name="connsiteY3009" fmla="*/ 531513 h 2082596"/>
              <a:gd name="connsiteX3010" fmla="*/ 1650506 w 2114169"/>
              <a:gd name="connsiteY3010" fmla="*/ 539914 h 2082596"/>
              <a:gd name="connsiteX3011" fmla="*/ 1619975 w 2114169"/>
              <a:gd name="connsiteY3011" fmla="*/ 575607 h 2082596"/>
              <a:gd name="connsiteX3012" fmla="*/ 1601242 w 2114169"/>
              <a:gd name="connsiteY3012" fmla="*/ 605007 h 2082596"/>
              <a:gd name="connsiteX3013" fmla="*/ 1633878 w 2114169"/>
              <a:gd name="connsiteY3013" fmla="*/ 610589 h 2082596"/>
              <a:gd name="connsiteX3014" fmla="*/ 1677855 w 2114169"/>
              <a:gd name="connsiteY3014" fmla="*/ 617923 h 2082596"/>
              <a:gd name="connsiteX3015" fmla="*/ 1681323 w 2114169"/>
              <a:gd name="connsiteY3015" fmla="*/ 604903 h 2082596"/>
              <a:gd name="connsiteX3016" fmla="*/ 1693434 w 2114169"/>
              <a:gd name="connsiteY3016" fmla="*/ 572427 h 2082596"/>
              <a:gd name="connsiteX3017" fmla="*/ 1685573 w 2114169"/>
              <a:gd name="connsiteY3017" fmla="*/ 561692 h 2082596"/>
              <a:gd name="connsiteX3018" fmla="*/ 1664230 w 2114169"/>
              <a:gd name="connsiteY3018" fmla="*/ 536097 h 2082596"/>
              <a:gd name="connsiteX3019" fmla="*/ 628707 w 2114169"/>
              <a:gd name="connsiteY3019" fmla="*/ 525766 h 2082596"/>
              <a:gd name="connsiteX3020" fmla="*/ 615819 w 2114169"/>
              <a:gd name="connsiteY3020" fmla="*/ 538256 h 2082596"/>
              <a:gd name="connsiteX3021" fmla="*/ 602596 w 2114169"/>
              <a:gd name="connsiteY3021" fmla="*/ 554826 h 2082596"/>
              <a:gd name="connsiteX3022" fmla="*/ 605944 w 2114169"/>
              <a:gd name="connsiteY3022" fmla="*/ 558684 h 2082596"/>
              <a:gd name="connsiteX3023" fmla="*/ 610232 w 2114169"/>
              <a:gd name="connsiteY3023" fmla="*/ 562574 h 2082596"/>
              <a:gd name="connsiteX3024" fmla="*/ 617145 w 2114169"/>
              <a:gd name="connsiteY3024" fmla="*/ 568510 h 2082596"/>
              <a:gd name="connsiteX3025" fmla="*/ 619840 w 2114169"/>
              <a:gd name="connsiteY3025" fmla="*/ 555988 h 2082596"/>
              <a:gd name="connsiteX3026" fmla="*/ 627470 w 2114169"/>
              <a:gd name="connsiteY3026" fmla="*/ 529005 h 2082596"/>
              <a:gd name="connsiteX3027" fmla="*/ 628707 w 2114169"/>
              <a:gd name="connsiteY3027" fmla="*/ 525766 h 2082596"/>
              <a:gd name="connsiteX3028" fmla="*/ 1454034 w 2114169"/>
              <a:gd name="connsiteY3028" fmla="*/ 523493 h 2082596"/>
              <a:gd name="connsiteX3029" fmla="*/ 1444217 w 2114169"/>
              <a:gd name="connsiteY3029" fmla="*/ 523538 h 2082596"/>
              <a:gd name="connsiteX3030" fmla="*/ 1450143 w 2114169"/>
              <a:gd name="connsiteY3030" fmla="*/ 530038 h 2082596"/>
              <a:gd name="connsiteX3031" fmla="*/ 1451652 w 2114169"/>
              <a:gd name="connsiteY3031" fmla="*/ 527809 h 2082596"/>
              <a:gd name="connsiteX3032" fmla="*/ 1454034 w 2114169"/>
              <a:gd name="connsiteY3032" fmla="*/ 523493 h 2082596"/>
              <a:gd name="connsiteX3033" fmla="*/ 531888 w 2114169"/>
              <a:gd name="connsiteY3033" fmla="*/ 517903 h 2082596"/>
              <a:gd name="connsiteX3034" fmla="*/ 526836 w 2114169"/>
              <a:gd name="connsiteY3034" fmla="*/ 521757 h 2082596"/>
              <a:gd name="connsiteX3035" fmla="*/ 506892 w 2114169"/>
              <a:gd name="connsiteY3035" fmla="*/ 540417 h 2082596"/>
              <a:gd name="connsiteX3036" fmla="*/ 513457 w 2114169"/>
              <a:gd name="connsiteY3036" fmla="*/ 549723 h 2082596"/>
              <a:gd name="connsiteX3037" fmla="*/ 534395 w 2114169"/>
              <a:gd name="connsiteY3037" fmla="*/ 571891 h 2082596"/>
              <a:gd name="connsiteX3038" fmla="*/ 534260 w 2114169"/>
              <a:gd name="connsiteY3038" fmla="*/ 563696 h 2082596"/>
              <a:gd name="connsiteX3039" fmla="*/ 531888 w 2114169"/>
              <a:gd name="connsiteY3039" fmla="*/ 517903 h 2082596"/>
              <a:gd name="connsiteX3040" fmla="*/ 1000209 w 2114169"/>
              <a:gd name="connsiteY3040" fmla="*/ 506956 h 2082596"/>
              <a:gd name="connsiteX3041" fmla="*/ 991650 w 2114169"/>
              <a:gd name="connsiteY3041" fmla="*/ 514664 h 2082596"/>
              <a:gd name="connsiteX3042" fmla="*/ 948757 w 2114169"/>
              <a:gd name="connsiteY3042" fmla="*/ 562001 h 2082596"/>
              <a:gd name="connsiteX3043" fmla="*/ 923701 w 2114169"/>
              <a:gd name="connsiteY3043" fmla="*/ 599622 h 2082596"/>
              <a:gd name="connsiteX3044" fmla="*/ 925661 w 2114169"/>
              <a:gd name="connsiteY3044" fmla="*/ 615504 h 2082596"/>
              <a:gd name="connsiteX3045" fmla="*/ 928239 w 2114169"/>
              <a:gd name="connsiteY3045" fmla="*/ 633080 h 2082596"/>
              <a:gd name="connsiteX3046" fmla="*/ 934012 w 2114169"/>
              <a:gd name="connsiteY3046" fmla="*/ 663301 h 2082596"/>
              <a:gd name="connsiteX3047" fmla="*/ 939271 w 2114169"/>
              <a:gd name="connsiteY3047" fmla="*/ 686275 h 2082596"/>
              <a:gd name="connsiteX3048" fmla="*/ 944323 w 2114169"/>
              <a:gd name="connsiteY3048" fmla="*/ 706164 h 2082596"/>
              <a:gd name="connsiteX3049" fmla="*/ 938034 w 2114169"/>
              <a:gd name="connsiteY3049" fmla="*/ 687045 h 2082596"/>
              <a:gd name="connsiteX3050" fmla="*/ 931435 w 2114169"/>
              <a:gd name="connsiteY3050" fmla="*/ 664689 h 2082596"/>
              <a:gd name="connsiteX3051" fmla="*/ 923805 w 2114169"/>
              <a:gd name="connsiteY3051" fmla="*/ 634930 h 2082596"/>
              <a:gd name="connsiteX3052" fmla="*/ 920093 w 2114169"/>
              <a:gd name="connsiteY3052" fmla="*/ 617508 h 2082596"/>
              <a:gd name="connsiteX3053" fmla="*/ 918444 w 2114169"/>
              <a:gd name="connsiteY3053" fmla="*/ 609027 h 2082596"/>
              <a:gd name="connsiteX3054" fmla="*/ 903390 w 2114169"/>
              <a:gd name="connsiteY3054" fmla="*/ 638940 h 2082596"/>
              <a:gd name="connsiteX3055" fmla="*/ 884727 w 2114169"/>
              <a:gd name="connsiteY3055" fmla="*/ 690129 h 2082596"/>
              <a:gd name="connsiteX3056" fmla="*/ 872409 w 2114169"/>
              <a:gd name="connsiteY3056" fmla="*/ 746863 h 2082596"/>
              <a:gd name="connsiteX3057" fmla="*/ 888566 w 2114169"/>
              <a:gd name="connsiteY3057" fmla="*/ 770558 h 2082596"/>
              <a:gd name="connsiteX3058" fmla="*/ 928641 w 2114169"/>
              <a:gd name="connsiteY3058" fmla="*/ 854596 h 2082596"/>
              <a:gd name="connsiteX3059" fmla="*/ 941110 w 2114169"/>
              <a:gd name="connsiteY3059" fmla="*/ 889604 h 2082596"/>
              <a:gd name="connsiteX3060" fmla="*/ 943809 w 2114169"/>
              <a:gd name="connsiteY3060" fmla="*/ 880087 h 2082596"/>
              <a:gd name="connsiteX3061" fmla="*/ 949994 w 2114169"/>
              <a:gd name="connsiteY3061" fmla="*/ 862047 h 2082596"/>
              <a:gd name="connsiteX3062" fmla="*/ 956490 w 2114169"/>
              <a:gd name="connsiteY3062" fmla="*/ 845703 h 2082596"/>
              <a:gd name="connsiteX3063" fmla="*/ 962883 w 2114169"/>
              <a:gd name="connsiteY3063" fmla="*/ 831518 h 2082596"/>
              <a:gd name="connsiteX3064" fmla="*/ 973400 w 2114169"/>
              <a:gd name="connsiteY3064" fmla="*/ 811320 h 2082596"/>
              <a:gd name="connsiteX3065" fmla="*/ 976082 w 2114169"/>
              <a:gd name="connsiteY3065" fmla="*/ 806694 h 2082596"/>
              <a:gd name="connsiteX3066" fmla="*/ 976906 w 2114169"/>
              <a:gd name="connsiteY3066" fmla="*/ 798523 h 2082596"/>
              <a:gd name="connsiteX3067" fmla="*/ 982062 w 2114169"/>
              <a:gd name="connsiteY3067" fmla="*/ 762135 h 2082596"/>
              <a:gd name="connsiteX3068" fmla="*/ 989073 w 2114169"/>
              <a:gd name="connsiteY3068" fmla="*/ 727596 h 2082596"/>
              <a:gd name="connsiteX3069" fmla="*/ 997012 w 2114169"/>
              <a:gd name="connsiteY3069" fmla="*/ 695834 h 2082596"/>
              <a:gd name="connsiteX3070" fmla="*/ 1005261 w 2114169"/>
              <a:gd name="connsiteY3070" fmla="*/ 667927 h 2082596"/>
              <a:gd name="connsiteX3071" fmla="*/ 1019696 w 2114169"/>
              <a:gd name="connsiteY3071" fmla="*/ 627375 h 2082596"/>
              <a:gd name="connsiteX3072" fmla="*/ 1022996 w 2114169"/>
              <a:gd name="connsiteY3072" fmla="*/ 619204 h 2082596"/>
              <a:gd name="connsiteX3073" fmla="*/ 1000209 w 2114169"/>
              <a:gd name="connsiteY3073" fmla="*/ 506956 h 2082596"/>
              <a:gd name="connsiteX3074" fmla="*/ 655227 w 2114169"/>
              <a:gd name="connsiteY3074" fmla="*/ 505222 h 2082596"/>
              <a:gd name="connsiteX3075" fmla="*/ 648710 w 2114169"/>
              <a:gd name="connsiteY3075" fmla="*/ 515899 h 2082596"/>
              <a:gd name="connsiteX3076" fmla="*/ 637884 w 2114169"/>
              <a:gd name="connsiteY3076" fmla="*/ 537947 h 2082596"/>
              <a:gd name="connsiteX3077" fmla="*/ 628707 w 2114169"/>
              <a:gd name="connsiteY3077" fmla="*/ 561846 h 2082596"/>
              <a:gd name="connsiteX3078" fmla="*/ 621180 w 2114169"/>
              <a:gd name="connsiteY3078" fmla="*/ 586361 h 2082596"/>
              <a:gd name="connsiteX3079" fmla="*/ 615406 w 2114169"/>
              <a:gd name="connsiteY3079" fmla="*/ 610262 h 2082596"/>
              <a:gd name="connsiteX3080" fmla="*/ 613476 w 2114169"/>
              <a:gd name="connsiteY3080" fmla="*/ 621124 h 2082596"/>
              <a:gd name="connsiteX3081" fmla="*/ 626470 w 2114169"/>
              <a:gd name="connsiteY3081" fmla="*/ 625822 h 2082596"/>
              <a:gd name="connsiteX3082" fmla="*/ 657299 w 2114169"/>
              <a:gd name="connsiteY3082" fmla="*/ 632637 h 2082596"/>
              <a:gd name="connsiteX3083" fmla="*/ 661084 w 2114169"/>
              <a:gd name="connsiteY3083" fmla="*/ 614886 h 2082596"/>
              <a:gd name="connsiteX3084" fmla="*/ 663145 w 2114169"/>
              <a:gd name="connsiteY3084" fmla="*/ 603476 h 2082596"/>
              <a:gd name="connsiteX3085" fmla="*/ 665620 w 2114169"/>
              <a:gd name="connsiteY3085" fmla="*/ 567397 h 2082596"/>
              <a:gd name="connsiteX3086" fmla="*/ 673944 w 2114169"/>
              <a:gd name="connsiteY3086" fmla="*/ 528177 h 2082596"/>
              <a:gd name="connsiteX3087" fmla="*/ 664131 w 2114169"/>
              <a:gd name="connsiteY3087" fmla="*/ 515226 h 2082596"/>
              <a:gd name="connsiteX3088" fmla="*/ 1723548 w 2114169"/>
              <a:gd name="connsiteY3088" fmla="*/ 502481 h 2082596"/>
              <a:gd name="connsiteX3089" fmla="*/ 1697806 w 2114169"/>
              <a:gd name="connsiteY3089" fmla="*/ 504508 h 2082596"/>
              <a:gd name="connsiteX3090" fmla="*/ 1692872 w 2114169"/>
              <a:gd name="connsiteY3090" fmla="*/ 503969 h 2082596"/>
              <a:gd name="connsiteX3091" fmla="*/ 1681609 w 2114169"/>
              <a:gd name="connsiteY3091" fmla="*/ 511621 h 2082596"/>
              <a:gd name="connsiteX3092" fmla="*/ 1669970 w 2114169"/>
              <a:gd name="connsiteY3092" fmla="*/ 522208 h 2082596"/>
              <a:gd name="connsiteX3093" fmla="*/ 1672170 w 2114169"/>
              <a:gd name="connsiteY3093" fmla="*/ 524688 h 2082596"/>
              <a:gd name="connsiteX3094" fmla="*/ 1693409 w 2114169"/>
              <a:gd name="connsiteY3094" fmla="*/ 551978 h 2082596"/>
              <a:gd name="connsiteX3095" fmla="*/ 1698353 w 2114169"/>
              <a:gd name="connsiteY3095" fmla="*/ 559234 h 2082596"/>
              <a:gd name="connsiteX3096" fmla="*/ 1708411 w 2114169"/>
              <a:gd name="connsiteY3096" fmla="*/ 532262 h 2082596"/>
              <a:gd name="connsiteX3097" fmla="*/ 558407 w 2114169"/>
              <a:gd name="connsiteY3097" fmla="*/ 498758 h 2082596"/>
              <a:gd name="connsiteX3098" fmla="*/ 548798 w 2114169"/>
              <a:gd name="connsiteY3098" fmla="*/ 505259 h 2082596"/>
              <a:gd name="connsiteX3099" fmla="*/ 549210 w 2114169"/>
              <a:gd name="connsiteY3099" fmla="*/ 515282 h 2082596"/>
              <a:gd name="connsiteX3100" fmla="*/ 549726 w 2114169"/>
              <a:gd name="connsiteY3100" fmla="*/ 563387 h 2082596"/>
              <a:gd name="connsiteX3101" fmla="*/ 549041 w 2114169"/>
              <a:gd name="connsiteY3101" fmla="*/ 587041 h 2082596"/>
              <a:gd name="connsiteX3102" fmla="*/ 576806 w 2114169"/>
              <a:gd name="connsiteY3102" fmla="*/ 605033 h 2082596"/>
              <a:gd name="connsiteX3103" fmla="*/ 578184 w 2114169"/>
              <a:gd name="connsiteY3103" fmla="*/ 598851 h 2082596"/>
              <a:gd name="connsiteX3104" fmla="*/ 581277 w 2114169"/>
              <a:gd name="connsiteY3104" fmla="*/ 587595 h 2082596"/>
              <a:gd name="connsiteX3105" fmla="*/ 585504 w 2114169"/>
              <a:gd name="connsiteY3105" fmla="*/ 575414 h 2082596"/>
              <a:gd name="connsiteX3106" fmla="*/ 590763 w 2114169"/>
              <a:gd name="connsiteY3106" fmla="*/ 562925 h 2082596"/>
              <a:gd name="connsiteX3107" fmla="*/ 595660 w 2114169"/>
              <a:gd name="connsiteY3107" fmla="*/ 553119 h 2082596"/>
              <a:gd name="connsiteX3108" fmla="*/ 589495 w 2114169"/>
              <a:gd name="connsiteY3108" fmla="*/ 547354 h 2082596"/>
              <a:gd name="connsiteX3109" fmla="*/ 577945 w 2114169"/>
              <a:gd name="connsiteY3109" fmla="*/ 533489 h 2082596"/>
              <a:gd name="connsiteX3110" fmla="*/ 566569 w 2114169"/>
              <a:gd name="connsiteY3110" fmla="*/ 515733 h 2082596"/>
              <a:gd name="connsiteX3111" fmla="*/ 1766886 w 2114169"/>
              <a:gd name="connsiteY3111" fmla="*/ 495247 h 2082596"/>
              <a:gd name="connsiteX3112" fmla="*/ 1764072 w 2114169"/>
              <a:gd name="connsiteY3112" fmla="*/ 495886 h 2082596"/>
              <a:gd name="connsiteX3113" fmla="*/ 1730500 w 2114169"/>
              <a:gd name="connsiteY3113" fmla="*/ 546582 h 2082596"/>
              <a:gd name="connsiteX3114" fmla="*/ 1713669 w 2114169"/>
              <a:gd name="connsiteY3114" fmla="*/ 581711 h 2082596"/>
              <a:gd name="connsiteX3115" fmla="*/ 1715682 w 2114169"/>
              <a:gd name="connsiteY3115" fmla="*/ 584666 h 2082596"/>
              <a:gd name="connsiteX3116" fmla="*/ 1737437 w 2114169"/>
              <a:gd name="connsiteY3116" fmla="*/ 622596 h 2082596"/>
              <a:gd name="connsiteX3117" fmla="*/ 1741047 w 2114169"/>
              <a:gd name="connsiteY3117" fmla="*/ 629842 h 2082596"/>
              <a:gd name="connsiteX3118" fmla="*/ 1747549 w 2114169"/>
              <a:gd name="connsiteY3118" fmla="*/ 632115 h 2082596"/>
              <a:gd name="connsiteX3119" fmla="*/ 1747623 w 2114169"/>
              <a:gd name="connsiteY3119" fmla="*/ 622942 h 2082596"/>
              <a:gd name="connsiteX3120" fmla="*/ 1751338 w 2114169"/>
              <a:gd name="connsiteY3120" fmla="*/ 575763 h 2082596"/>
              <a:gd name="connsiteX3121" fmla="*/ 1758768 w 2114169"/>
              <a:gd name="connsiteY3121" fmla="*/ 530739 h 2082596"/>
              <a:gd name="connsiteX3122" fmla="*/ 823062 w 2114169"/>
              <a:gd name="connsiteY3122" fmla="*/ 490294 h 2082596"/>
              <a:gd name="connsiteX3123" fmla="*/ 818479 w 2114169"/>
              <a:gd name="connsiteY3123" fmla="*/ 492906 h 2082596"/>
              <a:gd name="connsiteX3124" fmla="*/ 758105 w 2114169"/>
              <a:gd name="connsiteY3124" fmla="*/ 514719 h 2082596"/>
              <a:gd name="connsiteX3125" fmla="*/ 721323 w 2114169"/>
              <a:gd name="connsiteY3125" fmla="*/ 518460 h 2082596"/>
              <a:gd name="connsiteX3126" fmla="*/ 713900 w 2114169"/>
              <a:gd name="connsiteY3126" fmla="*/ 517413 h 2082596"/>
              <a:gd name="connsiteX3127" fmla="*/ 705622 w 2114169"/>
              <a:gd name="connsiteY3127" fmla="*/ 550642 h 2082596"/>
              <a:gd name="connsiteX3128" fmla="*/ 717593 w 2114169"/>
              <a:gd name="connsiteY3128" fmla="*/ 570520 h 2082596"/>
              <a:gd name="connsiteX3129" fmla="*/ 736493 w 2114169"/>
              <a:gd name="connsiteY3129" fmla="*/ 606368 h 2082596"/>
              <a:gd name="connsiteX3130" fmla="*/ 751406 w 2114169"/>
              <a:gd name="connsiteY3130" fmla="*/ 639967 h 2082596"/>
              <a:gd name="connsiteX3131" fmla="*/ 756563 w 2114169"/>
              <a:gd name="connsiteY3131" fmla="*/ 615966 h 2082596"/>
              <a:gd name="connsiteX3132" fmla="*/ 761202 w 2114169"/>
              <a:gd name="connsiteY3132" fmla="*/ 599776 h 2082596"/>
              <a:gd name="connsiteX3133" fmla="*/ 766564 w 2114169"/>
              <a:gd name="connsiteY3133" fmla="*/ 584512 h 2082596"/>
              <a:gd name="connsiteX3134" fmla="*/ 772441 w 2114169"/>
              <a:gd name="connsiteY3134" fmla="*/ 570326 h 2082596"/>
              <a:gd name="connsiteX3135" fmla="*/ 778525 w 2114169"/>
              <a:gd name="connsiteY3135" fmla="*/ 557067 h 2082596"/>
              <a:gd name="connsiteX3136" fmla="*/ 791104 w 2114169"/>
              <a:gd name="connsiteY3136" fmla="*/ 534402 h 2082596"/>
              <a:gd name="connsiteX3137" fmla="*/ 802858 w 2114169"/>
              <a:gd name="connsiteY3137" fmla="*/ 516670 h 2082596"/>
              <a:gd name="connsiteX3138" fmla="*/ 812757 w 2114169"/>
              <a:gd name="connsiteY3138" fmla="*/ 504180 h 2082596"/>
              <a:gd name="connsiteX3139" fmla="*/ 819665 w 2114169"/>
              <a:gd name="connsiteY3139" fmla="*/ 496472 h 2082596"/>
              <a:gd name="connsiteX3140" fmla="*/ 822140 w 2114169"/>
              <a:gd name="connsiteY3140" fmla="*/ 494004 h 2082596"/>
              <a:gd name="connsiteX3141" fmla="*/ 822140 w 2114169"/>
              <a:gd name="connsiteY3141" fmla="*/ 494159 h 2082596"/>
              <a:gd name="connsiteX3142" fmla="*/ 1504235 w 2114169"/>
              <a:gd name="connsiteY3142" fmla="*/ 483983 h 2082596"/>
              <a:gd name="connsiteX3143" fmla="*/ 1483469 w 2114169"/>
              <a:gd name="connsiteY3143" fmla="*/ 504220 h 2082596"/>
              <a:gd name="connsiteX3144" fmla="*/ 1475658 w 2114169"/>
              <a:gd name="connsiteY3144" fmla="*/ 515782 h 2082596"/>
              <a:gd name="connsiteX3145" fmla="*/ 1467561 w 2114169"/>
              <a:gd name="connsiteY3145" fmla="*/ 528427 h 2082596"/>
              <a:gd name="connsiteX3146" fmla="*/ 1460512 w 2114169"/>
              <a:gd name="connsiteY3146" fmla="*/ 539286 h 2082596"/>
              <a:gd name="connsiteX3147" fmla="*/ 1493765 w 2114169"/>
              <a:gd name="connsiteY3147" fmla="*/ 566530 h 2082596"/>
              <a:gd name="connsiteX3148" fmla="*/ 1507922 w 2114169"/>
              <a:gd name="connsiteY3148" fmla="*/ 573629 h 2082596"/>
              <a:gd name="connsiteX3149" fmla="*/ 1532241 w 2114169"/>
              <a:gd name="connsiteY3149" fmla="*/ 561113 h 2082596"/>
              <a:gd name="connsiteX3150" fmla="*/ 1566656 w 2114169"/>
              <a:gd name="connsiteY3150" fmla="*/ 547083 h 2082596"/>
              <a:gd name="connsiteX3151" fmla="*/ 1566277 w 2114169"/>
              <a:gd name="connsiteY3151" fmla="*/ 546890 h 2082596"/>
              <a:gd name="connsiteX3152" fmla="*/ 1560915 w 2114169"/>
              <a:gd name="connsiteY3152" fmla="*/ 544114 h 2082596"/>
              <a:gd name="connsiteX3153" fmla="*/ 1555244 w 2114169"/>
              <a:gd name="connsiteY3153" fmla="*/ 540106 h 2082596"/>
              <a:gd name="connsiteX3154" fmla="*/ 1542459 w 2114169"/>
              <a:gd name="connsiteY3154" fmla="*/ 530855 h 2082596"/>
              <a:gd name="connsiteX3155" fmla="*/ 1528848 w 2114169"/>
              <a:gd name="connsiteY3155" fmla="*/ 518212 h 2082596"/>
              <a:gd name="connsiteX3156" fmla="*/ 1515444 w 2114169"/>
              <a:gd name="connsiteY3156" fmla="*/ 502021 h 2082596"/>
              <a:gd name="connsiteX3157" fmla="*/ 1738574 w 2114169"/>
              <a:gd name="connsiteY3157" fmla="*/ 472919 h 2082596"/>
              <a:gd name="connsiteX3158" fmla="*/ 1709996 w 2114169"/>
              <a:gd name="connsiteY3158" fmla="*/ 492335 h 2082596"/>
              <a:gd name="connsiteX3159" fmla="*/ 1728572 w 2114169"/>
              <a:gd name="connsiteY3159" fmla="*/ 492598 h 2082596"/>
              <a:gd name="connsiteX3160" fmla="*/ 611144 w 2114169"/>
              <a:gd name="connsiteY3160" fmla="*/ 468050 h 2082596"/>
              <a:gd name="connsiteX3161" fmla="*/ 607673 w 2114169"/>
              <a:gd name="connsiteY3161" fmla="*/ 469642 h 2082596"/>
              <a:gd name="connsiteX3162" fmla="*/ 567254 w 2114169"/>
              <a:gd name="connsiteY3162" fmla="*/ 492771 h 2082596"/>
              <a:gd name="connsiteX3163" fmla="*/ 565569 w 2114169"/>
              <a:gd name="connsiteY3163" fmla="*/ 493912 h 2082596"/>
              <a:gd name="connsiteX3164" fmla="*/ 570945 w 2114169"/>
              <a:gd name="connsiteY3164" fmla="*/ 507448 h 2082596"/>
              <a:gd name="connsiteX3165" fmla="*/ 580919 w 2114169"/>
              <a:gd name="connsiteY3165" fmla="*/ 526218 h 2082596"/>
              <a:gd name="connsiteX3166" fmla="*/ 591332 w 2114169"/>
              <a:gd name="connsiteY3166" fmla="*/ 541606 h 2082596"/>
              <a:gd name="connsiteX3167" fmla="*/ 597810 w 2114169"/>
              <a:gd name="connsiteY3167" fmla="*/ 549226 h 2082596"/>
              <a:gd name="connsiteX3168" fmla="*/ 610664 w 2114169"/>
              <a:gd name="connsiteY3168" fmla="*/ 529005 h 2082596"/>
              <a:gd name="connsiteX3169" fmla="*/ 624273 w 2114169"/>
              <a:gd name="connsiteY3169" fmla="*/ 512352 h 2082596"/>
              <a:gd name="connsiteX3170" fmla="*/ 634687 w 2114169"/>
              <a:gd name="connsiteY3170" fmla="*/ 501868 h 2082596"/>
              <a:gd name="connsiteX3171" fmla="*/ 638915 w 2114169"/>
              <a:gd name="connsiteY3171" fmla="*/ 498167 h 2082596"/>
              <a:gd name="connsiteX3172" fmla="*/ 639225 w 2114169"/>
              <a:gd name="connsiteY3172" fmla="*/ 499246 h 2082596"/>
              <a:gd name="connsiteX3173" fmla="*/ 641723 w 2114169"/>
              <a:gd name="connsiteY3173" fmla="*/ 494082 h 2082596"/>
              <a:gd name="connsiteX3174" fmla="*/ 621519 w 2114169"/>
              <a:gd name="connsiteY3174" fmla="*/ 480563 h 2082596"/>
              <a:gd name="connsiteX3175" fmla="*/ 692429 w 2114169"/>
              <a:gd name="connsiteY3175" fmla="*/ 460546 h 2082596"/>
              <a:gd name="connsiteX3176" fmla="*/ 684489 w 2114169"/>
              <a:gd name="connsiteY3176" fmla="*/ 467638 h 2082596"/>
              <a:gd name="connsiteX3177" fmla="*/ 672735 w 2114169"/>
              <a:gd name="connsiteY3177" fmla="*/ 480282 h 2082596"/>
              <a:gd name="connsiteX3178" fmla="*/ 667307 w 2114169"/>
              <a:gd name="connsiteY3178" fmla="*/ 487504 h 2082596"/>
              <a:gd name="connsiteX3179" fmla="*/ 672969 w 2114169"/>
              <a:gd name="connsiteY3179" fmla="*/ 491553 h 2082596"/>
              <a:gd name="connsiteX3180" fmla="*/ 681194 w 2114169"/>
              <a:gd name="connsiteY3180" fmla="*/ 494019 h 2082596"/>
              <a:gd name="connsiteX3181" fmla="*/ 682015 w 2114169"/>
              <a:gd name="connsiteY3181" fmla="*/ 490149 h 2082596"/>
              <a:gd name="connsiteX3182" fmla="*/ 692429 w 2114169"/>
              <a:gd name="connsiteY3182" fmla="*/ 460546 h 2082596"/>
              <a:gd name="connsiteX3183" fmla="*/ 1556963 w 2114169"/>
              <a:gd name="connsiteY3183" fmla="*/ 448270 h 2082596"/>
              <a:gd name="connsiteX3184" fmla="*/ 1520334 w 2114169"/>
              <a:gd name="connsiteY3184" fmla="*/ 468294 h 2082596"/>
              <a:gd name="connsiteX3185" fmla="*/ 1511557 w 2114169"/>
              <a:gd name="connsiteY3185" fmla="*/ 476847 h 2082596"/>
              <a:gd name="connsiteX3186" fmla="*/ 1520600 w 2114169"/>
              <a:gd name="connsiteY3186" fmla="*/ 494466 h 2082596"/>
              <a:gd name="connsiteX3187" fmla="*/ 1532354 w 2114169"/>
              <a:gd name="connsiteY3187" fmla="*/ 511582 h 2082596"/>
              <a:gd name="connsiteX3188" fmla="*/ 1544623 w 2114169"/>
              <a:gd name="connsiteY3188" fmla="*/ 525613 h 2082596"/>
              <a:gd name="connsiteX3189" fmla="*/ 1556481 w 2114169"/>
              <a:gd name="connsiteY3189" fmla="*/ 536406 h 2082596"/>
              <a:gd name="connsiteX3190" fmla="*/ 1561843 w 2114169"/>
              <a:gd name="connsiteY3190" fmla="*/ 541185 h 2082596"/>
              <a:gd name="connsiteX3191" fmla="*/ 1566896 w 2114169"/>
              <a:gd name="connsiteY3191" fmla="*/ 544732 h 2082596"/>
              <a:gd name="connsiteX3192" fmla="*/ 1568997 w 2114169"/>
              <a:gd name="connsiteY3192" fmla="*/ 546129 h 2082596"/>
              <a:gd name="connsiteX3193" fmla="*/ 1582538 w 2114169"/>
              <a:gd name="connsiteY3193" fmla="*/ 540608 h 2082596"/>
              <a:gd name="connsiteX3194" fmla="*/ 1588158 w 2114169"/>
              <a:gd name="connsiteY3194" fmla="*/ 538758 h 2082596"/>
              <a:gd name="connsiteX3195" fmla="*/ 1594827 w 2114169"/>
              <a:gd name="connsiteY3195" fmla="*/ 528735 h 2082596"/>
              <a:gd name="connsiteX3196" fmla="*/ 1621743 w 2114169"/>
              <a:gd name="connsiteY3196" fmla="*/ 494024 h 2082596"/>
              <a:gd name="connsiteX3197" fmla="*/ 1617110 w 2114169"/>
              <a:gd name="connsiteY3197" fmla="*/ 489996 h 2082596"/>
              <a:gd name="connsiteX3198" fmla="*/ 1617419 w 2114169"/>
              <a:gd name="connsiteY3198" fmla="*/ 489224 h 2082596"/>
              <a:gd name="connsiteX3199" fmla="*/ 1580197 w 2114169"/>
              <a:gd name="connsiteY3199" fmla="*/ 469951 h 2082596"/>
              <a:gd name="connsiteX3200" fmla="*/ 354568 w 2114169"/>
              <a:gd name="connsiteY3200" fmla="*/ 444331 h 2082596"/>
              <a:gd name="connsiteX3201" fmla="*/ 347323 w 2114169"/>
              <a:gd name="connsiteY3201" fmla="*/ 452220 h 2082596"/>
              <a:gd name="connsiteX3202" fmla="*/ 337940 w 2114169"/>
              <a:gd name="connsiteY3202" fmla="*/ 464091 h 2082596"/>
              <a:gd name="connsiteX3203" fmla="*/ 329898 w 2114169"/>
              <a:gd name="connsiteY3203" fmla="*/ 475965 h 2082596"/>
              <a:gd name="connsiteX3204" fmla="*/ 323092 w 2114169"/>
              <a:gd name="connsiteY3204" fmla="*/ 487529 h 2082596"/>
              <a:gd name="connsiteX3205" fmla="*/ 320103 w 2114169"/>
              <a:gd name="connsiteY3205" fmla="*/ 492771 h 2082596"/>
              <a:gd name="connsiteX3206" fmla="*/ 317628 w 2114169"/>
              <a:gd name="connsiteY3206" fmla="*/ 498013 h 2082596"/>
              <a:gd name="connsiteX3207" fmla="*/ 313194 w 2114169"/>
              <a:gd name="connsiteY3207" fmla="*/ 507419 h 2082596"/>
              <a:gd name="connsiteX3208" fmla="*/ 307729 w 2114169"/>
              <a:gd name="connsiteY3208" fmla="*/ 521294 h 2082596"/>
              <a:gd name="connsiteX3209" fmla="*/ 306188 w 2114169"/>
              <a:gd name="connsiteY3209" fmla="*/ 525177 h 2082596"/>
              <a:gd name="connsiteX3210" fmla="*/ 331749 w 2114169"/>
              <a:gd name="connsiteY3210" fmla="*/ 559009 h 2082596"/>
              <a:gd name="connsiteX3211" fmla="*/ 337837 w 2114169"/>
              <a:gd name="connsiteY3211" fmla="*/ 552903 h 2082596"/>
              <a:gd name="connsiteX3212" fmla="*/ 347529 w 2114169"/>
              <a:gd name="connsiteY3212" fmla="*/ 542264 h 2082596"/>
              <a:gd name="connsiteX3213" fmla="*/ 355801 w 2114169"/>
              <a:gd name="connsiteY3213" fmla="*/ 531770 h 2082596"/>
              <a:gd name="connsiteX3214" fmla="*/ 355784 w 2114169"/>
              <a:gd name="connsiteY3214" fmla="*/ 531121 h 2082596"/>
              <a:gd name="connsiteX3215" fmla="*/ 355872 w 2114169"/>
              <a:gd name="connsiteY3215" fmla="*/ 489355 h 2082596"/>
              <a:gd name="connsiteX3216" fmla="*/ 355872 w 2114169"/>
              <a:gd name="connsiteY3216" fmla="*/ 469573 h 2082596"/>
              <a:gd name="connsiteX3217" fmla="*/ 355259 w 2114169"/>
              <a:gd name="connsiteY3217" fmla="*/ 449956 h 2082596"/>
              <a:gd name="connsiteX3218" fmla="*/ 674178 w 2114169"/>
              <a:gd name="connsiteY3218" fmla="*/ 441427 h 2082596"/>
              <a:gd name="connsiteX3219" fmla="*/ 646339 w 2114169"/>
              <a:gd name="connsiteY3219" fmla="*/ 451911 h 2082596"/>
              <a:gd name="connsiteX3220" fmla="*/ 628791 w 2114169"/>
              <a:gd name="connsiteY3220" fmla="*/ 459958 h 2082596"/>
              <a:gd name="connsiteX3221" fmla="*/ 651007 w 2114169"/>
              <a:gd name="connsiteY3221" fmla="*/ 475846 h 2082596"/>
              <a:gd name="connsiteX3222" fmla="*/ 660361 w 2114169"/>
              <a:gd name="connsiteY3222" fmla="*/ 459930 h 2082596"/>
              <a:gd name="connsiteX3223" fmla="*/ 672426 w 2114169"/>
              <a:gd name="connsiteY3223" fmla="*/ 443431 h 2082596"/>
              <a:gd name="connsiteX3224" fmla="*/ 674178 w 2114169"/>
              <a:gd name="connsiteY3224" fmla="*/ 441427 h 2082596"/>
              <a:gd name="connsiteX3225" fmla="*/ 1844311 w 2114169"/>
              <a:gd name="connsiteY3225" fmla="*/ 440694 h 2082596"/>
              <a:gd name="connsiteX3226" fmla="*/ 1825925 w 2114169"/>
              <a:gd name="connsiteY3226" fmla="*/ 446399 h 2082596"/>
              <a:gd name="connsiteX3227" fmla="*/ 1805695 w 2114169"/>
              <a:gd name="connsiteY3227" fmla="*/ 465577 h 2082596"/>
              <a:gd name="connsiteX3228" fmla="*/ 1796726 w 2114169"/>
              <a:gd name="connsiteY3228" fmla="*/ 483042 h 2082596"/>
              <a:gd name="connsiteX3229" fmla="*/ 1811985 w 2114169"/>
              <a:gd name="connsiteY3229" fmla="*/ 479047 h 2082596"/>
              <a:gd name="connsiteX3230" fmla="*/ 1838485 w 2114169"/>
              <a:gd name="connsiteY3230" fmla="*/ 469180 h 2082596"/>
              <a:gd name="connsiteX3231" fmla="*/ 1812295 w 2114169"/>
              <a:gd name="connsiteY3231" fmla="*/ 481207 h 2082596"/>
              <a:gd name="connsiteX3232" fmla="*/ 1794481 w 2114169"/>
              <a:gd name="connsiteY3232" fmla="*/ 487414 h 2082596"/>
              <a:gd name="connsiteX3233" fmla="*/ 1790680 w 2114169"/>
              <a:gd name="connsiteY3233" fmla="*/ 494814 h 2082596"/>
              <a:gd name="connsiteX3234" fmla="*/ 1776296 w 2114169"/>
              <a:gd name="connsiteY3234" fmla="*/ 541378 h 2082596"/>
              <a:gd name="connsiteX3235" fmla="*/ 1767436 w 2114169"/>
              <a:gd name="connsiteY3235" fmla="*/ 581930 h 2082596"/>
              <a:gd name="connsiteX3236" fmla="*/ 1761435 w 2114169"/>
              <a:gd name="connsiteY3236" fmla="*/ 625564 h 2082596"/>
              <a:gd name="connsiteX3237" fmla="*/ 1760722 w 2114169"/>
              <a:gd name="connsiteY3237" fmla="*/ 636721 h 2082596"/>
              <a:gd name="connsiteX3238" fmla="*/ 1784649 w 2114169"/>
              <a:gd name="connsiteY3238" fmla="*/ 645088 h 2082596"/>
              <a:gd name="connsiteX3239" fmla="*/ 1785213 w 2114169"/>
              <a:gd name="connsiteY3239" fmla="*/ 645395 h 2082596"/>
              <a:gd name="connsiteX3240" fmla="*/ 1804778 w 2114169"/>
              <a:gd name="connsiteY3240" fmla="*/ 622480 h 2082596"/>
              <a:gd name="connsiteX3241" fmla="*/ 1828402 w 2114169"/>
              <a:gd name="connsiteY3241" fmla="*/ 599199 h 2082596"/>
              <a:gd name="connsiteX3242" fmla="*/ 1832118 w 2114169"/>
              <a:gd name="connsiteY3242" fmla="*/ 514241 h 2082596"/>
              <a:gd name="connsiteX3243" fmla="*/ 1844311 w 2114169"/>
              <a:gd name="connsiteY3243" fmla="*/ 440694 h 2082596"/>
              <a:gd name="connsiteX3244" fmla="*/ 539038 w 2114169"/>
              <a:gd name="connsiteY3244" fmla="*/ 433631 h 2082596"/>
              <a:gd name="connsiteX3245" fmla="*/ 528692 w 2114169"/>
              <a:gd name="connsiteY3245" fmla="*/ 439885 h 2082596"/>
              <a:gd name="connsiteX3246" fmla="*/ 509926 w 2114169"/>
              <a:gd name="connsiteY3246" fmla="*/ 447903 h 2082596"/>
              <a:gd name="connsiteX3247" fmla="*/ 500955 w 2114169"/>
              <a:gd name="connsiteY3247" fmla="*/ 450832 h 2082596"/>
              <a:gd name="connsiteX3248" fmla="*/ 492295 w 2114169"/>
              <a:gd name="connsiteY3248" fmla="*/ 452838 h 2082596"/>
              <a:gd name="connsiteX3249" fmla="*/ 476313 w 2114169"/>
              <a:gd name="connsiteY3249" fmla="*/ 455304 h 2082596"/>
              <a:gd name="connsiteX3250" fmla="*/ 463118 w 2114169"/>
              <a:gd name="connsiteY3250" fmla="*/ 455070 h 2082596"/>
              <a:gd name="connsiteX3251" fmla="*/ 465070 w 2114169"/>
              <a:gd name="connsiteY3251" fmla="*/ 460102 h 2082596"/>
              <a:gd name="connsiteX3252" fmla="*/ 471195 w 2114169"/>
              <a:gd name="connsiteY3252" fmla="*/ 474814 h 2082596"/>
              <a:gd name="connsiteX3253" fmla="*/ 483708 w 2114169"/>
              <a:gd name="connsiteY3253" fmla="*/ 501531 h 2082596"/>
              <a:gd name="connsiteX3254" fmla="*/ 496874 w 2114169"/>
              <a:gd name="connsiteY3254" fmla="*/ 524944 h 2082596"/>
              <a:gd name="connsiteX3255" fmla="*/ 518999 w 2114169"/>
              <a:gd name="connsiteY3255" fmla="*/ 501714 h 2082596"/>
              <a:gd name="connsiteX3256" fmla="*/ 549805 w 2114169"/>
              <a:gd name="connsiteY3256" fmla="*/ 476030 h 2082596"/>
              <a:gd name="connsiteX3257" fmla="*/ 547583 w 2114169"/>
              <a:gd name="connsiteY3257" fmla="*/ 469741 h 2082596"/>
              <a:gd name="connsiteX3258" fmla="*/ 543907 w 2114169"/>
              <a:gd name="connsiteY3258" fmla="*/ 456890 h 2082596"/>
              <a:gd name="connsiteX3259" fmla="*/ 540933 w 2114169"/>
              <a:gd name="connsiteY3259" fmla="*/ 443700 h 2082596"/>
              <a:gd name="connsiteX3260" fmla="*/ 408583 w 2114169"/>
              <a:gd name="connsiteY3260" fmla="*/ 431455 h 2082596"/>
              <a:gd name="connsiteX3261" fmla="*/ 403827 w 2114169"/>
              <a:gd name="connsiteY3261" fmla="*/ 447131 h 2082596"/>
              <a:gd name="connsiteX3262" fmla="*/ 397125 w 2114169"/>
              <a:gd name="connsiteY3262" fmla="*/ 464863 h 2082596"/>
              <a:gd name="connsiteX3263" fmla="*/ 393310 w 2114169"/>
              <a:gd name="connsiteY3263" fmla="*/ 473961 h 2082596"/>
              <a:gd name="connsiteX3264" fmla="*/ 389082 w 2114169"/>
              <a:gd name="connsiteY3264" fmla="*/ 482904 h 2082596"/>
              <a:gd name="connsiteX3265" fmla="*/ 379802 w 2114169"/>
              <a:gd name="connsiteY3265" fmla="*/ 500480 h 2082596"/>
              <a:gd name="connsiteX3266" fmla="*/ 373624 w 2114169"/>
              <a:gd name="connsiteY3266" fmla="*/ 510371 h 2082596"/>
              <a:gd name="connsiteX3267" fmla="*/ 372584 w 2114169"/>
              <a:gd name="connsiteY3267" fmla="*/ 532306 h 2082596"/>
              <a:gd name="connsiteX3268" fmla="*/ 372215 w 2114169"/>
              <a:gd name="connsiteY3268" fmla="*/ 550793 h 2082596"/>
              <a:gd name="connsiteX3269" fmla="*/ 381723 w 2114169"/>
              <a:gd name="connsiteY3269" fmla="*/ 545406 h 2082596"/>
              <a:gd name="connsiteX3270" fmla="*/ 416510 w 2114169"/>
              <a:gd name="connsiteY3270" fmla="*/ 534402 h 2082596"/>
              <a:gd name="connsiteX3271" fmla="*/ 434846 w 2114169"/>
              <a:gd name="connsiteY3271" fmla="*/ 532748 h 2082596"/>
              <a:gd name="connsiteX3272" fmla="*/ 433812 w 2114169"/>
              <a:gd name="connsiteY3272" fmla="*/ 526830 h 2082596"/>
              <a:gd name="connsiteX3273" fmla="*/ 420096 w 2114169"/>
              <a:gd name="connsiteY3273" fmla="*/ 465514 h 2082596"/>
              <a:gd name="connsiteX3274" fmla="*/ 415371 w 2114169"/>
              <a:gd name="connsiteY3274" fmla="*/ 447251 h 2082596"/>
              <a:gd name="connsiteX3275" fmla="*/ 2010919 w 2114169"/>
              <a:gd name="connsiteY3275" fmla="*/ 428822 h 2082596"/>
              <a:gd name="connsiteX3276" fmla="*/ 2007204 w 2114169"/>
              <a:gd name="connsiteY3276" fmla="*/ 435606 h 2082596"/>
              <a:gd name="connsiteX3277" fmla="*/ 2001298 w 2114169"/>
              <a:gd name="connsiteY3277" fmla="*/ 448095 h 2082596"/>
              <a:gd name="connsiteX3278" fmla="*/ 1998155 w 2114169"/>
              <a:gd name="connsiteY3278" fmla="*/ 455034 h 2082596"/>
              <a:gd name="connsiteX3279" fmla="*/ 1995297 w 2114169"/>
              <a:gd name="connsiteY3279" fmla="*/ 462898 h 2082596"/>
              <a:gd name="connsiteX3280" fmla="*/ 1989295 w 2114169"/>
              <a:gd name="connsiteY3280" fmla="*/ 479858 h 2082596"/>
              <a:gd name="connsiteX3281" fmla="*/ 1983770 w 2114169"/>
              <a:gd name="connsiteY3281" fmla="*/ 499285 h 2082596"/>
              <a:gd name="connsiteX3282" fmla="*/ 1979008 w 2114169"/>
              <a:gd name="connsiteY3282" fmla="*/ 520717 h 2082596"/>
              <a:gd name="connsiteX3283" fmla="*/ 1974816 w 2114169"/>
              <a:gd name="connsiteY3283" fmla="*/ 543844 h 2082596"/>
              <a:gd name="connsiteX3284" fmla="*/ 1971672 w 2114169"/>
              <a:gd name="connsiteY3284" fmla="*/ 566202 h 2082596"/>
              <a:gd name="connsiteX3285" fmla="*/ 1999584 w 2114169"/>
              <a:gd name="connsiteY3285" fmla="*/ 638824 h 2082596"/>
              <a:gd name="connsiteX3286" fmla="*/ 2018159 w 2114169"/>
              <a:gd name="connsiteY3286" fmla="*/ 662260 h 2082596"/>
              <a:gd name="connsiteX3287" fmla="*/ 2070456 w 2114169"/>
              <a:gd name="connsiteY3287" fmla="*/ 720234 h 2082596"/>
              <a:gd name="connsiteX3288" fmla="*/ 2081601 w 2114169"/>
              <a:gd name="connsiteY3288" fmla="*/ 732415 h 2082596"/>
              <a:gd name="connsiteX3289" fmla="*/ 2080649 w 2114169"/>
              <a:gd name="connsiteY3289" fmla="*/ 713760 h 2082596"/>
              <a:gd name="connsiteX3290" fmla="*/ 2079506 w 2114169"/>
              <a:gd name="connsiteY3290" fmla="*/ 675828 h 2082596"/>
              <a:gd name="connsiteX3291" fmla="*/ 2079601 w 2114169"/>
              <a:gd name="connsiteY3291" fmla="*/ 637745 h 2082596"/>
              <a:gd name="connsiteX3292" fmla="*/ 2079601 w 2114169"/>
              <a:gd name="connsiteY3292" fmla="*/ 619706 h 2082596"/>
              <a:gd name="connsiteX3293" fmla="*/ 2078934 w 2114169"/>
              <a:gd name="connsiteY3293" fmla="*/ 601819 h 2082596"/>
              <a:gd name="connsiteX3294" fmla="*/ 2069027 w 2114169"/>
              <a:gd name="connsiteY3294" fmla="*/ 534286 h 2082596"/>
              <a:gd name="connsiteX3295" fmla="*/ 2047975 w 2114169"/>
              <a:gd name="connsiteY3295" fmla="*/ 478470 h 2082596"/>
              <a:gd name="connsiteX3296" fmla="*/ 2010919 w 2114169"/>
              <a:gd name="connsiteY3296" fmla="*/ 428822 h 2082596"/>
              <a:gd name="connsiteX3297" fmla="*/ 1695801 w 2114169"/>
              <a:gd name="connsiteY3297" fmla="*/ 423271 h 2082596"/>
              <a:gd name="connsiteX3298" fmla="*/ 1679608 w 2114169"/>
              <a:gd name="connsiteY3298" fmla="*/ 423425 h 2082596"/>
              <a:gd name="connsiteX3299" fmla="*/ 1603686 w 2114169"/>
              <a:gd name="connsiteY3299" fmla="*/ 432523 h 2082596"/>
              <a:gd name="connsiteX3300" fmla="*/ 1578422 w 2114169"/>
              <a:gd name="connsiteY3300" fmla="*/ 440437 h 2082596"/>
              <a:gd name="connsiteX3301" fmla="*/ 1588445 w 2114169"/>
              <a:gd name="connsiteY3301" fmla="*/ 450985 h 2082596"/>
              <a:gd name="connsiteX3302" fmla="*/ 1636278 w 2114169"/>
              <a:gd name="connsiteY3302" fmla="*/ 477456 h 2082596"/>
              <a:gd name="connsiteX3303" fmla="*/ 1661794 w 2114169"/>
              <a:gd name="connsiteY3303" fmla="*/ 451487 h 2082596"/>
              <a:gd name="connsiteX3304" fmla="*/ 1695801 w 2114169"/>
              <a:gd name="connsiteY3304" fmla="*/ 423271 h 2082596"/>
              <a:gd name="connsiteX3305" fmla="*/ 567313 w 2114169"/>
              <a:gd name="connsiteY3305" fmla="*/ 410169 h 2082596"/>
              <a:gd name="connsiteX3306" fmla="*/ 549222 w 2114169"/>
              <a:gd name="connsiteY3306" fmla="*/ 427095 h 2082596"/>
              <a:gd name="connsiteX3307" fmla="*/ 550557 w 2114169"/>
              <a:gd name="connsiteY3307" fmla="*/ 437276 h 2082596"/>
              <a:gd name="connsiteX3308" fmla="*/ 552657 w 2114169"/>
              <a:gd name="connsiteY3308" fmla="*/ 449619 h 2082596"/>
              <a:gd name="connsiteX3309" fmla="*/ 555457 w 2114169"/>
              <a:gd name="connsiteY3309" fmla="*/ 461795 h 2082596"/>
              <a:gd name="connsiteX3310" fmla="*/ 557658 w 2114169"/>
              <a:gd name="connsiteY3310" fmla="*/ 469483 h 2082596"/>
              <a:gd name="connsiteX3311" fmla="*/ 559315 w 2114169"/>
              <a:gd name="connsiteY3311" fmla="*/ 468101 h 2082596"/>
              <a:gd name="connsiteX3312" fmla="*/ 592428 w 2114169"/>
              <a:gd name="connsiteY3312" fmla="*/ 445480 h 2082596"/>
              <a:gd name="connsiteX3313" fmla="*/ 577070 w 2114169"/>
              <a:gd name="connsiteY3313" fmla="*/ 426959 h 2082596"/>
              <a:gd name="connsiteX3314" fmla="*/ 567444 w 2114169"/>
              <a:gd name="connsiteY3314" fmla="*/ 410388 h 2082596"/>
              <a:gd name="connsiteX3315" fmla="*/ 398307 w 2114169"/>
              <a:gd name="connsiteY3315" fmla="*/ 409018 h 2082596"/>
              <a:gd name="connsiteX3316" fmla="*/ 382483 w 2114169"/>
              <a:gd name="connsiteY3316" fmla="*/ 419225 h 2082596"/>
              <a:gd name="connsiteX3317" fmla="*/ 374147 w 2114169"/>
              <a:gd name="connsiteY3317" fmla="*/ 425960 h 2082596"/>
              <a:gd name="connsiteX3318" fmla="*/ 375821 w 2114169"/>
              <a:gd name="connsiteY3318" fmla="*/ 448097 h 2082596"/>
              <a:gd name="connsiteX3319" fmla="*/ 375559 w 2114169"/>
              <a:gd name="connsiteY3319" fmla="*/ 470080 h 2082596"/>
              <a:gd name="connsiteX3320" fmla="*/ 374509 w 2114169"/>
              <a:gd name="connsiteY3320" fmla="*/ 491723 h 2082596"/>
              <a:gd name="connsiteX3321" fmla="*/ 373936 w 2114169"/>
              <a:gd name="connsiteY3321" fmla="*/ 503798 h 2082596"/>
              <a:gd name="connsiteX3322" fmla="*/ 377534 w 2114169"/>
              <a:gd name="connsiteY3322" fmla="*/ 497551 h 2082596"/>
              <a:gd name="connsiteX3323" fmla="*/ 386195 w 2114169"/>
              <a:gd name="connsiteY3323" fmla="*/ 479819 h 2082596"/>
              <a:gd name="connsiteX3324" fmla="*/ 390113 w 2114169"/>
              <a:gd name="connsiteY3324" fmla="*/ 470876 h 2082596"/>
              <a:gd name="connsiteX3325" fmla="*/ 393620 w 2114169"/>
              <a:gd name="connsiteY3325" fmla="*/ 461780 h 2082596"/>
              <a:gd name="connsiteX3326" fmla="*/ 399702 w 2114169"/>
              <a:gd name="connsiteY3326" fmla="*/ 444049 h 2082596"/>
              <a:gd name="connsiteX3327" fmla="*/ 404239 w 2114169"/>
              <a:gd name="connsiteY3327" fmla="*/ 427549 h 2082596"/>
              <a:gd name="connsiteX3328" fmla="*/ 405055 w 2114169"/>
              <a:gd name="connsiteY3328" fmla="*/ 423548 h 2082596"/>
              <a:gd name="connsiteX3329" fmla="*/ 546533 w 2114169"/>
              <a:gd name="connsiteY3329" fmla="*/ 376233 h 2082596"/>
              <a:gd name="connsiteX3330" fmla="*/ 546620 w 2114169"/>
              <a:gd name="connsiteY3330" fmla="*/ 391957 h 2082596"/>
              <a:gd name="connsiteX3331" fmla="*/ 547747 w 2114169"/>
              <a:gd name="connsiteY3331" fmla="*/ 413399 h 2082596"/>
              <a:gd name="connsiteX3332" fmla="*/ 560802 w 2114169"/>
              <a:gd name="connsiteY3332" fmla="*/ 399247 h 2082596"/>
              <a:gd name="connsiteX3333" fmla="*/ 558170 w 2114169"/>
              <a:gd name="connsiteY3333" fmla="*/ 394833 h 2082596"/>
              <a:gd name="connsiteX3334" fmla="*/ 548895 w 2114169"/>
              <a:gd name="connsiteY3334" fmla="*/ 379445 h 2082596"/>
              <a:gd name="connsiteX3335" fmla="*/ 546533 w 2114169"/>
              <a:gd name="connsiteY3335" fmla="*/ 376233 h 2082596"/>
              <a:gd name="connsiteX3336" fmla="*/ 1491832 w 2114169"/>
              <a:gd name="connsiteY3336" fmla="*/ 374819 h 2082596"/>
              <a:gd name="connsiteX3337" fmla="*/ 1491935 w 2114169"/>
              <a:gd name="connsiteY3337" fmla="*/ 389157 h 2082596"/>
              <a:gd name="connsiteX3338" fmla="*/ 1493275 w 2114169"/>
              <a:gd name="connsiteY3338" fmla="*/ 408894 h 2082596"/>
              <a:gd name="connsiteX3339" fmla="*/ 1494719 w 2114169"/>
              <a:gd name="connsiteY3339" fmla="*/ 419532 h 2082596"/>
              <a:gd name="connsiteX3340" fmla="*/ 1496575 w 2114169"/>
              <a:gd name="connsiteY3340" fmla="*/ 430480 h 2082596"/>
              <a:gd name="connsiteX3341" fmla="*/ 1499050 w 2114169"/>
              <a:gd name="connsiteY3341" fmla="*/ 441736 h 2082596"/>
              <a:gd name="connsiteX3342" fmla="*/ 1502349 w 2114169"/>
              <a:gd name="connsiteY3342" fmla="*/ 452838 h 2082596"/>
              <a:gd name="connsiteX3343" fmla="*/ 1503188 w 2114169"/>
              <a:gd name="connsiteY3343" fmla="*/ 455107 h 2082596"/>
              <a:gd name="connsiteX3344" fmla="*/ 1513000 w 2114169"/>
              <a:gd name="connsiteY3344" fmla="*/ 443932 h 2082596"/>
              <a:gd name="connsiteX3345" fmla="*/ 1535840 w 2114169"/>
              <a:gd name="connsiteY3345" fmla="*/ 428559 h 2082596"/>
              <a:gd name="connsiteX3346" fmla="*/ 1527818 w 2114169"/>
              <a:gd name="connsiteY3346" fmla="*/ 421073 h 2082596"/>
              <a:gd name="connsiteX3347" fmla="*/ 1516475 w 2114169"/>
              <a:gd name="connsiteY3347" fmla="*/ 405963 h 2082596"/>
              <a:gd name="connsiteX3348" fmla="*/ 1505546 w 2114169"/>
              <a:gd name="connsiteY3348" fmla="*/ 391779 h 2082596"/>
              <a:gd name="connsiteX3349" fmla="*/ 1494617 w 2114169"/>
              <a:gd name="connsiteY3349" fmla="*/ 377748 h 2082596"/>
              <a:gd name="connsiteX3350" fmla="*/ 1491832 w 2114169"/>
              <a:gd name="connsiteY3350" fmla="*/ 374819 h 2082596"/>
              <a:gd name="connsiteX3351" fmla="*/ 532932 w 2114169"/>
              <a:gd name="connsiteY3351" fmla="*/ 366289 h 2082596"/>
              <a:gd name="connsiteX3352" fmla="*/ 500530 w 2114169"/>
              <a:gd name="connsiteY3352" fmla="*/ 369980 h 2082596"/>
              <a:gd name="connsiteX3353" fmla="*/ 440018 w 2114169"/>
              <a:gd name="connsiteY3353" fmla="*/ 387308 h 2082596"/>
              <a:gd name="connsiteX3354" fmla="*/ 437728 w 2114169"/>
              <a:gd name="connsiteY3354" fmla="*/ 388376 h 2082596"/>
              <a:gd name="connsiteX3355" fmla="*/ 447570 w 2114169"/>
              <a:gd name="connsiteY3355" fmla="*/ 414110 h 2082596"/>
              <a:gd name="connsiteX3356" fmla="*/ 453433 w 2114169"/>
              <a:gd name="connsiteY3356" fmla="*/ 430005 h 2082596"/>
              <a:gd name="connsiteX3357" fmla="*/ 454921 w 2114169"/>
              <a:gd name="connsiteY3357" fmla="*/ 434061 h 2082596"/>
              <a:gd name="connsiteX3358" fmla="*/ 455270 w 2114169"/>
              <a:gd name="connsiteY3358" fmla="*/ 435076 h 2082596"/>
              <a:gd name="connsiteX3359" fmla="*/ 455341 w 2114169"/>
              <a:gd name="connsiteY3359" fmla="*/ 435279 h 2082596"/>
              <a:gd name="connsiteX3360" fmla="*/ 455183 w 2114169"/>
              <a:gd name="connsiteY3360" fmla="*/ 434907 h 2082596"/>
              <a:gd name="connsiteX3361" fmla="*/ 455446 w 2114169"/>
              <a:gd name="connsiteY3361" fmla="*/ 435583 h 2082596"/>
              <a:gd name="connsiteX3362" fmla="*/ 455341 w 2114169"/>
              <a:gd name="connsiteY3362" fmla="*/ 435279 h 2082596"/>
              <a:gd name="connsiteX3363" fmla="*/ 455971 w 2114169"/>
              <a:gd name="connsiteY3363" fmla="*/ 436768 h 2082596"/>
              <a:gd name="connsiteX3364" fmla="*/ 459034 w 2114169"/>
              <a:gd name="connsiteY3364" fmla="*/ 444546 h 2082596"/>
              <a:gd name="connsiteX3365" fmla="*/ 461758 w 2114169"/>
              <a:gd name="connsiteY3365" fmla="*/ 451567 h 2082596"/>
              <a:gd name="connsiteX3366" fmla="*/ 476003 w 2114169"/>
              <a:gd name="connsiteY3366" fmla="*/ 450369 h 2082596"/>
              <a:gd name="connsiteX3367" fmla="*/ 491572 w 2114169"/>
              <a:gd name="connsiteY3367" fmla="*/ 446361 h 2082596"/>
              <a:gd name="connsiteX3368" fmla="*/ 499924 w 2114169"/>
              <a:gd name="connsiteY3368" fmla="*/ 443586 h 2082596"/>
              <a:gd name="connsiteX3369" fmla="*/ 508482 w 2114169"/>
              <a:gd name="connsiteY3369" fmla="*/ 439730 h 2082596"/>
              <a:gd name="connsiteX3370" fmla="*/ 526217 w 2114169"/>
              <a:gd name="connsiteY3370" fmla="*/ 430171 h 2082596"/>
              <a:gd name="connsiteX3371" fmla="*/ 537149 w 2114169"/>
              <a:gd name="connsiteY3371" fmla="*/ 422276 h 2082596"/>
              <a:gd name="connsiteX3372" fmla="*/ 536470 w 2114169"/>
              <a:gd name="connsiteY3372" fmla="*/ 417998 h 2082596"/>
              <a:gd name="connsiteX3373" fmla="*/ 534020 w 2114169"/>
              <a:gd name="connsiteY3373" fmla="*/ 393986 h 2082596"/>
              <a:gd name="connsiteX3374" fmla="*/ 532970 w 2114169"/>
              <a:gd name="connsiteY3374" fmla="*/ 373357 h 2082596"/>
              <a:gd name="connsiteX3375" fmla="*/ 590042 w 2114169"/>
              <a:gd name="connsiteY3375" fmla="*/ 363717 h 2082596"/>
              <a:gd name="connsiteX3376" fmla="*/ 566896 w 2114169"/>
              <a:gd name="connsiteY3376" fmla="*/ 363816 h 2082596"/>
              <a:gd name="connsiteX3377" fmla="*/ 571207 w 2114169"/>
              <a:gd name="connsiteY3377" fmla="*/ 371835 h 2082596"/>
              <a:gd name="connsiteX3378" fmla="*/ 576621 w 2114169"/>
              <a:gd name="connsiteY3378" fmla="*/ 382100 h 2082596"/>
              <a:gd name="connsiteX3379" fmla="*/ 579215 w 2114169"/>
              <a:gd name="connsiteY3379" fmla="*/ 379289 h 2082596"/>
              <a:gd name="connsiteX3380" fmla="*/ 587463 w 2114169"/>
              <a:gd name="connsiteY3380" fmla="*/ 368033 h 2082596"/>
              <a:gd name="connsiteX3381" fmla="*/ 590042 w 2114169"/>
              <a:gd name="connsiteY3381" fmla="*/ 363717 h 2082596"/>
              <a:gd name="connsiteX3382" fmla="*/ 1279222 w 2114169"/>
              <a:gd name="connsiteY3382" fmla="*/ 345060 h 2082596"/>
              <a:gd name="connsiteX3383" fmla="*/ 1282830 w 2114169"/>
              <a:gd name="connsiteY3383" fmla="*/ 360171 h 2082596"/>
              <a:gd name="connsiteX3384" fmla="*/ 1290666 w 2114169"/>
              <a:gd name="connsiteY3384" fmla="*/ 440348 h 2082596"/>
              <a:gd name="connsiteX3385" fmla="*/ 1290357 w 2114169"/>
              <a:gd name="connsiteY3385" fmla="*/ 460392 h 2082596"/>
              <a:gd name="connsiteX3386" fmla="*/ 1289120 w 2114169"/>
              <a:gd name="connsiteY3386" fmla="*/ 480128 h 2082596"/>
              <a:gd name="connsiteX3387" fmla="*/ 1286851 w 2114169"/>
              <a:gd name="connsiteY3387" fmla="*/ 517133 h 2082596"/>
              <a:gd name="connsiteX3388" fmla="*/ 1285987 w 2114169"/>
              <a:gd name="connsiteY3388" fmla="*/ 550595 h 2082596"/>
              <a:gd name="connsiteX3389" fmla="*/ 1313146 w 2114169"/>
              <a:gd name="connsiteY3389" fmla="*/ 533978 h 2082596"/>
              <a:gd name="connsiteX3390" fmla="*/ 1341628 w 2114169"/>
              <a:gd name="connsiteY3390" fmla="*/ 520871 h 2082596"/>
              <a:gd name="connsiteX3391" fmla="*/ 1359594 w 2114169"/>
              <a:gd name="connsiteY3391" fmla="*/ 514760 h 2082596"/>
              <a:gd name="connsiteX3392" fmla="*/ 1359002 w 2114169"/>
              <a:gd name="connsiteY3392" fmla="*/ 512140 h 2082596"/>
              <a:gd name="connsiteX3393" fmla="*/ 1342840 w 2114169"/>
              <a:gd name="connsiteY3393" fmla="*/ 456229 h 2082596"/>
              <a:gd name="connsiteX3394" fmla="*/ 1337272 w 2114169"/>
              <a:gd name="connsiteY3394" fmla="*/ 439576 h 2082596"/>
              <a:gd name="connsiteX3395" fmla="*/ 1327167 w 2114169"/>
              <a:gd name="connsiteY3395" fmla="*/ 421382 h 2082596"/>
              <a:gd name="connsiteX3396" fmla="*/ 1298297 w 2114169"/>
              <a:gd name="connsiteY3396" fmla="*/ 373277 h 2082596"/>
              <a:gd name="connsiteX3397" fmla="*/ 1279222 w 2114169"/>
              <a:gd name="connsiteY3397" fmla="*/ 345060 h 2082596"/>
              <a:gd name="connsiteX3398" fmla="*/ 366109 w 2114169"/>
              <a:gd name="connsiteY3398" fmla="*/ 343597 h 2082596"/>
              <a:gd name="connsiteX3399" fmla="*/ 369171 w 2114169"/>
              <a:gd name="connsiteY3399" fmla="*/ 360169 h 2082596"/>
              <a:gd name="connsiteX3400" fmla="*/ 373505 w 2114169"/>
              <a:gd name="connsiteY3400" fmla="*/ 417472 h 2082596"/>
              <a:gd name="connsiteX3401" fmla="*/ 379699 w 2114169"/>
              <a:gd name="connsiteY3401" fmla="*/ 411823 h 2082596"/>
              <a:gd name="connsiteX3402" fmla="*/ 394507 w 2114169"/>
              <a:gd name="connsiteY3402" fmla="*/ 400834 h 2082596"/>
              <a:gd name="connsiteX3403" fmla="*/ 382297 w 2114169"/>
              <a:gd name="connsiteY3403" fmla="*/ 374542 h 2082596"/>
              <a:gd name="connsiteX3404" fmla="*/ 366109 w 2114169"/>
              <a:gd name="connsiteY3404" fmla="*/ 343597 h 2082596"/>
              <a:gd name="connsiteX3405" fmla="*/ 1066095 w 2114169"/>
              <a:gd name="connsiteY3405" fmla="*/ 341977 h 2082596"/>
              <a:gd name="connsiteX3406" fmla="*/ 1059703 w 2114169"/>
              <a:gd name="connsiteY3406" fmla="*/ 373740 h 2082596"/>
              <a:gd name="connsiteX3407" fmla="*/ 1054032 w 2114169"/>
              <a:gd name="connsiteY3407" fmla="*/ 483057 h 2082596"/>
              <a:gd name="connsiteX3408" fmla="*/ 1073415 w 2114169"/>
              <a:gd name="connsiteY3408" fmla="*/ 605789 h 2082596"/>
              <a:gd name="connsiteX3409" fmla="*/ 1082284 w 2114169"/>
              <a:gd name="connsiteY3409" fmla="*/ 637090 h 2082596"/>
              <a:gd name="connsiteX3410" fmla="*/ 1092595 w 2114169"/>
              <a:gd name="connsiteY3410" fmla="*/ 668234 h 2082596"/>
              <a:gd name="connsiteX3411" fmla="*/ 1104348 w 2114169"/>
              <a:gd name="connsiteY3411" fmla="*/ 698918 h 2082596"/>
              <a:gd name="connsiteX3412" fmla="*/ 1117031 w 2114169"/>
              <a:gd name="connsiteY3412" fmla="*/ 732994 h 2082596"/>
              <a:gd name="connsiteX3413" fmla="*/ 1128373 w 2114169"/>
              <a:gd name="connsiteY3413" fmla="*/ 772156 h 2082596"/>
              <a:gd name="connsiteX3414" fmla="*/ 1132601 w 2114169"/>
              <a:gd name="connsiteY3414" fmla="*/ 792201 h 2082596"/>
              <a:gd name="connsiteX3415" fmla="*/ 1134663 w 2114169"/>
              <a:gd name="connsiteY3415" fmla="*/ 802222 h 2082596"/>
              <a:gd name="connsiteX3416" fmla="*/ 1136107 w 2114169"/>
              <a:gd name="connsiteY3416" fmla="*/ 812554 h 2082596"/>
              <a:gd name="connsiteX3417" fmla="*/ 1138787 w 2114169"/>
              <a:gd name="connsiteY3417" fmla="*/ 833369 h 2082596"/>
              <a:gd name="connsiteX3418" fmla="*/ 1140128 w 2114169"/>
              <a:gd name="connsiteY3418" fmla="*/ 854647 h 2082596"/>
              <a:gd name="connsiteX3419" fmla="*/ 1140038 w 2114169"/>
              <a:gd name="connsiteY3419" fmla="*/ 891452 h 2082596"/>
              <a:gd name="connsiteX3420" fmla="*/ 1146632 w 2114169"/>
              <a:gd name="connsiteY3420" fmla="*/ 864554 h 2082596"/>
              <a:gd name="connsiteX3421" fmla="*/ 1166065 w 2114169"/>
              <a:gd name="connsiteY3421" fmla="*/ 807505 h 2082596"/>
              <a:gd name="connsiteX3422" fmla="*/ 1181651 w 2114169"/>
              <a:gd name="connsiteY3422" fmla="*/ 781071 h 2082596"/>
              <a:gd name="connsiteX3423" fmla="*/ 1180533 w 2114169"/>
              <a:gd name="connsiteY3423" fmla="*/ 777360 h 2082596"/>
              <a:gd name="connsiteX3424" fmla="*/ 1175184 w 2114169"/>
              <a:gd name="connsiteY3424" fmla="*/ 759822 h 2082596"/>
              <a:gd name="connsiteX3425" fmla="*/ 1166833 w 2114169"/>
              <a:gd name="connsiteY3425" fmla="*/ 732531 h 2082596"/>
              <a:gd name="connsiteX3426" fmla="*/ 1161677 w 2114169"/>
              <a:gd name="connsiteY3426" fmla="*/ 715725 h 2082596"/>
              <a:gd name="connsiteX3427" fmla="*/ 1158893 w 2114169"/>
              <a:gd name="connsiteY3427" fmla="*/ 706627 h 2082596"/>
              <a:gd name="connsiteX3428" fmla="*/ 1156419 w 2114169"/>
              <a:gd name="connsiteY3428" fmla="*/ 696759 h 2082596"/>
              <a:gd name="connsiteX3429" fmla="*/ 1145490 w 2114169"/>
              <a:gd name="connsiteY3429" fmla="*/ 653433 h 2082596"/>
              <a:gd name="connsiteX3430" fmla="*/ 1134869 w 2114169"/>
              <a:gd name="connsiteY3430" fmla="*/ 603939 h 2082596"/>
              <a:gd name="connsiteX3431" fmla="*/ 1129713 w 2114169"/>
              <a:gd name="connsiteY3431" fmla="*/ 577418 h 2082596"/>
              <a:gd name="connsiteX3432" fmla="*/ 1125589 w 2114169"/>
              <a:gd name="connsiteY3432" fmla="*/ 549819 h 2082596"/>
              <a:gd name="connsiteX3433" fmla="*/ 1125073 w 2114169"/>
              <a:gd name="connsiteY3433" fmla="*/ 545965 h 2082596"/>
              <a:gd name="connsiteX3434" fmla="*/ 1100534 w 2114169"/>
              <a:gd name="connsiteY3434" fmla="*/ 473498 h 2082596"/>
              <a:gd name="connsiteX3435" fmla="*/ 1098987 w 2114169"/>
              <a:gd name="connsiteY3435" fmla="*/ 471030 h 2082596"/>
              <a:gd name="connsiteX3436" fmla="*/ 1080325 w 2114169"/>
              <a:gd name="connsiteY3436" fmla="*/ 432947 h 2082596"/>
              <a:gd name="connsiteX3437" fmla="*/ 1078056 w 2114169"/>
              <a:gd name="connsiteY3437" fmla="*/ 425699 h 2082596"/>
              <a:gd name="connsiteX3438" fmla="*/ 1073725 w 2114169"/>
              <a:gd name="connsiteY3438" fmla="*/ 408432 h 2082596"/>
              <a:gd name="connsiteX3439" fmla="*/ 1066095 w 2114169"/>
              <a:gd name="connsiteY3439" fmla="*/ 341977 h 2082596"/>
              <a:gd name="connsiteX3440" fmla="*/ 185248 w 2114169"/>
              <a:gd name="connsiteY3440" fmla="*/ 340216 h 2082596"/>
              <a:gd name="connsiteX3441" fmla="*/ 179824 w 2114169"/>
              <a:gd name="connsiteY3441" fmla="*/ 375050 h 2082596"/>
              <a:gd name="connsiteX3442" fmla="*/ 175012 w 2114169"/>
              <a:gd name="connsiteY3442" fmla="*/ 494936 h 2082596"/>
              <a:gd name="connsiteX3443" fmla="*/ 191460 w 2114169"/>
              <a:gd name="connsiteY3443" fmla="*/ 629534 h 2082596"/>
              <a:gd name="connsiteX3444" fmla="*/ 198986 w 2114169"/>
              <a:gd name="connsiteY3444" fmla="*/ 663860 h 2082596"/>
              <a:gd name="connsiteX3445" fmla="*/ 207736 w 2114169"/>
              <a:gd name="connsiteY3445" fmla="*/ 698016 h 2082596"/>
              <a:gd name="connsiteX3446" fmla="*/ 217710 w 2114169"/>
              <a:gd name="connsiteY3446" fmla="*/ 731666 h 2082596"/>
              <a:gd name="connsiteX3447" fmla="*/ 228473 w 2114169"/>
              <a:gd name="connsiteY3447" fmla="*/ 769036 h 2082596"/>
              <a:gd name="connsiteX3448" fmla="*/ 233479 w 2114169"/>
              <a:gd name="connsiteY3448" fmla="*/ 791370 h 2082596"/>
              <a:gd name="connsiteX3449" fmla="*/ 234213 w 2114169"/>
              <a:gd name="connsiteY3449" fmla="*/ 789118 h 2082596"/>
              <a:gd name="connsiteX3450" fmla="*/ 242048 w 2114169"/>
              <a:gd name="connsiteY3450" fmla="*/ 762288 h 2082596"/>
              <a:gd name="connsiteX3451" fmla="*/ 257195 w 2114169"/>
              <a:gd name="connsiteY3451" fmla="*/ 705206 h 2082596"/>
              <a:gd name="connsiteX3452" fmla="*/ 252623 w 2114169"/>
              <a:gd name="connsiteY3452" fmla="*/ 681784 h 2082596"/>
              <a:gd name="connsiteX3453" fmla="*/ 243611 w 2114169"/>
              <a:gd name="connsiteY3453" fmla="*/ 627504 h 2082596"/>
              <a:gd name="connsiteX3454" fmla="*/ 239235 w 2114169"/>
              <a:gd name="connsiteY3454" fmla="*/ 598420 h 2082596"/>
              <a:gd name="connsiteX3455" fmla="*/ 235735 w 2114169"/>
              <a:gd name="connsiteY3455" fmla="*/ 568152 h 2082596"/>
              <a:gd name="connsiteX3456" fmla="*/ 235298 w 2114169"/>
              <a:gd name="connsiteY3456" fmla="*/ 563925 h 2082596"/>
              <a:gd name="connsiteX3457" fmla="*/ 214473 w 2114169"/>
              <a:gd name="connsiteY3457" fmla="*/ 484453 h 2082596"/>
              <a:gd name="connsiteX3458" fmla="*/ 213161 w 2114169"/>
              <a:gd name="connsiteY3458" fmla="*/ 481746 h 2082596"/>
              <a:gd name="connsiteX3459" fmla="*/ 197324 w 2114169"/>
              <a:gd name="connsiteY3459" fmla="*/ 439981 h 2082596"/>
              <a:gd name="connsiteX3460" fmla="*/ 195398 w 2114169"/>
              <a:gd name="connsiteY3460" fmla="*/ 432032 h 2082596"/>
              <a:gd name="connsiteX3461" fmla="*/ 191723 w 2114169"/>
              <a:gd name="connsiteY3461" fmla="*/ 413095 h 2082596"/>
              <a:gd name="connsiteX3462" fmla="*/ 185248 w 2114169"/>
              <a:gd name="connsiteY3462" fmla="*/ 340216 h 2082596"/>
              <a:gd name="connsiteX3463" fmla="*/ 929888 w 2114169"/>
              <a:gd name="connsiteY3463" fmla="*/ 330566 h 2082596"/>
              <a:gd name="connsiteX3464" fmla="*/ 927723 w 2114169"/>
              <a:gd name="connsiteY3464" fmla="*/ 333188 h 2082596"/>
              <a:gd name="connsiteX3465" fmla="*/ 852247 w 2114169"/>
              <a:gd name="connsiteY3465" fmla="*/ 458233 h 2082596"/>
              <a:gd name="connsiteX3466" fmla="*/ 837091 w 2114169"/>
              <a:gd name="connsiteY3466" fmla="*/ 498476 h 2082596"/>
              <a:gd name="connsiteX3467" fmla="*/ 831523 w 2114169"/>
              <a:gd name="connsiteY3467" fmla="*/ 516670 h 2082596"/>
              <a:gd name="connsiteX3468" fmla="*/ 831729 w 2114169"/>
              <a:gd name="connsiteY3468" fmla="*/ 517286 h 2082596"/>
              <a:gd name="connsiteX3469" fmla="*/ 831111 w 2114169"/>
              <a:gd name="connsiteY3469" fmla="*/ 517749 h 2082596"/>
              <a:gd name="connsiteX3470" fmla="*/ 830698 w 2114169"/>
              <a:gd name="connsiteY3470" fmla="*/ 518983 h 2082596"/>
              <a:gd name="connsiteX3471" fmla="*/ 825336 w 2114169"/>
              <a:gd name="connsiteY3471" fmla="*/ 539644 h 2082596"/>
              <a:gd name="connsiteX3472" fmla="*/ 820902 w 2114169"/>
              <a:gd name="connsiteY3472" fmla="*/ 560151 h 2082596"/>
              <a:gd name="connsiteX3473" fmla="*/ 817294 w 2114169"/>
              <a:gd name="connsiteY3473" fmla="*/ 580040 h 2082596"/>
              <a:gd name="connsiteX3474" fmla="*/ 814613 w 2114169"/>
              <a:gd name="connsiteY3474" fmla="*/ 599313 h 2082596"/>
              <a:gd name="connsiteX3475" fmla="*/ 812757 w 2114169"/>
              <a:gd name="connsiteY3475" fmla="*/ 617508 h 2082596"/>
              <a:gd name="connsiteX3476" fmla="*/ 811623 w 2114169"/>
              <a:gd name="connsiteY3476" fmla="*/ 634314 h 2082596"/>
              <a:gd name="connsiteX3477" fmla="*/ 810901 w 2114169"/>
              <a:gd name="connsiteY3477" fmla="*/ 649579 h 2082596"/>
              <a:gd name="connsiteX3478" fmla="*/ 810798 w 2114169"/>
              <a:gd name="connsiteY3478" fmla="*/ 674557 h 2082596"/>
              <a:gd name="connsiteX3479" fmla="*/ 811120 w 2114169"/>
              <a:gd name="connsiteY3479" fmla="*/ 683988 h 2082596"/>
              <a:gd name="connsiteX3480" fmla="*/ 829329 w 2114169"/>
              <a:gd name="connsiteY3480" fmla="*/ 696832 h 2082596"/>
              <a:gd name="connsiteX3481" fmla="*/ 844896 w 2114169"/>
              <a:gd name="connsiteY3481" fmla="*/ 713288 h 2082596"/>
              <a:gd name="connsiteX3482" fmla="*/ 853279 w 2114169"/>
              <a:gd name="connsiteY3482" fmla="*/ 669315 h 2082596"/>
              <a:gd name="connsiteX3483" fmla="*/ 873281 w 2114169"/>
              <a:gd name="connsiteY3483" fmla="*/ 609027 h 2082596"/>
              <a:gd name="connsiteX3484" fmla="*/ 909061 w 2114169"/>
              <a:gd name="connsiteY3484" fmla="*/ 539181 h 2082596"/>
              <a:gd name="connsiteX3485" fmla="*/ 908545 w 2114169"/>
              <a:gd name="connsiteY3485" fmla="*/ 533477 h 2082596"/>
              <a:gd name="connsiteX3486" fmla="*/ 907412 w 2114169"/>
              <a:gd name="connsiteY3486" fmla="*/ 510503 h 2082596"/>
              <a:gd name="connsiteX3487" fmla="*/ 907824 w 2114169"/>
              <a:gd name="connsiteY3487" fmla="*/ 463166 h 2082596"/>
              <a:gd name="connsiteX3488" fmla="*/ 911845 w 2114169"/>
              <a:gd name="connsiteY3488" fmla="*/ 415986 h 2082596"/>
              <a:gd name="connsiteX3489" fmla="*/ 919887 w 2114169"/>
              <a:gd name="connsiteY3489" fmla="*/ 370962 h 2082596"/>
              <a:gd name="connsiteX3490" fmla="*/ 929888 w 2114169"/>
              <a:gd name="connsiteY3490" fmla="*/ 330566 h 2082596"/>
              <a:gd name="connsiteX3491" fmla="*/ 898029 w 2114169"/>
              <a:gd name="connsiteY3491" fmla="*/ 313143 h 2082596"/>
              <a:gd name="connsiteX3492" fmla="*/ 836369 w 2114169"/>
              <a:gd name="connsiteY3492" fmla="*/ 351845 h 2082596"/>
              <a:gd name="connsiteX3493" fmla="*/ 769657 w 2114169"/>
              <a:gd name="connsiteY3493" fmla="*/ 415831 h 2082596"/>
              <a:gd name="connsiteX3494" fmla="*/ 739137 w 2114169"/>
              <a:gd name="connsiteY3494" fmla="*/ 460083 h 2082596"/>
              <a:gd name="connsiteX3495" fmla="*/ 718911 w 2114169"/>
              <a:gd name="connsiteY3495" fmla="*/ 504877 h 2082596"/>
              <a:gd name="connsiteX3496" fmla="*/ 757843 w 2114169"/>
              <a:gd name="connsiteY3496" fmla="*/ 505589 h 2082596"/>
              <a:gd name="connsiteX3497" fmla="*/ 818217 w 2114169"/>
              <a:gd name="connsiteY3497" fmla="*/ 490538 h 2082596"/>
              <a:gd name="connsiteX3498" fmla="*/ 823692 w 2114169"/>
              <a:gd name="connsiteY3498" fmla="*/ 488031 h 2082596"/>
              <a:gd name="connsiteX3499" fmla="*/ 836060 w 2114169"/>
              <a:gd name="connsiteY3499" fmla="*/ 445127 h 2082596"/>
              <a:gd name="connsiteX3500" fmla="*/ 898029 w 2114169"/>
              <a:gd name="connsiteY3500" fmla="*/ 313143 h 2082596"/>
              <a:gd name="connsiteX3501" fmla="*/ 1012479 w 2114169"/>
              <a:gd name="connsiteY3501" fmla="*/ 280918 h 2082596"/>
              <a:gd name="connsiteX3502" fmla="*/ 992578 w 2114169"/>
              <a:gd name="connsiteY3502" fmla="*/ 286623 h 2082596"/>
              <a:gd name="connsiteX3503" fmla="*/ 954429 w 2114169"/>
              <a:gd name="connsiteY3503" fmla="*/ 335038 h 2082596"/>
              <a:gd name="connsiteX3504" fmla="*/ 938859 w 2114169"/>
              <a:gd name="connsiteY3504" fmla="*/ 381602 h 2082596"/>
              <a:gd name="connsiteX3505" fmla="*/ 929270 w 2114169"/>
              <a:gd name="connsiteY3505" fmla="*/ 422154 h 2082596"/>
              <a:gd name="connsiteX3506" fmla="*/ 922773 w 2114169"/>
              <a:gd name="connsiteY3506" fmla="*/ 465788 h 2082596"/>
              <a:gd name="connsiteX3507" fmla="*/ 919680 w 2114169"/>
              <a:gd name="connsiteY3507" fmla="*/ 510503 h 2082596"/>
              <a:gd name="connsiteX3508" fmla="*/ 919475 w 2114169"/>
              <a:gd name="connsiteY3508" fmla="*/ 523609 h 2082596"/>
              <a:gd name="connsiteX3509" fmla="*/ 922773 w 2114169"/>
              <a:gd name="connsiteY3509" fmla="*/ 518674 h 2082596"/>
              <a:gd name="connsiteX3510" fmla="*/ 969688 w 2114169"/>
              <a:gd name="connsiteY3510" fmla="*/ 462704 h 2082596"/>
              <a:gd name="connsiteX3511" fmla="*/ 995260 w 2114169"/>
              <a:gd name="connsiteY3511" fmla="*/ 439423 h 2082596"/>
              <a:gd name="connsiteX3512" fmla="*/ 999281 w 2114169"/>
              <a:gd name="connsiteY3512" fmla="*/ 354465 h 2082596"/>
              <a:gd name="connsiteX3513" fmla="*/ 1012479 w 2114169"/>
              <a:gd name="connsiteY3513" fmla="*/ 280918 h 2082596"/>
              <a:gd name="connsiteX3514" fmla="*/ 139749 w 2114169"/>
              <a:gd name="connsiteY3514" fmla="*/ 273254 h 2082596"/>
              <a:gd name="connsiteX3515" fmla="*/ 122861 w 2114169"/>
              <a:gd name="connsiteY3515" fmla="*/ 279510 h 2082596"/>
              <a:gd name="connsiteX3516" fmla="*/ 90488 w 2114169"/>
              <a:gd name="connsiteY3516" fmla="*/ 332607 h 2082596"/>
              <a:gd name="connsiteX3517" fmla="*/ 77275 w 2114169"/>
              <a:gd name="connsiteY3517" fmla="*/ 383672 h 2082596"/>
              <a:gd name="connsiteX3518" fmla="*/ 69137 w 2114169"/>
              <a:gd name="connsiteY3518" fmla="*/ 428144 h 2082596"/>
              <a:gd name="connsiteX3519" fmla="*/ 63624 w 2114169"/>
              <a:gd name="connsiteY3519" fmla="*/ 475997 h 2082596"/>
              <a:gd name="connsiteX3520" fmla="*/ 60999 w 2114169"/>
              <a:gd name="connsiteY3520" fmla="*/ 525035 h 2082596"/>
              <a:gd name="connsiteX3521" fmla="*/ 60825 w 2114169"/>
              <a:gd name="connsiteY3521" fmla="*/ 539408 h 2082596"/>
              <a:gd name="connsiteX3522" fmla="*/ 63624 w 2114169"/>
              <a:gd name="connsiteY3522" fmla="*/ 533996 h 2082596"/>
              <a:gd name="connsiteX3523" fmla="*/ 103437 w 2114169"/>
              <a:gd name="connsiteY3523" fmla="*/ 472614 h 2082596"/>
              <a:gd name="connsiteX3524" fmla="*/ 125137 w 2114169"/>
              <a:gd name="connsiteY3524" fmla="*/ 447083 h 2082596"/>
              <a:gd name="connsiteX3525" fmla="*/ 128549 w 2114169"/>
              <a:gd name="connsiteY3525" fmla="*/ 353911 h 2082596"/>
              <a:gd name="connsiteX3526" fmla="*/ 139749 w 2114169"/>
              <a:gd name="connsiteY3526" fmla="*/ 273254 h 2082596"/>
              <a:gd name="connsiteX3527" fmla="*/ 1192816 w 2114169"/>
              <a:gd name="connsiteY3527" fmla="*/ 269046 h 2082596"/>
              <a:gd name="connsiteX3528" fmla="*/ 1188795 w 2114169"/>
              <a:gd name="connsiteY3528" fmla="*/ 275830 h 2082596"/>
              <a:gd name="connsiteX3529" fmla="*/ 1182403 w 2114169"/>
              <a:gd name="connsiteY3529" fmla="*/ 288319 h 2082596"/>
              <a:gd name="connsiteX3530" fmla="*/ 1179000 w 2114169"/>
              <a:gd name="connsiteY3530" fmla="*/ 295258 h 2082596"/>
              <a:gd name="connsiteX3531" fmla="*/ 1175907 w 2114169"/>
              <a:gd name="connsiteY3531" fmla="*/ 303122 h 2082596"/>
              <a:gd name="connsiteX3532" fmla="*/ 1169410 w 2114169"/>
              <a:gd name="connsiteY3532" fmla="*/ 320082 h 2082596"/>
              <a:gd name="connsiteX3533" fmla="*/ 1163430 w 2114169"/>
              <a:gd name="connsiteY3533" fmla="*/ 339509 h 2082596"/>
              <a:gd name="connsiteX3534" fmla="*/ 1158275 w 2114169"/>
              <a:gd name="connsiteY3534" fmla="*/ 360941 h 2082596"/>
              <a:gd name="connsiteX3535" fmla="*/ 1153738 w 2114169"/>
              <a:gd name="connsiteY3535" fmla="*/ 384068 h 2082596"/>
              <a:gd name="connsiteX3536" fmla="*/ 1150335 w 2114169"/>
              <a:gd name="connsiteY3536" fmla="*/ 406426 h 2082596"/>
              <a:gd name="connsiteX3537" fmla="*/ 1180547 w 2114169"/>
              <a:gd name="connsiteY3537" fmla="*/ 479047 h 2082596"/>
              <a:gd name="connsiteX3538" fmla="*/ 1200653 w 2114169"/>
              <a:gd name="connsiteY3538" fmla="*/ 502484 h 2082596"/>
              <a:gd name="connsiteX3539" fmla="*/ 1257260 w 2114169"/>
              <a:gd name="connsiteY3539" fmla="*/ 560458 h 2082596"/>
              <a:gd name="connsiteX3540" fmla="*/ 1264488 w 2114169"/>
              <a:gd name="connsiteY3540" fmla="*/ 567757 h 2082596"/>
              <a:gd name="connsiteX3541" fmla="*/ 1268859 w 2114169"/>
              <a:gd name="connsiteY3541" fmla="*/ 564246 h 2082596"/>
              <a:gd name="connsiteX3542" fmla="*/ 1268292 w 2114169"/>
              <a:gd name="connsiteY3542" fmla="*/ 553984 h 2082596"/>
              <a:gd name="connsiteX3543" fmla="*/ 1267055 w 2114169"/>
              <a:gd name="connsiteY3543" fmla="*/ 516052 h 2082596"/>
              <a:gd name="connsiteX3544" fmla="*/ 1267157 w 2114169"/>
              <a:gd name="connsiteY3544" fmla="*/ 477969 h 2082596"/>
              <a:gd name="connsiteX3545" fmla="*/ 1267157 w 2114169"/>
              <a:gd name="connsiteY3545" fmla="*/ 459930 h 2082596"/>
              <a:gd name="connsiteX3546" fmla="*/ 1266436 w 2114169"/>
              <a:gd name="connsiteY3546" fmla="*/ 442043 h 2082596"/>
              <a:gd name="connsiteX3547" fmla="*/ 1255713 w 2114169"/>
              <a:gd name="connsiteY3547" fmla="*/ 374510 h 2082596"/>
              <a:gd name="connsiteX3548" fmla="*/ 1232926 w 2114169"/>
              <a:gd name="connsiteY3548" fmla="*/ 318694 h 2082596"/>
              <a:gd name="connsiteX3549" fmla="*/ 1192816 w 2114169"/>
              <a:gd name="connsiteY3549" fmla="*/ 269046 h 2082596"/>
              <a:gd name="connsiteX3550" fmla="*/ 1292420 w 2114169"/>
              <a:gd name="connsiteY3550" fmla="*/ 264574 h 2082596"/>
              <a:gd name="connsiteX3551" fmla="*/ 1332426 w 2114169"/>
              <a:gd name="connsiteY3551" fmla="*/ 327483 h 2082596"/>
              <a:gd name="connsiteX3552" fmla="*/ 1361192 w 2114169"/>
              <a:gd name="connsiteY3552" fmla="*/ 380986 h 2082596"/>
              <a:gd name="connsiteX3553" fmla="*/ 1375216 w 2114169"/>
              <a:gd name="connsiteY3553" fmla="*/ 409357 h 2082596"/>
              <a:gd name="connsiteX3554" fmla="*/ 1382124 w 2114169"/>
              <a:gd name="connsiteY3554" fmla="*/ 423850 h 2082596"/>
              <a:gd name="connsiteX3555" fmla="*/ 1383877 w 2114169"/>
              <a:gd name="connsiteY3555" fmla="*/ 427549 h 2082596"/>
              <a:gd name="connsiteX3556" fmla="*/ 1384289 w 2114169"/>
              <a:gd name="connsiteY3556" fmla="*/ 428474 h 2082596"/>
              <a:gd name="connsiteX3557" fmla="*/ 1384374 w 2114169"/>
              <a:gd name="connsiteY3557" fmla="*/ 428663 h 2082596"/>
              <a:gd name="connsiteX3558" fmla="*/ 1384186 w 2114169"/>
              <a:gd name="connsiteY3558" fmla="*/ 428321 h 2082596"/>
              <a:gd name="connsiteX3559" fmla="*/ 1384496 w 2114169"/>
              <a:gd name="connsiteY3559" fmla="*/ 428937 h 2082596"/>
              <a:gd name="connsiteX3560" fmla="*/ 1384374 w 2114169"/>
              <a:gd name="connsiteY3560" fmla="*/ 428663 h 2082596"/>
              <a:gd name="connsiteX3561" fmla="*/ 1385114 w 2114169"/>
              <a:gd name="connsiteY3561" fmla="*/ 430017 h 2082596"/>
              <a:gd name="connsiteX3562" fmla="*/ 1388724 w 2114169"/>
              <a:gd name="connsiteY3562" fmla="*/ 437110 h 2082596"/>
              <a:gd name="connsiteX3563" fmla="*/ 1395837 w 2114169"/>
              <a:gd name="connsiteY3563" fmla="*/ 451294 h 2082596"/>
              <a:gd name="connsiteX3564" fmla="*/ 1403055 w 2114169"/>
              <a:gd name="connsiteY3564" fmla="*/ 464709 h 2082596"/>
              <a:gd name="connsiteX3565" fmla="*/ 1417800 w 2114169"/>
              <a:gd name="connsiteY3565" fmla="*/ 489071 h 2082596"/>
              <a:gd name="connsiteX3566" fmla="*/ 1425873 w 2114169"/>
              <a:gd name="connsiteY3566" fmla="*/ 500180 h 2082596"/>
              <a:gd name="connsiteX3567" fmla="*/ 1456129 w 2114169"/>
              <a:gd name="connsiteY3567" fmla="*/ 497590 h 2082596"/>
              <a:gd name="connsiteX3568" fmla="*/ 1468608 w 2114169"/>
              <a:gd name="connsiteY3568" fmla="*/ 497590 h 2082596"/>
              <a:gd name="connsiteX3569" fmla="*/ 1474419 w 2114169"/>
              <a:gd name="connsiteY3569" fmla="*/ 487876 h 2082596"/>
              <a:gd name="connsiteX3570" fmla="*/ 1495037 w 2114169"/>
              <a:gd name="connsiteY3570" fmla="*/ 464392 h 2082596"/>
              <a:gd name="connsiteX3571" fmla="*/ 1493070 w 2114169"/>
              <a:gd name="connsiteY3571" fmla="*/ 460083 h 2082596"/>
              <a:gd name="connsiteX3572" fmla="*/ 1488739 w 2114169"/>
              <a:gd name="connsiteY3572" fmla="*/ 448365 h 2082596"/>
              <a:gd name="connsiteX3573" fmla="*/ 1485234 w 2114169"/>
              <a:gd name="connsiteY3573" fmla="*/ 436338 h 2082596"/>
              <a:gd name="connsiteX3574" fmla="*/ 1482346 w 2114169"/>
              <a:gd name="connsiteY3574" fmla="*/ 424467 h 2082596"/>
              <a:gd name="connsiteX3575" fmla="*/ 1479975 w 2114169"/>
              <a:gd name="connsiteY3575" fmla="*/ 412902 h 2082596"/>
              <a:gd name="connsiteX3576" fmla="*/ 1477088 w 2114169"/>
              <a:gd name="connsiteY3576" fmla="*/ 391007 h 2082596"/>
              <a:gd name="connsiteX3577" fmla="*/ 1475851 w 2114169"/>
              <a:gd name="connsiteY3577" fmla="*/ 372197 h 2082596"/>
              <a:gd name="connsiteX3578" fmla="*/ 1475747 w 2114169"/>
              <a:gd name="connsiteY3578" fmla="*/ 357549 h 2082596"/>
              <a:gd name="connsiteX3579" fmla="*/ 1475747 w 2114169"/>
              <a:gd name="connsiteY3579" fmla="*/ 356778 h 2082596"/>
              <a:gd name="connsiteX3580" fmla="*/ 1471829 w 2114169"/>
              <a:gd name="connsiteY3580" fmla="*/ 352615 h 2082596"/>
              <a:gd name="connsiteX3581" fmla="*/ 1459869 w 2114169"/>
              <a:gd name="connsiteY3581" fmla="*/ 341822 h 2082596"/>
              <a:gd name="connsiteX3582" fmla="*/ 1447907 w 2114169"/>
              <a:gd name="connsiteY3582" fmla="*/ 331338 h 2082596"/>
              <a:gd name="connsiteX3583" fmla="*/ 1435637 w 2114169"/>
              <a:gd name="connsiteY3583" fmla="*/ 322704 h 2082596"/>
              <a:gd name="connsiteX3584" fmla="*/ 1411407 w 2114169"/>
              <a:gd name="connsiteY3584" fmla="*/ 306360 h 2082596"/>
              <a:gd name="connsiteX3585" fmla="*/ 1387589 w 2114169"/>
              <a:gd name="connsiteY3585" fmla="*/ 293254 h 2082596"/>
              <a:gd name="connsiteX3586" fmla="*/ 1342633 w 2114169"/>
              <a:gd name="connsiteY3586" fmla="*/ 275367 h 2082596"/>
              <a:gd name="connsiteX3587" fmla="*/ 1322321 w 2114169"/>
              <a:gd name="connsiteY3587" fmla="*/ 269816 h 2082596"/>
              <a:gd name="connsiteX3588" fmla="*/ 1303864 w 2114169"/>
              <a:gd name="connsiteY3588" fmla="*/ 266117 h 2082596"/>
              <a:gd name="connsiteX3589" fmla="*/ 1292420 w 2114169"/>
              <a:gd name="connsiteY3589" fmla="*/ 264574 h 2082596"/>
              <a:gd name="connsiteX3590" fmla="*/ 851731 w 2114169"/>
              <a:gd name="connsiteY3590" fmla="*/ 263495 h 2082596"/>
              <a:gd name="connsiteX3591" fmla="*/ 834204 w 2114169"/>
              <a:gd name="connsiteY3591" fmla="*/ 263649 h 2082596"/>
              <a:gd name="connsiteX3592" fmla="*/ 752025 w 2114169"/>
              <a:gd name="connsiteY3592" fmla="*/ 272747 h 2082596"/>
              <a:gd name="connsiteX3593" fmla="*/ 661805 w 2114169"/>
              <a:gd name="connsiteY3593" fmla="*/ 308518 h 2082596"/>
              <a:gd name="connsiteX3594" fmla="*/ 621903 w 2114169"/>
              <a:gd name="connsiteY3594" fmla="*/ 344444 h 2082596"/>
              <a:gd name="connsiteX3595" fmla="*/ 613448 w 2114169"/>
              <a:gd name="connsiteY3595" fmla="*/ 356006 h 2082596"/>
              <a:gd name="connsiteX3596" fmla="*/ 604683 w 2114169"/>
              <a:gd name="connsiteY3596" fmla="*/ 368651 h 2082596"/>
              <a:gd name="connsiteX3597" fmla="*/ 596125 w 2114169"/>
              <a:gd name="connsiteY3597" fmla="*/ 380832 h 2082596"/>
              <a:gd name="connsiteX3598" fmla="*/ 586639 w 2114169"/>
              <a:gd name="connsiteY3598" fmla="*/ 392088 h 2082596"/>
              <a:gd name="connsiteX3599" fmla="*/ 583420 w 2114169"/>
              <a:gd name="connsiteY3599" fmla="*/ 395099 h 2082596"/>
              <a:gd name="connsiteX3600" fmla="*/ 589232 w 2114169"/>
              <a:gd name="connsiteY3600" fmla="*/ 406330 h 2082596"/>
              <a:gd name="connsiteX3601" fmla="*/ 610050 w 2114169"/>
              <a:gd name="connsiteY3601" fmla="*/ 434644 h 2082596"/>
              <a:gd name="connsiteX3602" fmla="*/ 639018 w 2114169"/>
              <a:gd name="connsiteY3602" fmla="*/ 418299 h 2082596"/>
              <a:gd name="connsiteX3603" fmla="*/ 674694 w 2114169"/>
              <a:gd name="connsiteY3603" fmla="*/ 401337 h 2082596"/>
              <a:gd name="connsiteX3604" fmla="*/ 729135 w 2114169"/>
              <a:gd name="connsiteY3604" fmla="*/ 380832 h 2082596"/>
              <a:gd name="connsiteX3605" fmla="*/ 735218 w 2114169"/>
              <a:gd name="connsiteY3605" fmla="*/ 378982 h 2082596"/>
              <a:gd name="connsiteX3606" fmla="*/ 742437 w 2114169"/>
              <a:gd name="connsiteY3606" fmla="*/ 368959 h 2082596"/>
              <a:gd name="connsiteX3607" fmla="*/ 814922 w 2114169"/>
              <a:gd name="connsiteY3607" fmla="*/ 291711 h 2082596"/>
              <a:gd name="connsiteX3608" fmla="*/ 851731 w 2114169"/>
              <a:gd name="connsiteY3608" fmla="*/ 263495 h 2082596"/>
              <a:gd name="connsiteX3609" fmla="*/ 292785 w 2114169"/>
              <a:gd name="connsiteY3609" fmla="*/ 260235 h 2082596"/>
              <a:gd name="connsiteX3610" fmla="*/ 289373 w 2114169"/>
              <a:gd name="connsiteY3610" fmla="*/ 267674 h 2082596"/>
              <a:gd name="connsiteX3611" fmla="*/ 283948 w 2114169"/>
              <a:gd name="connsiteY3611" fmla="*/ 281371 h 2082596"/>
              <a:gd name="connsiteX3612" fmla="*/ 281060 w 2114169"/>
              <a:gd name="connsiteY3612" fmla="*/ 288981 h 2082596"/>
              <a:gd name="connsiteX3613" fmla="*/ 278435 w 2114169"/>
              <a:gd name="connsiteY3613" fmla="*/ 297605 h 2082596"/>
              <a:gd name="connsiteX3614" fmla="*/ 272923 w 2114169"/>
              <a:gd name="connsiteY3614" fmla="*/ 316204 h 2082596"/>
              <a:gd name="connsiteX3615" fmla="*/ 267848 w 2114169"/>
              <a:gd name="connsiteY3615" fmla="*/ 337509 h 2082596"/>
              <a:gd name="connsiteX3616" fmla="*/ 263473 w 2114169"/>
              <a:gd name="connsiteY3616" fmla="*/ 361014 h 2082596"/>
              <a:gd name="connsiteX3617" fmla="*/ 259623 w 2114169"/>
              <a:gd name="connsiteY3617" fmla="*/ 386377 h 2082596"/>
              <a:gd name="connsiteX3618" fmla="*/ 256735 w 2114169"/>
              <a:gd name="connsiteY3618" fmla="*/ 410896 h 2082596"/>
              <a:gd name="connsiteX3619" fmla="*/ 282373 w 2114169"/>
              <a:gd name="connsiteY3619" fmla="*/ 490538 h 2082596"/>
              <a:gd name="connsiteX3620" fmla="*/ 299435 w 2114169"/>
              <a:gd name="connsiteY3620" fmla="*/ 516240 h 2082596"/>
              <a:gd name="connsiteX3621" fmla="*/ 306150 w 2114169"/>
              <a:gd name="connsiteY3621" fmla="*/ 525128 h 2082596"/>
              <a:gd name="connsiteX3622" fmla="*/ 307524 w 2114169"/>
              <a:gd name="connsiteY3622" fmla="*/ 521141 h 2082596"/>
              <a:gd name="connsiteX3623" fmla="*/ 312472 w 2114169"/>
              <a:gd name="connsiteY3623" fmla="*/ 506802 h 2082596"/>
              <a:gd name="connsiteX3624" fmla="*/ 316597 w 2114169"/>
              <a:gd name="connsiteY3624" fmla="*/ 497088 h 2082596"/>
              <a:gd name="connsiteX3625" fmla="*/ 318968 w 2114169"/>
              <a:gd name="connsiteY3625" fmla="*/ 491537 h 2082596"/>
              <a:gd name="connsiteX3626" fmla="*/ 321855 w 2114169"/>
              <a:gd name="connsiteY3626" fmla="*/ 485986 h 2082596"/>
              <a:gd name="connsiteX3627" fmla="*/ 328248 w 2114169"/>
              <a:gd name="connsiteY3627" fmla="*/ 473805 h 2082596"/>
              <a:gd name="connsiteX3628" fmla="*/ 335982 w 2114169"/>
              <a:gd name="connsiteY3628" fmla="*/ 461009 h 2082596"/>
              <a:gd name="connsiteX3629" fmla="*/ 345055 w 2114169"/>
              <a:gd name="connsiteY3629" fmla="*/ 448210 h 2082596"/>
              <a:gd name="connsiteX3630" fmla="*/ 353748 w 2114169"/>
              <a:gd name="connsiteY3630" fmla="*/ 437656 h 2082596"/>
              <a:gd name="connsiteX3631" fmla="*/ 346160 w 2114169"/>
              <a:gd name="connsiteY3631" fmla="*/ 375894 h 2082596"/>
              <a:gd name="connsiteX3632" fmla="*/ 326822 w 2114169"/>
              <a:gd name="connsiteY3632" fmla="*/ 314683 h 2082596"/>
              <a:gd name="connsiteX3633" fmla="*/ 292785 w 2114169"/>
              <a:gd name="connsiteY3633" fmla="*/ 260235 h 2082596"/>
              <a:gd name="connsiteX3634" fmla="*/ 377309 w 2114169"/>
              <a:gd name="connsiteY3634" fmla="*/ 255330 h 2082596"/>
              <a:gd name="connsiteX3635" fmla="*/ 411259 w 2114169"/>
              <a:gd name="connsiteY3635" fmla="*/ 324321 h 2082596"/>
              <a:gd name="connsiteX3636" fmla="*/ 433065 w 2114169"/>
              <a:gd name="connsiteY3636" fmla="*/ 376734 h 2082596"/>
              <a:gd name="connsiteX3637" fmla="*/ 437544 w 2114169"/>
              <a:gd name="connsiteY3637" fmla="*/ 374202 h 2082596"/>
              <a:gd name="connsiteX3638" fmla="*/ 468373 w 2114169"/>
              <a:gd name="connsiteY3638" fmla="*/ 361095 h 2082596"/>
              <a:gd name="connsiteX3639" fmla="*/ 498791 w 2114169"/>
              <a:gd name="connsiteY3639" fmla="*/ 351536 h 2082596"/>
              <a:gd name="connsiteX3640" fmla="*/ 524895 w 2114169"/>
              <a:gd name="connsiteY3640" fmla="*/ 346444 h 2082596"/>
              <a:gd name="connsiteX3641" fmla="*/ 519408 w 2114169"/>
              <a:gd name="connsiteY3641" fmla="*/ 340046 h 2082596"/>
              <a:gd name="connsiteX3642" fmla="*/ 509257 w 2114169"/>
              <a:gd name="connsiteY3642" fmla="*/ 328548 h 2082596"/>
              <a:gd name="connsiteX3643" fmla="*/ 498845 w 2114169"/>
              <a:gd name="connsiteY3643" fmla="*/ 319080 h 2082596"/>
              <a:gd name="connsiteX3644" fmla="*/ 478283 w 2114169"/>
              <a:gd name="connsiteY3644" fmla="*/ 301156 h 2082596"/>
              <a:gd name="connsiteX3645" fmla="*/ 458071 w 2114169"/>
              <a:gd name="connsiteY3645" fmla="*/ 286783 h 2082596"/>
              <a:gd name="connsiteX3646" fmla="*/ 419921 w 2114169"/>
              <a:gd name="connsiteY3646" fmla="*/ 267166 h 2082596"/>
              <a:gd name="connsiteX3647" fmla="*/ 402683 w 2114169"/>
              <a:gd name="connsiteY3647" fmla="*/ 261079 h 2082596"/>
              <a:gd name="connsiteX3648" fmla="*/ 387021 w 2114169"/>
              <a:gd name="connsiteY3648" fmla="*/ 257022 h 2082596"/>
              <a:gd name="connsiteX3649" fmla="*/ 377309 w 2114169"/>
              <a:gd name="connsiteY3649" fmla="*/ 255330 h 2082596"/>
              <a:gd name="connsiteX3650" fmla="*/ 236636 w 2114169"/>
              <a:gd name="connsiteY3650" fmla="*/ 0 h 2082596"/>
              <a:gd name="connsiteX3651" fmla="*/ 243960 w 2114169"/>
              <a:gd name="connsiteY3651" fmla="*/ 0 h 2082596"/>
              <a:gd name="connsiteX3652" fmla="*/ 269772 w 2114169"/>
              <a:gd name="connsiteY3652" fmla="*/ 59182 h 2082596"/>
              <a:gd name="connsiteX3653" fmla="*/ 279572 w 2114169"/>
              <a:gd name="connsiteY3653" fmla="*/ 81672 h 2082596"/>
              <a:gd name="connsiteX3654" fmla="*/ 279748 w 2114169"/>
              <a:gd name="connsiteY3654" fmla="*/ 82011 h 2082596"/>
              <a:gd name="connsiteX3655" fmla="*/ 338897 w 2114169"/>
              <a:gd name="connsiteY3655" fmla="*/ 194289 h 2082596"/>
              <a:gd name="connsiteX3656" fmla="*/ 338634 w 2114169"/>
              <a:gd name="connsiteY3656" fmla="*/ 194458 h 2082596"/>
              <a:gd name="connsiteX3657" fmla="*/ 338897 w 2114169"/>
              <a:gd name="connsiteY3657" fmla="*/ 194797 h 2082596"/>
              <a:gd name="connsiteX3658" fmla="*/ 338897 w 2114169"/>
              <a:gd name="connsiteY3658" fmla="*/ 194289 h 2082596"/>
              <a:gd name="connsiteX3659" fmla="*/ 338897 w 2114169"/>
              <a:gd name="connsiteY3659" fmla="*/ 194119 h 2082596"/>
              <a:gd name="connsiteX3660" fmla="*/ 345547 w 2114169"/>
              <a:gd name="connsiteY3660" fmla="*/ 194289 h 2082596"/>
              <a:gd name="connsiteX3661" fmla="*/ 363572 w 2114169"/>
              <a:gd name="connsiteY3661" fmla="*/ 196487 h 2082596"/>
              <a:gd name="connsiteX3662" fmla="*/ 376259 w 2114169"/>
              <a:gd name="connsiteY3662" fmla="*/ 199192 h 2082596"/>
              <a:gd name="connsiteX3663" fmla="*/ 391047 w 2114169"/>
              <a:gd name="connsiteY3663" fmla="*/ 203419 h 2082596"/>
              <a:gd name="connsiteX3664" fmla="*/ 407758 w 2114169"/>
              <a:gd name="connsiteY3664" fmla="*/ 209506 h 2082596"/>
              <a:gd name="connsiteX3665" fmla="*/ 426046 w 2114169"/>
              <a:gd name="connsiteY3665" fmla="*/ 217962 h 2082596"/>
              <a:gd name="connsiteX3666" fmla="*/ 466209 w 2114169"/>
              <a:gd name="connsiteY3666" fmla="*/ 243494 h 2082596"/>
              <a:gd name="connsiteX3667" fmla="*/ 489045 w 2114169"/>
              <a:gd name="connsiteY3667" fmla="*/ 262432 h 2082596"/>
              <a:gd name="connsiteX3668" fmla="*/ 510395 w 2114169"/>
              <a:gd name="connsiteY3668" fmla="*/ 283908 h 2082596"/>
              <a:gd name="connsiteX3669" fmla="*/ 521070 w 2114169"/>
              <a:gd name="connsiteY3669" fmla="*/ 295912 h 2082596"/>
              <a:gd name="connsiteX3670" fmla="*/ 531482 w 2114169"/>
              <a:gd name="connsiteY3670" fmla="*/ 309271 h 2082596"/>
              <a:gd name="connsiteX3671" fmla="*/ 541895 w 2114169"/>
              <a:gd name="connsiteY3671" fmla="*/ 323136 h 2082596"/>
              <a:gd name="connsiteX3672" fmla="*/ 551870 w 2114169"/>
              <a:gd name="connsiteY3672" fmla="*/ 338694 h 2082596"/>
              <a:gd name="connsiteX3673" fmla="*/ 553275 w 2114169"/>
              <a:gd name="connsiteY3673" fmla="*/ 340908 h 2082596"/>
              <a:gd name="connsiteX3674" fmla="*/ 553335 w 2114169"/>
              <a:gd name="connsiteY3674" fmla="*/ 340896 h 2082596"/>
              <a:gd name="connsiteX3675" fmla="*/ 592310 w 2114169"/>
              <a:gd name="connsiteY3675" fmla="*/ 337814 h 2082596"/>
              <a:gd name="connsiteX3676" fmla="*/ 605817 w 2114169"/>
              <a:gd name="connsiteY3676" fmla="*/ 337814 h 2082596"/>
              <a:gd name="connsiteX3677" fmla="*/ 612106 w 2114169"/>
              <a:gd name="connsiteY3677" fmla="*/ 328100 h 2082596"/>
              <a:gd name="connsiteX3678" fmla="*/ 653866 w 2114169"/>
              <a:gd name="connsiteY3678" fmla="*/ 284156 h 2082596"/>
              <a:gd name="connsiteX3679" fmla="*/ 747592 w 2114169"/>
              <a:gd name="connsiteY3679" fmla="*/ 236359 h 2082596"/>
              <a:gd name="connsiteX3680" fmla="*/ 832553 w 2114169"/>
              <a:gd name="connsiteY3680" fmla="*/ 218011 h 2082596"/>
              <a:gd name="connsiteX3681" fmla="*/ 893182 w 2114169"/>
              <a:gd name="connsiteY3681" fmla="*/ 213538 h 2082596"/>
              <a:gd name="connsiteX3682" fmla="*/ 909782 w 2114169"/>
              <a:gd name="connsiteY3682" fmla="*/ 213538 h 2082596"/>
              <a:gd name="connsiteX3683" fmla="*/ 956744 w 2114169"/>
              <a:gd name="connsiteY3683" fmla="*/ 36245 h 2082596"/>
              <a:gd name="connsiteX3684" fmla="*/ 1055109 w 2114169"/>
              <a:gd name="connsiteY3684" fmla="*/ 65317 h 2082596"/>
              <a:gd name="connsiteX3685" fmla="*/ 1174324 w 2114169"/>
              <a:gd name="connsiteY3685" fmla="*/ 101034 h 2082596"/>
              <a:gd name="connsiteX3686" fmla="*/ 1177247 w 2114169"/>
              <a:gd name="connsiteY3686" fmla="*/ 106225 h 2082596"/>
              <a:gd name="connsiteX3687" fmla="*/ 1177453 w 2114169"/>
              <a:gd name="connsiteY3687" fmla="*/ 106534 h 2082596"/>
              <a:gd name="connsiteX3688" fmla="*/ 1247154 w 2114169"/>
              <a:gd name="connsiteY3688" fmla="*/ 208914 h 2082596"/>
              <a:gd name="connsiteX3689" fmla="*/ 1246845 w 2114169"/>
              <a:gd name="connsiteY3689" fmla="*/ 209068 h 2082596"/>
              <a:gd name="connsiteX3690" fmla="*/ 1247154 w 2114169"/>
              <a:gd name="connsiteY3690" fmla="*/ 209377 h 2082596"/>
              <a:gd name="connsiteX3691" fmla="*/ 1247154 w 2114169"/>
              <a:gd name="connsiteY3691" fmla="*/ 208914 h 2082596"/>
              <a:gd name="connsiteX3692" fmla="*/ 1247154 w 2114169"/>
              <a:gd name="connsiteY3692" fmla="*/ 208759 h 2082596"/>
              <a:gd name="connsiteX3693" fmla="*/ 1254990 w 2114169"/>
              <a:gd name="connsiteY3693" fmla="*/ 208914 h 2082596"/>
              <a:gd name="connsiteX3694" fmla="*/ 1276231 w 2114169"/>
              <a:gd name="connsiteY3694" fmla="*/ 210918 h 2082596"/>
              <a:gd name="connsiteX3695" fmla="*/ 1291182 w 2114169"/>
              <a:gd name="connsiteY3695" fmla="*/ 213385 h 2082596"/>
              <a:gd name="connsiteX3696" fmla="*/ 1308608 w 2114169"/>
              <a:gd name="connsiteY3696" fmla="*/ 217239 h 2082596"/>
              <a:gd name="connsiteX3697" fmla="*/ 1328301 w 2114169"/>
              <a:gd name="connsiteY3697" fmla="*/ 222790 h 2082596"/>
              <a:gd name="connsiteX3698" fmla="*/ 1349851 w 2114169"/>
              <a:gd name="connsiteY3698" fmla="*/ 230500 h 2082596"/>
              <a:gd name="connsiteX3699" fmla="*/ 1397179 w 2114169"/>
              <a:gd name="connsiteY3699" fmla="*/ 253781 h 2082596"/>
              <a:gd name="connsiteX3700" fmla="*/ 1424089 w 2114169"/>
              <a:gd name="connsiteY3700" fmla="*/ 271050 h 2082596"/>
              <a:gd name="connsiteX3701" fmla="*/ 1449248 w 2114169"/>
              <a:gd name="connsiteY3701" fmla="*/ 290632 h 2082596"/>
              <a:gd name="connsiteX3702" fmla="*/ 1461828 w 2114169"/>
              <a:gd name="connsiteY3702" fmla="*/ 301579 h 2082596"/>
              <a:gd name="connsiteX3703" fmla="*/ 1474097 w 2114169"/>
              <a:gd name="connsiteY3703" fmla="*/ 313760 h 2082596"/>
              <a:gd name="connsiteX3704" fmla="*/ 1486367 w 2114169"/>
              <a:gd name="connsiteY3704" fmla="*/ 326403 h 2082596"/>
              <a:gd name="connsiteX3705" fmla="*/ 1498122 w 2114169"/>
              <a:gd name="connsiteY3705" fmla="*/ 340589 h 2082596"/>
              <a:gd name="connsiteX3706" fmla="*/ 1509876 w 2114169"/>
              <a:gd name="connsiteY3706" fmla="*/ 354928 h 2082596"/>
              <a:gd name="connsiteX3707" fmla="*/ 1520909 w 2114169"/>
              <a:gd name="connsiteY3707" fmla="*/ 370809 h 2082596"/>
              <a:gd name="connsiteX3708" fmla="*/ 1531839 w 2114169"/>
              <a:gd name="connsiteY3708" fmla="*/ 386844 h 2082596"/>
              <a:gd name="connsiteX3709" fmla="*/ 1542150 w 2114169"/>
              <a:gd name="connsiteY3709" fmla="*/ 402263 h 2082596"/>
              <a:gd name="connsiteX3710" fmla="*/ 1554928 w 2114169"/>
              <a:gd name="connsiteY3710" fmla="*/ 415711 h 2082596"/>
              <a:gd name="connsiteX3711" fmla="*/ 1556152 w 2114169"/>
              <a:gd name="connsiteY3711" fmla="*/ 414888 h 2082596"/>
              <a:gd name="connsiteX3712" fmla="*/ 1599590 w 2114169"/>
              <a:gd name="connsiteY3712" fmla="*/ 396135 h 2082596"/>
              <a:gd name="connsiteX3713" fmla="*/ 1678083 w 2114169"/>
              <a:gd name="connsiteY3713" fmla="*/ 377787 h 2082596"/>
              <a:gd name="connsiteX3714" fmla="*/ 1734096 w 2114169"/>
              <a:gd name="connsiteY3714" fmla="*/ 373314 h 2082596"/>
              <a:gd name="connsiteX3715" fmla="*/ 1749433 w 2114169"/>
              <a:gd name="connsiteY3715" fmla="*/ 373314 h 2082596"/>
              <a:gd name="connsiteX3716" fmla="*/ 1790886 w 2114169"/>
              <a:gd name="connsiteY3716" fmla="*/ 203924 h 2082596"/>
              <a:gd name="connsiteX3717" fmla="*/ 1847089 w 2114169"/>
              <a:gd name="connsiteY3717" fmla="*/ 200548 h 2082596"/>
              <a:gd name="connsiteX3718" fmla="*/ 1888546 w 2114169"/>
              <a:gd name="connsiteY3718" fmla="*/ 191529 h 2082596"/>
              <a:gd name="connsiteX3719" fmla="*/ 1957764 w 2114169"/>
              <a:gd name="connsiteY3719" fmla="*/ 191529 h 2082596"/>
              <a:gd name="connsiteX3720" fmla="*/ 1985866 w 2114169"/>
              <a:gd name="connsiteY3720" fmla="*/ 245494 h 2082596"/>
              <a:gd name="connsiteX3721" fmla="*/ 1996535 w 2114169"/>
              <a:gd name="connsiteY3721" fmla="*/ 266001 h 2082596"/>
              <a:gd name="connsiteX3722" fmla="*/ 1996726 w 2114169"/>
              <a:gd name="connsiteY3722" fmla="*/ 266310 h 2082596"/>
              <a:gd name="connsiteX3723" fmla="*/ 2061120 w 2114169"/>
              <a:gd name="connsiteY3723" fmla="*/ 368690 h 2082596"/>
              <a:gd name="connsiteX3724" fmla="*/ 2060834 w 2114169"/>
              <a:gd name="connsiteY3724" fmla="*/ 368844 h 2082596"/>
              <a:gd name="connsiteX3725" fmla="*/ 2061120 w 2114169"/>
              <a:gd name="connsiteY3725" fmla="*/ 369153 h 2082596"/>
              <a:gd name="connsiteX3726" fmla="*/ 2061120 w 2114169"/>
              <a:gd name="connsiteY3726" fmla="*/ 368690 h 2082596"/>
              <a:gd name="connsiteX3727" fmla="*/ 2061120 w 2114169"/>
              <a:gd name="connsiteY3727" fmla="*/ 368535 h 2082596"/>
              <a:gd name="connsiteX3728" fmla="*/ 2068360 w 2114169"/>
              <a:gd name="connsiteY3728" fmla="*/ 368690 h 2082596"/>
              <a:gd name="connsiteX3729" fmla="*/ 2087983 w 2114169"/>
              <a:gd name="connsiteY3729" fmla="*/ 370694 h 2082596"/>
              <a:gd name="connsiteX3730" fmla="*/ 2101796 w 2114169"/>
              <a:gd name="connsiteY3730" fmla="*/ 373161 h 2082596"/>
              <a:gd name="connsiteX3731" fmla="*/ 2114169 w 2114169"/>
              <a:gd name="connsiteY3731" fmla="*/ 376123 h 2082596"/>
              <a:gd name="connsiteX3732" fmla="*/ 2114169 w 2114169"/>
              <a:gd name="connsiteY3732" fmla="*/ 426035 h 2082596"/>
              <a:gd name="connsiteX3733" fmla="*/ 2113513 w 2114169"/>
              <a:gd name="connsiteY3733" fmla="*/ 425893 h 2082596"/>
              <a:gd name="connsiteX3734" fmla="*/ 2102939 w 2114169"/>
              <a:gd name="connsiteY3734" fmla="*/ 424350 h 2082596"/>
              <a:gd name="connsiteX3735" fmla="*/ 2114169 w 2114169"/>
              <a:gd name="connsiteY3735" fmla="*/ 443464 h 2082596"/>
              <a:gd name="connsiteX3736" fmla="*/ 2114169 w 2114169"/>
              <a:gd name="connsiteY3736" fmla="*/ 543514 h 2082596"/>
              <a:gd name="connsiteX3737" fmla="*/ 2108369 w 2114169"/>
              <a:gd name="connsiteY3737" fmla="*/ 533053 h 2082596"/>
              <a:gd name="connsiteX3738" fmla="*/ 2090746 w 2114169"/>
              <a:gd name="connsiteY3738" fmla="*/ 504836 h 2082596"/>
              <a:gd name="connsiteX3739" fmla="*/ 2094080 w 2114169"/>
              <a:gd name="connsiteY3739" fmla="*/ 519947 h 2082596"/>
              <a:gd name="connsiteX3740" fmla="*/ 2101319 w 2114169"/>
              <a:gd name="connsiteY3740" fmla="*/ 600124 h 2082596"/>
              <a:gd name="connsiteX3741" fmla="*/ 2101034 w 2114169"/>
              <a:gd name="connsiteY3741" fmla="*/ 620169 h 2082596"/>
              <a:gd name="connsiteX3742" fmla="*/ 2099891 w 2114169"/>
              <a:gd name="connsiteY3742" fmla="*/ 639904 h 2082596"/>
              <a:gd name="connsiteX3743" fmla="*/ 2097795 w 2114169"/>
              <a:gd name="connsiteY3743" fmla="*/ 676909 h 2082596"/>
              <a:gd name="connsiteX3744" fmla="*/ 2096938 w 2114169"/>
              <a:gd name="connsiteY3744" fmla="*/ 712835 h 2082596"/>
              <a:gd name="connsiteX3745" fmla="*/ 2096843 w 2114169"/>
              <a:gd name="connsiteY3745" fmla="*/ 730411 h 2082596"/>
              <a:gd name="connsiteX3746" fmla="*/ 2097605 w 2114169"/>
              <a:gd name="connsiteY3746" fmla="*/ 747834 h 2082596"/>
              <a:gd name="connsiteX3747" fmla="*/ 2097700 w 2114169"/>
              <a:gd name="connsiteY3747" fmla="*/ 748914 h 2082596"/>
              <a:gd name="connsiteX3748" fmla="*/ 2114169 w 2114169"/>
              <a:gd name="connsiteY3748" fmla="*/ 766904 h 2082596"/>
              <a:gd name="connsiteX3749" fmla="*/ 2114169 w 2114169"/>
              <a:gd name="connsiteY3749" fmla="*/ 831316 h 2082596"/>
              <a:gd name="connsiteX3750" fmla="*/ 2111799 w 2114169"/>
              <a:gd name="connsiteY3750" fmla="*/ 828935 h 2082596"/>
              <a:gd name="connsiteX3751" fmla="*/ 2106559 w 2114169"/>
              <a:gd name="connsiteY3751" fmla="*/ 824002 h 2082596"/>
              <a:gd name="connsiteX3752" fmla="*/ 2107512 w 2114169"/>
              <a:gd name="connsiteY3752" fmla="*/ 830016 h 2082596"/>
              <a:gd name="connsiteX3753" fmla="*/ 2110751 w 2114169"/>
              <a:gd name="connsiteY3753" fmla="*/ 844201 h 2082596"/>
              <a:gd name="connsiteX3754" fmla="*/ 2113989 w 2114169"/>
              <a:gd name="connsiteY3754" fmla="*/ 857923 h 2082596"/>
              <a:gd name="connsiteX3755" fmla="*/ 2114169 w 2114169"/>
              <a:gd name="connsiteY3755" fmla="*/ 858528 h 2082596"/>
              <a:gd name="connsiteX3756" fmla="*/ 2114169 w 2114169"/>
              <a:gd name="connsiteY3756" fmla="*/ 881684 h 2082596"/>
              <a:gd name="connsiteX3757" fmla="*/ 2111799 w 2114169"/>
              <a:gd name="connsiteY3757" fmla="*/ 876117 h 2082596"/>
              <a:gd name="connsiteX3758" fmla="*/ 2107131 w 2114169"/>
              <a:gd name="connsiteY3758" fmla="*/ 863320 h 2082596"/>
              <a:gd name="connsiteX3759" fmla="*/ 2102939 w 2114169"/>
              <a:gd name="connsiteY3759" fmla="*/ 849443 h 2082596"/>
              <a:gd name="connsiteX3760" fmla="*/ 2098749 w 2114169"/>
              <a:gd name="connsiteY3760" fmla="*/ 834949 h 2082596"/>
              <a:gd name="connsiteX3761" fmla="*/ 2095319 w 2114169"/>
              <a:gd name="connsiteY3761" fmla="*/ 819530 h 2082596"/>
              <a:gd name="connsiteX3762" fmla="*/ 2093604 w 2114169"/>
              <a:gd name="connsiteY3762" fmla="*/ 811666 h 2082596"/>
              <a:gd name="connsiteX3763" fmla="*/ 2064169 w 2114169"/>
              <a:gd name="connsiteY3763" fmla="*/ 784838 h 2082596"/>
              <a:gd name="connsiteX3764" fmla="*/ 2073123 w 2114169"/>
              <a:gd name="connsiteY3764" fmla="*/ 819530 h 2082596"/>
              <a:gd name="connsiteX3765" fmla="*/ 2097509 w 2114169"/>
              <a:gd name="connsiteY3765" fmla="*/ 961073 h 2082596"/>
              <a:gd name="connsiteX3766" fmla="*/ 2100558 w 2114169"/>
              <a:gd name="connsiteY3766" fmla="*/ 1044643 h 2082596"/>
              <a:gd name="connsiteX3767" fmla="*/ 2100367 w 2114169"/>
              <a:gd name="connsiteY3767" fmla="*/ 1048190 h 2082596"/>
              <a:gd name="connsiteX3768" fmla="*/ 2100462 w 2114169"/>
              <a:gd name="connsiteY3768" fmla="*/ 1047727 h 2082596"/>
              <a:gd name="connsiteX3769" fmla="*/ 2100367 w 2114169"/>
              <a:gd name="connsiteY3769" fmla="*/ 1069313 h 2082596"/>
              <a:gd name="connsiteX3770" fmla="*/ 2101416 w 2114169"/>
              <a:gd name="connsiteY3770" fmla="*/ 1072705 h 2082596"/>
              <a:gd name="connsiteX3771" fmla="*/ 2104272 w 2114169"/>
              <a:gd name="connsiteY3771" fmla="*/ 1082882 h 2082596"/>
              <a:gd name="connsiteX3772" fmla="*/ 2108178 w 2114169"/>
              <a:gd name="connsiteY3772" fmla="*/ 1098300 h 2082596"/>
              <a:gd name="connsiteX3773" fmla="*/ 2112465 w 2114169"/>
              <a:gd name="connsiteY3773" fmla="*/ 1118499 h 2082596"/>
              <a:gd name="connsiteX3774" fmla="*/ 2114169 w 2114169"/>
              <a:gd name="connsiteY3774" fmla="*/ 1127613 h 2082596"/>
              <a:gd name="connsiteX3775" fmla="*/ 2114169 w 2114169"/>
              <a:gd name="connsiteY3775" fmla="*/ 1324720 h 2082596"/>
              <a:gd name="connsiteX3776" fmla="*/ 2113323 w 2114169"/>
              <a:gd name="connsiteY3776" fmla="*/ 1329425 h 2082596"/>
              <a:gd name="connsiteX3777" fmla="*/ 2110560 w 2114169"/>
              <a:gd name="connsiteY3777" fmla="*/ 1340373 h 2082596"/>
              <a:gd name="connsiteX3778" fmla="*/ 2105606 w 2114169"/>
              <a:gd name="connsiteY3778" fmla="*/ 1359491 h 2082596"/>
              <a:gd name="connsiteX3779" fmla="*/ 2100939 w 2114169"/>
              <a:gd name="connsiteY3779" fmla="*/ 1373522 h 2082596"/>
              <a:gd name="connsiteX3780" fmla="*/ 2096938 w 2114169"/>
              <a:gd name="connsiteY3780" fmla="*/ 1385703 h 2082596"/>
              <a:gd name="connsiteX3781" fmla="*/ 2100081 w 2114169"/>
              <a:gd name="connsiteY3781" fmla="*/ 1372906 h 2082596"/>
              <a:gd name="connsiteX3782" fmla="*/ 2103702 w 2114169"/>
              <a:gd name="connsiteY3782" fmla="*/ 1358259 h 2082596"/>
              <a:gd name="connsiteX3783" fmla="*/ 2107226 w 2114169"/>
              <a:gd name="connsiteY3783" fmla="*/ 1338677 h 2082596"/>
              <a:gd name="connsiteX3784" fmla="*/ 2109131 w 2114169"/>
              <a:gd name="connsiteY3784" fmla="*/ 1327575 h 2082596"/>
              <a:gd name="connsiteX3785" fmla="*/ 2110465 w 2114169"/>
              <a:gd name="connsiteY3785" fmla="*/ 1315394 h 2082596"/>
              <a:gd name="connsiteX3786" fmla="*/ 2112656 w 2114169"/>
              <a:gd name="connsiteY3786" fmla="*/ 1289029 h 2082596"/>
              <a:gd name="connsiteX3787" fmla="*/ 2113227 w 2114169"/>
              <a:gd name="connsiteY3787" fmla="*/ 1260659 h 2082596"/>
              <a:gd name="connsiteX3788" fmla="*/ 2113037 w 2114169"/>
              <a:gd name="connsiteY3788" fmla="*/ 1246166 h 2082596"/>
              <a:gd name="connsiteX3789" fmla="*/ 2112085 w 2114169"/>
              <a:gd name="connsiteY3789" fmla="*/ 1231672 h 2082596"/>
              <a:gd name="connsiteX3790" fmla="*/ 2109417 w 2114169"/>
              <a:gd name="connsiteY3790" fmla="*/ 1202992 h 2082596"/>
              <a:gd name="connsiteX3791" fmla="*/ 2105415 w 2114169"/>
              <a:gd name="connsiteY3791" fmla="*/ 1175702 h 2082596"/>
              <a:gd name="connsiteX3792" fmla="*/ 2100367 w 2114169"/>
              <a:gd name="connsiteY3792" fmla="*/ 1150878 h 2082596"/>
              <a:gd name="connsiteX3793" fmla="*/ 2097700 w 2114169"/>
              <a:gd name="connsiteY3793" fmla="*/ 1139622 h 2082596"/>
              <a:gd name="connsiteX3794" fmla="*/ 2094937 w 2114169"/>
              <a:gd name="connsiteY3794" fmla="*/ 1129292 h 2082596"/>
              <a:gd name="connsiteX3795" fmla="*/ 2092747 w 2114169"/>
              <a:gd name="connsiteY3795" fmla="*/ 1121274 h 2082596"/>
              <a:gd name="connsiteX3796" fmla="*/ 2091127 w 2114169"/>
              <a:gd name="connsiteY3796" fmla="*/ 1130217 h 2082596"/>
              <a:gd name="connsiteX3797" fmla="*/ 2065312 w 2114169"/>
              <a:gd name="connsiteY3797" fmla="*/ 1206384 h 2082596"/>
              <a:gd name="connsiteX3798" fmla="*/ 2056547 w 2114169"/>
              <a:gd name="connsiteY3798" fmla="*/ 1222420 h 2082596"/>
              <a:gd name="connsiteX3799" fmla="*/ 2048070 w 2114169"/>
              <a:gd name="connsiteY3799" fmla="*/ 1237221 h 2082596"/>
              <a:gd name="connsiteX3800" fmla="*/ 2040164 w 2114169"/>
              <a:gd name="connsiteY3800" fmla="*/ 1251870 h 2082596"/>
              <a:gd name="connsiteX3801" fmla="*/ 2033210 w 2114169"/>
              <a:gd name="connsiteY3801" fmla="*/ 1266517 h 2082596"/>
              <a:gd name="connsiteX3802" fmla="*/ 2040069 w 2114169"/>
              <a:gd name="connsiteY3802" fmla="*/ 1286253 h 2082596"/>
              <a:gd name="connsiteX3803" fmla="*/ 2046260 w 2114169"/>
              <a:gd name="connsiteY3803" fmla="*/ 1300900 h 2082596"/>
              <a:gd name="connsiteX3804" fmla="*/ 2053214 w 2114169"/>
              <a:gd name="connsiteY3804" fmla="*/ 1314624 h 2082596"/>
              <a:gd name="connsiteX3805" fmla="*/ 2067504 w 2114169"/>
              <a:gd name="connsiteY3805" fmla="*/ 1342684 h 2082596"/>
              <a:gd name="connsiteX3806" fmla="*/ 2091604 w 2114169"/>
              <a:gd name="connsiteY3806" fmla="*/ 1402202 h 2082596"/>
              <a:gd name="connsiteX3807" fmla="*/ 2105226 w 2114169"/>
              <a:gd name="connsiteY3807" fmla="*/ 1465109 h 2082596"/>
              <a:gd name="connsiteX3808" fmla="*/ 2103416 w 2114169"/>
              <a:gd name="connsiteY3808" fmla="*/ 1524625 h 2082596"/>
              <a:gd name="connsiteX3809" fmla="*/ 2088555 w 2114169"/>
              <a:gd name="connsiteY3809" fmla="*/ 1568569 h 2082596"/>
              <a:gd name="connsiteX3810" fmla="*/ 2070646 w 2114169"/>
              <a:gd name="connsiteY3810" fmla="*/ 1593855 h 2082596"/>
              <a:gd name="connsiteX3811" fmla="*/ 2057120 w 2114169"/>
              <a:gd name="connsiteY3811" fmla="*/ 1605264 h 2082596"/>
              <a:gd name="connsiteX3812" fmla="*/ 2053309 w 2114169"/>
              <a:gd name="connsiteY3812" fmla="*/ 1607424 h 2082596"/>
              <a:gd name="connsiteX3813" fmla="*/ 2057024 w 2114169"/>
              <a:gd name="connsiteY3813" fmla="*/ 1604957 h 2082596"/>
              <a:gd name="connsiteX3814" fmla="*/ 2070265 w 2114169"/>
              <a:gd name="connsiteY3814" fmla="*/ 1592776 h 2082596"/>
              <a:gd name="connsiteX3815" fmla="*/ 2087412 w 2114169"/>
              <a:gd name="connsiteY3815" fmla="*/ 1566872 h 2082596"/>
              <a:gd name="connsiteX3816" fmla="*/ 2100939 w 2114169"/>
              <a:gd name="connsiteY3816" fmla="*/ 1523391 h 2082596"/>
              <a:gd name="connsiteX3817" fmla="*/ 2101510 w 2114169"/>
              <a:gd name="connsiteY3817" fmla="*/ 1466188 h 2082596"/>
              <a:gd name="connsiteX3818" fmla="*/ 2087031 w 2114169"/>
              <a:gd name="connsiteY3818" fmla="*/ 1406210 h 2082596"/>
              <a:gd name="connsiteX3819" fmla="*/ 2062359 w 2114169"/>
              <a:gd name="connsiteY3819" fmla="*/ 1349623 h 2082596"/>
              <a:gd name="connsiteX3820" fmla="*/ 2047594 w 2114169"/>
              <a:gd name="connsiteY3820" fmla="*/ 1322795 h 2082596"/>
              <a:gd name="connsiteX3821" fmla="*/ 2039973 w 2114169"/>
              <a:gd name="connsiteY3821" fmla="*/ 1308764 h 2082596"/>
              <a:gd name="connsiteX3822" fmla="*/ 2033115 w 2114169"/>
              <a:gd name="connsiteY3822" fmla="*/ 1293808 h 2082596"/>
              <a:gd name="connsiteX3823" fmla="*/ 2027685 w 2114169"/>
              <a:gd name="connsiteY3823" fmla="*/ 1280086 h 2082596"/>
              <a:gd name="connsiteX3824" fmla="*/ 2015110 w 2114169"/>
              <a:gd name="connsiteY3824" fmla="*/ 1332200 h 2082596"/>
              <a:gd name="connsiteX3825" fmla="*/ 2014349 w 2114169"/>
              <a:gd name="connsiteY3825" fmla="*/ 1348853 h 2082596"/>
              <a:gd name="connsiteX3826" fmla="*/ 2015587 w 2114169"/>
              <a:gd name="connsiteY3826" fmla="*/ 1364888 h 2082596"/>
              <a:gd name="connsiteX3827" fmla="*/ 2022635 w 2114169"/>
              <a:gd name="connsiteY3827" fmla="*/ 1393566 h 2082596"/>
              <a:gd name="connsiteX3828" fmla="*/ 2045974 w 2114169"/>
              <a:gd name="connsiteY3828" fmla="*/ 1433965 h 2082596"/>
              <a:gd name="connsiteX3829" fmla="*/ 2068931 w 2114169"/>
              <a:gd name="connsiteY3829" fmla="*/ 1456629 h 2082596"/>
              <a:gd name="connsiteX3830" fmla="*/ 2090650 w 2114169"/>
              <a:gd name="connsiteY3830" fmla="*/ 1471276 h 2082596"/>
              <a:gd name="connsiteX3831" fmla="*/ 2068265 w 2114169"/>
              <a:gd name="connsiteY3831" fmla="*/ 1458633 h 2082596"/>
              <a:gd name="connsiteX3832" fmla="*/ 2044165 w 2114169"/>
              <a:gd name="connsiteY3832" fmla="*/ 1437819 h 2082596"/>
              <a:gd name="connsiteX3833" fmla="*/ 2018254 w 2114169"/>
              <a:gd name="connsiteY3833" fmla="*/ 1397885 h 2082596"/>
              <a:gd name="connsiteX3834" fmla="*/ 2009299 w 2114169"/>
              <a:gd name="connsiteY3834" fmla="*/ 1367201 h 2082596"/>
              <a:gd name="connsiteX3835" fmla="*/ 2007204 w 2114169"/>
              <a:gd name="connsiteY3835" fmla="*/ 1349316 h 2082596"/>
              <a:gd name="connsiteX3836" fmla="*/ 2007299 w 2114169"/>
              <a:gd name="connsiteY3836" fmla="*/ 1330659 h 2082596"/>
              <a:gd name="connsiteX3837" fmla="*/ 2021969 w 2114169"/>
              <a:gd name="connsiteY3837" fmla="*/ 1263279 h 2082596"/>
              <a:gd name="connsiteX3838" fmla="*/ 2013205 w 2114169"/>
              <a:gd name="connsiteY3838" fmla="*/ 1226275 h 2082596"/>
              <a:gd name="connsiteX3839" fmla="*/ 2008633 w 2114169"/>
              <a:gd name="connsiteY3839" fmla="*/ 1153807 h 2082596"/>
              <a:gd name="connsiteX3840" fmla="*/ 2016921 w 2114169"/>
              <a:gd name="connsiteY3840" fmla="*/ 1087045 h 2082596"/>
              <a:gd name="connsiteX3841" fmla="*/ 2024541 w 2114169"/>
              <a:gd name="connsiteY3841" fmla="*/ 1055589 h 2082596"/>
              <a:gd name="connsiteX3842" fmla="*/ 2015015 w 2114169"/>
              <a:gd name="connsiteY3842" fmla="*/ 1068233 h 2082596"/>
              <a:gd name="connsiteX3843" fmla="*/ 2004251 w 2114169"/>
              <a:gd name="connsiteY3843" fmla="*/ 1085039 h 2082596"/>
              <a:gd name="connsiteX3844" fmla="*/ 1993868 w 2114169"/>
              <a:gd name="connsiteY3844" fmla="*/ 1104930 h 2082596"/>
              <a:gd name="connsiteX3845" fmla="*/ 1988914 w 2114169"/>
              <a:gd name="connsiteY3845" fmla="*/ 1115570 h 2082596"/>
              <a:gd name="connsiteX3846" fmla="*/ 1984437 w 2114169"/>
              <a:gd name="connsiteY3846" fmla="*/ 1126979 h 2082596"/>
              <a:gd name="connsiteX3847" fmla="*/ 1976436 w 2114169"/>
              <a:gd name="connsiteY3847" fmla="*/ 1150724 h 2082596"/>
              <a:gd name="connsiteX3848" fmla="*/ 1973101 w 2114169"/>
              <a:gd name="connsiteY3848" fmla="*/ 1162905 h 2082596"/>
              <a:gd name="connsiteX3849" fmla="*/ 1970148 w 2114169"/>
              <a:gd name="connsiteY3849" fmla="*/ 1175085 h 2082596"/>
              <a:gd name="connsiteX3850" fmla="*/ 1965766 w 2114169"/>
              <a:gd name="connsiteY3850" fmla="*/ 1198829 h 2082596"/>
              <a:gd name="connsiteX3851" fmla="*/ 1963098 w 2114169"/>
              <a:gd name="connsiteY3851" fmla="*/ 1220570 h 2082596"/>
              <a:gd name="connsiteX3852" fmla="*/ 1961480 w 2114169"/>
              <a:gd name="connsiteY3852" fmla="*/ 1239227 h 2082596"/>
              <a:gd name="connsiteX3853" fmla="*/ 1961003 w 2114169"/>
              <a:gd name="connsiteY3853" fmla="*/ 1253721 h 2082596"/>
              <a:gd name="connsiteX3854" fmla="*/ 1960527 w 2114169"/>
              <a:gd name="connsiteY3854" fmla="*/ 1266517 h 2082596"/>
              <a:gd name="connsiteX3855" fmla="*/ 1960241 w 2114169"/>
              <a:gd name="connsiteY3855" fmla="*/ 1253721 h 2082596"/>
              <a:gd name="connsiteX3856" fmla="*/ 1959956 w 2114169"/>
              <a:gd name="connsiteY3856" fmla="*/ 1239072 h 2082596"/>
              <a:gd name="connsiteX3857" fmla="*/ 1960527 w 2114169"/>
              <a:gd name="connsiteY3857" fmla="*/ 1219952 h 2082596"/>
              <a:gd name="connsiteX3858" fmla="*/ 1962051 w 2114169"/>
              <a:gd name="connsiteY3858" fmla="*/ 1197441 h 2082596"/>
              <a:gd name="connsiteX3859" fmla="*/ 1965100 w 2114169"/>
              <a:gd name="connsiteY3859" fmla="*/ 1172463 h 2082596"/>
              <a:gd name="connsiteX3860" fmla="*/ 1967385 w 2114169"/>
              <a:gd name="connsiteY3860" fmla="*/ 1159511 h 2082596"/>
              <a:gd name="connsiteX3861" fmla="*/ 1970148 w 2114169"/>
              <a:gd name="connsiteY3861" fmla="*/ 1146405 h 2082596"/>
              <a:gd name="connsiteX3862" fmla="*/ 1977102 w 2114169"/>
              <a:gd name="connsiteY3862" fmla="*/ 1120503 h 2082596"/>
              <a:gd name="connsiteX3863" fmla="*/ 1981103 w 2114169"/>
              <a:gd name="connsiteY3863" fmla="*/ 1107706 h 2082596"/>
              <a:gd name="connsiteX3864" fmla="*/ 1985676 w 2114169"/>
              <a:gd name="connsiteY3864" fmla="*/ 1095679 h 2082596"/>
              <a:gd name="connsiteX3865" fmla="*/ 1995488 w 2114169"/>
              <a:gd name="connsiteY3865" fmla="*/ 1073014 h 2082596"/>
              <a:gd name="connsiteX3866" fmla="*/ 2005966 w 2114169"/>
              <a:gd name="connsiteY3866" fmla="*/ 1053278 h 2082596"/>
              <a:gd name="connsiteX3867" fmla="*/ 2016253 w 2114169"/>
              <a:gd name="connsiteY3867" fmla="*/ 1036934 h 2082596"/>
              <a:gd name="connsiteX3868" fmla="*/ 2033210 w 2114169"/>
              <a:gd name="connsiteY3868" fmla="*/ 1014886 h 2082596"/>
              <a:gd name="connsiteX3869" fmla="*/ 2038544 w 2114169"/>
              <a:gd name="connsiteY3869" fmla="*/ 1009179 h 2082596"/>
              <a:gd name="connsiteX3870" fmla="*/ 2040164 w 2114169"/>
              <a:gd name="connsiteY3870" fmla="*/ 1007485 h 2082596"/>
              <a:gd name="connsiteX3871" fmla="*/ 2062931 w 2114169"/>
              <a:gd name="connsiteY3871" fmla="*/ 955986 h 2082596"/>
              <a:gd name="connsiteX3872" fmla="*/ 2070742 w 2114169"/>
              <a:gd name="connsiteY3872" fmla="*/ 941184 h 2082596"/>
              <a:gd name="connsiteX3873" fmla="*/ 2047023 w 2114169"/>
              <a:gd name="connsiteY3873" fmla="*/ 837417 h 2082596"/>
              <a:gd name="connsiteX3874" fmla="*/ 2018254 w 2114169"/>
              <a:gd name="connsiteY3874" fmla="*/ 751225 h 2082596"/>
              <a:gd name="connsiteX3875" fmla="*/ 2013300 w 2114169"/>
              <a:gd name="connsiteY3875" fmla="*/ 738582 h 2082596"/>
              <a:gd name="connsiteX3876" fmla="*/ 1994725 w 2114169"/>
              <a:gd name="connsiteY3876" fmla="*/ 720234 h 2082596"/>
              <a:gd name="connsiteX3877" fmla="*/ 1968433 w 2114169"/>
              <a:gd name="connsiteY3877" fmla="*/ 691556 h 2082596"/>
              <a:gd name="connsiteX3878" fmla="*/ 1969005 w 2114169"/>
              <a:gd name="connsiteY3878" fmla="*/ 704662 h 2082596"/>
              <a:gd name="connsiteX3879" fmla="*/ 1970434 w 2114169"/>
              <a:gd name="connsiteY3879" fmla="*/ 731799 h 2082596"/>
              <a:gd name="connsiteX3880" fmla="*/ 1972910 w 2114169"/>
              <a:gd name="connsiteY3880" fmla="*/ 758164 h 2082596"/>
              <a:gd name="connsiteX3881" fmla="*/ 1978436 w 2114169"/>
              <a:gd name="connsiteY3881" fmla="*/ 807967 h 2082596"/>
              <a:gd name="connsiteX3882" fmla="*/ 1984722 w 2114169"/>
              <a:gd name="connsiteY3882" fmla="*/ 852372 h 2082596"/>
              <a:gd name="connsiteX3883" fmla="*/ 1986151 w 2114169"/>
              <a:gd name="connsiteY3883" fmla="*/ 862548 h 2082596"/>
              <a:gd name="connsiteX3884" fmla="*/ 1987962 w 2114169"/>
              <a:gd name="connsiteY3884" fmla="*/ 872109 h 2082596"/>
              <a:gd name="connsiteX3885" fmla="*/ 1991296 w 2114169"/>
              <a:gd name="connsiteY3885" fmla="*/ 889685 h 2082596"/>
              <a:gd name="connsiteX3886" fmla="*/ 1996631 w 2114169"/>
              <a:gd name="connsiteY3886" fmla="*/ 918364 h 2082596"/>
              <a:gd name="connsiteX3887" fmla="*/ 2001298 w 2114169"/>
              <a:gd name="connsiteY3887" fmla="*/ 943343 h 2082596"/>
              <a:gd name="connsiteX3888" fmla="*/ 1994629 w 2114169"/>
              <a:gd name="connsiteY3888" fmla="*/ 919598 h 2082596"/>
              <a:gd name="connsiteX3889" fmla="*/ 1986914 w 2114169"/>
              <a:gd name="connsiteY3889" fmla="*/ 892307 h 2082596"/>
              <a:gd name="connsiteX3890" fmla="*/ 1982150 w 2114169"/>
              <a:gd name="connsiteY3890" fmla="*/ 875501 h 2082596"/>
              <a:gd name="connsiteX3891" fmla="*/ 1979578 w 2114169"/>
              <a:gd name="connsiteY3891" fmla="*/ 866403 h 2082596"/>
              <a:gd name="connsiteX3892" fmla="*/ 1977293 w 2114169"/>
              <a:gd name="connsiteY3892" fmla="*/ 856535 h 2082596"/>
              <a:gd name="connsiteX3893" fmla="*/ 1967195 w 2114169"/>
              <a:gd name="connsiteY3893" fmla="*/ 813209 h 2082596"/>
              <a:gd name="connsiteX3894" fmla="*/ 1957384 w 2114169"/>
              <a:gd name="connsiteY3894" fmla="*/ 763715 h 2082596"/>
              <a:gd name="connsiteX3895" fmla="*/ 1952620 w 2114169"/>
              <a:gd name="connsiteY3895" fmla="*/ 737194 h 2082596"/>
              <a:gd name="connsiteX3896" fmla="*/ 1948810 w 2114169"/>
              <a:gd name="connsiteY3896" fmla="*/ 709595 h 2082596"/>
              <a:gd name="connsiteX3897" fmla="*/ 1948333 w 2114169"/>
              <a:gd name="connsiteY3897" fmla="*/ 705741 h 2082596"/>
              <a:gd name="connsiteX3898" fmla="*/ 1925662 w 2114169"/>
              <a:gd name="connsiteY3898" fmla="*/ 633274 h 2082596"/>
              <a:gd name="connsiteX3899" fmla="*/ 1924233 w 2114169"/>
              <a:gd name="connsiteY3899" fmla="*/ 630806 h 2082596"/>
              <a:gd name="connsiteX3900" fmla="*/ 1906992 w 2114169"/>
              <a:gd name="connsiteY3900" fmla="*/ 592723 h 2082596"/>
              <a:gd name="connsiteX3901" fmla="*/ 1904895 w 2114169"/>
              <a:gd name="connsiteY3901" fmla="*/ 585475 h 2082596"/>
              <a:gd name="connsiteX3902" fmla="*/ 1900894 w 2114169"/>
              <a:gd name="connsiteY3902" fmla="*/ 568208 h 2082596"/>
              <a:gd name="connsiteX3903" fmla="*/ 1893845 w 2114169"/>
              <a:gd name="connsiteY3903" fmla="*/ 501753 h 2082596"/>
              <a:gd name="connsiteX3904" fmla="*/ 1887940 w 2114169"/>
              <a:gd name="connsiteY3904" fmla="*/ 533516 h 2082596"/>
              <a:gd name="connsiteX3905" fmla="*/ 1882701 w 2114169"/>
              <a:gd name="connsiteY3905" fmla="*/ 642833 h 2082596"/>
              <a:gd name="connsiteX3906" fmla="*/ 1896422 w 2114169"/>
              <a:gd name="connsiteY3906" fmla="*/ 736876 h 2082596"/>
              <a:gd name="connsiteX3907" fmla="*/ 1942109 w 2114169"/>
              <a:gd name="connsiteY3907" fmla="*/ 811011 h 2082596"/>
              <a:gd name="connsiteX3908" fmla="*/ 1958503 w 2114169"/>
              <a:gd name="connsiteY3908" fmla="*/ 846628 h 2082596"/>
              <a:gd name="connsiteX3909" fmla="*/ 1971082 w 2114169"/>
              <a:gd name="connsiteY3909" fmla="*/ 878084 h 2082596"/>
              <a:gd name="connsiteX3910" fmla="*/ 1976341 w 2114169"/>
              <a:gd name="connsiteY3910" fmla="*/ 891652 h 2082596"/>
              <a:gd name="connsiteX3911" fmla="*/ 1980568 w 2114169"/>
              <a:gd name="connsiteY3911" fmla="*/ 903986 h 2082596"/>
              <a:gd name="connsiteX3912" fmla="*/ 1987064 w 2114169"/>
              <a:gd name="connsiteY3912" fmla="*/ 923413 h 2082596"/>
              <a:gd name="connsiteX3913" fmla="*/ 1992529 w 2114169"/>
              <a:gd name="connsiteY3913" fmla="*/ 939603 h 2082596"/>
              <a:gd name="connsiteX3914" fmla="*/ 1986445 w 2114169"/>
              <a:gd name="connsiteY3914" fmla="*/ 923875 h 2082596"/>
              <a:gd name="connsiteX3915" fmla="*/ 1979229 w 2114169"/>
              <a:gd name="connsiteY3915" fmla="*/ 905065 h 2082596"/>
              <a:gd name="connsiteX3916" fmla="*/ 1974589 w 2114169"/>
              <a:gd name="connsiteY3916" fmla="*/ 893193 h 2082596"/>
              <a:gd name="connsiteX3917" fmla="*/ 1968814 w 2114169"/>
              <a:gd name="connsiteY3917" fmla="*/ 880241 h 2082596"/>
              <a:gd name="connsiteX3918" fmla="*/ 1955204 w 2114169"/>
              <a:gd name="connsiteY3918" fmla="*/ 850021 h 2082596"/>
              <a:gd name="connsiteX3919" fmla="*/ 1937676 w 2114169"/>
              <a:gd name="connsiteY3919" fmla="*/ 816253 h 2082596"/>
              <a:gd name="connsiteX3920" fmla="*/ 1900034 w 2114169"/>
              <a:gd name="connsiteY3920" fmla="*/ 761627 h 2082596"/>
              <a:gd name="connsiteX3921" fmla="*/ 1900608 w 2114169"/>
              <a:gd name="connsiteY3921" fmla="*/ 765565 h 2082596"/>
              <a:gd name="connsiteX3922" fmla="*/ 1908801 w 2114169"/>
              <a:gd name="connsiteY3922" fmla="*/ 796866 h 2082596"/>
              <a:gd name="connsiteX3923" fmla="*/ 1918327 w 2114169"/>
              <a:gd name="connsiteY3923" fmla="*/ 828010 h 2082596"/>
              <a:gd name="connsiteX3924" fmla="*/ 1929186 w 2114169"/>
              <a:gd name="connsiteY3924" fmla="*/ 858694 h 2082596"/>
              <a:gd name="connsiteX3925" fmla="*/ 1940904 w 2114169"/>
              <a:gd name="connsiteY3925" fmla="*/ 892770 h 2082596"/>
              <a:gd name="connsiteX3926" fmla="*/ 1951382 w 2114169"/>
              <a:gd name="connsiteY3926" fmla="*/ 931932 h 2082596"/>
              <a:gd name="connsiteX3927" fmla="*/ 1955288 w 2114169"/>
              <a:gd name="connsiteY3927" fmla="*/ 951977 h 2082596"/>
              <a:gd name="connsiteX3928" fmla="*/ 1957193 w 2114169"/>
              <a:gd name="connsiteY3928" fmla="*/ 961998 h 2082596"/>
              <a:gd name="connsiteX3929" fmla="*/ 1958527 w 2114169"/>
              <a:gd name="connsiteY3929" fmla="*/ 972330 h 2082596"/>
              <a:gd name="connsiteX3930" fmla="*/ 1961003 w 2114169"/>
              <a:gd name="connsiteY3930" fmla="*/ 993145 h 2082596"/>
              <a:gd name="connsiteX3931" fmla="*/ 1962242 w 2114169"/>
              <a:gd name="connsiteY3931" fmla="*/ 1014423 h 2082596"/>
              <a:gd name="connsiteX3932" fmla="*/ 1962146 w 2114169"/>
              <a:gd name="connsiteY3932" fmla="*/ 1056977 h 2082596"/>
              <a:gd name="connsiteX3933" fmla="*/ 1928996 w 2114169"/>
              <a:gd name="connsiteY3933" fmla="*/ 1209622 h 2082596"/>
              <a:gd name="connsiteX3934" fmla="*/ 1907753 w 2114169"/>
              <a:gd name="connsiteY3934" fmla="*/ 1263742 h 2082596"/>
              <a:gd name="connsiteX3935" fmla="*/ 1916232 w 2114169"/>
              <a:gd name="connsiteY3935" fmla="*/ 1291495 h 2082596"/>
              <a:gd name="connsiteX3936" fmla="*/ 1941856 w 2114169"/>
              <a:gd name="connsiteY3936" fmla="*/ 1398964 h 2082596"/>
              <a:gd name="connsiteX3937" fmla="*/ 1955383 w 2114169"/>
              <a:gd name="connsiteY3937" fmla="*/ 1489008 h 2082596"/>
              <a:gd name="connsiteX3938" fmla="*/ 1956621 w 2114169"/>
              <a:gd name="connsiteY3938" fmla="*/ 1490087 h 2082596"/>
              <a:gd name="connsiteX3939" fmla="*/ 1970434 w 2114169"/>
              <a:gd name="connsiteY3939" fmla="*/ 1503193 h 2082596"/>
              <a:gd name="connsiteX3940" fmla="*/ 2013681 w 2114169"/>
              <a:gd name="connsiteY3940" fmla="*/ 1562401 h 2082596"/>
              <a:gd name="connsiteX3941" fmla="*/ 2052548 w 2114169"/>
              <a:gd name="connsiteY3941" fmla="*/ 1675110 h 2082596"/>
              <a:gd name="connsiteX3942" fmla="*/ 2056358 w 2114169"/>
              <a:gd name="connsiteY3942" fmla="*/ 1704869 h 2082596"/>
              <a:gd name="connsiteX3943" fmla="*/ 2061025 w 2114169"/>
              <a:gd name="connsiteY3943" fmla="*/ 1710265 h 2082596"/>
              <a:gd name="connsiteX3944" fmla="*/ 2076934 w 2114169"/>
              <a:gd name="connsiteY3944" fmla="*/ 1731697 h 2082596"/>
              <a:gd name="connsiteX3945" fmla="*/ 2086745 w 2114169"/>
              <a:gd name="connsiteY3945" fmla="*/ 1747271 h 2082596"/>
              <a:gd name="connsiteX3946" fmla="*/ 2096938 w 2114169"/>
              <a:gd name="connsiteY3946" fmla="*/ 1765773 h 2082596"/>
              <a:gd name="connsiteX3947" fmla="*/ 2106750 w 2114169"/>
              <a:gd name="connsiteY3947" fmla="*/ 1786896 h 2082596"/>
              <a:gd name="connsiteX3948" fmla="*/ 2111513 w 2114169"/>
              <a:gd name="connsiteY3948" fmla="*/ 1798152 h 2082596"/>
              <a:gd name="connsiteX3949" fmla="*/ 2114169 w 2114169"/>
              <a:gd name="connsiteY3949" fmla="*/ 1805414 h 2082596"/>
              <a:gd name="connsiteX3950" fmla="*/ 2114169 w 2114169"/>
              <a:gd name="connsiteY3950" fmla="*/ 1822362 h 2082596"/>
              <a:gd name="connsiteX3951" fmla="*/ 2111227 w 2114169"/>
              <a:gd name="connsiteY3951" fmla="*/ 1814496 h 2082596"/>
              <a:gd name="connsiteX3952" fmla="*/ 2106655 w 2114169"/>
              <a:gd name="connsiteY3952" fmla="*/ 1803549 h 2082596"/>
              <a:gd name="connsiteX3953" fmla="*/ 2101605 w 2114169"/>
              <a:gd name="connsiteY3953" fmla="*/ 1793219 h 2082596"/>
              <a:gd name="connsiteX3954" fmla="*/ 2091318 w 2114169"/>
              <a:gd name="connsiteY3954" fmla="*/ 1773790 h 2082596"/>
              <a:gd name="connsiteX3955" fmla="*/ 2080840 w 2114169"/>
              <a:gd name="connsiteY3955" fmla="*/ 1756984 h 2082596"/>
              <a:gd name="connsiteX3956" fmla="*/ 2070837 w 2114169"/>
              <a:gd name="connsiteY3956" fmla="*/ 1743108 h 2082596"/>
              <a:gd name="connsiteX3957" fmla="*/ 2057882 w 2114169"/>
              <a:gd name="connsiteY3957" fmla="*/ 1727536 h 2082596"/>
              <a:gd name="connsiteX3958" fmla="*/ 2058263 w 2114169"/>
              <a:gd name="connsiteY3958" fmla="*/ 1747425 h 2082596"/>
              <a:gd name="connsiteX3959" fmla="*/ 2052357 w 2114169"/>
              <a:gd name="connsiteY3959" fmla="*/ 1821434 h 2082596"/>
              <a:gd name="connsiteX3960" fmla="*/ 2049309 w 2114169"/>
              <a:gd name="connsiteY3960" fmla="*/ 1839473 h 2082596"/>
              <a:gd name="connsiteX3961" fmla="*/ 2045879 w 2114169"/>
              <a:gd name="connsiteY3961" fmla="*/ 1857205 h 2082596"/>
              <a:gd name="connsiteX3962" fmla="*/ 2037877 w 2114169"/>
              <a:gd name="connsiteY3962" fmla="*/ 1891434 h 2082596"/>
              <a:gd name="connsiteX3963" fmla="*/ 2032447 w 2114169"/>
              <a:gd name="connsiteY3963" fmla="*/ 1915951 h 2082596"/>
              <a:gd name="connsiteX3964" fmla="*/ 2033496 w 2114169"/>
              <a:gd name="connsiteY3964" fmla="*/ 1918108 h 2082596"/>
              <a:gd name="connsiteX3965" fmla="*/ 2041116 w 2114169"/>
              <a:gd name="connsiteY3965" fmla="*/ 1932911 h 2082596"/>
              <a:gd name="connsiteX3966" fmla="*/ 2048737 w 2114169"/>
              <a:gd name="connsiteY3966" fmla="*/ 1946326 h 2082596"/>
              <a:gd name="connsiteX3967" fmla="*/ 2056262 w 2114169"/>
              <a:gd name="connsiteY3967" fmla="*/ 1958353 h 2082596"/>
              <a:gd name="connsiteX3968" fmla="*/ 2069885 w 2114169"/>
              <a:gd name="connsiteY3968" fmla="*/ 1978551 h 2082596"/>
              <a:gd name="connsiteX3969" fmla="*/ 2080840 w 2114169"/>
              <a:gd name="connsiteY3969" fmla="*/ 1993352 h 2082596"/>
              <a:gd name="connsiteX3970" fmla="*/ 2090650 w 2114169"/>
              <a:gd name="connsiteY3970" fmla="*/ 2005842 h 2082596"/>
              <a:gd name="connsiteX3971" fmla="*/ 2080554 w 2114169"/>
              <a:gd name="connsiteY3971" fmla="*/ 1993970 h 2082596"/>
              <a:gd name="connsiteX3972" fmla="*/ 2069217 w 2114169"/>
              <a:gd name="connsiteY3972" fmla="*/ 1979939 h 2082596"/>
              <a:gd name="connsiteX3973" fmla="*/ 2055024 w 2114169"/>
              <a:gd name="connsiteY3973" fmla="*/ 1960510 h 2082596"/>
              <a:gd name="connsiteX3974" fmla="*/ 2047212 w 2114169"/>
              <a:gd name="connsiteY3974" fmla="*/ 1948946 h 2082596"/>
              <a:gd name="connsiteX3975" fmla="*/ 2039211 w 2114169"/>
              <a:gd name="connsiteY3975" fmla="*/ 1935840 h 2082596"/>
              <a:gd name="connsiteX3976" fmla="*/ 2031304 w 2114169"/>
              <a:gd name="connsiteY3976" fmla="*/ 1921502 h 2082596"/>
              <a:gd name="connsiteX3977" fmla="*/ 2024827 w 2114169"/>
              <a:gd name="connsiteY3977" fmla="*/ 1958197 h 2082596"/>
              <a:gd name="connsiteX3978" fmla="*/ 2019874 w 2114169"/>
              <a:gd name="connsiteY3978" fmla="*/ 2022802 h 2082596"/>
              <a:gd name="connsiteX3979" fmla="*/ 2027590 w 2114169"/>
              <a:gd name="connsiteY3979" fmla="*/ 2079079 h 2082596"/>
              <a:gd name="connsiteX3980" fmla="*/ 2029113 w 2114169"/>
              <a:gd name="connsiteY3980" fmla="*/ 2082596 h 2082596"/>
              <a:gd name="connsiteX3981" fmla="*/ 2026007 w 2114169"/>
              <a:gd name="connsiteY3981" fmla="*/ 2082596 h 2082596"/>
              <a:gd name="connsiteX3982" fmla="*/ 2025302 w 2114169"/>
              <a:gd name="connsiteY3982" fmla="*/ 2081085 h 2082596"/>
              <a:gd name="connsiteX3983" fmla="*/ 2016062 w 2114169"/>
              <a:gd name="connsiteY3983" fmla="*/ 2023111 h 2082596"/>
              <a:gd name="connsiteX3984" fmla="*/ 2019683 w 2114169"/>
              <a:gd name="connsiteY3984" fmla="*/ 1956501 h 2082596"/>
              <a:gd name="connsiteX3985" fmla="*/ 2026733 w 2114169"/>
              <a:gd name="connsiteY3985" fmla="*/ 1912404 h 2082596"/>
              <a:gd name="connsiteX3986" fmla="*/ 2023303 w 2114169"/>
              <a:gd name="connsiteY3986" fmla="*/ 1905465 h 2082596"/>
              <a:gd name="connsiteX3987" fmla="*/ 2015778 w 2114169"/>
              <a:gd name="connsiteY3987" fmla="*/ 1888351 h 2082596"/>
              <a:gd name="connsiteX3988" fmla="*/ 2008824 w 2114169"/>
              <a:gd name="connsiteY3988" fmla="*/ 1869848 h 2082596"/>
              <a:gd name="connsiteX3989" fmla="*/ 2005584 w 2114169"/>
              <a:gd name="connsiteY3989" fmla="*/ 1860289 h 2082596"/>
              <a:gd name="connsiteX3990" fmla="*/ 2002726 w 2114169"/>
              <a:gd name="connsiteY3990" fmla="*/ 1850268 h 2082596"/>
              <a:gd name="connsiteX3991" fmla="*/ 1997583 w 2114169"/>
              <a:gd name="connsiteY3991" fmla="*/ 1829607 h 2082596"/>
              <a:gd name="connsiteX3992" fmla="*/ 1993582 w 2114169"/>
              <a:gd name="connsiteY3992" fmla="*/ 1808175 h 2082596"/>
              <a:gd name="connsiteX3993" fmla="*/ 1991010 w 2114169"/>
              <a:gd name="connsiteY3993" fmla="*/ 1786280 h 2082596"/>
              <a:gd name="connsiteX3994" fmla="*/ 1989772 w 2114169"/>
              <a:gd name="connsiteY3994" fmla="*/ 1742953 h 2082596"/>
              <a:gd name="connsiteX3995" fmla="*/ 1993296 w 2114169"/>
              <a:gd name="connsiteY3995" fmla="*/ 1702710 h 2082596"/>
              <a:gd name="connsiteX3996" fmla="*/ 1999964 w 2114169"/>
              <a:gd name="connsiteY3996" fmla="*/ 1667865 h 2082596"/>
              <a:gd name="connsiteX3997" fmla="*/ 2015492 w 2114169"/>
              <a:gd name="connsiteY3997" fmla="*/ 1619295 h 2082596"/>
              <a:gd name="connsiteX3998" fmla="*/ 2019778 w 2114169"/>
              <a:gd name="connsiteY3998" fmla="*/ 1609274 h 2082596"/>
              <a:gd name="connsiteX3999" fmla="*/ 2003583 w 2114169"/>
              <a:gd name="connsiteY3999" fmla="*/ 1577974 h 2082596"/>
              <a:gd name="connsiteX4000" fmla="*/ 1962146 w 2114169"/>
              <a:gd name="connsiteY4000" fmla="*/ 1525088 h 2082596"/>
              <a:gd name="connsiteX4001" fmla="*/ 1958431 w 2114169"/>
              <a:gd name="connsiteY4001" fmla="*/ 1521696 h 2082596"/>
              <a:gd name="connsiteX4002" fmla="*/ 1960622 w 2114169"/>
              <a:gd name="connsiteY4002" fmla="*/ 1558701 h 2082596"/>
              <a:gd name="connsiteX4003" fmla="*/ 1959193 w 2114169"/>
              <a:gd name="connsiteY4003" fmla="*/ 1650749 h 2082596"/>
              <a:gd name="connsiteX4004" fmla="*/ 1945952 w 2114169"/>
              <a:gd name="connsiteY4004" fmla="*/ 1743262 h 2082596"/>
              <a:gd name="connsiteX4005" fmla="*/ 1936045 w 2114169"/>
              <a:gd name="connsiteY4005" fmla="*/ 1781345 h 2082596"/>
              <a:gd name="connsiteX4006" fmla="*/ 1936617 w 2114169"/>
              <a:gd name="connsiteY4006" fmla="*/ 1781654 h 2082596"/>
              <a:gd name="connsiteX4007" fmla="*/ 1933759 w 2114169"/>
              <a:gd name="connsiteY4007" fmla="*/ 1794914 h 2082596"/>
              <a:gd name="connsiteX4008" fmla="*/ 1927186 w 2114169"/>
              <a:gd name="connsiteY4008" fmla="*/ 1830530 h 2082596"/>
              <a:gd name="connsiteX4009" fmla="*/ 1914803 w 2114169"/>
              <a:gd name="connsiteY4009" fmla="*/ 1941700 h 2082596"/>
              <a:gd name="connsiteX4010" fmla="*/ 1914040 w 2114169"/>
              <a:gd name="connsiteY4010" fmla="*/ 1972382 h 2082596"/>
              <a:gd name="connsiteX4011" fmla="*/ 1914898 w 2114169"/>
              <a:gd name="connsiteY4011" fmla="*/ 2001987 h 2082596"/>
              <a:gd name="connsiteX4012" fmla="*/ 1921661 w 2114169"/>
              <a:gd name="connsiteY4012" fmla="*/ 2053486 h 2082596"/>
              <a:gd name="connsiteX4013" fmla="*/ 1926900 w 2114169"/>
              <a:gd name="connsiteY4013" fmla="*/ 2072759 h 2082596"/>
              <a:gd name="connsiteX4014" fmla="*/ 1930507 w 2114169"/>
              <a:gd name="connsiteY4014" fmla="*/ 2082596 h 2082596"/>
              <a:gd name="connsiteX4015" fmla="*/ 1929724 w 2114169"/>
              <a:gd name="connsiteY4015" fmla="*/ 2082596 h 2082596"/>
              <a:gd name="connsiteX4016" fmla="*/ 1925948 w 2114169"/>
              <a:gd name="connsiteY4016" fmla="*/ 2073528 h 2082596"/>
              <a:gd name="connsiteX4017" fmla="*/ 1920042 w 2114169"/>
              <a:gd name="connsiteY4017" fmla="*/ 2054409 h 2082596"/>
              <a:gd name="connsiteX4018" fmla="*/ 1911468 w 2114169"/>
              <a:gd name="connsiteY4018" fmla="*/ 2002603 h 2082596"/>
              <a:gd name="connsiteX4019" fmla="*/ 1909563 w 2114169"/>
              <a:gd name="connsiteY4019" fmla="*/ 1972382 h 2082596"/>
              <a:gd name="connsiteX4020" fmla="*/ 1909277 w 2114169"/>
              <a:gd name="connsiteY4020" fmla="*/ 1941082 h 2082596"/>
              <a:gd name="connsiteX4021" fmla="*/ 1917184 w 2114169"/>
              <a:gd name="connsiteY4021" fmla="*/ 1834078 h 2082596"/>
              <a:gd name="connsiteX4022" fmla="*/ 1902514 w 2114169"/>
              <a:gd name="connsiteY4022" fmla="*/ 1864915 h 2082596"/>
              <a:gd name="connsiteX4023" fmla="*/ 1893559 w 2114169"/>
              <a:gd name="connsiteY4023" fmla="*/ 1882029 h 2082596"/>
              <a:gd name="connsiteX4024" fmla="*/ 1884605 w 2114169"/>
              <a:gd name="connsiteY4024" fmla="*/ 1898835 h 2082596"/>
              <a:gd name="connsiteX4025" fmla="*/ 1867744 w 2114169"/>
              <a:gd name="connsiteY4025" fmla="*/ 1931832 h 2082596"/>
              <a:gd name="connsiteX4026" fmla="*/ 1859933 w 2114169"/>
              <a:gd name="connsiteY4026" fmla="*/ 1948176 h 2082596"/>
              <a:gd name="connsiteX4027" fmla="*/ 1852599 w 2114169"/>
              <a:gd name="connsiteY4027" fmla="*/ 1964520 h 2082596"/>
              <a:gd name="connsiteX4028" fmla="*/ 1839547 w 2114169"/>
              <a:gd name="connsiteY4028" fmla="*/ 1997053 h 2082596"/>
              <a:gd name="connsiteX4029" fmla="*/ 1834022 w 2114169"/>
              <a:gd name="connsiteY4029" fmla="*/ 2013087 h 2082596"/>
              <a:gd name="connsiteX4030" fmla="*/ 1828974 w 2114169"/>
              <a:gd name="connsiteY4030" fmla="*/ 2028815 h 2082596"/>
              <a:gd name="connsiteX4031" fmla="*/ 1821449 w 2114169"/>
              <a:gd name="connsiteY4031" fmla="*/ 2059653 h 2082596"/>
              <a:gd name="connsiteX4032" fmla="*/ 1818686 w 2114169"/>
              <a:gd name="connsiteY4032" fmla="*/ 2074454 h 2082596"/>
              <a:gd name="connsiteX4033" fmla="*/ 1817875 w 2114169"/>
              <a:gd name="connsiteY4033" fmla="*/ 2082596 h 2082596"/>
              <a:gd name="connsiteX4034" fmla="*/ 1815662 w 2114169"/>
              <a:gd name="connsiteY4034" fmla="*/ 2082596 h 2082596"/>
              <a:gd name="connsiteX4035" fmla="*/ 1816304 w 2114169"/>
              <a:gd name="connsiteY4035" fmla="*/ 2073528 h 2082596"/>
              <a:gd name="connsiteX4036" fmla="*/ 1818782 w 2114169"/>
              <a:gd name="connsiteY4036" fmla="*/ 2058265 h 2082596"/>
              <a:gd name="connsiteX4037" fmla="*/ 1825735 w 2114169"/>
              <a:gd name="connsiteY4037" fmla="*/ 2026349 h 2082596"/>
              <a:gd name="connsiteX4038" fmla="*/ 1830498 w 2114169"/>
              <a:gd name="connsiteY4038" fmla="*/ 2010005 h 2082596"/>
              <a:gd name="connsiteX4039" fmla="*/ 1835737 w 2114169"/>
              <a:gd name="connsiteY4039" fmla="*/ 1993352 h 2082596"/>
              <a:gd name="connsiteX4040" fmla="*/ 1848216 w 2114169"/>
              <a:gd name="connsiteY4040" fmla="*/ 1959739 h 2082596"/>
              <a:gd name="connsiteX4041" fmla="*/ 1855266 w 2114169"/>
              <a:gd name="connsiteY4041" fmla="*/ 1942779 h 2082596"/>
              <a:gd name="connsiteX4042" fmla="*/ 1862791 w 2114169"/>
              <a:gd name="connsiteY4042" fmla="*/ 1925663 h 2082596"/>
              <a:gd name="connsiteX4043" fmla="*/ 1878985 w 2114169"/>
              <a:gd name="connsiteY4043" fmla="*/ 1891434 h 2082596"/>
              <a:gd name="connsiteX4044" fmla="*/ 1887558 w 2114169"/>
              <a:gd name="connsiteY4044" fmla="*/ 1874167 h 2082596"/>
              <a:gd name="connsiteX4045" fmla="*/ 1896132 w 2114169"/>
              <a:gd name="connsiteY4045" fmla="*/ 1856589 h 2082596"/>
              <a:gd name="connsiteX4046" fmla="*/ 1912040 w 2114169"/>
              <a:gd name="connsiteY4046" fmla="*/ 1820047 h 2082596"/>
              <a:gd name="connsiteX4047" fmla="*/ 1925186 w 2114169"/>
              <a:gd name="connsiteY4047" fmla="*/ 1779495 h 2082596"/>
              <a:gd name="connsiteX4048" fmla="*/ 1925853 w 2114169"/>
              <a:gd name="connsiteY4048" fmla="*/ 1775641 h 2082596"/>
              <a:gd name="connsiteX4049" fmla="*/ 1926139 w 2114169"/>
              <a:gd name="connsiteY4049" fmla="*/ 1775794 h 2082596"/>
              <a:gd name="connsiteX4050" fmla="*/ 1935188 w 2114169"/>
              <a:gd name="connsiteY4050" fmla="*/ 1737403 h 2082596"/>
              <a:gd name="connsiteX4051" fmla="*/ 1945857 w 2114169"/>
              <a:gd name="connsiteY4051" fmla="*/ 1648438 h 2082596"/>
              <a:gd name="connsiteX4052" fmla="*/ 1946238 w 2114169"/>
              <a:gd name="connsiteY4052" fmla="*/ 1635948 h 2082596"/>
              <a:gd name="connsiteX4053" fmla="*/ 1932044 w 2114169"/>
              <a:gd name="connsiteY4053" fmla="*/ 1646279 h 2082596"/>
              <a:gd name="connsiteX4054" fmla="*/ 1921089 w 2114169"/>
              <a:gd name="connsiteY4054" fmla="*/ 1655993 h 2082596"/>
              <a:gd name="connsiteX4055" fmla="*/ 1909373 w 2114169"/>
              <a:gd name="connsiteY4055" fmla="*/ 1668327 h 2082596"/>
              <a:gd name="connsiteX4056" fmla="*/ 1897655 w 2114169"/>
              <a:gd name="connsiteY4056" fmla="*/ 1683283 h 2082596"/>
              <a:gd name="connsiteX4057" fmla="*/ 1886700 w 2114169"/>
              <a:gd name="connsiteY4057" fmla="*/ 1700861 h 2082596"/>
              <a:gd name="connsiteX4058" fmla="*/ 1881557 w 2114169"/>
              <a:gd name="connsiteY4058" fmla="*/ 1710265 h 2082596"/>
              <a:gd name="connsiteX4059" fmla="*/ 1877080 w 2114169"/>
              <a:gd name="connsiteY4059" fmla="*/ 1720442 h 2082596"/>
              <a:gd name="connsiteX4060" fmla="*/ 1872793 w 2114169"/>
              <a:gd name="connsiteY4060" fmla="*/ 1730618 h 2082596"/>
              <a:gd name="connsiteX4061" fmla="*/ 1869268 w 2114169"/>
              <a:gd name="connsiteY4061" fmla="*/ 1741258 h 2082596"/>
              <a:gd name="connsiteX4062" fmla="*/ 1863458 w 2114169"/>
              <a:gd name="connsiteY4062" fmla="*/ 1762072 h 2082596"/>
              <a:gd name="connsiteX4063" fmla="*/ 1861076 w 2114169"/>
              <a:gd name="connsiteY4063" fmla="*/ 1771940 h 2082596"/>
              <a:gd name="connsiteX4064" fmla="*/ 1859553 w 2114169"/>
              <a:gd name="connsiteY4064" fmla="*/ 1781500 h 2082596"/>
              <a:gd name="connsiteX4065" fmla="*/ 1857170 w 2114169"/>
              <a:gd name="connsiteY4065" fmla="*/ 1798461 h 2082596"/>
              <a:gd name="connsiteX4066" fmla="*/ 1856218 w 2114169"/>
              <a:gd name="connsiteY4066" fmla="*/ 1811875 h 2082596"/>
              <a:gd name="connsiteX4067" fmla="*/ 1855361 w 2114169"/>
              <a:gd name="connsiteY4067" fmla="*/ 1823594 h 2082596"/>
              <a:gd name="connsiteX4068" fmla="*/ 1855741 w 2114169"/>
              <a:gd name="connsiteY4068" fmla="*/ 1811875 h 2082596"/>
              <a:gd name="connsiteX4069" fmla="*/ 1856123 w 2114169"/>
              <a:gd name="connsiteY4069" fmla="*/ 1798307 h 2082596"/>
              <a:gd name="connsiteX4070" fmla="*/ 1857838 w 2114169"/>
              <a:gd name="connsiteY4070" fmla="*/ 1780882 h 2082596"/>
              <a:gd name="connsiteX4071" fmla="*/ 1858981 w 2114169"/>
              <a:gd name="connsiteY4071" fmla="*/ 1770861 h 2082596"/>
              <a:gd name="connsiteX4072" fmla="*/ 1860980 w 2114169"/>
              <a:gd name="connsiteY4072" fmla="*/ 1760531 h 2082596"/>
              <a:gd name="connsiteX4073" fmla="*/ 1866030 w 2114169"/>
              <a:gd name="connsiteY4073" fmla="*/ 1738636 h 2082596"/>
              <a:gd name="connsiteX4074" fmla="*/ 1869268 w 2114169"/>
              <a:gd name="connsiteY4074" fmla="*/ 1727380 h 2082596"/>
              <a:gd name="connsiteX4075" fmla="*/ 1873269 w 2114169"/>
              <a:gd name="connsiteY4075" fmla="*/ 1716434 h 2082596"/>
              <a:gd name="connsiteX4076" fmla="*/ 1877556 w 2114169"/>
              <a:gd name="connsiteY4076" fmla="*/ 1705485 h 2082596"/>
              <a:gd name="connsiteX4077" fmla="*/ 1882415 w 2114169"/>
              <a:gd name="connsiteY4077" fmla="*/ 1695155 h 2082596"/>
              <a:gd name="connsiteX4078" fmla="*/ 1893084 w 2114169"/>
              <a:gd name="connsiteY4078" fmla="*/ 1675573 h 2082596"/>
              <a:gd name="connsiteX4079" fmla="*/ 1904705 w 2114169"/>
              <a:gd name="connsiteY4079" fmla="*/ 1658613 h 2082596"/>
              <a:gd name="connsiteX4080" fmla="*/ 1916422 w 2114169"/>
              <a:gd name="connsiteY4080" fmla="*/ 1644428 h 2082596"/>
              <a:gd name="connsiteX4081" fmla="*/ 1927471 w 2114169"/>
              <a:gd name="connsiteY4081" fmla="*/ 1633019 h 2082596"/>
              <a:gd name="connsiteX4082" fmla="*/ 1945000 w 2114169"/>
              <a:gd name="connsiteY4082" fmla="*/ 1618370 h 2082596"/>
              <a:gd name="connsiteX4083" fmla="*/ 1946523 w 2114169"/>
              <a:gd name="connsiteY4083" fmla="*/ 1617291 h 2082596"/>
              <a:gd name="connsiteX4084" fmla="*/ 1945095 w 2114169"/>
              <a:gd name="connsiteY4084" fmla="*/ 1560551 h 2082596"/>
              <a:gd name="connsiteX4085" fmla="*/ 1923757 w 2114169"/>
              <a:gd name="connsiteY4085" fmla="*/ 1408369 h 2082596"/>
              <a:gd name="connsiteX4086" fmla="*/ 1896894 w 2114169"/>
              <a:gd name="connsiteY4086" fmla="*/ 1306605 h 2082596"/>
              <a:gd name="connsiteX4087" fmla="*/ 1893559 w 2114169"/>
              <a:gd name="connsiteY4087" fmla="*/ 1296276 h 2082596"/>
              <a:gd name="connsiteX4088" fmla="*/ 1877176 w 2114169"/>
              <a:gd name="connsiteY4088" fmla="*/ 1333588 h 2082596"/>
              <a:gd name="connsiteX4089" fmla="*/ 1857170 w 2114169"/>
              <a:gd name="connsiteY4089" fmla="*/ 1380461 h 2082596"/>
              <a:gd name="connsiteX4090" fmla="*/ 1863743 w 2114169"/>
              <a:gd name="connsiteY4090" fmla="*/ 1411145 h 2082596"/>
              <a:gd name="connsiteX4091" fmla="*/ 1872698 w 2114169"/>
              <a:gd name="connsiteY4091" fmla="*/ 1508897 h 2082596"/>
              <a:gd name="connsiteX4092" fmla="*/ 1871555 w 2114169"/>
              <a:gd name="connsiteY4092" fmla="*/ 1535727 h 2082596"/>
              <a:gd name="connsiteX4093" fmla="*/ 1868602 w 2114169"/>
              <a:gd name="connsiteY4093" fmla="*/ 1561323 h 2082596"/>
              <a:gd name="connsiteX4094" fmla="*/ 1864029 w 2114169"/>
              <a:gd name="connsiteY4094" fmla="*/ 1584450 h 2082596"/>
              <a:gd name="connsiteX4095" fmla="*/ 1858409 w 2114169"/>
              <a:gd name="connsiteY4095" fmla="*/ 1604032 h 2082596"/>
              <a:gd name="connsiteX4096" fmla="*/ 1852599 w 2114169"/>
              <a:gd name="connsiteY4096" fmla="*/ 1619604 h 2082596"/>
              <a:gd name="connsiteX4097" fmla="*/ 1847454 w 2114169"/>
              <a:gd name="connsiteY4097" fmla="*/ 1630860 h 2082596"/>
              <a:gd name="connsiteX4098" fmla="*/ 1842596 w 2114169"/>
              <a:gd name="connsiteY4098" fmla="*/ 1640111 h 2082596"/>
              <a:gd name="connsiteX4099" fmla="*/ 1847073 w 2114169"/>
              <a:gd name="connsiteY4099" fmla="*/ 1630397 h 2082596"/>
              <a:gd name="connsiteX4100" fmla="*/ 1851740 w 2114169"/>
              <a:gd name="connsiteY4100" fmla="*/ 1618679 h 2082596"/>
              <a:gd name="connsiteX4101" fmla="*/ 1856790 w 2114169"/>
              <a:gd name="connsiteY4101" fmla="*/ 1602644 h 2082596"/>
              <a:gd name="connsiteX4102" fmla="*/ 1861553 w 2114169"/>
              <a:gd name="connsiteY4102" fmla="*/ 1582909 h 2082596"/>
              <a:gd name="connsiteX4103" fmla="*/ 1865077 w 2114169"/>
              <a:gd name="connsiteY4103" fmla="*/ 1559933 h 2082596"/>
              <a:gd name="connsiteX4104" fmla="*/ 1866982 w 2114169"/>
              <a:gd name="connsiteY4104" fmla="*/ 1534956 h 2082596"/>
              <a:gd name="connsiteX4105" fmla="*/ 1867078 w 2114169"/>
              <a:gd name="connsiteY4105" fmla="*/ 1509053 h 2082596"/>
              <a:gd name="connsiteX4106" fmla="*/ 1854789 w 2114169"/>
              <a:gd name="connsiteY4106" fmla="*/ 1415924 h 2082596"/>
              <a:gd name="connsiteX4107" fmla="*/ 1850216 w 2114169"/>
              <a:gd name="connsiteY4107" fmla="*/ 1397423 h 2082596"/>
              <a:gd name="connsiteX4108" fmla="*/ 1831451 w 2114169"/>
              <a:gd name="connsiteY4108" fmla="*/ 1447996 h 2082596"/>
              <a:gd name="connsiteX4109" fmla="*/ 1821543 w 2114169"/>
              <a:gd name="connsiteY4109" fmla="*/ 1480219 h 2082596"/>
              <a:gd name="connsiteX4110" fmla="*/ 1821829 w 2114169"/>
              <a:gd name="connsiteY4110" fmla="*/ 1480837 h 2082596"/>
              <a:gd name="connsiteX4111" fmla="*/ 1821068 w 2114169"/>
              <a:gd name="connsiteY4111" fmla="*/ 1481916 h 2082596"/>
              <a:gd name="connsiteX4112" fmla="*/ 1804302 w 2114169"/>
              <a:gd name="connsiteY4112" fmla="*/ 1560242 h 2082596"/>
              <a:gd name="connsiteX4113" fmla="*/ 1799444 w 2114169"/>
              <a:gd name="connsiteY4113" fmla="*/ 1662160 h 2082596"/>
              <a:gd name="connsiteX4114" fmla="*/ 1803063 w 2114169"/>
              <a:gd name="connsiteY4114" fmla="*/ 1704869 h 2082596"/>
              <a:gd name="connsiteX4115" fmla="*/ 1808398 w 2114169"/>
              <a:gd name="connsiteY4115" fmla="*/ 1740640 h 2082596"/>
              <a:gd name="connsiteX4116" fmla="*/ 1813923 w 2114169"/>
              <a:gd name="connsiteY4116" fmla="*/ 1769011 h 2082596"/>
              <a:gd name="connsiteX4117" fmla="*/ 1818971 w 2114169"/>
              <a:gd name="connsiteY4117" fmla="*/ 1789363 h 2082596"/>
              <a:gd name="connsiteX4118" fmla="*/ 1823163 w 2114169"/>
              <a:gd name="connsiteY4118" fmla="*/ 1806478 h 2082596"/>
              <a:gd name="connsiteX4119" fmla="*/ 1818210 w 2114169"/>
              <a:gd name="connsiteY4119" fmla="*/ 1789981 h 2082596"/>
              <a:gd name="connsiteX4120" fmla="*/ 1812303 w 2114169"/>
              <a:gd name="connsiteY4120" fmla="*/ 1770090 h 2082596"/>
              <a:gd name="connsiteX4121" fmla="*/ 1805635 w 2114169"/>
              <a:gd name="connsiteY4121" fmla="*/ 1742183 h 2082596"/>
              <a:gd name="connsiteX4122" fmla="*/ 1798776 w 2114169"/>
              <a:gd name="connsiteY4122" fmla="*/ 1706566 h 2082596"/>
              <a:gd name="connsiteX4123" fmla="*/ 1793251 w 2114169"/>
              <a:gd name="connsiteY4123" fmla="*/ 1663394 h 2082596"/>
              <a:gd name="connsiteX4124" fmla="*/ 1794014 w 2114169"/>
              <a:gd name="connsiteY4124" fmla="*/ 1557313 h 2082596"/>
              <a:gd name="connsiteX4125" fmla="*/ 1799539 w 2114169"/>
              <a:gd name="connsiteY4125" fmla="*/ 1516761 h 2082596"/>
              <a:gd name="connsiteX4126" fmla="*/ 1791727 w 2114169"/>
              <a:gd name="connsiteY4126" fmla="*/ 1531564 h 2082596"/>
              <a:gd name="connsiteX4127" fmla="*/ 1765912 w 2114169"/>
              <a:gd name="connsiteY4127" fmla="*/ 1591080 h 2082596"/>
              <a:gd name="connsiteX4128" fmla="*/ 1757656 w 2114169"/>
              <a:gd name="connsiteY4128" fmla="*/ 1616312 h 2082596"/>
              <a:gd name="connsiteX4129" fmla="*/ 1760328 w 2114169"/>
              <a:gd name="connsiteY4129" fmla="*/ 1624807 h 2082596"/>
              <a:gd name="connsiteX4130" fmla="*/ 1764246 w 2114169"/>
              <a:gd name="connsiteY4130" fmla="*/ 1667363 h 2082596"/>
              <a:gd name="connsiteX4131" fmla="*/ 1752286 w 2114169"/>
              <a:gd name="connsiteY4131" fmla="*/ 1739215 h 2082596"/>
              <a:gd name="connsiteX4132" fmla="*/ 1732283 w 2114169"/>
              <a:gd name="connsiteY4132" fmla="*/ 1787629 h 2082596"/>
              <a:gd name="connsiteX4133" fmla="*/ 1731165 w 2114169"/>
              <a:gd name="connsiteY4133" fmla="*/ 1789547 h 2082596"/>
              <a:gd name="connsiteX4134" fmla="*/ 1731333 w 2114169"/>
              <a:gd name="connsiteY4134" fmla="*/ 1805553 h 2082596"/>
              <a:gd name="connsiteX4135" fmla="*/ 1732095 w 2114169"/>
              <a:gd name="connsiteY4135" fmla="*/ 1822359 h 2082596"/>
              <a:gd name="connsiteX4136" fmla="*/ 1734573 w 2114169"/>
              <a:gd name="connsiteY4136" fmla="*/ 1851656 h 2082596"/>
              <a:gd name="connsiteX4137" fmla="*/ 1737429 w 2114169"/>
              <a:gd name="connsiteY4137" fmla="*/ 1874011 h 2082596"/>
              <a:gd name="connsiteX4138" fmla="*/ 1740478 w 2114169"/>
              <a:gd name="connsiteY4138" fmla="*/ 1893286 h 2082596"/>
              <a:gd name="connsiteX4139" fmla="*/ 1736668 w 2114169"/>
              <a:gd name="connsiteY4139" fmla="*/ 1874320 h 2082596"/>
              <a:gd name="connsiteX4140" fmla="*/ 1732953 w 2114169"/>
              <a:gd name="connsiteY4140" fmla="*/ 1852118 h 2082596"/>
              <a:gd name="connsiteX4141" fmla="*/ 1729428 w 2114169"/>
              <a:gd name="connsiteY4141" fmla="*/ 1822822 h 2082596"/>
              <a:gd name="connsiteX4142" fmla="*/ 1727999 w 2114169"/>
              <a:gd name="connsiteY4142" fmla="*/ 1805862 h 2082596"/>
              <a:gd name="connsiteX4143" fmla="*/ 1727529 w 2114169"/>
              <a:gd name="connsiteY4143" fmla="*/ 1795786 h 2082596"/>
              <a:gd name="connsiteX4144" fmla="*/ 1716197 w 2114169"/>
              <a:gd name="connsiteY4144" fmla="*/ 1815228 h 2082596"/>
              <a:gd name="connsiteX4145" fmla="*/ 1709907 w 2114169"/>
              <a:gd name="connsiteY4145" fmla="*/ 1824171 h 2082596"/>
              <a:gd name="connsiteX4146" fmla="*/ 1715991 w 2114169"/>
              <a:gd name="connsiteY4146" fmla="*/ 1814919 h 2082596"/>
              <a:gd name="connsiteX4147" fmla="*/ 1727446 w 2114169"/>
              <a:gd name="connsiteY4147" fmla="*/ 1794021 h 2082596"/>
              <a:gd name="connsiteX4148" fmla="*/ 1727142 w 2114169"/>
              <a:gd name="connsiteY4148" fmla="*/ 1787514 h 2082596"/>
              <a:gd name="connsiteX4149" fmla="*/ 1727142 w 2114169"/>
              <a:gd name="connsiteY4149" fmla="*/ 1747887 h 2082596"/>
              <a:gd name="connsiteX4150" fmla="*/ 1730000 w 2114169"/>
              <a:gd name="connsiteY4150" fmla="*/ 1705641 h 2082596"/>
              <a:gd name="connsiteX4151" fmla="*/ 1732572 w 2114169"/>
              <a:gd name="connsiteY4151" fmla="*/ 1684055 h 2082596"/>
              <a:gd name="connsiteX4152" fmla="*/ 1736000 w 2114169"/>
              <a:gd name="connsiteY4152" fmla="*/ 1662623 h 2082596"/>
              <a:gd name="connsiteX4153" fmla="*/ 1744860 w 2114169"/>
              <a:gd name="connsiteY4153" fmla="*/ 1620992 h 2082596"/>
              <a:gd name="connsiteX4154" fmla="*/ 1748979 w 2114169"/>
              <a:gd name="connsiteY4154" fmla="*/ 1606383 h 2082596"/>
              <a:gd name="connsiteX4155" fmla="*/ 1742696 w 2114169"/>
              <a:gd name="connsiteY4155" fmla="*/ 1587958 h 2082596"/>
              <a:gd name="connsiteX4156" fmla="*/ 1719406 w 2114169"/>
              <a:gd name="connsiteY4156" fmla="*/ 1555678 h 2082596"/>
              <a:gd name="connsiteX4157" fmla="*/ 1716473 w 2114169"/>
              <a:gd name="connsiteY4157" fmla="*/ 1563943 h 2082596"/>
              <a:gd name="connsiteX4158" fmla="*/ 1691133 w 2114169"/>
              <a:gd name="connsiteY4158" fmla="*/ 1613900 h 2082596"/>
              <a:gd name="connsiteX4159" fmla="*/ 1686752 w 2114169"/>
              <a:gd name="connsiteY4159" fmla="*/ 1631631 h 2082596"/>
              <a:gd name="connsiteX4160" fmla="*/ 1680084 w 2114169"/>
              <a:gd name="connsiteY4160" fmla="*/ 1666323 h 2082596"/>
              <a:gd name="connsiteX4161" fmla="*/ 1676940 w 2114169"/>
              <a:gd name="connsiteY4161" fmla="*/ 1688063 h 2082596"/>
              <a:gd name="connsiteX4162" fmla="*/ 1674273 w 2114169"/>
              <a:gd name="connsiteY4162" fmla="*/ 1712580 h 2082596"/>
              <a:gd name="connsiteX4163" fmla="*/ 1672368 w 2114169"/>
              <a:gd name="connsiteY4163" fmla="*/ 1739407 h 2082596"/>
              <a:gd name="connsiteX4164" fmla="*/ 1671606 w 2114169"/>
              <a:gd name="connsiteY4164" fmla="*/ 1753592 h 2082596"/>
              <a:gd name="connsiteX4165" fmla="*/ 1671415 w 2114169"/>
              <a:gd name="connsiteY4165" fmla="*/ 1768239 h 2082596"/>
              <a:gd name="connsiteX4166" fmla="*/ 1671225 w 2114169"/>
              <a:gd name="connsiteY4166" fmla="*/ 1783351 h 2082596"/>
              <a:gd name="connsiteX4167" fmla="*/ 1671701 w 2114169"/>
              <a:gd name="connsiteY4167" fmla="*/ 1798770 h 2082596"/>
              <a:gd name="connsiteX4168" fmla="*/ 1673415 w 2114169"/>
              <a:gd name="connsiteY4168" fmla="*/ 1830686 h 2082596"/>
              <a:gd name="connsiteX4169" fmla="*/ 1681609 w 2114169"/>
              <a:gd name="connsiteY4169" fmla="*/ 1896369 h 2082596"/>
              <a:gd name="connsiteX4170" fmla="*/ 1688086 w 2114169"/>
              <a:gd name="connsiteY4170" fmla="*/ 1929366 h 2082596"/>
              <a:gd name="connsiteX4171" fmla="*/ 1696469 w 2114169"/>
              <a:gd name="connsiteY4171" fmla="*/ 1961589 h 2082596"/>
              <a:gd name="connsiteX4172" fmla="*/ 1698564 w 2114169"/>
              <a:gd name="connsiteY4172" fmla="*/ 1969607 h 2082596"/>
              <a:gd name="connsiteX4173" fmla="*/ 1701041 w 2114169"/>
              <a:gd name="connsiteY4173" fmla="*/ 1977317 h 2082596"/>
              <a:gd name="connsiteX4174" fmla="*/ 1706089 w 2114169"/>
              <a:gd name="connsiteY4174" fmla="*/ 1992736 h 2082596"/>
              <a:gd name="connsiteX4175" fmla="*/ 1716378 w 2114169"/>
              <a:gd name="connsiteY4175" fmla="*/ 2023418 h 2082596"/>
              <a:gd name="connsiteX4176" fmla="*/ 1733121 w 2114169"/>
              <a:gd name="connsiteY4176" fmla="*/ 2082596 h 2082596"/>
              <a:gd name="connsiteX4177" fmla="*/ 1729220 w 2114169"/>
              <a:gd name="connsiteY4177" fmla="*/ 2082596 h 2082596"/>
              <a:gd name="connsiteX4178" fmla="*/ 1712568 w 2114169"/>
              <a:gd name="connsiteY4178" fmla="*/ 2027274 h 2082596"/>
              <a:gd name="connsiteX4179" fmla="*/ 1701803 w 2114169"/>
              <a:gd name="connsiteY4179" fmla="*/ 1996899 h 2082596"/>
              <a:gd name="connsiteX4180" fmla="*/ 1696373 w 2114169"/>
              <a:gd name="connsiteY4180" fmla="*/ 1981480 h 2082596"/>
              <a:gd name="connsiteX4181" fmla="*/ 1693706 w 2114169"/>
              <a:gd name="connsiteY4181" fmla="*/ 1973770 h 2082596"/>
              <a:gd name="connsiteX4182" fmla="*/ 1691419 w 2114169"/>
              <a:gd name="connsiteY4182" fmla="*/ 1965599 h 2082596"/>
              <a:gd name="connsiteX4183" fmla="*/ 1682465 w 2114169"/>
              <a:gd name="connsiteY4183" fmla="*/ 1933064 h 2082596"/>
              <a:gd name="connsiteX4184" fmla="*/ 1675321 w 2114169"/>
              <a:gd name="connsiteY4184" fmla="*/ 1899607 h 2082596"/>
              <a:gd name="connsiteX4185" fmla="*/ 1671415 w 2114169"/>
              <a:gd name="connsiteY4185" fmla="*/ 1876633 h 2082596"/>
              <a:gd name="connsiteX4186" fmla="*/ 1667891 w 2114169"/>
              <a:gd name="connsiteY4186" fmla="*/ 1880025 h 2082596"/>
              <a:gd name="connsiteX4187" fmla="*/ 1648077 w 2114169"/>
              <a:gd name="connsiteY4187" fmla="*/ 1902845 h 2082596"/>
              <a:gd name="connsiteX4188" fmla="*/ 1623595 w 2114169"/>
              <a:gd name="connsiteY4188" fmla="*/ 1941854 h 2082596"/>
              <a:gd name="connsiteX4189" fmla="*/ 1612164 w 2114169"/>
              <a:gd name="connsiteY4189" fmla="*/ 1967294 h 2082596"/>
              <a:gd name="connsiteX4190" fmla="*/ 1602923 w 2114169"/>
              <a:gd name="connsiteY4190" fmla="*/ 1995974 h 2082596"/>
              <a:gd name="connsiteX4191" fmla="*/ 1599304 w 2114169"/>
              <a:gd name="connsiteY4191" fmla="*/ 2011237 h 2082596"/>
              <a:gd name="connsiteX4192" fmla="*/ 1596637 w 2114169"/>
              <a:gd name="connsiteY4192" fmla="*/ 2026809 h 2082596"/>
              <a:gd name="connsiteX4193" fmla="*/ 1593874 w 2114169"/>
              <a:gd name="connsiteY4193" fmla="*/ 2058111 h 2082596"/>
              <a:gd name="connsiteX4194" fmla="*/ 1593779 w 2114169"/>
              <a:gd name="connsiteY4194" fmla="*/ 2073221 h 2082596"/>
              <a:gd name="connsiteX4195" fmla="*/ 1594149 w 2114169"/>
              <a:gd name="connsiteY4195" fmla="*/ 2082596 h 2082596"/>
              <a:gd name="connsiteX4196" fmla="*/ 1591468 w 2114169"/>
              <a:gd name="connsiteY4196" fmla="*/ 2082596 h 2082596"/>
              <a:gd name="connsiteX4197" fmla="*/ 1590826 w 2114169"/>
              <a:gd name="connsiteY4197" fmla="*/ 2073528 h 2082596"/>
              <a:gd name="connsiteX4198" fmla="*/ 1590445 w 2114169"/>
              <a:gd name="connsiteY4198" fmla="*/ 2057956 h 2082596"/>
              <a:gd name="connsiteX4199" fmla="*/ 1592255 w 2114169"/>
              <a:gd name="connsiteY4199" fmla="*/ 2025424 h 2082596"/>
              <a:gd name="connsiteX4200" fmla="*/ 1594540 w 2114169"/>
              <a:gd name="connsiteY4200" fmla="*/ 2008926 h 2082596"/>
              <a:gd name="connsiteX4201" fmla="*/ 1597780 w 2114169"/>
              <a:gd name="connsiteY4201" fmla="*/ 1992736 h 2082596"/>
              <a:gd name="connsiteX4202" fmla="*/ 1606544 w 2114169"/>
              <a:gd name="connsiteY4202" fmla="*/ 1961898 h 2082596"/>
              <a:gd name="connsiteX4203" fmla="*/ 1617690 w 2114169"/>
              <a:gd name="connsiteY4203" fmla="*/ 1934299 h 2082596"/>
              <a:gd name="connsiteX4204" fmla="*/ 1642076 w 2114169"/>
              <a:gd name="connsiteY4204" fmla="*/ 1891434 h 2082596"/>
              <a:gd name="connsiteX4205" fmla="*/ 1662080 w 2114169"/>
              <a:gd name="connsiteY4205" fmla="*/ 1865687 h 2082596"/>
              <a:gd name="connsiteX4206" fmla="*/ 1668748 w 2114169"/>
              <a:gd name="connsiteY4206" fmla="*/ 1858593 h 2082596"/>
              <a:gd name="connsiteX4207" fmla="*/ 1665890 w 2114169"/>
              <a:gd name="connsiteY4207" fmla="*/ 1832536 h 2082596"/>
              <a:gd name="connsiteX4208" fmla="*/ 1663604 w 2114169"/>
              <a:gd name="connsiteY4208" fmla="*/ 1799848 h 2082596"/>
              <a:gd name="connsiteX4209" fmla="*/ 1662842 w 2114169"/>
              <a:gd name="connsiteY4209" fmla="*/ 1783967 h 2082596"/>
              <a:gd name="connsiteX4210" fmla="*/ 1662746 w 2114169"/>
              <a:gd name="connsiteY4210" fmla="*/ 1768395 h 2082596"/>
              <a:gd name="connsiteX4211" fmla="*/ 1662746 w 2114169"/>
              <a:gd name="connsiteY4211" fmla="*/ 1753129 h 2082596"/>
              <a:gd name="connsiteX4212" fmla="*/ 1663318 w 2114169"/>
              <a:gd name="connsiteY4212" fmla="*/ 1738482 h 2082596"/>
              <a:gd name="connsiteX4213" fmla="*/ 1664938 w 2114169"/>
              <a:gd name="connsiteY4213" fmla="*/ 1710574 h 2082596"/>
              <a:gd name="connsiteX4214" fmla="*/ 1667319 w 2114169"/>
              <a:gd name="connsiteY4214" fmla="*/ 1685134 h 2082596"/>
              <a:gd name="connsiteX4215" fmla="*/ 1670272 w 2114169"/>
              <a:gd name="connsiteY4215" fmla="*/ 1662314 h 2082596"/>
              <a:gd name="connsiteX4216" fmla="*/ 1673321 w 2114169"/>
              <a:gd name="connsiteY4216" fmla="*/ 1643657 h 2082596"/>
              <a:gd name="connsiteX4217" fmla="*/ 1666747 w 2114169"/>
              <a:gd name="connsiteY4217" fmla="*/ 1653987 h 2082596"/>
              <a:gd name="connsiteX4218" fmla="*/ 1659984 w 2114169"/>
              <a:gd name="connsiteY4218" fmla="*/ 1664473 h 2082596"/>
              <a:gd name="connsiteX4219" fmla="*/ 1652935 w 2114169"/>
              <a:gd name="connsiteY4219" fmla="*/ 1674341 h 2082596"/>
              <a:gd name="connsiteX4220" fmla="*/ 1638837 w 2114169"/>
              <a:gd name="connsiteY4220" fmla="*/ 1694076 h 2082596"/>
              <a:gd name="connsiteX4221" fmla="*/ 1611306 w 2114169"/>
              <a:gd name="connsiteY4221" fmla="*/ 1732469 h 2082596"/>
              <a:gd name="connsiteX4222" fmla="*/ 1561582 w 2114169"/>
              <a:gd name="connsiteY4222" fmla="*/ 1813108 h 2082596"/>
              <a:gd name="connsiteX4223" fmla="*/ 1557867 w 2114169"/>
              <a:gd name="connsiteY4223" fmla="*/ 1820200 h 2082596"/>
              <a:gd name="connsiteX4224" fmla="*/ 1557199 w 2114169"/>
              <a:gd name="connsiteY4224" fmla="*/ 1854429 h 2082596"/>
              <a:gd name="connsiteX4225" fmla="*/ 1557295 w 2114169"/>
              <a:gd name="connsiteY4225" fmla="*/ 1872161 h 2082596"/>
              <a:gd name="connsiteX4226" fmla="*/ 1557961 w 2114169"/>
              <a:gd name="connsiteY4226" fmla="*/ 1888198 h 2082596"/>
              <a:gd name="connsiteX4227" fmla="*/ 1558533 w 2114169"/>
              <a:gd name="connsiteY4227" fmla="*/ 1902229 h 2082596"/>
              <a:gd name="connsiteX4228" fmla="*/ 1559390 w 2114169"/>
              <a:gd name="connsiteY4228" fmla="*/ 1914100 h 2082596"/>
              <a:gd name="connsiteX4229" fmla="*/ 1561105 w 2114169"/>
              <a:gd name="connsiteY4229" fmla="*/ 1936612 h 2082596"/>
              <a:gd name="connsiteX4230" fmla="*/ 1558724 w 2114169"/>
              <a:gd name="connsiteY4230" fmla="*/ 1914254 h 2082596"/>
              <a:gd name="connsiteX4231" fmla="*/ 1557485 w 2114169"/>
              <a:gd name="connsiteY4231" fmla="*/ 1902382 h 2082596"/>
              <a:gd name="connsiteX4232" fmla="*/ 1556438 w 2114169"/>
              <a:gd name="connsiteY4232" fmla="*/ 1888351 h 2082596"/>
              <a:gd name="connsiteX4233" fmla="*/ 1555294 w 2114169"/>
              <a:gd name="connsiteY4233" fmla="*/ 1872316 h 2082596"/>
              <a:gd name="connsiteX4234" fmla="*/ 1554628 w 2114169"/>
              <a:gd name="connsiteY4234" fmla="*/ 1854429 h 2082596"/>
              <a:gd name="connsiteX4235" fmla="*/ 1554246 w 2114169"/>
              <a:gd name="connsiteY4235" fmla="*/ 1827294 h 2082596"/>
              <a:gd name="connsiteX4236" fmla="*/ 1522621 w 2114169"/>
              <a:gd name="connsiteY4236" fmla="*/ 1898682 h 2082596"/>
              <a:gd name="connsiteX4237" fmla="*/ 1499853 w 2114169"/>
              <a:gd name="connsiteY4237" fmla="*/ 1985951 h 2082596"/>
              <a:gd name="connsiteX4238" fmla="*/ 1497091 w 2114169"/>
              <a:gd name="connsiteY4238" fmla="*/ 2065666 h 2082596"/>
              <a:gd name="connsiteX4239" fmla="*/ 1500697 w 2114169"/>
              <a:gd name="connsiteY4239" fmla="*/ 2082596 h 2082596"/>
              <a:gd name="connsiteX4240" fmla="*/ 1498466 w 2114169"/>
              <a:gd name="connsiteY4240" fmla="*/ 2082596 h 2082596"/>
              <a:gd name="connsiteX4241" fmla="*/ 1494614 w 2114169"/>
              <a:gd name="connsiteY4241" fmla="*/ 2066436 h 2082596"/>
              <a:gd name="connsiteX4242" fmla="*/ 1495662 w 2114169"/>
              <a:gd name="connsiteY4242" fmla="*/ 1984409 h 2082596"/>
              <a:gd name="connsiteX4243" fmla="*/ 1517096 w 2114169"/>
              <a:gd name="connsiteY4243" fmla="*/ 1893440 h 2082596"/>
              <a:gd name="connsiteX4244" fmla="*/ 1554818 w 2114169"/>
              <a:gd name="connsiteY4244" fmla="*/ 1804319 h 2082596"/>
              <a:gd name="connsiteX4245" fmla="*/ 1557199 w 2114169"/>
              <a:gd name="connsiteY4245" fmla="*/ 1769320 h 2082596"/>
              <a:gd name="connsiteX4246" fmla="*/ 1564154 w 2114169"/>
              <a:gd name="connsiteY4246" fmla="*/ 1722138 h 2082596"/>
              <a:gd name="connsiteX4247" fmla="*/ 1569583 w 2114169"/>
              <a:gd name="connsiteY4247" fmla="*/ 1698702 h 2082596"/>
              <a:gd name="connsiteX4248" fmla="*/ 1576442 w 2114169"/>
              <a:gd name="connsiteY4248" fmla="*/ 1675882 h 2082596"/>
              <a:gd name="connsiteX4249" fmla="*/ 1594160 w 2114169"/>
              <a:gd name="connsiteY4249" fmla="*/ 1634098 h 2082596"/>
              <a:gd name="connsiteX4250" fmla="*/ 1615975 w 2114169"/>
              <a:gd name="connsiteY4250" fmla="*/ 1599560 h 2082596"/>
              <a:gd name="connsiteX4251" fmla="*/ 1639503 w 2114169"/>
              <a:gd name="connsiteY4251" fmla="*/ 1573502 h 2082596"/>
              <a:gd name="connsiteX4252" fmla="*/ 1662461 w 2114169"/>
              <a:gd name="connsiteY4252" fmla="*/ 1555309 h 2082596"/>
              <a:gd name="connsiteX4253" fmla="*/ 1699136 w 2114169"/>
              <a:gd name="connsiteY4253" fmla="*/ 1536959 h 2082596"/>
              <a:gd name="connsiteX4254" fmla="*/ 1704721 w 2114169"/>
              <a:gd name="connsiteY4254" fmla="*/ 1535324 h 2082596"/>
              <a:gd name="connsiteX4255" fmla="*/ 1696195 w 2114169"/>
              <a:gd name="connsiteY4255" fmla="*/ 1523507 h 2082596"/>
              <a:gd name="connsiteX4256" fmla="*/ 1644479 w 2114169"/>
              <a:gd name="connsiteY4256" fmla="*/ 1484710 h 2082596"/>
              <a:gd name="connsiteX4257" fmla="*/ 1644362 w 2114169"/>
              <a:gd name="connsiteY4257" fmla="*/ 1486233 h 2082596"/>
              <a:gd name="connsiteX4258" fmla="*/ 1643505 w 2114169"/>
              <a:gd name="connsiteY4258" fmla="*/ 1506586 h 2082596"/>
              <a:gd name="connsiteX4259" fmla="*/ 1642742 w 2114169"/>
              <a:gd name="connsiteY4259" fmla="*/ 1524316 h 2082596"/>
              <a:gd name="connsiteX4260" fmla="*/ 1642265 w 2114169"/>
              <a:gd name="connsiteY4260" fmla="*/ 1506586 h 2082596"/>
              <a:gd name="connsiteX4261" fmla="*/ 1641695 w 2114169"/>
              <a:gd name="connsiteY4261" fmla="*/ 1486079 h 2082596"/>
              <a:gd name="connsiteX4262" fmla="*/ 1641732 w 2114169"/>
              <a:gd name="connsiteY4262" fmla="*/ 1482649 h 2082596"/>
              <a:gd name="connsiteX4263" fmla="*/ 1634948 w 2114169"/>
              <a:gd name="connsiteY4263" fmla="*/ 1477560 h 2082596"/>
              <a:gd name="connsiteX4264" fmla="*/ 1611932 w 2114169"/>
              <a:gd name="connsiteY4264" fmla="*/ 1464069 h 2082596"/>
              <a:gd name="connsiteX4265" fmla="*/ 1605306 w 2114169"/>
              <a:gd name="connsiteY4265" fmla="*/ 1486695 h 2082596"/>
              <a:gd name="connsiteX4266" fmla="*/ 1599685 w 2114169"/>
              <a:gd name="connsiteY4266" fmla="*/ 1510594 h 2082596"/>
              <a:gd name="connsiteX4267" fmla="*/ 1595589 w 2114169"/>
              <a:gd name="connsiteY4267" fmla="*/ 1533568 h 2082596"/>
              <a:gd name="connsiteX4268" fmla="*/ 1593017 w 2114169"/>
              <a:gd name="connsiteY4268" fmla="*/ 1554538 h 2082596"/>
              <a:gd name="connsiteX4269" fmla="*/ 1591970 w 2114169"/>
              <a:gd name="connsiteY4269" fmla="*/ 1572576 h 2082596"/>
              <a:gd name="connsiteX4270" fmla="*/ 1591970 w 2114169"/>
              <a:gd name="connsiteY4270" fmla="*/ 1586607 h 2082596"/>
              <a:gd name="connsiteX4271" fmla="*/ 1592159 w 2114169"/>
              <a:gd name="connsiteY4271" fmla="*/ 1598944 h 2082596"/>
              <a:gd name="connsiteX4272" fmla="*/ 1591493 w 2114169"/>
              <a:gd name="connsiteY4272" fmla="*/ 1586763 h 2082596"/>
              <a:gd name="connsiteX4273" fmla="*/ 1590921 w 2114169"/>
              <a:gd name="connsiteY4273" fmla="*/ 1572732 h 2082596"/>
              <a:gd name="connsiteX4274" fmla="*/ 1591302 w 2114169"/>
              <a:gd name="connsiteY4274" fmla="*/ 1554384 h 2082596"/>
              <a:gd name="connsiteX4275" fmla="*/ 1593017 w 2114169"/>
              <a:gd name="connsiteY4275" fmla="*/ 1532798 h 2082596"/>
              <a:gd name="connsiteX4276" fmla="*/ 1596256 w 2114169"/>
              <a:gd name="connsiteY4276" fmla="*/ 1509053 h 2082596"/>
              <a:gd name="connsiteX4277" fmla="*/ 1601019 w 2114169"/>
              <a:gd name="connsiteY4277" fmla="*/ 1484229 h 2082596"/>
              <a:gd name="connsiteX4278" fmla="*/ 1606766 w 2114169"/>
              <a:gd name="connsiteY4278" fmla="*/ 1461041 h 2082596"/>
              <a:gd name="connsiteX4279" fmla="*/ 1601540 w 2114169"/>
              <a:gd name="connsiteY4279" fmla="*/ 1457978 h 2082596"/>
              <a:gd name="connsiteX4280" fmla="*/ 1584837 w 2114169"/>
              <a:gd name="connsiteY4280" fmla="*/ 1446876 h 2082596"/>
              <a:gd name="connsiteX4281" fmla="*/ 1568442 w 2114169"/>
              <a:gd name="connsiteY4281" fmla="*/ 1434851 h 2082596"/>
              <a:gd name="connsiteX4282" fmla="*/ 1566345 w 2114169"/>
              <a:gd name="connsiteY4282" fmla="*/ 1433140 h 2082596"/>
              <a:gd name="connsiteX4283" fmla="*/ 1566344 w 2114169"/>
              <a:gd name="connsiteY4283" fmla="*/ 1433193 h 2082596"/>
              <a:gd name="connsiteX4284" fmla="*/ 1565972 w 2114169"/>
              <a:gd name="connsiteY4284" fmla="*/ 1439479 h 2082596"/>
              <a:gd name="connsiteX4285" fmla="*/ 1571020 w 2114169"/>
              <a:gd name="connsiteY4285" fmla="*/ 1459828 h 2082596"/>
              <a:gd name="connsiteX4286" fmla="*/ 1586898 w 2114169"/>
              <a:gd name="connsiteY4286" fmla="*/ 1585645 h 2082596"/>
              <a:gd name="connsiteX4287" fmla="*/ 1585662 w 2114169"/>
              <a:gd name="connsiteY4287" fmla="*/ 1620490 h 2082596"/>
              <a:gd name="connsiteX4288" fmla="*/ 1581125 w 2114169"/>
              <a:gd name="connsiteY4288" fmla="*/ 1653641 h 2082596"/>
              <a:gd name="connsiteX4289" fmla="*/ 1573082 w 2114169"/>
              <a:gd name="connsiteY4289" fmla="*/ 1682782 h 2082596"/>
              <a:gd name="connsiteX4290" fmla="*/ 1562771 w 2114169"/>
              <a:gd name="connsiteY4290" fmla="*/ 1706373 h 2082596"/>
              <a:gd name="connsiteX4291" fmla="*/ 1557307 w 2114169"/>
              <a:gd name="connsiteY4291" fmla="*/ 1715777 h 2082596"/>
              <a:gd name="connsiteX4292" fmla="*/ 1551945 w 2114169"/>
              <a:gd name="connsiteY4292" fmla="*/ 1723641 h 2082596"/>
              <a:gd name="connsiteX4293" fmla="*/ 1542459 w 2114169"/>
              <a:gd name="connsiteY4293" fmla="*/ 1735205 h 2082596"/>
              <a:gd name="connsiteX4294" fmla="*/ 1533591 w 2114169"/>
              <a:gd name="connsiteY4294" fmla="*/ 1743839 h 2082596"/>
              <a:gd name="connsiteX4295" fmla="*/ 1542150 w 2114169"/>
              <a:gd name="connsiteY4295" fmla="*/ 1734589 h 2082596"/>
              <a:gd name="connsiteX4296" fmla="*/ 1551120 w 2114169"/>
              <a:gd name="connsiteY4296" fmla="*/ 1722562 h 2082596"/>
              <a:gd name="connsiteX4297" fmla="*/ 1556172 w 2114169"/>
              <a:gd name="connsiteY4297" fmla="*/ 1714391 h 2082596"/>
              <a:gd name="connsiteX4298" fmla="*/ 1561224 w 2114169"/>
              <a:gd name="connsiteY4298" fmla="*/ 1704677 h 2082596"/>
              <a:gd name="connsiteX4299" fmla="*/ 1570504 w 2114169"/>
              <a:gd name="connsiteY4299" fmla="*/ 1680931 h 2082596"/>
              <a:gd name="connsiteX4300" fmla="*/ 1577310 w 2114169"/>
              <a:gd name="connsiteY4300" fmla="*/ 1652099 h 2082596"/>
              <a:gd name="connsiteX4301" fmla="*/ 1580713 w 2114169"/>
              <a:gd name="connsiteY4301" fmla="*/ 1619719 h 2082596"/>
              <a:gd name="connsiteX4302" fmla="*/ 1580815 w 2114169"/>
              <a:gd name="connsiteY4302" fmla="*/ 1585952 h 2082596"/>
              <a:gd name="connsiteX4303" fmla="*/ 1573559 w 2114169"/>
              <a:gd name="connsiteY4303" fmla="*/ 1520230 h 2082596"/>
              <a:gd name="connsiteX4304" fmla="*/ 1563440 w 2114169"/>
              <a:gd name="connsiteY4304" fmla="*/ 1474079 h 2082596"/>
              <a:gd name="connsiteX4305" fmla="*/ 1558914 w 2114169"/>
              <a:gd name="connsiteY4305" fmla="*/ 1509823 h 2082596"/>
              <a:gd name="connsiteX4306" fmla="*/ 1531098 w 2114169"/>
              <a:gd name="connsiteY4306" fmla="*/ 1609274 h 2082596"/>
              <a:gd name="connsiteX4307" fmla="*/ 1507570 w 2114169"/>
              <a:gd name="connsiteY4307" fmla="*/ 1654912 h 2082596"/>
              <a:gd name="connsiteX4308" fmla="*/ 1495186 w 2114169"/>
              <a:gd name="connsiteY4308" fmla="*/ 1698856 h 2082596"/>
              <a:gd name="connsiteX4309" fmla="*/ 1483088 w 2114169"/>
              <a:gd name="connsiteY4309" fmla="*/ 1747887 h 2082596"/>
              <a:gd name="connsiteX4310" fmla="*/ 1471276 w 2114169"/>
              <a:gd name="connsiteY4310" fmla="*/ 1805399 h 2082596"/>
              <a:gd name="connsiteX4311" fmla="*/ 1466322 w 2114169"/>
              <a:gd name="connsiteY4311" fmla="*/ 1835156 h 2082596"/>
              <a:gd name="connsiteX4312" fmla="*/ 1462322 w 2114169"/>
              <a:gd name="connsiteY4312" fmla="*/ 1864299 h 2082596"/>
              <a:gd name="connsiteX4313" fmla="*/ 1459559 w 2114169"/>
              <a:gd name="connsiteY4313" fmla="*/ 1891897 h 2082596"/>
              <a:gd name="connsiteX4314" fmla="*/ 1458130 w 2114169"/>
              <a:gd name="connsiteY4314" fmla="*/ 1916722 h 2082596"/>
              <a:gd name="connsiteX4315" fmla="*/ 1457939 w 2114169"/>
              <a:gd name="connsiteY4315" fmla="*/ 1937846 h 2082596"/>
              <a:gd name="connsiteX4316" fmla="*/ 1458607 w 2114169"/>
              <a:gd name="connsiteY4316" fmla="*/ 1954034 h 2082596"/>
              <a:gd name="connsiteX4317" fmla="*/ 1459559 w 2114169"/>
              <a:gd name="connsiteY4317" fmla="*/ 1968219 h 2082596"/>
              <a:gd name="connsiteX4318" fmla="*/ 1458321 w 2114169"/>
              <a:gd name="connsiteY4318" fmla="*/ 1954188 h 2082596"/>
              <a:gd name="connsiteX4319" fmla="*/ 1457464 w 2114169"/>
              <a:gd name="connsiteY4319" fmla="*/ 1937999 h 2082596"/>
              <a:gd name="connsiteX4320" fmla="*/ 1457273 w 2114169"/>
              <a:gd name="connsiteY4320" fmla="*/ 1916722 h 2082596"/>
              <a:gd name="connsiteX4321" fmla="*/ 1458321 w 2114169"/>
              <a:gd name="connsiteY4321" fmla="*/ 1891589 h 2082596"/>
              <a:gd name="connsiteX4322" fmla="*/ 1460606 w 2114169"/>
              <a:gd name="connsiteY4322" fmla="*/ 1863836 h 2082596"/>
              <a:gd name="connsiteX4323" fmla="*/ 1464132 w 2114169"/>
              <a:gd name="connsiteY4323" fmla="*/ 1834387 h 2082596"/>
              <a:gd name="connsiteX4324" fmla="*/ 1468608 w 2114169"/>
              <a:gd name="connsiteY4324" fmla="*/ 1804319 h 2082596"/>
              <a:gd name="connsiteX4325" fmla="*/ 1479563 w 2114169"/>
              <a:gd name="connsiteY4325" fmla="*/ 1746037 h 2082596"/>
              <a:gd name="connsiteX4326" fmla="*/ 1490899 w 2114169"/>
              <a:gd name="connsiteY4326" fmla="*/ 1696080 h 2082596"/>
              <a:gd name="connsiteX4327" fmla="*/ 1497758 w 2114169"/>
              <a:gd name="connsiteY4327" fmla="*/ 1669406 h 2082596"/>
              <a:gd name="connsiteX4328" fmla="*/ 1476134 w 2114169"/>
              <a:gd name="connsiteY4328" fmla="*/ 1696236 h 2082596"/>
              <a:gd name="connsiteX4329" fmla="*/ 1441555 w 2114169"/>
              <a:gd name="connsiteY4329" fmla="*/ 1725684 h 2082596"/>
              <a:gd name="connsiteX4330" fmla="*/ 1423741 w 2114169"/>
              <a:gd name="connsiteY4330" fmla="*/ 1736785 h 2082596"/>
              <a:gd name="connsiteX4331" fmla="*/ 1406023 w 2114169"/>
              <a:gd name="connsiteY4331" fmla="*/ 1745728 h 2082596"/>
              <a:gd name="connsiteX4332" fmla="*/ 1343438 w 2114169"/>
              <a:gd name="connsiteY4332" fmla="*/ 1780575 h 2082596"/>
              <a:gd name="connsiteX4333" fmla="*/ 1302571 w 2114169"/>
              <a:gd name="connsiteY4333" fmla="*/ 1817117 h 2082596"/>
              <a:gd name="connsiteX4334" fmla="*/ 1292951 w 2114169"/>
              <a:gd name="connsiteY4334" fmla="*/ 1831611 h 2082596"/>
              <a:gd name="connsiteX4335" fmla="*/ 1289998 w 2114169"/>
              <a:gd name="connsiteY4335" fmla="*/ 1837469 h 2082596"/>
              <a:gd name="connsiteX4336" fmla="*/ 1292856 w 2114169"/>
              <a:gd name="connsiteY4336" fmla="*/ 1831456 h 2082596"/>
              <a:gd name="connsiteX4337" fmla="*/ 1302286 w 2114169"/>
              <a:gd name="connsiteY4337" fmla="*/ 1816499 h 2082596"/>
              <a:gd name="connsiteX4338" fmla="*/ 1334029 w 2114169"/>
              <a:gd name="connsiteY4338" fmla="*/ 1786276 h 2082596"/>
              <a:gd name="connsiteX4339" fmla="*/ 1332838 w 2114169"/>
              <a:gd name="connsiteY4339" fmla="*/ 1775448 h 2082596"/>
              <a:gd name="connsiteX4340" fmla="*/ 1331291 w 2114169"/>
              <a:gd name="connsiteY4340" fmla="*/ 1761417 h 2082596"/>
              <a:gd name="connsiteX4341" fmla="*/ 1328301 w 2114169"/>
              <a:gd name="connsiteY4341" fmla="*/ 1743685 h 2082596"/>
              <a:gd name="connsiteX4342" fmla="*/ 1324074 w 2114169"/>
              <a:gd name="connsiteY4342" fmla="*/ 1723024 h 2082596"/>
              <a:gd name="connsiteX4343" fmla="*/ 1318196 w 2114169"/>
              <a:gd name="connsiteY4343" fmla="*/ 1700513 h 2082596"/>
              <a:gd name="connsiteX4344" fmla="*/ 1310567 w 2114169"/>
              <a:gd name="connsiteY4344" fmla="*/ 1677386 h 2082596"/>
              <a:gd name="connsiteX4345" fmla="*/ 1301390 w 2114169"/>
              <a:gd name="connsiteY4345" fmla="*/ 1654720 h 2082596"/>
              <a:gd name="connsiteX4346" fmla="*/ 1296441 w 2114169"/>
              <a:gd name="connsiteY4346" fmla="*/ 1643773 h 2082596"/>
              <a:gd name="connsiteX4347" fmla="*/ 1290976 w 2114169"/>
              <a:gd name="connsiteY4347" fmla="*/ 1633443 h 2082596"/>
              <a:gd name="connsiteX4348" fmla="*/ 1290952 w 2114169"/>
              <a:gd name="connsiteY4348" fmla="*/ 1633401 h 2082596"/>
              <a:gd name="connsiteX4349" fmla="*/ 1291331 w 2114169"/>
              <a:gd name="connsiteY4349" fmla="*/ 1653833 h 2082596"/>
              <a:gd name="connsiteX4350" fmla="*/ 1292474 w 2114169"/>
              <a:gd name="connsiteY4350" fmla="*/ 1671103 h 2082596"/>
              <a:gd name="connsiteX4351" fmla="*/ 1293903 w 2114169"/>
              <a:gd name="connsiteY4351" fmla="*/ 1684362 h 2082596"/>
              <a:gd name="connsiteX4352" fmla="*/ 1295428 w 2114169"/>
              <a:gd name="connsiteY4352" fmla="*/ 1695773 h 2082596"/>
              <a:gd name="connsiteX4353" fmla="*/ 1293713 w 2114169"/>
              <a:gd name="connsiteY4353" fmla="*/ 1684362 h 2082596"/>
              <a:gd name="connsiteX4354" fmla="*/ 1291998 w 2114169"/>
              <a:gd name="connsiteY4354" fmla="*/ 1671256 h 2082596"/>
              <a:gd name="connsiteX4355" fmla="*/ 1290473 w 2114169"/>
              <a:gd name="connsiteY4355" fmla="*/ 1653987 h 2082596"/>
              <a:gd name="connsiteX4356" fmla="*/ 1289712 w 2114169"/>
              <a:gd name="connsiteY4356" fmla="*/ 1633326 h 2082596"/>
              <a:gd name="connsiteX4357" fmla="*/ 1289712 w 2114169"/>
              <a:gd name="connsiteY4357" fmla="*/ 1631237 h 2082596"/>
              <a:gd name="connsiteX4358" fmla="*/ 1279840 w 2114169"/>
              <a:gd name="connsiteY4358" fmla="*/ 1614014 h 2082596"/>
              <a:gd name="connsiteX4359" fmla="*/ 1268499 w 2114169"/>
              <a:gd name="connsiteY4359" fmla="*/ 1597208 h 2082596"/>
              <a:gd name="connsiteX4360" fmla="*/ 1257672 w 2114169"/>
              <a:gd name="connsiteY4360" fmla="*/ 1583332 h 2082596"/>
              <a:gd name="connsiteX4361" fmla="*/ 1243649 w 2114169"/>
              <a:gd name="connsiteY4361" fmla="*/ 1567760 h 2082596"/>
              <a:gd name="connsiteX4362" fmla="*/ 1243661 w 2114169"/>
              <a:gd name="connsiteY4362" fmla="*/ 1568365 h 2082596"/>
              <a:gd name="connsiteX4363" fmla="*/ 1244368 w 2114169"/>
              <a:gd name="connsiteY4363" fmla="*/ 1572576 h 2082596"/>
              <a:gd name="connsiteX4364" fmla="*/ 1246846 w 2114169"/>
              <a:gd name="connsiteY4364" fmla="*/ 1584759 h 2082596"/>
              <a:gd name="connsiteX4365" fmla="*/ 1244177 w 2114169"/>
              <a:gd name="connsiteY4365" fmla="*/ 1572732 h 2082596"/>
              <a:gd name="connsiteX4366" fmla="*/ 1243699 w 2114169"/>
              <a:gd name="connsiteY4366" fmla="*/ 1570189 h 2082596"/>
              <a:gd name="connsiteX4367" fmla="*/ 1244062 w 2114169"/>
              <a:gd name="connsiteY4367" fmla="*/ 1587649 h 2082596"/>
              <a:gd name="connsiteX4368" fmla="*/ 1237669 w 2114169"/>
              <a:gd name="connsiteY4368" fmla="*/ 1661658 h 2082596"/>
              <a:gd name="connsiteX4369" fmla="*/ 1234370 w 2114169"/>
              <a:gd name="connsiteY4369" fmla="*/ 1679697 h 2082596"/>
              <a:gd name="connsiteX4370" fmla="*/ 1230658 w 2114169"/>
              <a:gd name="connsiteY4370" fmla="*/ 1697429 h 2082596"/>
              <a:gd name="connsiteX4371" fmla="*/ 1221996 w 2114169"/>
              <a:gd name="connsiteY4371" fmla="*/ 1731658 h 2082596"/>
              <a:gd name="connsiteX4372" fmla="*/ 1216119 w 2114169"/>
              <a:gd name="connsiteY4372" fmla="*/ 1756175 h 2082596"/>
              <a:gd name="connsiteX4373" fmla="*/ 1217253 w 2114169"/>
              <a:gd name="connsiteY4373" fmla="*/ 1758332 h 2082596"/>
              <a:gd name="connsiteX4374" fmla="*/ 1225502 w 2114169"/>
              <a:gd name="connsiteY4374" fmla="*/ 1773135 h 2082596"/>
              <a:gd name="connsiteX4375" fmla="*/ 1233751 w 2114169"/>
              <a:gd name="connsiteY4375" fmla="*/ 1786550 h 2082596"/>
              <a:gd name="connsiteX4376" fmla="*/ 1241895 w 2114169"/>
              <a:gd name="connsiteY4376" fmla="*/ 1798577 h 2082596"/>
              <a:gd name="connsiteX4377" fmla="*/ 1256641 w 2114169"/>
              <a:gd name="connsiteY4377" fmla="*/ 1818775 h 2082596"/>
              <a:gd name="connsiteX4378" fmla="*/ 1268499 w 2114169"/>
              <a:gd name="connsiteY4378" fmla="*/ 1833576 h 2082596"/>
              <a:gd name="connsiteX4379" fmla="*/ 1279118 w 2114169"/>
              <a:gd name="connsiteY4379" fmla="*/ 1846066 h 2082596"/>
              <a:gd name="connsiteX4380" fmla="*/ 1268189 w 2114169"/>
              <a:gd name="connsiteY4380" fmla="*/ 1834194 h 2082596"/>
              <a:gd name="connsiteX4381" fmla="*/ 1255918 w 2114169"/>
              <a:gd name="connsiteY4381" fmla="*/ 1820163 h 2082596"/>
              <a:gd name="connsiteX4382" fmla="*/ 1240555 w 2114169"/>
              <a:gd name="connsiteY4382" fmla="*/ 1800734 h 2082596"/>
              <a:gd name="connsiteX4383" fmla="*/ 1232100 w 2114169"/>
              <a:gd name="connsiteY4383" fmla="*/ 1789170 h 2082596"/>
              <a:gd name="connsiteX4384" fmla="*/ 1223440 w 2114169"/>
              <a:gd name="connsiteY4384" fmla="*/ 1776064 h 2082596"/>
              <a:gd name="connsiteX4385" fmla="*/ 1214881 w 2114169"/>
              <a:gd name="connsiteY4385" fmla="*/ 1761726 h 2082596"/>
              <a:gd name="connsiteX4386" fmla="*/ 1207870 w 2114169"/>
              <a:gd name="connsiteY4386" fmla="*/ 1798421 h 2082596"/>
              <a:gd name="connsiteX4387" fmla="*/ 1202509 w 2114169"/>
              <a:gd name="connsiteY4387" fmla="*/ 1863026 h 2082596"/>
              <a:gd name="connsiteX4388" fmla="*/ 1210861 w 2114169"/>
              <a:gd name="connsiteY4388" fmla="*/ 1919303 h 2082596"/>
              <a:gd name="connsiteX4389" fmla="*/ 1220759 w 2114169"/>
              <a:gd name="connsiteY4389" fmla="*/ 1940427 h 2082596"/>
              <a:gd name="connsiteX4390" fmla="*/ 1232926 w 2114169"/>
              <a:gd name="connsiteY4390" fmla="*/ 1955076 h 2082596"/>
              <a:gd name="connsiteX4391" fmla="*/ 1256641 w 2114169"/>
              <a:gd name="connsiteY4391" fmla="*/ 1968951 h 2082596"/>
              <a:gd name="connsiteX4392" fmla="*/ 1273138 w 2114169"/>
              <a:gd name="connsiteY4392" fmla="*/ 1972036 h 2082596"/>
              <a:gd name="connsiteX4393" fmla="*/ 1279015 w 2114169"/>
              <a:gd name="connsiteY4393" fmla="*/ 1972036 h 2082596"/>
              <a:gd name="connsiteX4394" fmla="*/ 1273138 w 2114169"/>
              <a:gd name="connsiteY4394" fmla="*/ 1972345 h 2082596"/>
              <a:gd name="connsiteX4395" fmla="*/ 1256537 w 2114169"/>
              <a:gd name="connsiteY4395" fmla="*/ 1970185 h 2082596"/>
              <a:gd name="connsiteX4396" fmla="*/ 1232100 w 2114169"/>
              <a:gd name="connsiteY4396" fmla="*/ 1957233 h 2082596"/>
              <a:gd name="connsiteX4397" fmla="*/ 1219212 w 2114169"/>
              <a:gd name="connsiteY4397" fmla="*/ 1942740 h 2082596"/>
              <a:gd name="connsiteX4398" fmla="*/ 1208385 w 2114169"/>
              <a:gd name="connsiteY4398" fmla="*/ 1921309 h 2082596"/>
              <a:gd name="connsiteX4399" fmla="*/ 1198383 w 2114169"/>
              <a:gd name="connsiteY4399" fmla="*/ 1863335 h 2082596"/>
              <a:gd name="connsiteX4400" fmla="*/ 1202302 w 2114169"/>
              <a:gd name="connsiteY4400" fmla="*/ 1796725 h 2082596"/>
              <a:gd name="connsiteX4401" fmla="*/ 1209933 w 2114169"/>
              <a:gd name="connsiteY4401" fmla="*/ 1752628 h 2082596"/>
              <a:gd name="connsiteX4402" fmla="*/ 1206221 w 2114169"/>
              <a:gd name="connsiteY4402" fmla="*/ 1745689 h 2082596"/>
              <a:gd name="connsiteX4403" fmla="*/ 1198075 w 2114169"/>
              <a:gd name="connsiteY4403" fmla="*/ 1728575 h 2082596"/>
              <a:gd name="connsiteX4404" fmla="*/ 1190548 w 2114169"/>
              <a:gd name="connsiteY4404" fmla="*/ 1710072 h 2082596"/>
              <a:gd name="connsiteX4405" fmla="*/ 1187042 w 2114169"/>
              <a:gd name="connsiteY4405" fmla="*/ 1700513 h 2082596"/>
              <a:gd name="connsiteX4406" fmla="*/ 1183948 w 2114169"/>
              <a:gd name="connsiteY4406" fmla="*/ 1690492 h 2082596"/>
              <a:gd name="connsiteX4407" fmla="*/ 1178381 w 2114169"/>
              <a:gd name="connsiteY4407" fmla="*/ 1669831 h 2082596"/>
              <a:gd name="connsiteX4408" fmla="*/ 1174051 w 2114169"/>
              <a:gd name="connsiteY4408" fmla="*/ 1648399 h 2082596"/>
              <a:gd name="connsiteX4409" fmla="*/ 1171266 w 2114169"/>
              <a:gd name="connsiteY4409" fmla="*/ 1626504 h 2082596"/>
              <a:gd name="connsiteX4410" fmla="*/ 1169926 w 2114169"/>
              <a:gd name="connsiteY4410" fmla="*/ 1583177 h 2082596"/>
              <a:gd name="connsiteX4411" fmla="*/ 1171284 w 2114169"/>
              <a:gd name="connsiteY4411" fmla="*/ 1568853 h 2082596"/>
              <a:gd name="connsiteX4412" fmla="*/ 1163017 w 2114169"/>
              <a:gd name="connsiteY4412" fmla="*/ 1572269 h 2082596"/>
              <a:gd name="connsiteX4413" fmla="*/ 1147300 w 2114169"/>
              <a:gd name="connsiteY4413" fmla="*/ 1577665 h 2082596"/>
              <a:gd name="connsiteX4414" fmla="*/ 1162921 w 2114169"/>
              <a:gd name="connsiteY4414" fmla="*/ 1571498 h 2082596"/>
              <a:gd name="connsiteX4415" fmla="*/ 1171412 w 2114169"/>
              <a:gd name="connsiteY4415" fmla="*/ 1567509 h 2082596"/>
              <a:gd name="connsiteX4416" fmla="*/ 1173741 w 2114169"/>
              <a:gd name="connsiteY4416" fmla="*/ 1542934 h 2082596"/>
              <a:gd name="connsiteX4417" fmla="*/ 1180959 w 2114169"/>
              <a:gd name="connsiteY4417" fmla="*/ 1508089 h 2082596"/>
              <a:gd name="connsiteX4418" fmla="*/ 1197766 w 2114169"/>
              <a:gd name="connsiteY4418" fmla="*/ 1459519 h 2082596"/>
              <a:gd name="connsiteX4419" fmla="*/ 1202405 w 2114169"/>
              <a:gd name="connsiteY4419" fmla="*/ 1449498 h 2082596"/>
              <a:gd name="connsiteX4420" fmla="*/ 1184876 w 2114169"/>
              <a:gd name="connsiteY4420" fmla="*/ 1418198 h 2082596"/>
              <a:gd name="connsiteX4421" fmla="*/ 1167488 w 2114169"/>
              <a:gd name="connsiteY4421" fmla="*/ 1395173 h 2082596"/>
              <a:gd name="connsiteX4422" fmla="*/ 1162160 w 2114169"/>
              <a:gd name="connsiteY4422" fmla="*/ 1411607 h 2082596"/>
              <a:gd name="connsiteX4423" fmla="*/ 1158254 w 2114169"/>
              <a:gd name="connsiteY4423" fmla="*/ 1427026 h 2082596"/>
              <a:gd name="connsiteX4424" fmla="*/ 1155206 w 2114169"/>
              <a:gd name="connsiteY4424" fmla="*/ 1440902 h 2082596"/>
              <a:gd name="connsiteX4425" fmla="*/ 1150728 w 2114169"/>
              <a:gd name="connsiteY4425" fmla="*/ 1462950 h 2082596"/>
              <a:gd name="connsiteX4426" fmla="*/ 1147300 w 2114169"/>
              <a:gd name="connsiteY4426" fmla="*/ 1481453 h 2082596"/>
              <a:gd name="connsiteX4427" fmla="*/ 1150348 w 2114169"/>
              <a:gd name="connsiteY4427" fmla="*/ 1462796 h 2082596"/>
              <a:gd name="connsiteX4428" fmla="*/ 1154349 w 2114169"/>
              <a:gd name="connsiteY4428" fmla="*/ 1440439 h 2082596"/>
              <a:gd name="connsiteX4429" fmla="*/ 1157110 w 2114169"/>
              <a:gd name="connsiteY4429" fmla="*/ 1426408 h 2082596"/>
              <a:gd name="connsiteX4430" fmla="*/ 1160636 w 2114169"/>
              <a:gd name="connsiteY4430" fmla="*/ 1410682 h 2082596"/>
              <a:gd name="connsiteX4431" fmla="*/ 1165854 w 2114169"/>
              <a:gd name="connsiteY4431" fmla="*/ 1393009 h 2082596"/>
              <a:gd name="connsiteX4432" fmla="*/ 1160672 w 2114169"/>
              <a:gd name="connsiteY4432" fmla="*/ 1386147 h 2082596"/>
              <a:gd name="connsiteX4433" fmla="*/ 1140024 w 2114169"/>
              <a:gd name="connsiteY4433" fmla="*/ 1365312 h 2082596"/>
              <a:gd name="connsiteX4434" fmla="*/ 1136003 w 2114169"/>
              <a:gd name="connsiteY4434" fmla="*/ 1361920 h 2082596"/>
              <a:gd name="connsiteX4435" fmla="*/ 1138375 w 2114169"/>
              <a:gd name="connsiteY4435" fmla="*/ 1398925 h 2082596"/>
              <a:gd name="connsiteX4436" fmla="*/ 1136828 w 2114169"/>
              <a:gd name="connsiteY4436" fmla="*/ 1490973 h 2082596"/>
              <a:gd name="connsiteX4437" fmla="*/ 1122496 w 2114169"/>
              <a:gd name="connsiteY4437" fmla="*/ 1583486 h 2082596"/>
              <a:gd name="connsiteX4438" fmla="*/ 1111773 w 2114169"/>
              <a:gd name="connsiteY4438" fmla="*/ 1621569 h 2082596"/>
              <a:gd name="connsiteX4439" fmla="*/ 1112391 w 2114169"/>
              <a:gd name="connsiteY4439" fmla="*/ 1621878 h 2082596"/>
              <a:gd name="connsiteX4440" fmla="*/ 1109298 w 2114169"/>
              <a:gd name="connsiteY4440" fmla="*/ 1635138 h 2082596"/>
              <a:gd name="connsiteX4441" fmla="*/ 1102183 w 2114169"/>
              <a:gd name="connsiteY4441" fmla="*/ 1670754 h 2082596"/>
              <a:gd name="connsiteX4442" fmla="*/ 1088780 w 2114169"/>
              <a:gd name="connsiteY4442" fmla="*/ 1781924 h 2082596"/>
              <a:gd name="connsiteX4443" fmla="*/ 1087955 w 2114169"/>
              <a:gd name="connsiteY4443" fmla="*/ 1812606 h 2082596"/>
              <a:gd name="connsiteX4444" fmla="*/ 1088883 w 2114169"/>
              <a:gd name="connsiteY4444" fmla="*/ 1842211 h 2082596"/>
              <a:gd name="connsiteX4445" fmla="*/ 1096203 w 2114169"/>
              <a:gd name="connsiteY4445" fmla="*/ 1893710 h 2082596"/>
              <a:gd name="connsiteX4446" fmla="*/ 1101874 w 2114169"/>
              <a:gd name="connsiteY4446" fmla="*/ 1912983 h 2082596"/>
              <a:gd name="connsiteX4447" fmla="*/ 1107442 w 2114169"/>
              <a:gd name="connsiteY4447" fmla="*/ 1927014 h 2082596"/>
              <a:gd name="connsiteX4448" fmla="*/ 1111670 w 2114169"/>
              <a:gd name="connsiteY4448" fmla="*/ 1935340 h 2082596"/>
              <a:gd name="connsiteX4449" fmla="*/ 1113217 w 2114169"/>
              <a:gd name="connsiteY4449" fmla="*/ 1938269 h 2082596"/>
              <a:gd name="connsiteX4450" fmla="*/ 1111566 w 2114169"/>
              <a:gd name="connsiteY4450" fmla="*/ 1935494 h 2082596"/>
              <a:gd name="connsiteX4451" fmla="*/ 1107030 w 2114169"/>
              <a:gd name="connsiteY4451" fmla="*/ 1927476 h 2082596"/>
              <a:gd name="connsiteX4452" fmla="*/ 1100843 w 2114169"/>
              <a:gd name="connsiteY4452" fmla="*/ 1913752 h 2082596"/>
              <a:gd name="connsiteX4453" fmla="*/ 1094451 w 2114169"/>
              <a:gd name="connsiteY4453" fmla="*/ 1894633 h 2082596"/>
              <a:gd name="connsiteX4454" fmla="*/ 1085170 w 2114169"/>
              <a:gd name="connsiteY4454" fmla="*/ 1842827 h 2082596"/>
              <a:gd name="connsiteX4455" fmla="*/ 1083108 w 2114169"/>
              <a:gd name="connsiteY4455" fmla="*/ 1812606 h 2082596"/>
              <a:gd name="connsiteX4456" fmla="*/ 1082798 w 2114169"/>
              <a:gd name="connsiteY4456" fmla="*/ 1781306 h 2082596"/>
              <a:gd name="connsiteX4457" fmla="*/ 1091357 w 2114169"/>
              <a:gd name="connsiteY4457" fmla="*/ 1674302 h 2082596"/>
              <a:gd name="connsiteX4458" fmla="*/ 1075478 w 2114169"/>
              <a:gd name="connsiteY4458" fmla="*/ 1705139 h 2082596"/>
              <a:gd name="connsiteX4459" fmla="*/ 1065786 w 2114169"/>
              <a:gd name="connsiteY4459" fmla="*/ 1722253 h 2082596"/>
              <a:gd name="connsiteX4460" fmla="*/ 1056094 w 2114169"/>
              <a:gd name="connsiteY4460" fmla="*/ 1739059 h 2082596"/>
              <a:gd name="connsiteX4461" fmla="*/ 1037844 w 2114169"/>
              <a:gd name="connsiteY4461" fmla="*/ 1772056 h 2082596"/>
              <a:gd name="connsiteX4462" fmla="*/ 1029389 w 2114169"/>
              <a:gd name="connsiteY4462" fmla="*/ 1788400 h 2082596"/>
              <a:gd name="connsiteX4463" fmla="*/ 1021450 w 2114169"/>
              <a:gd name="connsiteY4463" fmla="*/ 1804744 h 2082596"/>
              <a:gd name="connsiteX4464" fmla="*/ 1007323 w 2114169"/>
              <a:gd name="connsiteY4464" fmla="*/ 1837277 h 2082596"/>
              <a:gd name="connsiteX4465" fmla="*/ 1001343 w 2114169"/>
              <a:gd name="connsiteY4465" fmla="*/ 1853311 h 2082596"/>
              <a:gd name="connsiteX4466" fmla="*/ 995878 w 2114169"/>
              <a:gd name="connsiteY4466" fmla="*/ 1869039 h 2082596"/>
              <a:gd name="connsiteX4467" fmla="*/ 987733 w 2114169"/>
              <a:gd name="connsiteY4467" fmla="*/ 1899877 h 2082596"/>
              <a:gd name="connsiteX4468" fmla="*/ 984742 w 2114169"/>
              <a:gd name="connsiteY4468" fmla="*/ 1914678 h 2082596"/>
              <a:gd name="connsiteX4469" fmla="*/ 983195 w 2114169"/>
              <a:gd name="connsiteY4469" fmla="*/ 1929018 h 2082596"/>
              <a:gd name="connsiteX4470" fmla="*/ 987010 w 2114169"/>
              <a:gd name="connsiteY4470" fmla="*/ 1976506 h 2082596"/>
              <a:gd name="connsiteX4471" fmla="*/ 1000002 w 2114169"/>
              <a:gd name="connsiteY4471" fmla="*/ 2000714 h 2082596"/>
              <a:gd name="connsiteX4472" fmla="*/ 1006499 w 2114169"/>
              <a:gd name="connsiteY4472" fmla="*/ 2006265 h 2082596"/>
              <a:gd name="connsiteX4473" fmla="*/ 999900 w 2114169"/>
              <a:gd name="connsiteY4473" fmla="*/ 2001023 h 2082596"/>
              <a:gd name="connsiteX4474" fmla="*/ 986083 w 2114169"/>
              <a:gd name="connsiteY4474" fmla="*/ 1977124 h 2082596"/>
              <a:gd name="connsiteX4475" fmla="*/ 981030 w 2114169"/>
              <a:gd name="connsiteY4475" fmla="*/ 1928555 h 2082596"/>
              <a:gd name="connsiteX4476" fmla="*/ 982165 w 2114169"/>
              <a:gd name="connsiteY4476" fmla="*/ 1913752 h 2082596"/>
              <a:gd name="connsiteX4477" fmla="*/ 984846 w 2114169"/>
              <a:gd name="connsiteY4477" fmla="*/ 1898489 h 2082596"/>
              <a:gd name="connsiteX4478" fmla="*/ 992373 w 2114169"/>
              <a:gd name="connsiteY4478" fmla="*/ 1866573 h 2082596"/>
              <a:gd name="connsiteX4479" fmla="*/ 997528 w 2114169"/>
              <a:gd name="connsiteY4479" fmla="*/ 1850229 h 2082596"/>
              <a:gd name="connsiteX4480" fmla="*/ 1003199 w 2114169"/>
              <a:gd name="connsiteY4480" fmla="*/ 1833576 h 2082596"/>
              <a:gd name="connsiteX4481" fmla="*/ 1016706 w 2114169"/>
              <a:gd name="connsiteY4481" fmla="*/ 1799963 h 2082596"/>
              <a:gd name="connsiteX4482" fmla="*/ 1024337 w 2114169"/>
              <a:gd name="connsiteY4482" fmla="*/ 1783003 h 2082596"/>
              <a:gd name="connsiteX4483" fmla="*/ 1032482 w 2114169"/>
              <a:gd name="connsiteY4483" fmla="*/ 1765887 h 2082596"/>
              <a:gd name="connsiteX4484" fmla="*/ 1050011 w 2114169"/>
              <a:gd name="connsiteY4484" fmla="*/ 1731658 h 2082596"/>
              <a:gd name="connsiteX4485" fmla="*/ 1059290 w 2114169"/>
              <a:gd name="connsiteY4485" fmla="*/ 1714391 h 2082596"/>
              <a:gd name="connsiteX4486" fmla="*/ 1068570 w 2114169"/>
              <a:gd name="connsiteY4486" fmla="*/ 1696813 h 2082596"/>
              <a:gd name="connsiteX4487" fmla="*/ 1085789 w 2114169"/>
              <a:gd name="connsiteY4487" fmla="*/ 1660271 h 2082596"/>
              <a:gd name="connsiteX4488" fmla="*/ 1100019 w 2114169"/>
              <a:gd name="connsiteY4488" fmla="*/ 1619719 h 2082596"/>
              <a:gd name="connsiteX4489" fmla="*/ 1100740 w 2114169"/>
              <a:gd name="connsiteY4489" fmla="*/ 1615865 h 2082596"/>
              <a:gd name="connsiteX4490" fmla="*/ 1101050 w 2114169"/>
              <a:gd name="connsiteY4490" fmla="*/ 1616018 h 2082596"/>
              <a:gd name="connsiteX4491" fmla="*/ 1110845 w 2114169"/>
              <a:gd name="connsiteY4491" fmla="*/ 1577627 h 2082596"/>
              <a:gd name="connsiteX4492" fmla="*/ 1122393 w 2114169"/>
              <a:gd name="connsiteY4492" fmla="*/ 1488662 h 2082596"/>
              <a:gd name="connsiteX4493" fmla="*/ 1122805 w 2114169"/>
              <a:gd name="connsiteY4493" fmla="*/ 1476172 h 2082596"/>
              <a:gd name="connsiteX4494" fmla="*/ 1107442 w 2114169"/>
              <a:gd name="connsiteY4494" fmla="*/ 1486503 h 2082596"/>
              <a:gd name="connsiteX4495" fmla="*/ 1095584 w 2114169"/>
              <a:gd name="connsiteY4495" fmla="*/ 1496217 h 2082596"/>
              <a:gd name="connsiteX4496" fmla="*/ 1082902 w 2114169"/>
              <a:gd name="connsiteY4496" fmla="*/ 1508551 h 2082596"/>
              <a:gd name="connsiteX4497" fmla="*/ 1070219 w 2114169"/>
              <a:gd name="connsiteY4497" fmla="*/ 1523507 h 2082596"/>
              <a:gd name="connsiteX4498" fmla="*/ 1058362 w 2114169"/>
              <a:gd name="connsiteY4498" fmla="*/ 1541085 h 2082596"/>
              <a:gd name="connsiteX4499" fmla="*/ 1052795 w 2114169"/>
              <a:gd name="connsiteY4499" fmla="*/ 1550489 h 2082596"/>
              <a:gd name="connsiteX4500" fmla="*/ 1047948 w 2114169"/>
              <a:gd name="connsiteY4500" fmla="*/ 1560666 h 2082596"/>
              <a:gd name="connsiteX4501" fmla="*/ 1043308 w 2114169"/>
              <a:gd name="connsiteY4501" fmla="*/ 1570842 h 2082596"/>
              <a:gd name="connsiteX4502" fmla="*/ 1039493 w 2114169"/>
              <a:gd name="connsiteY4502" fmla="*/ 1581482 h 2082596"/>
              <a:gd name="connsiteX4503" fmla="*/ 1033204 w 2114169"/>
              <a:gd name="connsiteY4503" fmla="*/ 1602296 h 2082596"/>
              <a:gd name="connsiteX4504" fmla="*/ 1030626 w 2114169"/>
              <a:gd name="connsiteY4504" fmla="*/ 1612164 h 2082596"/>
              <a:gd name="connsiteX4505" fmla="*/ 1028977 w 2114169"/>
              <a:gd name="connsiteY4505" fmla="*/ 1621724 h 2082596"/>
              <a:gd name="connsiteX4506" fmla="*/ 1026398 w 2114169"/>
              <a:gd name="connsiteY4506" fmla="*/ 1638685 h 2082596"/>
              <a:gd name="connsiteX4507" fmla="*/ 1025367 w 2114169"/>
              <a:gd name="connsiteY4507" fmla="*/ 1652099 h 2082596"/>
              <a:gd name="connsiteX4508" fmla="*/ 1024439 w 2114169"/>
              <a:gd name="connsiteY4508" fmla="*/ 1663818 h 2082596"/>
              <a:gd name="connsiteX4509" fmla="*/ 1024851 w 2114169"/>
              <a:gd name="connsiteY4509" fmla="*/ 1652099 h 2082596"/>
              <a:gd name="connsiteX4510" fmla="*/ 1025265 w 2114169"/>
              <a:gd name="connsiteY4510" fmla="*/ 1638531 h 2082596"/>
              <a:gd name="connsiteX4511" fmla="*/ 1027121 w 2114169"/>
              <a:gd name="connsiteY4511" fmla="*/ 1621106 h 2082596"/>
              <a:gd name="connsiteX4512" fmla="*/ 1028358 w 2114169"/>
              <a:gd name="connsiteY4512" fmla="*/ 1611085 h 2082596"/>
              <a:gd name="connsiteX4513" fmla="*/ 1030522 w 2114169"/>
              <a:gd name="connsiteY4513" fmla="*/ 1600755 h 2082596"/>
              <a:gd name="connsiteX4514" fmla="*/ 1035988 w 2114169"/>
              <a:gd name="connsiteY4514" fmla="*/ 1578860 h 2082596"/>
              <a:gd name="connsiteX4515" fmla="*/ 1039493 w 2114169"/>
              <a:gd name="connsiteY4515" fmla="*/ 1567604 h 2082596"/>
              <a:gd name="connsiteX4516" fmla="*/ 1043824 w 2114169"/>
              <a:gd name="connsiteY4516" fmla="*/ 1556658 h 2082596"/>
              <a:gd name="connsiteX4517" fmla="*/ 1048464 w 2114169"/>
              <a:gd name="connsiteY4517" fmla="*/ 1545709 h 2082596"/>
              <a:gd name="connsiteX4518" fmla="*/ 1053723 w 2114169"/>
              <a:gd name="connsiteY4518" fmla="*/ 1535379 h 2082596"/>
              <a:gd name="connsiteX4519" fmla="*/ 1065271 w 2114169"/>
              <a:gd name="connsiteY4519" fmla="*/ 1515797 h 2082596"/>
              <a:gd name="connsiteX4520" fmla="*/ 1077850 w 2114169"/>
              <a:gd name="connsiteY4520" fmla="*/ 1498837 h 2082596"/>
              <a:gd name="connsiteX4521" fmla="*/ 1090532 w 2114169"/>
              <a:gd name="connsiteY4521" fmla="*/ 1484652 h 2082596"/>
              <a:gd name="connsiteX4522" fmla="*/ 1102492 w 2114169"/>
              <a:gd name="connsiteY4522" fmla="*/ 1473243 h 2082596"/>
              <a:gd name="connsiteX4523" fmla="*/ 1121465 w 2114169"/>
              <a:gd name="connsiteY4523" fmla="*/ 1458594 h 2082596"/>
              <a:gd name="connsiteX4524" fmla="*/ 1123114 w 2114169"/>
              <a:gd name="connsiteY4524" fmla="*/ 1457515 h 2082596"/>
              <a:gd name="connsiteX4525" fmla="*/ 1121568 w 2114169"/>
              <a:gd name="connsiteY4525" fmla="*/ 1400775 h 2082596"/>
              <a:gd name="connsiteX4526" fmla="*/ 1112417 w 2114169"/>
              <a:gd name="connsiteY4526" fmla="*/ 1319595 h 2082596"/>
              <a:gd name="connsiteX4527" fmla="*/ 1101898 w 2114169"/>
              <a:gd name="connsiteY4527" fmla="*/ 1266038 h 2082596"/>
              <a:gd name="connsiteX4528" fmla="*/ 1094240 w 2114169"/>
              <a:gd name="connsiteY4528" fmla="*/ 1271759 h 2082596"/>
              <a:gd name="connsiteX4529" fmla="*/ 1084619 w 2114169"/>
              <a:gd name="connsiteY4529" fmla="*/ 1280702 h 2082596"/>
              <a:gd name="connsiteX4530" fmla="*/ 1075759 w 2114169"/>
              <a:gd name="connsiteY4530" fmla="*/ 1290107 h 2082596"/>
              <a:gd name="connsiteX4531" fmla="*/ 1067758 w 2114169"/>
              <a:gd name="connsiteY4531" fmla="*/ 1299975 h 2082596"/>
              <a:gd name="connsiteX4532" fmla="*/ 1060708 w 2114169"/>
              <a:gd name="connsiteY4532" fmla="*/ 1309998 h 2082596"/>
              <a:gd name="connsiteX4533" fmla="*/ 1049564 w 2114169"/>
              <a:gd name="connsiteY4533" fmla="*/ 1329580 h 2082596"/>
              <a:gd name="connsiteX4534" fmla="*/ 1042957 w 2114169"/>
              <a:gd name="connsiteY4534" fmla="*/ 1344385 h 2082596"/>
              <a:gd name="connsiteX4535" fmla="*/ 1043205 w 2114169"/>
              <a:gd name="connsiteY4535" fmla="*/ 1349121 h 2082596"/>
              <a:gd name="connsiteX4536" fmla="*/ 1041968 w 2114169"/>
              <a:gd name="connsiteY4536" fmla="*/ 1375951 h 2082596"/>
              <a:gd name="connsiteX4537" fmla="*/ 1038772 w 2114169"/>
              <a:gd name="connsiteY4537" fmla="*/ 1401547 h 2082596"/>
              <a:gd name="connsiteX4538" fmla="*/ 1033822 w 2114169"/>
              <a:gd name="connsiteY4538" fmla="*/ 1424674 h 2082596"/>
              <a:gd name="connsiteX4539" fmla="*/ 1027739 w 2114169"/>
              <a:gd name="connsiteY4539" fmla="*/ 1444256 h 2082596"/>
              <a:gd name="connsiteX4540" fmla="*/ 1021450 w 2114169"/>
              <a:gd name="connsiteY4540" fmla="*/ 1459828 h 2082596"/>
              <a:gd name="connsiteX4541" fmla="*/ 1015882 w 2114169"/>
              <a:gd name="connsiteY4541" fmla="*/ 1471084 h 2082596"/>
              <a:gd name="connsiteX4542" fmla="*/ 1010623 w 2114169"/>
              <a:gd name="connsiteY4542" fmla="*/ 1480335 h 2082596"/>
              <a:gd name="connsiteX4543" fmla="*/ 1015468 w 2114169"/>
              <a:gd name="connsiteY4543" fmla="*/ 1470621 h 2082596"/>
              <a:gd name="connsiteX4544" fmla="*/ 1020521 w 2114169"/>
              <a:gd name="connsiteY4544" fmla="*/ 1458903 h 2082596"/>
              <a:gd name="connsiteX4545" fmla="*/ 1025986 w 2114169"/>
              <a:gd name="connsiteY4545" fmla="*/ 1442868 h 2082596"/>
              <a:gd name="connsiteX4546" fmla="*/ 1031142 w 2114169"/>
              <a:gd name="connsiteY4546" fmla="*/ 1423133 h 2082596"/>
              <a:gd name="connsiteX4547" fmla="*/ 1034957 w 2114169"/>
              <a:gd name="connsiteY4547" fmla="*/ 1400157 h 2082596"/>
              <a:gd name="connsiteX4548" fmla="*/ 1037018 w 2114169"/>
              <a:gd name="connsiteY4548" fmla="*/ 1375180 h 2082596"/>
              <a:gd name="connsiteX4549" fmla="*/ 1037077 w 2114169"/>
              <a:gd name="connsiteY4549" fmla="*/ 1360437 h 2082596"/>
              <a:gd name="connsiteX4550" fmla="*/ 1036608 w 2114169"/>
              <a:gd name="connsiteY4550" fmla="*/ 1361804 h 2082596"/>
              <a:gd name="connsiteX4551" fmla="*/ 1037078 w 2114169"/>
              <a:gd name="connsiteY4551" fmla="*/ 1360337 h 2082596"/>
              <a:gd name="connsiteX4552" fmla="*/ 1037122 w 2114169"/>
              <a:gd name="connsiteY4552" fmla="*/ 1349277 h 2082596"/>
              <a:gd name="connsiteX4553" fmla="*/ 1023821 w 2114169"/>
              <a:gd name="connsiteY4553" fmla="*/ 1256148 h 2082596"/>
              <a:gd name="connsiteX4554" fmla="*/ 1018871 w 2114169"/>
              <a:gd name="connsiteY4554" fmla="*/ 1237647 h 2082596"/>
              <a:gd name="connsiteX4555" fmla="*/ 998560 w 2114169"/>
              <a:gd name="connsiteY4555" fmla="*/ 1288220 h 2082596"/>
              <a:gd name="connsiteX4556" fmla="*/ 987835 w 2114169"/>
              <a:gd name="connsiteY4556" fmla="*/ 1320443 h 2082596"/>
              <a:gd name="connsiteX4557" fmla="*/ 988145 w 2114169"/>
              <a:gd name="connsiteY4557" fmla="*/ 1321061 h 2082596"/>
              <a:gd name="connsiteX4558" fmla="*/ 987321 w 2114169"/>
              <a:gd name="connsiteY4558" fmla="*/ 1322140 h 2082596"/>
              <a:gd name="connsiteX4559" fmla="*/ 969173 w 2114169"/>
              <a:gd name="connsiteY4559" fmla="*/ 1400466 h 2082596"/>
              <a:gd name="connsiteX4560" fmla="*/ 963915 w 2114169"/>
              <a:gd name="connsiteY4560" fmla="*/ 1502384 h 2082596"/>
              <a:gd name="connsiteX4561" fmla="*/ 967832 w 2114169"/>
              <a:gd name="connsiteY4561" fmla="*/ 1545093 h 2082596"/>
              <a:gd name="connsiteX4562" fmla="*/ 973607 w 2114169"/>
              <a:gd name="connsiteY4562" fmla="*/ 1580864 h 2082596"/>
              <a:gd name="connsiteX4563" fmla="*/ 979587 w 2114169"/>
              <a:gd name="connsiteY4563" fmla="*/ 1609235 h 2082596"/>
              <a:gd name="connsiteX4564" fmla="*/ 985051 w 2114169"/>
              <a:gd name="connsiteY4564" fmla="*/ 1629587 h 2082596"/>
              <a:gd name="connsiteX4565" fmla="*/ 989589 w 2114169"/>
              <a:gd name="connsiteY4565" fmla="*/ 1646702 h 2082596"/>
              <a:gd name="connsiteX4566" fmla="*/ 984227 w 2114169"/>
              <a:gd name="connsiteY4566" fmla="*/ 1630205 h 2082596"/>
              <a:gd name="connsiteX4567" fmla="*/ 977834 w 2114169"/>
              <a:gd name="connsiteY4567" fmla="*/ 1610314 h 2082596"/>
              <a:gd name="connsiteX4568" fmla="*/ 970616 w 2114169"/>
              <a:gd name="connsiteY4568" fmla="*/ 1582407 h 2082596"/>
              <a:gd name="connsiteX4569" fmla="*/ 963192 w 2114169"/>
              <a:gd name="connsiteY4569" fmla="*/ 1546790 h 2082596"/>
              <a:gd name="connsiteX4570" fmla="*/ 957212 w 2114169"/>
              <a:gd name="connsiteY4570" fmla="*/ 1503618 h 2082596"/>
              <a:gd name="connsiteX4571" fmla="*/ 958037 w 2114169"/>
              <a:gd name="connsiteY4571" fmla="*/ 1397537 h 2082596"/>
              <a:gd name="connsiteX4572" fmla="*/ 964017 w 2114169"/>
              <a:gd name="connsiteY4572" fmla="*/ 1356985 h 2082596"/>
              <a:gd name="connsiteX4573" fmla="*/ 955562 w 2114169"/>
              <a:gd name="connsiteY4573" fmla="*/ 1371788 h 2082596"/>
              <a:gd name="connsiteX4574" fmla="*/ 927620 w 2114169"/>
              <a:gd name="connsiteY4574" fmla="*/ 1431304 h 2082596"/>
              <a:gd name="connsiteX4575" fmla="*/ 914732 w 2114169"/>
              <a:gd name="connsiteY4575" fmla="*/ 1467692 h 2082596"/>
              <a:gd name="connsiteX4576" fmla="*/ 903905 w 2114169"/>
              <a:gd name="connsiteY4576" fmla="*/ 1507010 h 2082596"/>
              <a:gd name="connsiteX4577" fmla="*/ 899471 w 2114169"/>
              <a:gd name="connsiteY4577" fmla="*/ 1527362 h 2082596"/>
              <a:gd name="connsiteX4578" fmla="*/ 895966 w 2114169"/>
              <a:gd name="connsiteY4578" fmla="*/ 1548022 h 2082596"/>
              <a:gd name="connsiteX4579" fmla="*/ 891428 w 2114169"/>
              <a:gd name="connsiteY4579" fmla="*/ 1588883 h 2082596"/>
              <a:gd name="connsiteX4580" fmla="*/ 889986 w 2114169"/>
              <a:gd name="connsiteY4580" fmla="*/ 1627738 h 2082596"/>
              <a:gd name="connsiteX4581" fmla="*/ 890191 w 2114169"/>
              <a:gd name="connsiteY4581" fmla="*/ 1645777 h 2082596"/>
              <a:gd name="connsiteX4582" fmla="*/ 891016 w 2114169"/>
              <a:gd name="connsiteY4582" fmla="*/ 1662583 h 2082596"/>
              <a:gd name="connsiteX4583" fmla="*/ 893698 w 2114169"/>
              <a:gd name="connsiteY4583" fmla="*/ 1691880 h 2082596"/>
              <a:gd name="connsiteX4584" fmla="*/ 896790 w 2114169"/>
              <a:gd name="connsiteY4584" fmla="*/ 1714235 h 2082596"/>
              <a:gd name="connsiteX4585" fmla="*/ 900090 w 2114169"/>
              <a:gd name="connsiteY4585" fmla="*/ 1733510 h 2082596"/>
              <a:gd name="connsiteX4586" fmla="*/ 895966 w 2114169"/>
              <a:gd name="connsiteY4586" fmla="*/ 1714544 h 2082596"/>
              <a:gd name="connsiteX4587" fmla="*/ 891944 w 2114169"/>
              <a:gd name="connsiteY4587" fmla="*/ 1692342 h 2082596"/>
              <a:gd name="connsiteX4588" fmla="*/ 888130 w 2114169"/>
              <a:gd name="connsiteY4588" fmla="*/ 1663046 h 2082596"/>
              <a:gd name="connsiteX4589" fmla="*/ 886583 w 2114169"/>
              <a:gd name="connsiteY4589" fmla="*/ 1646086 h 2082596"/>
              <a:gd name="connsiteX4590" fmla="*/ 885655 w 2114169"/>
              <a:gd name="connsiteY4590" fmla="*/ 1627738 h 2082596"/>
              <a:gd name="connsiteX4591" fmla="*/ 885655 w 2114169"/>
              <a:gd name="connsiteY4591" fmla="*/ 1588111 h 2082596"/>
              <a:gd name="connsiteX4592" fmla="*/ 888748 w 2114169"/>
              <a:gd name="connsiteY4592" fmla="*/ 1545865 h 2082596"/>
              <a:gd name="connsiteX4593" fmla="*/ 891532 w 2114169"/>
              <a:gd name="connsiteY4593" fmla="*/ 1524279 h 2082596"/>
              <a:gd name="connsiteX4594" fmla="*/ 895243 w 2114169"/>
              <a:gd name="connsiteY4594" fmla="*/ 1502847 h 2082596"/>
              <a:gd name="connsiteX4595" fmla="*/ 904833 w 2114169"/>
              <a:gd name="connsiteY4595" fmla="*/ 1461216 h 2082596"/>
              <a:gd name="connsiteX4596" fmla="*/ 916691 w 2114169"/>
              <a:gd name="connsiteY4596" fmla="*/ 1422361 h 2082596"/>
              <a:gd name="connsiteX4597" fmla="*/ 943395 w 2114169"/>
              <a:gd name="connsiteY4597" fmla="*/ 1357757 h 2082596"/>
              <a:gd name="connsiteX4598" fmla="*/ 966285 w 2114169"/>
              <a:gd name="connsiteY4598" fmla="*/ 1315973 h 2082596"/>
              <a:gd name="connsiteX4599" fmla="*/ 973400 w 2114169"/>
              <a:gd name="connsiteY4599" fmla="*/ 1304871 h 2082596"/>
              <a:gd name="connsiteX4600" fmla="*/ 976082 w 2114169"/>
              <a:gd name="connsiteY4600" fmla="*/ 1301017 h 2082596"/>
              <a:gd name="connsiteX4601" fmla="*/ 976494 w 2114169"/>
              <a:gd name="connsiteY4601" fmla="*/ 1301633 h 2082596"/>
              <a:gd name="connsiteX4602" fmla="*/ 983505 w 2114169"/>
              <a:gd name="connsiteY4602" fmla="*/ 1277271 h 2082596"/>
              <a:gd name="connsiteX4603" fmla="*/ 1028873 w 2114169"/>
              <a:gd name="connsiteY4603" fmla="*/ 1155155 h 2082596"/>
              <a:gd name="connsiteX4604" fmla="*/ 1055372 w 2114169"/>
              <a:gd name="connsiteY4604" fmla="*/ 1086998 h 2082596"/>
              <a:gd name="connsiteX4605" fmla="*/ 1053660 w 2114169"/>
              <a:gd name="connsiteY4605" fmla="*/ 1087508 h 2082596"/>
              <a:gd name="connsiteX4606" fmla="*/ 1055430 w 2114169"/>
              <a:gd name="connsiteY4606" fmla="*/ 1086851 h 2082596"/>
              <a:gd name="connsiteX4607" fmla="*/ 1077850 w 2114169"/>
              <a:gd name="connsiteY4607" fmla="*/ 1029185 h 2082596"/>
              <a:gd name="connsiteX4608" fmla="*/ 1103627 w 2114169"/>
              <a:gd name="connsiteY4608" fmla="*/ 893963 h 2082596"/>
              <a:gd name="connsiteX4609" fmla="*/ 1102183 w 2114169"/>
              <a:gd name="connsiteY4609" fmla="*/ 860043 h 2082596"/>
              <a:gd name="connsiteX4610" fmla="*/ 1100431 w 2114169"/>
              <a:gd name="connsiteY4610" fmla="*/ 843390 h 2082596"/>
              <a:gd name="connsiteX4611" fmla="*/ 1097543 w 2114169"/>
              <a:gd name="connsiteY4611" fmla="*/ 827048 h 2082596"/>
              <a:gd name="connsiteX4612" fmla="*/ 1096100 w 2114169"/>
              <a:gd name="connsiteY4612" fmla="*/ 818875 h 2082596"/>
              <a:gd name="connsiteX4613" fmla="*/ 1094037 w 2114169"/>
              <a:gd name="connsiteY4613" fmla="*/ 810857 h 2082596"/>
              <a:gd name="connsiteX4614" fmla="*/ 1089913 w 2114169"/>
              <a:gd name="connsiteY4614" fmla="*/ 794976 h 2082596"/>
              <a:gd name="connsiteX4615" fmla="*/ 1079912 w 2114169"/>
              <a:gd name="connsiteY4615" fmla="*/ 765526 h 2082596"/>
              <a:gd name="connsiteX4616" fmla="*/ 1066921 w 2114169"/>
              <a:gd name="connsiteY4616" fmla="*/ 735151 h 2082596"/>
              <a:gd name="connsiteX4617" fmla="*/ 1052588 w 2114169"/>
              <a:gd name="connsiteY4617" fmla="*/ 702619 h 2082596"/>
              <a:gd name="connsiteX4618" fmla="*/ 1040628 w 2114169"/>
              <a:gd name="connsiteY4618" fmla="*/ 671935 h 2082596"/>
              <a:gd name="connsiteX4619" fmla="*/ 1032173 w 2114169"/>
              <a:gd name="connsiteY4619" fmla="*/ 690129 h 2082596"/>
              <a:gd name="connsiteX4620" fmla="*/ 1022274 w 2114169"/>
              <a:gd name="connsiteY4620" fmla="*/ 714028 h 2082596"/>
              <a:gd name="connsiteX4621" fmla="*/ 1012170 w 2114169"/>
              <a:gd name="connsiteY4621" fmla="*/ 741627 h 2082596"/>
              <a:gd name="connsiteX4622" fmla="*/ 1006189 w 2114169"/>
              <a:gd name="connsiteY4622" fmla="*/ 760747 h 2082596"/>
              <a:gd name="connsiteX4623" fmla="*/ 1009797 w 2114169"/>
              <a:gd name="connsiteY4623" fmla="*/ 768302 h 2082596"/>
              <a:gd name="connsiteX4624" fmla="*/ 1028563 w 2114169"/>
              <a:gd name="connsiteY4624" fmla="*/ 816871 h 2082596"/>
              <a:gd name="connsiteX4625" fmla="*/ 1038153 w 2114169"/>
              <a:gd name="connsiteY4625" fmla="*/ 851409 h 2082596"/>
              <a:gd name="connsiteX4626" fmla="*/ 1045783 w 2114169"/>
              <a:gd name="connsiteY4626" fmla="*/ 891497 h 2082596"/>
              <a:gd name="connsiteX4627" fmla="*/ 1049597 w 2114169"/>
              <a:gd name="connsiteY4627" fmla="*/ 935749 h 2082596"/>
              <a:gd name="connsiteX4628" fmla="*/ 1049804 w 2114169"/>
              <a:gd name="connsiteY4628" fmla="*/ 958723 h 2082596"/>
              <a:gd name="connsiteX4629" fmla="*/ 1048464 w 2114169"/>
              <a:gd name="connsiteY4629" fmla="*/ 981696 h 2082596"/>
              <a:gd name="connsiteX4630" fmla="*/ 1045783 w 2114169"/>
              <a:gd name="connsiteY4630" fmla="*/ 1004361 h 2082596"/>
              <a:gd name="connsiteX4631" fmla="*/ 1041865 w 2114169"/>
              <a:gd name="connsiteY4631" fmla="*/ 1026409 h 2082596"/>
              <a:gd name="connsiteX4632" fmla="*/ 1036813 w 2114169"/>
              <a:gd name="connsiteY4632" fmla="*/ 1047379 h 2082596"/>
              <a:gd name="connsiteX4633" fmla="*/ 1030729 w 2114169"/>
              <a:gd name="connsiteY4633" fmla="*/ 1067115 h 2082596"/>
              <a:gd name="connsiteX4634" fmla="*/ 1023923 w 2114169"/>
              <a:gd name="connsiteY4634" fmla="*/ 1085465 h 2082596"/>
              <a:gd name="connsiteX4635" fmla="*/ 1016603 w 2114169"/>
              <a:gd name="connsiteY4635" fmla="*/ 1102269 h 2082596"/>
              <a:gd name="connsiteX4636" fmla="*/ 1009076 w 2114169"/>
              <a:gd name="connsiteY4636" fmla="*/ 1117534 h 2082596"/>
              <a:gd name="connsiteX4637" fmla="*/ 1001652 w 2114169"/>
              <a:gd name="connsiteY4637" fmla="*/ 1131256 h 2082596"/>
              <a:gd name="connsiteX4638" fmla="*/ 987630 w 2114169"/>
              <a:gd name="connsiteY4638" fmla="*/ 1153768 h 2082596"/>
              <a:gd name="connsiteX4639" fmla="*/ 976082 w 2114169"/>
              <a:gd name="connsiteY4639" fmla="*/ 1169958 h 2082596"/>
              <a:gd name="connsiteX4640" fmla="*/ 965668 w 2114169"/>
              <a:gd name="connsiteY4640" fmla="*/ 1183526 h 2082596"/>
              <a:gd name="connsiteX4641" fmla="*/ 975566 w 2114169"/>
              <a:gd name="connsiteY4641" fmla="*/ 1169186 h 2082596"/>
              <a:gd name="connsiteX4642" fmla="*/ 986393 w 2114169"/>
              <a:gd name="connsiteY4642" fmla="*/ 1152073 h 2082596"/>
              <a:gd name="connsiteX4643" fmla="*/ 999487 w 2114169"/>
              <a:gd name="connsiteY4643" fmla="*/ 1128636 h 2082596"/>
              <a:gd name="connsiteX4644" fmla="*/ 1006292 w 2114169"/>
              <a:gd name="connsiteY4644" fmla="*/ 1114605 h 2082596"/>
              <a:gd name="connsiteX4645" fmla="*/ 1013098 w 2114169"/>
              <a:gd name="connsiteY4645" fmla="*/ 1099031 h 2082596"/>
              <a:gd name="connsiteX4646" fmla="*/ 1019594 w 2114169"/>
              <a:gd name="connsiteY4646" fmla="*/ 1082071 h 2082596"/>
              <a:gd name="connsiteX4647" fmla="*/ 1025574 w 2114169"/>
              <a:gd name="connsiteY4647" fmla="*/ 1063723 h 2082596"/>
              <a:gd name="connsiteX4648" fmla="*/ 1030729 w 2114169"/>
              <a:gd name="connsiteY4648" fmla="*/ 1044141 h 2082596"/>
              <a:gd name="connsiteX4649" fmla="*/ 1034853 w 2114169"/>
              <a:gd name="connsiteY4649" fmla="*/ 1023634 h 2082596"/>
              <a:gd name="connsiteX4650" fmla="*/ 1037741 w 2114169"/>
              <a:gd name="connsiteY4650" fmla="*/ 1002357 h 2082596"/>
              <a:gd name="connsiteX4651" fmla="*/ 1039390 w 2114169"/>
              <a:gd name="connsiteY4651" fmla="*/ 980616 h 2082596"/>
              <a:gd name="connsiteX4652" fmla="*/ 1039802 w 2114169"/>
              <a:gd name="connsiteY4652" fmla="*/ 958876 h 2082596"/>
              <a:gd name="connsiteX4653" fmla="*/ 1038772 w 2114169"/>
              <a:gd name="connsiteY4653" fmla="*/ 937290 h 2082596"/>
              <a:gd name="connsiteX4654" fmla="*/ 1033616 w 2114169"/>
              <a:gd name="connsiteY4654" fmla="*/ 896122 h 2082596"/>
              <a:gd name="connsiteX4655" fmla="*/ 1025058 w 2114169"/>
              <a:gd name="connsiteY4655" fmla="*/ 859118 h 2082596"/>
              <a:gd name="connsiteX4656" fmla="*/ 1014850 w 2114169"/>
              <a:gd name="connsiteY4656" fmla="*/ 827510 h 2082596"/>
              <a:gd name="connsiteX4657" fmla="*/ 998353 w 2114169"/>
              <a:gd name="connsiteY4657" fmla="*/ 788963 h 2082596"/>
              <a:gd name="connsiteX4658" fmla="*/ 994641 w 2114169"/>
              <a:gd name="connsiteY4658" fmla="*/ 804999 h 2082596"/>
              <a:gd name="connsiteX4659" fmla="*/ 988558 w 2114169"/>
              <a:gd name="connsiteY4659" fmla="*/ 838766 h 2082596"/>
              <a:gd name="connsiteX4660" fmla="*/ 986186 w 2114169"/>
              <a:gd name="connsiteY4660" fmla="*/ 855572 h 2082596"/>
              <a:gd name="connsiteX4661" fmla="*/ 984742 w 2114169"/>
              <a:gd name="connsiteY4661" fmla="*/ 872224 h 2082596"/>
              <a:gd name="connsiteX4662" fmla="*/ 983402 w 2114169"/>
              <a:gd name="connsiteY4662" fmla="*/ 888414 h 2082596"/>
              <a:gd name="connsiteX4663" fmla="*/ 983093 w 2114169"/>
              <a:gd name="connsiteY4663" fmla="*/ 903986 h 2082596"/>
              <a:gd name="connsiteX4664" fmla="*/ 983402 w 2114169"/>
              <a:gd name="connsiteY4664" fmla="*/ 932664 h 2082596"/>
              <a:gd name="connsiteX4665" fmla="*/ 984846 w 2114169"/>
              <a:gd name="connsiteY4665" fmla="*/ 957026 h 2082596"/>
              <a:gd name="connsiteX4666" fmla="*/ 987423 w 2114169"/>
              <a:gd name="connsiteY4666" fmla="*/ 975529 h 2082596"/>
              <a:gd name="connsiteX4667" fmla="*/ 989692 w 2114169"/>
              <a:gd name="connsiteY4667" fmla="*/ 991873 h 2082596"/>
              <a:gd name="connsiteX4668" fmla="*/ 985979 w 2114169"/>
              <a:gd name="connsiteY4668" fmla="*/ 976299 h 2082596"/>
              <a:gd name="connsiteX4669" fmla="*/ 981649 w 2114169"/>
              <a:gd name="connsiteY4669" fmla="*/ 958260 h 2082596"/>
              <a:gd name="connsiteX4670" fmla="*/ 977834 w 2114169"/>
              <a:gd name="connsiteY4670" fmla="*/ 933899 h 2082596"/>
              <a:gd name="connsiteX4671" fmla="*/ 974742 w 2114169"/>
              <a:gd name="connsiteY4671" fmla="*/ 904602 h 2082596"/>
              <a:gd name="connsiteX4672" fmla="*/ 973503 w 2114169"/>
              <a:gd name="connsiteY4672" fmla="*/ 888414 h 2082596"/>
              <a:gd name="connsiteX4673" fmla="*/ 973298 w 2114169"/>
              <a:gd name="connsiteY4673" fmla="*/ 871452 h 2082596"/>
              <a:gd name="connsiteX4674" fmla="*/ 973194 w 2114169"/>
              <a:gd name="connsiteY4674" fmla="*/ 853722 h 2082596"/>
              <a:gd name="connsiteX4675" fmla="*/ 974019 w 2114169"/>
              <a:gd name="connsiteY4675" fmla="*/ 836144 h 2082596"/>
              <a:gd name="connsiteX4676" fmla="*/ 971132 w 2114169"/>
              <a:gd name="connsiteY4676" fmla="*/ 840923 h 2082596"/>
              <a:gd name="connsiteX4677" fmla="*/ 964327 w 2114169"/>
              <a:gd name="connsiteY4677" fmla="*/ 853722 h 2082596"/>
              <a:gd name="connsiteX4678" fmla="*/ 957212 w 2114169"/>
              <a:gd name="connsiteY4678" fmla="*/ 868523 h 2082596"/>
              <a:gd name="connsiteX4679" fmla="*/ 950304 w 2114169"/>
              <a:gd name="connsiteY4679" fmla="*/ 885020 h 2082596"/>
              <a:gd name="connsiteX4680" fmla="*/ 944760 w 2114169"/>
              <a:gd name="connsiteY4680" fmla="*/ 900786 h 2082596"/>
              <a:gd name="connsiteX4681" fmla="*/ 953228 w 2114169"/>
              <a:gd name="connsiteY4681" fmla="*/ 928153 h 2082596"/>
              <a:gd name="connsiteX4682" fmla="*/ 957691 w 2114169"/>
              <a:gd name="connsiteY4682" fmla="*/ 943033 h 2082596"/>
              <a:gd name="connsiteX4683" fmla="*/ 961277 w 2114169"/>
              <a:gd name="connsiteY4683" fmla="*/ 956560 h 2082596"/>
              <a:gd name="connsiteX4684" fmla="*/ 966790 w 2114169"/>
              <a:gd name="connsiteY4684" fmla="*/ 977865 h 2082596"/>
              <a:gd name="connsiteX4685" fmla="*/ 971428 w 2114169"/>
              <a:gd name="connsiteY4685" fmla="*/ 995620 h 2082596"/>
              <a:gd name="connsiteX4686" fmla="*/ 966265 w 2114169"/>
              <a:gd name="connsiteY4686" fmla="*/ 978372 h 2082596"/>
              <a:gd name="connsiteX4687" fmla="*/ 960141 w 2114169"/>
              <a:gd name="connsiteY4687" fmla="*/ 957743 h 2082596"/>
              <a:gd name="connsiteX4688" fmla="*/ 956204 w 2114169"/>
              <a:gd name="connsiteY4688" fmla="*/ 944723 h 2082596"/>
              <a:gd name="connsiteX4689" fmla="*/ 951303 w 2114169"/>
              <a:gd name="connsiteY4689" fmla="*/ 930519 h 2082596"/>
              <a:gd name="connsiteX4690" fmla="*/ 942994 w 2114169"/>
              <a:gd name="connsiteY4690" fmla="*/ 906674 h 2082596"/>
              <a:gd name="connsiteX4691" fmla="*/ 938962 w 2114169"/>
              <a:gd name="connsiteY4691" fmla="*/ 921563 h 2082596"/>
              <a:gd name="connsiteX4692" fmla="*/ 935250 w 2114169"/>
              <a:gd name="connsiteY4692" fmla="*/ 940375 h 2082596"/>
              <a:gd name="connsiteX4693" fmla="*/ 933084 w 2114169"/>
              <a:gd name="connsiteY4693" fmla="*/ 958414 h 2082596"/>
              <a:gd name="connsiteX4694" fmla="*/ 932363 w 2114169"/>
              <a:gd name="connsiteY4694" fmla="*/ 974911 h 2082596"/>
              <a:gd name="connsiteX4695" fmla="*/ 932672 w 2114169"/>
              <a:gd name="connsiteY4695" fmla="*/ 988942 h 2082596"/>
              <a:gd name="connsiteX4696" fmla="*/ 933807 w 2114169"/>
              <a:gd name="connsiteY4696" fmla="*/ 999582 h 2082596"/>
              <a:gd name="connsiteX4697" fmla="*/ 934838 w 2114169"/>
              <a:gd name="connsiteY4697" fmla="*/ 1008987 h 2082596"/>
              <a:gd name="connsiteX4698" fmla="*/ 933291 w 2114169"/>
              <a:gd name="connsiteY4698" fmla="*/ 999735 h 2082596"/>
              <a:gd name="connsiteX4699" fmla="*/ 931539 w 2114169"/>
              <a:gd name="connsiteY4699" fmla="*/ 989098 h 2082596"/>
              <a:gd name="connsiteX4700" fmla="*/ 930507 w 2114169"/>
              <a:gd name="connsiteY4700" fmla="*/ 974911 h 2082596"/>
              <a:gd name="connsiteX4701" fmla="*/ 930300 w 2114169"/>
              <a:gd name="connsiteY4701" fmla="*/ 958105 h 2082596"/>
              <a:gd name="connsiteX4702" fmla="*/ 931539 w 2114169"/>
              <a:gd name="connsiteY4702" fmla="*/ 939294 h 2082596"/>
              <a:gd name="connsiteX4703" fmla="*/ 934219 w 2114169"/>
              <a:gd name="connsiteY4703" fmla="*/ 919405 h 2082596"/>
              <a:gd name="connsiteX4704" fmla="*/ 938343 w 2114169"/>
              <a:gd name="connsiteY4704" fmla="*/ 899360 h 2082596"/>
              <a:gd name="connsiteX4705" fmla="*/ 939257 w 2114169"/>
              <a:gd name="connsiteY4705" fmla="*/ 896140 h 2082596"/>
              <a:gd name="connsiteX4706" fmla="*/ 924879 w 2114169"/>
              <a:gd name="connsiteY4706" fmla="*/ 860345 h 2082596"/>
              <a:gd name="connsiteX4707" fmla="*/ 883404 w 2114169"/>
              <a:gd name="connsiteY4707" fmla="*/ 782563 h 2082596"/>
              <a:gd name="connsiteX4708" fmla="*/ 870519 w 2114169"/>
              <a:gd name="connsiteY4708" fmla="*/ 765795 h 2082596"/>
              <a:gd name="connsiteX4709" fmla="*/ 866502 w 2114169"/>
              <a:gd name="connsiteY4709" fmla="*/ 815426 h 2082596"/>
              <a:gd name="connsiteX4710" fmla="*/ 869364 w 2114169"/>
              <a:gd name="connsiteY4710" fmla="*/ 885638 h 2082596"/>
              <a:gd name="connsiteX4711" fmla="*/ 871941 w 2114169"/>
              <a:gd name="connsiteY4711" fmla="*/ 906608 h 2082596"/>
              <a:gd name="connsiteX4712" fmla="*/ 872044 w 2114169"/>
              <a:gd name="connsiteY4712" fmla="*/ 906762 h 2082596"/>
              <a:gd name="connsiteX4713" fmla="*/ 876993 w 2114169"/>
              <a:gd name="connsiteY4713" fmla="*/ 915858 h 2082596"/>
              <a:gd name="connsiteX4714" fmla="*/ 893182 w 2114169"/>
              <a:gd name="connsiteY4714" fmla="*/ 951168 h 2082596"/>
              <a:gd name="connsiteX4715" fmla="*/ 929270 w 2114169"/>
              <a:gd name="connsiteY4715" fmla="*/ 1092094 h 2082596"/>
              <a:gd name="connsiteX4716" fmla="*/ 931951 w 2114169"/>
              <a:gd name="connsiteY4716" fmla="*/ 1193085 h 2082596"/>
              <a:gd name="connsiteX4717" fmla="*/ 913494 w 2114169"/>
              <a:gd name="connsiteY4717" fmla="*/ 1301633 h 2082596"/>
              <a:gd name="connsiteX4718" fmla="*/ 874107 w 2114169"/>
              <a:gd name="connsiteY4718" fmla="*/ 1404167 h 2082596"/>
              <a:gd name="connsiteX4719" fmla="*/ 846679 w 2114169"/>
              <a:gd name="connsiteY4719" fmla="*/ 1454124 h 2082596"/>
              <a:gd name="connsiteX4720" fmla="*/ 841936 w 2114169"/>
              <a:gd name="connsiteY4720" fmla="*/ 1471855 h 2082596"/>
              <a:gd name="connsiteX4721" fmla="*/ 834719 w 2114169"/>
              <a:gd name="connsiteY4721" fmla="*/ 1506547 h 2082596"/>
              <a:gd name="connsiteX4722" fmla="*/ 831316 w 2114169"/>
              <a:gd name="connsiteY4722" fmla="*/ 1528287 h 2082596"/>
              <a:gd name="connsiteX4723" fmla="*/ 828429 w 2114169"/>
              <a:gd name="connsiteY4723" fmla="*/ 1552804 h 2082596"/>
              <a:gd name="connsiteX4724" fmla="*/ 826368 w 2114169"/>
              <a:gd name="connsiteY4724" fmla="*/ 1579631 h 2082596"/>
              <a:gd name="connsiteX4725" fmla="*/ 825542 w 2114169"/>
              <a:gd name="connsiteY4725" fmla="*/ 1593816 h 2082596"/>
              <a:gd name="connsiteX4726" fmla="*/ 825336 w 2114169"/>
              <a:gd name="connsiteY4726" fmla="*/ 1608463 h 2082596"/>
              <a:gd name="connsiteX4727" fmla="*/ 825130 w 2114169"/>
              <a:gd name="connsiteY4727" fmla="*/ 1623575 h 2082596"/>
              <a:gd name="connsiteX4728" fmla="*/ 825645 w 2114169"/>
              <a:gd name="connsiteY4728" fmla="*/ 1638994 h 2082596"/>
              <a:gd name="connsiteX4729" fmla="*/ 827501 w 2114169"/>
              <a:gd name="connsiteY4729" fmla="*/ 1670910 h 2082596"/>
              <a:gd name="connsiteX4730" fmla="*/ 836369 w 2114169"/>
              <a:gd name="connsiteY4730" fmla="*/ 1736593 h 2082596"/>
              <a:gd name="connsiteX4731" fmla="*/ 843380 w 2114169"/>
              <a:gd name="connsiteY4731" fmla="*/ 1769590 h 2082596"/>
              <a:gd name="connsiteX4732" fmla="*/ 852454 w 2114169"/>
              <a:gd name="connsiteY4732" fmla="*/ 1801813 h 2082596"/>
              <a:gd name="connsiteX4733" fmla="*/ 854722 w 2114169"/>
              <a:gd name="connsiteY4733" fmla="*/ 1809831 h 2082596"/>
              <a:gd name="connsiteX4734" fmla="*/ 857403 w 2114169"/>
              <a:gd name="connsiteY4734" fmla="*/ 1817541 h 2082596"/>
              <a:gd name="connsiteX4735" fmla="*/ 862868 w 2114169"/>
              <a:gd name="connsiteY4735" fmla="*/ 1832960 h 2082596"/>
              <a:gd name="connsiteX4736" fmla="*/ 874004 w 2114169"/>
              <a:gd name="connsiteY4736" fmla="*/ 1863642 h 2082596"/>
              <a:gd name="connsiteX4737" fmla="*/ 893079 w 2114169"/>
              <a:gd name="connsiteY4737" fmla="*/ 1925933 h 2082596"/>
              <a:gd name="connsiteX4738" fmla="*/ 901430 w 2114169"/>
              <a:gd name="connsiteY4738" fmla="*/ 1988842 h 2082596"/>
              <a:gd name="connsiteX4739" fmla="*/ 894110 w 2114169"/>
              <a:gd name="connsiteY4739" fmla="*/ 2045120 h 2082596"/>
              <a:gd name="connsiteX4740" fmla="*/ 874809 w 2114169"/>
              <a:gd name="connsiteY4740" fmla="*/ 2082596 h 2082596"/>
              <a:gd name="connsiteX4741" fmla="*/ 873332 w 2114169"/>
              <a:gd name="connsiteY4741" fmla="*/ 2082596 h 2082596"/>
              <a:gd name="connsiteX4742" fmla="*/ 873797 w 2114169"/>
              <a:gd name="connsiteY4742" fmla="*/ 2082125 h 2082596"/>
              <a:gd name="connsiteX4743" fmla="*/ 892460 w 2114169"/>
              <a:gd name="connsiteY4743" fmla="*/ 2043886 h 2082596"/>
              <a:gd name="connsiteX4744" fmla="*/ 898646 w 2114169"/>
              <a:gd name="connsiteY4744" fmla="*/ 1988996 h 2082596"/>
              <a:gd name="connsiteX4745" fmla="*/ 889572 w 2114169"/>
              <a:gd name="connsiteY4745" fmla="*/ 1927939 h 2082596"/>
              <a:gd name="connsiteX4746" fmla="*/ 869880 w 2114169"/>
              <a:gd name="connsiteY4746" fmla="*/ 1867498 h 2082596"/>
              <a:gd name="connsiteX4747" fmla="*/ 858227 w 2114169"/>
              <a:gd name="connsiteY4747" fmla="*/ 1837123 h 2082596"/>
              <a:gd name="connsiteX4748" fmla="*/ 852350 w 2114169"/>
              <a:gd name="connsiteY4748" fmla="*/ 1821704 h 2082596"/>
              <a:gd name="connsiteX4749" fmla="*/ 849463 w 2114169"/>
              <a:gd name="connsiteY4749" fmla="*/ 1813994 h 2082596"/>
              <a:gd name="connsiteX4750" fmla="*/ 846988 w 2114169"/>
              <a:gd name="connsiteY4750" fmla="*/ 1805823 h 2082596"/>
              <a:gd name="connsiteX4751" fmla="*/ 837296 w 2114169"/>
              <a:gd name="connsiteY4751" fmla="*/ 1773288 h 2082596"/>
              <a:gd name="connsiteX4752" fmla="*/ 829564 w 2114169"/>
              <a:gd name="connsiteY4752" fmla="*/ 1739831 h 2082596"/>
              <a:gd name="connsiteX4753" fmla="*/ 825336 w 2114169"/>
              <a:gd name="connsiteY4753" fmla="*/ 1716857 h 2082596"/>
              <a:gd name="connsiteX4754" fmla="*/ 821521 w 2114169"/>
              <a:gd name="connsiteY4754" fmla="*/ 1720249 h 2082596"/>
              <a:gd name="connsiteX4755" fmla="*/ 800075 w 2114169"/>
              <a:gd name="connsiteY4755" fmla="*/ 1743069 h 2082596"/>
              <a:gd name="connsiteX4756" fmla="*/ 776561 w 2114169"/>
              <a:gd name="connsiteY4756" fmla="*/ 1777682 h 2082596"/>
              <a:gd name="connsiteX4757" fmla="*/ 777705 w 2114169"/>
              <a:gd name="connsiteY4757" fmla="*/ 1793739 h 2082596"/>
              <a:gd name="connsiteX4758" fmla="*/ 767556 w 2114169"/>
              <a:gd name="connsiteY4758" fmla="*/ 1872537 h 2082596"/>
              <a:gd name="connsiteX4759" fmla="*/ 750581 w 2114169"/>
              <a:gd name="connsiteY4759" fmla="*/ 1925632 h 2082596"/>
              <a:gd name="connsiteX4760" fmla="*/ 743410 w 2114169"/>
              <a:gd name="connsiteY4760" fmla="*/ 1941533 h 2082596"/>
              <a:gd name="connsiteX4761" fmla="*/ 744808 w 2114169"/>
              <a:gd name="connsiteY4761" fmla="*/ 1954304 h 2082596"/>
              <a:gd name="connsiteX4762" fmla="*/ 749036 w 2114169"/>
              <a:gd name="connsiteY4762" fmla="*/ 1976044 h 2082596"/>
              <a:gd name="connsiteX4763" fmla="*/ 753160 w 2114169"/>
              <a:gd name="connsiteY4763" fmla="*/ 1992543 h 2082596"/>
              <a:gd name="connsiteX4764" fmla="*/ 757182 w 2114169"/>
              <a:gd name="connsiteY4764" fmla="*/ 2006574 h 2082596"/>
              <a:gd name="connsiteX4765" fmla="*/ 752644 w 2114169"/>
              <a:gd name="connsiteY4765" fmla="*/ 1992850 h 2082596"/>
              <a:gd name="connsiteX4766" fmla="*/ 748004 w 2114169"/>
              <a:gd name="connsiteY4766" fmla="*/ 1976662 h 2082596"/>
              <a:gd name="connsiteX4767" fmla="*/ 743056 w 2114169"/>
              <a:gd name="connsiteY4767" fmla="*/ 1955076 h 2082596"/>
              <a:gd name="connsiteX4768" fmla="*/ 741664 w 2114169"/>
              <a:gd name="connsiteY4768" fmla="*/ 1945403 h 2082596"/>
              <a:gd name="connsiteX4769" fmla="*/ 736930 w 2114169"/>
              <a:gd name="connsiteY4769" fmla="*/ 1955899 h 2082596"/>
              <a:gd name="connsiteX4770" fmla="*/ 731593 w 2114169"/>
              <a:gd name="connsiteY4770" fmla="*/ 1965707 h 2082596"/>
              <a:gd name="connsiteX4771" fmla="*/ 736756 w 2114169"/>
              <a:gd name="connsiteY4771" fmla="*/ 1955561 h 2082596"/>
              <a:gd name="connsiteX4772" fmla="*/ 741512 w 2114169"/>
              <a:gd name="connsiteY4772" fmla="*/ 1944347 h 2082596"/>
              <a:gd name="connsiteX4773" fmla="*/ 739240 w 2114169"/>
              <a:gd name="connsiteY4773" fmla="*/ 1928555 h 2082596"/>
              <a:gd name="connsiteX4774" fmla="*/ 738106 w 2114169"/>
              <a:gd name="connsiteY4774" fmla="*/ 1913752 h 2082596"/>
              <a:gd name="connsiteX4775" fmla="*/ 737693 w 2114169"/>
              <a:gd name="connsiteY4775" fmla="*/ 1898180 h 2082596"/>
              <a:gd name="connsiteX4776" fmla="*/ 739653 w 2114169"/>
              <a:gd name="connsiteY4776" fmla="*/ 1865648 h 2082596"/>
              <a:gd name="connsiteX4777" fmla="*/ 742126 w 2114169"/>
              <a:gd name="connsiteY4777" fmla="*/ 1849150 h 2082596"/>
              <a:gd name="connsiteX4778" fmla="*/ 745633 w 2114169"/>
              <a:gd name="connsiteY4778" fmla="*/ 1832960 h 2082596"/>
              <a:gd name="connsiteX4779" fmla="*/ 755119 w 2114169"/>
              <a:gd name="connsiteY4779" fmla="*/ 1802122 h 2082596"/>
              <a:gd name="connsiteX4780" fmla="*/ 767183 w 2114169"/>
              <a:gd name="connsiteY4780" fmla="*/ 1774523 h 2082596"/>
              <a:gd name="connsiteX4781" fmla="*/ 772180 w 2114169"/>
              <a:gd name="connsiteY4781" fmla="*/ 1766408 h 2082596"/>
              <a:gd name="connsiteX4782" fmla="*/ 770705 w 2114169"/>
              <a:gd name="connsiteY4782" fmla="*/ 1749437 h 2082596"/>
              <a:gd name="connsiteX4783" fmla="*/ 759418 w 2114169"/>
              <a:gd name="connsiteY4783" fmla="*/ 1706657 h 2082596"/>
              <a:gd name="connsiteX4784" fmla="*/ 719956 w 2114169"/>
              <a:gd name="connsiteY4784" fmla="*/ 1635975 h 2082596"/>
              <a:gd name="connsiteX4785" fmla="*/ 718790 w 2114169"/>
              <a:gd name="connsiteY4785" fmla="*/ 1634845 h 2082596"/>
              <a:gd name="connsiteX4786" fmla="*/ 706452 w 2114169"/>
              <a:gd name="connsiteY4786" fmla="*/ 1653332 h 2082596"/>
              <a:gd name="connsiteX4787" fmla="*/ 702430 w 2114169"/>
              <a:gd name="connsiteY4787" fmla="*/ 1660424 h 2082596"/>
              <a:gd name="connsiteX4788" fmla="*/ 701708 w 2114169"/>
              <a:gd name="connsiteY4788" fmla="*/ 1694653 h 2082596"/>
              <a:gd name="connsiteX4789" fmla="*/ 701812 w 2114169"/>
              <a:gd name="connsiteY4789" fmla="*/ 1712385 h 2082596"/>
              <a:gd name="connsiteX4790" fmla="*/ 702533 w 2114169"/>
              <a:gd name="connsiteY4790" fmla="*/ 1728422 h 2082596"/>
              <a:gd name="connsiteX4791" fmla="*/ 703152 w 2114169"/>
              <a:gd name="connsiteY4791" fmla="*/ 1742453 h 2082596"/>
              <a:gd name="connsiteX4792" fmla="*/ 704080 w 2114169"/>
              <a:gd name="connsiteY4792" fmla="*/ 1754324 h 2082596"/>
              <a:gd name="connsiteX4793" fmla="*/ 705936 w 2114169"/>
              <a:gd name="connsiteY4793" fmla="*/ 1776836 h 2082596"/>
              <a:gd name="connsiteX4794" fmla="*/ 703359 w 2114169"/>
              <a:gd name="connsiteY4794" fmla="*/ 1754478 h 2082596"/>
              <a:gd name="connsiteX4795" fmla="*/ 702017 w 2114169"/>
              <a:gd name="connsiteY4795" fmla="*/ 1742606 h 2082596"/>
              <a:gd name="connsiteX4796" fmla="*/ 700884 w 2114169"/>
              <a:gd name="connsiteY4796" fmla="*/ 1728575 h 2082596"/>
              <a:gd name="connsiteX4797" fmla="*/ 699646 w 2114169"/>
              <a:gd name="connsiteY4797" fmla="*/ 1712540 h 2082596"/>
              <a:gd name="connsiteX4798" fmla="*/ 698925 w 2114169"/>
              <a:gd name="connsiteY4798" fmla="*/ 1694653 h 2082596"/>
              <a:gd name="connsiteX4799" fmla="*/ 698512 w 2114169"/>
              <a:gd name="connsiteY4799" fmla="*/ 1667518 h 2082596"/>
              <a:gd name="connsiteX4800" fmla="*/ 664280 w 2114169"/>
              <a:gd name="connsiteY4800" fmla="*/ 1738906 h 2082596"/>
              <a:gd name="connsiteX4801" fmla="*/ 639637 w 2114169"/>
              <a:gd name="connsiteY4801" fmla="*/ 1826175 h 2082596"/>
              <a:gd name="connsiteX4802" fmla="*/ 636647 w 2114169"/>
              <a:gd name="connsiteY4802" fmla="*/ 1905890 h 2082596"/>
              <a:gd name="connsiteX4803" fmla="*/ 650154 w 2114169"/>
              <a:gd name="connsiteY4803" fmla="*/ 1964481 h 2082596"/>
              <a:gd name="connsiteX4804" fmla="*/ 666136 w 2114169"/>
              <a:gd name="connsiteY4804" fmla="*/ 1996860 h 2082596"/>
              <a:gd name="connsiteX4805" fmla="*/ 673147 w 2114169"/>
              <a:gd name="connsiteY4805" fmla="*/ 2006574 h 2082596"/>
              <a:gd name="connsiteX4806" fmla="*/ 665929 w 2114169"/>
              <a:gd name="connsiteY4806" fmla="*/ 1997167 h 2082596"/>
              <a:gd name="connsiteX4807" fmla="*/ 649122 w 2114169"/>
              <a:gd name="connsiteY4807" fmla="*/ 1965406 h 2082596"/>
              <a:gd name="connsiteX4808" fmla="*/ 633966 w 2114169"/>
              <a:gd name="connsiteY4808" fmla="*/ 1906660 h 2082596"/>
              <a:gd name="connsiteX4809" fmla="*/ 635100 w 2114169"/>
              <a:gd name="connsiteY4809" fmla="*/ 1824633 h 2082596"/>
              <a:gd name="connsiteX4810" fmla="*/ 658300 w 2114169"/>
              <a:gd name="connsiteY4810" fmla="*/ 1733664 h 2082596"/>
              <a:gd name="connsiteX4811" fmla="*/ 699130 w 2114169"/>
              <a:gd name="connsiteY4811" fmla="*/ 1644543 h 2082596"/>
              <a:gd name="connsiteX4812" fmla="*/ 701107 w 2114169"/>
              <a:gd name="connsiteY4812" fmla="*/ 1617701 h 2082596"/>
              <a:gd name="connsiteX4813" fmla="*/ 667981 w 2114169"/>
              <a:gd name="connsiteY4813" fmla="*/ 1585586 h 2082596"/>
              <a:gd name="connsiteX4814" fmla="*/ 639631 w 2114169"/>
              <a:gd name="connsiteY4814" fmla="*/ 1564111 h 2082596"/>
              <a:gd name="connsiteX4815" fmla="*/ 630088 w 2114169"/>
              <a:gd name="connsiteY4815" fmla="*/ 1555914 h 2082596"/>
              <a:gd name="connsiteX4816" fmla="*/ 621489 w 2114169"/>
              <a:gd name="connsiteY4816" fmla="*/ 1588111 h 2082596"/>
              <a:gd name="connsiteX4817" fmla="*/ 618657 w 2114169"/>
              <a:gd name="connsiteY4817" fmla="*/ 1600854 h 2082596"/>
              <a:gd name="connsiteX4818" fmla="*/ 622700 w 2114169"/>
              <a:gd name="connsiteY4818" fmla="*/ 1629359 h 2082596"/>
              <a:gd name="connsiteX4819" fmla="*/ 627206 w 2114169"/>
              <a:gd name="connsiteY4819" fmla="*/ 1704121 h 2082596"/>
              <a:gd name="connsiteX4820" fmla="*/ 626157 w 2114169"/>
              <a:gd name="connsiteY4820" fmla="*/ 1742335 h 2082596"/>
              <a:gd name="connsiteX4821" fmla="*/ 622307 w 2114169"/>
              <a:gd name="connsiteY4821" fmla="*/ 1778690 h 2082596"/>
              <a:gd name="connsiteX4822" fmla="*/ 615481 w 2114169"/>
              <a:gd name="connsiteY4822" fmla="*/ 1810648 h 2082596"/>
              <a:gd name="connsiteX4823" fmla="*/ 606731 w 2114169"/>
              <a:gd name="connsiteY4823" fmla="*/ 1836521 h 2082596"/>
              <a:gd name="connsiteX4824" fmla="*/ 602094 w 2114169"/>
              <a:gd name="connsiteY4824" fmla="*/ 1846833 h 2082596"/>
              <a:gd name="connsiteX4825" fmla="*/ 597545 w 2114169"/>
              <a:gd name="connsiteY4825" fmla="*/ 1855457 h 2082596"/>
              <a:gd name="connsiteX4826" fmla="*/ 589495 w 2114169"/>
              <a:gd name="connsiteY4826" fmla="*/ 1868140 h 2082596"/>
              <a:gd name="connsiteX4827" fmla="*/ 581969 w 2114169"/>
              <a:gd name="connsiteY4827" fmla="*/ 1877608 h 2082596"/>
              <a:gd name="connsiteX4828" fmla="*/ 589232 w 2114169"/>
              <a:gd name="connsiteY4828" fmla="*/ 1867464 h 2082596"/>
              <a:gd name="connsiteX4829" fmla="*/ 596844 w 2114169"/>
              <a:gd name="connsiteY4829" fmla="*/ 1854274 h 2082596"/>
              <a:gd name="connsiteX4830" fmla="*/ 601132 w 2114169"/>
              <a:gd name="connsiteY4830" fmla="*/ 1845313 h 2082596"/>
              <a:gd name="connsiteX4831" fmla="*/ 605419 w 2114169"/>
              <a:gd name="connsiteY4831" fmla="*/ 1834660 h 2082596"/>
              <a:gd name="connsiteX4832" fmla="*/ 613294 w 2114169"/>
              <a:gd name="connsiteY4832" fmla="*/ 1808619 h 2082596"/>
              <a:gd name="connsiteX4833" fmla="*/ 619069 w 2114169"/>
              <a:gd name="connsiteY4833" fmla="*/ 1777000 h 2082596"/>
              <a:gd name="connsiteX4834" fmla="*/ 621957 w 2114169"/>
              <a:gd name="connsiteY4834" fmla="*/ 1741489 h 2082596"/>
              <a:gd name="connsiteX4835" fmla="*/ 622044 w 2114169"/>
              <a:gd name="connsiteY4835" fmla="*/ 1704457 h 2082596"/>
              <a:gd name="connsiteX4836" fmla="*/ 615887 w 2114169"/>
              <a:gd name="connsiteY4836" fmla="*/ 1632382 h 2082596"/>
              <a:gd name="connsiteX4837" fmla="*/ 614052 w 2114169"/>
              <a:gd name="connsiteY4837" fmla="*/ 1621568 h 2082596"/>
              <a:gd name="connsiteX4838" fmla="*/ 608705 w 2114169"/>
              <a:gd name="connsiteY4838" fmla="*/ 1645623 h 2082596"/>
              <a:gd name="connsiteX4839" fmla="*/ 603342 w 2114169"/>
              <a:gd name="connsiteY4839" fmla="*/ 1675380 h 2082596"/>
              <a:gd name="connsiteX4840" fmla="*/ 599013 w 2114169"/>
              <a:gd name="connsiteY4840" fmla="*/ 1704523 h 2082596"/>
              <a:gd name="connsiteX4841" fmla="*/ 596022 w 2114169"/>
              <a:gd name="connsiteY4841" fmla="*/ 1732121 h 2082596"/>
              <a:gd name="connsiteX4842" fmla="*/ 594475 w 2114169"/>
              <a:gd name="connsiteY4842" fmla="*/ 1756946 h 2082596"/>
              <a:gd name="connsiteX4843" fmla="*/ 594269 w 2114169"/>
              <a:gd name="connsiteY4843" fmla="*/ 1778070 h 2082596"/>
              <a:gd name="connsiteX4844" fmla="*/ 594991 w 2114169"/>
              <a:gd name="connsiteY4844" fmla="*/ 1794258 h 2082596"/>
              <a:gd name="connsiteX4845" fmla="*/ 596022 w 2114169"/>
              <a:gd name="connsiteY4845" fmla="*/ 1808443 h 2082596"/>
              <a:gd name="connsiteX4846" fmla="*/ 594682 w 2114169"/>
              <a:gd name="connsiteY4846" fmla="*/ 1794412 h 2082596"/>
              <a:gd name="connsiteX4847" fmla="*/ 593754 w 2114169"/>
              <a:gd name="connsiteY4847" fmla="*/ 1778223 h 2082596"/>
              <a:gd name="connsiteX4848" fmla="*/ 593547 w 2114169"/>
              <a:gd name="connsiteY4848" fmla="*/ 1756946 h 2082596"/>
              <a:gd name="connsiteX4849" fmla="*/ 594682 w 2114169"/>
              <a:gd name="connsiteY4849" fmla="*/ 1731813 h 2082596"/>
              <a:gd name="connsiteX4850" fmla="*/ 597155 w 2114169"/>
              <a:gd name="connsiteY4850" fmla="*/ 1704060 h 2082596"/>
              <a:gd name="connsiteX4851" fmla="*/ 600971 w 2114169"/>
              <a:gd name="connsiteY4851" fmla="*/ 1674611 h 2082596"/>
              <a:gd name="connsiteX4852" fmla="*/ 605817 w 2114169"/>
              <a:gd name="connsiteY4852" fmla="*/ 1644543 h 2082596"/>
              <a:gd name="connsiteX4853" fmla="*/ 612433 w 2114169"/>
              <a:gd name="connsiteY4853" fmla="*/ 1612025 h 2082596"/>
              <a:gd name="connsiteX4854" fmla="*/ 605594 w 2114169"/>
              <a:gd name="connsiteY4854" fmla="*/ 1571720 h 2082596"/>
              <a:gd name="connsiteX4855" fmla="*/ 600073 w 2114169"/>
              <a:gd name="connsiteY4855" fmla="*/ 1547388 h 2082596"/>
              <a:gd name="connsiteX4856" fmla="*/ 576535 w 2114169"/>
              <a:gd name="connsiteY4856" fmla="*/ 1565908 h 2082596"/>
              <a:gd name="connsiteX4857" fmla="*/ 557253 w 2114169"/>
              <a:gd name="connsiteY4857" fmla="*/ 1577009 h 2082596"/>
              <a:gd name="connsiteX4858" fmla="*/ 538075 w 2114169"/>
              <a:gd name="connsiteY4858" fmla="*/ 1585952 h 2082596"/>
              <a:gd name="connsiteX4859" fmla="*/ 526340 w 2114169"/>
              <a:gd name="connsiteY4859" fmla="*/ 1591988 h 2082596"/>
              <a:gd name="connsiteX4860" fmla="*/ 549857 w 2114169"/>
              <a:gd name="connsiteY4860" fmla="*/ 1631410 h 2082596"/>
              <a:gd name="connsiteX4861" fmla="*/ 575144 w 2114169"/>
              <a:gd name="connsiteY4861" fmla="*/ 1666073 h 2082596"/>
              <a:gd name="connsiteX4862" fmla="*/ 549069 w 2114169"/>
              <a:gd name="connsiteY4862" fmla="*/ 1633439 h 2082596"/>
              <a:gd name="connsiteX4863" fmla="*/ 523139 w 2114169"/>
              <a:gd name="connsiteY4863" fmla="*/ 1593635 h 2082596"/>
              <a:gd name="connsiteX4864" fmla="*/ 470333 w 2114169"/>
              <a:gd name="connsiteY4864" fmla="*/ 1620799 h 2082596"/>
              <a:gd name="connsiteX4865" fmla="*/ 426098 w 2114169"/>
              <a:gd name="connsiteY4865" fmla="*/ 1657341 h 2082596"/>
              <a:gd name="connsiteX4866" fmla="*/ 422102 w 2114169"/>
              <a:gd name="connsiteY4866" fmla="*/ 1662903 h 2082596"/>
              <a:gd name="connsiteX4867" fmla="*/ 423421 w 2114169"/>
              <a:gd name="connsiteY4867" fmla="*/ 1677233 h 2082596"/>
              <a:gd name="connsiteX4868" fmla="*/ 426221 w 2114169"/>
              <a:gd name="connsiteY4868" fmla="*/ 1700401 h 2082596"/>
              <a:gd name="connsiteX4869" fmla="*/ 429022 w 2114169"/>
              <a:gd name="connsiteY4869" fmla="*/ 1717986 h 2082596"/>
              <a:gd name="connsiteX4870" fmla="*/ 431471 w 2114169"/>
              <a:gd name="connsiteY4870" fmla="*/ 1733374 h 2082596"/>
              <a:gd name="connsiteX4871" fmla="*/ 428584 w 2114169"/>
              <a:gd name="connsiteY4871" fmla="*/ 1718323 h 2082596"/>
              <a:gd name="connsiteX4872" fmla="*/ 425258 w 2114169"/>
              <a:gd name="connsiteY4872" fmla="*/ 1701077 h 2082596"/>
              <a:gd name="connsiteX4873" fmla="*/ 421847 w 2114169"/>
              <a:gd name="connsiteY4873" fmla="*/ 1678080 h 2082596"/>
              <a:gd name="connsiteX4874" fmla="*/ 420316 w 2114169"/>
              <a:gd name="connsiteY4874" fmla="*/ 1665389 h 2082596"/>
              <a:gd name="connsiteX4875" fmla="*/ 415684 w 2114169"/>
              <a:gd name="connsiteY4875" fmla="*/ 1671835 h 2082596"/>
              <a:gd name="connsiteX4876" fmla="*/ 412488 w 2114169"/>
              <a:gd name="connsiteY4876" fmla="*/ 1677693 h 2082596"/>
              <a:gd name="connsiteX4877" fmla="*/ 415582 w 2114169"/>
              <a:gd name="connsiteY4877" fmla="*/ 1671680 h 2082596"/>
              <a:gd name="connsiteX4878" fmla="*/ 420249 w 2114169"/>
              <a:gd name="connsiteY4878" fmla="*/ 1664840 h 2082596"/>
              <a:gd name="connsiteX4879" fmla="*/ 418521 w 2114169"/>
              <a:gd name="connsiteY4879" fmla="*/ 1650517 h 2082596"/>
              <a:gd name="connsiteX4880" fmla="*/ 417121 w 2114169"/>
              <a:gd name="connsiteY4880" fmla="*/ 1635300 h 2082596"/>
              <a:gd name="connsiteX4881" fmla="*/ 416421 w 2114169"/>
              <a:gd name="connsiteY4881" fmla="*/ 1627351 h 2082596"/>
              <a:gd name="connsiteX4882" fmla="*/ 416071 w 2114169"/>
              <a:gd name="connsiteY4882" fmla="*/ 1619234 h 2082596"/>
              <a:gd name="connsiteX4883" fmla="*/ 415284 w 2114169"/>
              <a:gd name="connsiteY4883" fmla="*/ 1602495 h 2082596"/>
              <a:gd name="connsiteX4884" fmla="*/ 414846 w 2114169"/>
              <a:gd name="connsiteY4884" fmla="*/ 1594040 h 2082596"/>
              <a:gd name="connsiteX4885" fmla="*/ 414759 w 2114169"/>
              <a:gd name="connsiteY4885" fmla="*/ 1585416 h 2082596"/>
              <a:gd name="connsiteX4886" fmla="*/ 415021 w 2114169"/>
              <a:gd name="connsiteY4886" fmla="*/ 1550245 h 2082596"/>
              <a:gd name="connsiteX4887" fmla="*/ 415546 w 2114169"/>
              <a:gd name="connsiteY4887" fmla="*/ 1532660 h 2082596"/>
              <a:gd name="connsiteX4888" fmla="*/ 416211 w 2114169"/>
              <a:gd name="connsiteY4888" fmla="*/ 1522478 h 2082596"/>
              <a:gd name="connsiteX4889" fmla="*/ 414654 w 2114169"/>
              <a:gd name="connsiteY4889" fmla="*/ 1511480 h 2082596"/>
              <a:gd name="connsiteX4890" fmla="*/ 413003 w 2114169"/>
              <a:gd name="connsiteY4890" fmla="*/ 1494211 h 2082596"/>
              <a:gd name="connsiteX4891" fmla="*/ 412179 w 2114169"/>
              <a:gd name="connsiteY4891" fmla="*/ 1473550 h 2082596"/>
              <a:gd name="connsiteX4892" fmla="*/ 412179 w 2114169"/>
              <a:gd name="connsiteY4892" fmla="*/ 1450423 h 2082596"/>
              <a:gd name="connsiteX4893" fmla="*/ 413210 w 2114169"/>
              <a:gd name="connsiteY4893" fmla="*/ 1425753 h 2082596"/>
              <a:gd name="connsiteX4894" fmla="*/ 415168 w 2114169"/>
              <a:gd name="connsiteY4894" fmla="*/ 1400466 h 2082596"/>
              <a:gd name="connsiteX4895" fmla="*/ 417952 w 2114169"/>
              <a:gd name="connsiteY4895" fmla="*/ 1375335 h 2082596"/>
              <a:gd name="connsiteX4896" fmla="*/ 421252 w 2114169"/>
              <a:gd name="connsiteY4896" fmla="*/ 1351127 h 2082596"/>
              <a:gd name="connsiteX4897" fmla="*/ 428366 w 2114169"/>
              <a:gd name="connsiteY4897" fmla="*/ 1308571 h 2082596"/>
              <a:gd name="connsiteX4898" fmla="*/ 432594 w 2114169"/>
              <a:gd name="connsiteY4898" fmla="*/ 1287295 h 2082596"/>
              <a:gd name="connsiteX4899" fmla="*/ 429501 w 2114169"/>
              <a:gd name="connsiteY4899" fmla="*/ 1292074 h 2082596"/>
              <a:gd name="connsiteX4900" fmla="*/ 422490 w 2114169"/>
              <a:gd name="connsiteY4900" fmla="*/ 1301788 h 2082596"/>
              <a:gd name="connsiteX4901" fmla="*/ 408055 w 2114169"/>
              <a:gd name="connsiteY4901" fmla="*/ 1320290 h 2082596"/>
              <a:gd name="connsiteX4902" fmla="*/ 377843 w 2114169"/>
              <a:gd name="connsiteY4902" fmla="*/ 1351899 h 2082596"/>
              <a:gd name="connsiteX4903" fmla="*/ 372135 w 2114169"/>
              <a:gd name="connsiteY4903" fmla="*/ 1356598 h 2082596"/>
              <a:gd name="connsiteX4904" fmla="*/ 379409 w 2114169"/>
              <a:gd name="connsiteY4904" fmla="*/ 1396709 h 2082596"/>
              <a:gd name="connsiteX4905" fmla="*/ 377747 w 2114169"/>
              <a:gd name="connsiteY4905" fmla="*/ 1461978 h 2082596"/>
              <a:gd name="connsiteX4906" fmla="*/ 364097 w 2114169"/>
              <a:gd name="connsiteY4906" fmla="*/ 1510170 h 2082596"/>
              <a:gd name="connsiteX4907" fmla="*/ 347647 w 2114169"/>
              <a:gd name="connsiteY4907" fmla="*/ 1537901 h 2082596"/>
              <a:gd name="connsiteX4908" fmla="*/ 335223 w 2114169"/>
              <a:gd name="connsiteY4908" fmla="*/ 1550414 h 2082596"/>
              <a:gd name="connsiteX4909" fmla="*/ 331722 w 2114169"/>
              <a:gd name="connsiteY4909" fmla="*/ 1552782 h 2082596"/>
              <a:gd name="connsiteX4910" fmla="*/ 335134 w 2114169"/>
              <a:gd name="connsiteY4910" fmla="*/ 1550077 h 2082596"/>
              <a:gd name="connsiteX4911" fmla="*/ 347297 w 2114169"/>
              <a:gd name="connsiteY4911" fmla="*/ 1536718 h 2082596"/>
              <a:gd name="connsiteX4912" fmla="*/ 363046 w 2114169"/>
              <a:gd name="connsiteY4912" fmla="*/ 1508309 h 2082596"/>
              <a:gd name="connsiteX4913" fmla="*/ 375472 w 2114169"/>
              <a:gd name="connsiteY4913" fmla="*/ 1460625 h 2082596"/>
              <a:gd name="connsiteX4914" fmla="*/ 375997 w 2114169"/>
              <a:gd name="connsiteY4914" fmla="*/ 1397892 h 2082596"/>
              <a:gd name="connsiteX4915" fmla="*/ 368288 w 2114169"/>
              <a:gd name="connsiteY4915" fmla="*/ 1359764 h 2082596"/>
              <a:gd name="connsiteX4916" fmla="*/ 357428 w 2114169"/>
              <a:gd name="connsiteY4916" fmla="*/ 1368703 h 2082596"/>
              <a:gd name="connsiteX4917" fmla="*/ 357428 w 2114169"/>
              <a:gd name="connsiteY4917" fmla="*/ 1369012 h 2082596"/>
              <a:gd name="connsiteX4918" fmla="*/ 358253 w 2114169"/>
              <a:gd name="connsiteY4918" fmla="*/ 1379805 h 2082596"/>
              <a:gd name="connsiteX4919" fmla="*/ 360521 w 2114169"/>
              <a:gd name="connsiteY4919" fmla="*/ 1398616 h 2082596"/>
              <a:gd name="connsiteX4920" fmla="*/ 360762 w 2114169"/>
              <a:gd name="connsiteY4920" fmla="*/ 1399938 h 2082596"/>
              <a:gd name="connsiteX4921" fmla="*/ 366021 w 2114169"/>
              <a:gd name="connsiteY4921" fmla="*/ 1403472 h 2082596"/>
              <a:gd name="connsiteX4922" fmla="*/ 360895 w 2114169"/>
              <a:gd name="connsiteY4922" fmla="*/ 1400670 h 2082596"/>
              <a:gd name="connsiteX4923" fmla="*/ 363099 w 2114169"/>
              <a:gd name="connsiteY4923" fmla="*/ 1412800 h 2082596"/>
              <a:gd name="connsiteX4924" fmla="*/ 365780 w 2114169"/>
              <a:gd name="connsiteY4924" fmla="*/ 1424983 h 2082596"/>
              <a:gd name="connsiteX4925" fmla="*/ 362892 w 2114169"/>
              <a:gd name="connsiteY4925" fmla="*/ 1412956 h 2082596"/>
              <a:gd name="connsiteX4926" fmla="*/ 360321 w 2114169"/>
              <a:gd name="connsiteY4926" fmla="*/ 1400320 h 2082596"/>
              <a:gd name="connsiteX4927" fmla="*/ 345459 w 2114169"/>
              <a:gd name="connsiteY4927" fmla="*/ 1389606 h 2082596"/>
              <a:gd name="connsiteX4928" fmla="*/ 338088 w 2114169"/>
              <a:gd name="connsiteY4928" fmla="*/ 1382005 h 2082596"/>
              <a:gd name="connsiteX4929" fmla="*/ 332991 w 2114169"/>
              <a:gd name="connsiteY4929" fmla="*/ 1385356 h 2082596"/>
              <a:gd name="connsiteX4930" fmla="*/ 319175 w 2114169"/>
              <a:gd name="connsiteY4930" fmla="*/ 1393374 h 2082596"/>
              <a:gd name="connsiteX4931" fmla="*/ 294428 w 2114169"/>
              <a:gd name="connsiteY4931" fmla="*/ 1405092 h 2082596"/>
              <a:gd name="connsiteX4932" fmla="*/ 275044 w 2114169"/>
              <a:gd name="connsiteY4932" fmla="*/ 1412493 h 2082596"/>
              <a:gd name="connsiteX4933" fmla="*/ 258031 w 2114169"/>
              <a:gd name="connsiteY4933" fmla="*/ 1417889 h 2082596"/>
              <a:gd name="connsiteX4934" fmla="*/ 274940 w 2114169"/>
              <a:gd name="connsiteY4934" fmla="*/ 1411722 h 2082596"/>
              <a:gd name="connsiteX4935" fmla="*/ 294119 w 2114169"/>
              <a:gd name="connsiteY4935" fmla="*/ 1403397 h 2082596"/>
              <a:gd name="connsiteX4936" fmla="*/ 318452 w 2114169"/>
              <a:gd name="connsiteY4936" fmla="*/ 1390598 h 2082596"/>
              <a:gd name="connsiteX4937" fmla="*/ 332063 w 2114169"/>
              <a:gd name="connsiteY4937" fmla="*/ 1381965 h 2082596"/>
              <a:gd name="connsiteX4938" fmla="*/ 335619 w 2114169"/>
              <a:gd name="connsiteY4938" fmla="*/ 1379459 h 2082596"/>
              <a:gd name="connsiteX4939" fmla="*/ 323322 w 2114169"/>
              <a:gd name="connsiteY4939" fmla="*/ 1366780 h 2082596"/>
              <a:gd name="connsiteX4940" fmla="*/ 299522 w 2114169"/>
              <a:gd name="connsiteY4940" fmla="*/ 1322985 h 2082596"/>
              <a:gd name="connsiteX4941" fmla="*/ 291297 w 2114169"/>
              <a:gd name="connsiteY4941" fmla="*/ 1289335 h 2082596"/>
              <a:gd name="connsiteX4942" fmla="*/ 289373 w 2114169"/>
              <a:gd name="connsiteY4942" fmla="*/ 1269720 h 2082596"/>
              <a:gd name="connsiteX4943" fmla="*/ 289460 w 2114169"/>
              <a:gd name="connsiteY4943" fmla="*/ 1249260 h 2082596"/>
              <a:gd name="connsiteX4944" fmla="*/ 302935 w 2114169"/>
              <a:gd name="connsiteY4944" fmla="*/ 1175366 h 2082596"/>
              <a:gd name="connsiteX4945" fmla="*/ 302557 w 2114169"/>
              <a:gd name="connsiteY4945" fmla="*/ 1173464 h 2082596"/>
              <a:gd name="connsiteX4946" fmla="*/ 300306 w 2114169"/>
              <a:gd name="connsiteY4946" fmla="*/ 1177204 h 2082596"/>
              <a:gd name="connsiteX4947" fmla="*/ 274116 w 2114169"/>
              <a:gd name="connsiteY4947" fmla="*/ 1251831 h 2082596"/>
              <a:gd name="connsiteX4948" fmla="*/ 269888 w 2114169"/>
              <a:gd name="connsiteY4948" fmla="*/ 1267250 h 2082596"/>
              <a:gd name="connsiteX4949" fmla="*/ 266589 w 2114169"/>
              <a:gd name="connsiteY4949" fmla="*/ 1281126 h 2082596"/>
              <a:gd name="connsiteX4950" fmla="*/ 261742 w 2114169"/>
              <a:gd name="connsiteY4950" fmla="*/ 1303174 h 2082596"/>
              <a:gd name="connsiteX4951" fmla="*/ 258031 w 2114169"/>
              <a:gd name="connsiteY4951" fmla="*/ 1321677 h 2082596"/>
              <a:gd name="connsiteX4952" fmla="*/ 261330 w 2114169"/>
              <a:gd name="connsiteY4952" fmla="*/ 1303020 h 2082596"/>
              <a:gd name="connsiteX4953" fmla="*/ 265661 w 2114169"/>
              <a:gd name="connsiteY4953" fmla="*/ 1280663 h 2082596"/>
              <a:gd name="connsiteX4954" fmla="*/ 268650 w 2114169"/>
              <a:gd name="connsiteY4954" fmla="*/ 1266632 h 2082596"/>
              <a:gd name="connsiteX4955" fmla="*/ 272466 w 2114169"/>
              <a:gd name="connsiteY4955" fmla="*/ 1250906 h 2082596"/>
              <a:gd name="connsiteX4956" fmla="*/ 297006 w 2114169"/>
              <a:gd name="connsiteY4956" fmla="*/ 1174121 h 2082596"/>
              <a:gd name="connsiteX4957" fmla="*/ 301201 w 2114169"/>
              <a:gd name="connsiteY4957" fmla="*/ 1166623 h 2082596"/>
              <a:gd name="connsiteX4958" fmla="*/ 294885 w 2114169"/>
              <a:gd name="connsiteY4958" fmla="*/ 1134784 h 2082596"/>
              <a:gd name="connsiteX4959" fmla="*/ 291417 w 2114169"/>
              <a:gd name="connsiteY4959" fmla="*/ 1069160 h 2082596"/>
              <a:gd name="connsiteX4960" fmla="*/ 254932 w 2114169"/>
              <a:gd name="connsiteY4960" fmla="*/ 1081256 h 2082596"/>
              <a:gd name="connsiteX4961" fmla="*/ 251311 w 2114169"/>
              <a:gd name="connsiteY4961" fmla="*/ 1104684 h 2082596"/>
              <a:gd name="connsiteX4962" fmla="*/ 248860 w 2114169"/>
              <a:gd name="connsiteY4962" fmla="*/ 1128528 h 2082596"/>
              <a:gd name="connsiteX4963" fmla="*/ 247373 w 2114169"/>
              <a:gd name="connsiteY4963" fmla="*/ 1148988 h 2082596"/>
              <a:gd name="connsiteX4964" fmla="*/ 246935 w 2114169"/>
              <a:gd name="connsiteY4964" fmla="*/ 1164883 h 2082596"/>
              <a:gd name="connsiteX4965" fmla="*/ 246498 w 2114169"/>
              <a:gd name="connsiteY4965" fmla="*/ 1178917 h 2082596"/>
              <a:gd name="connsiteX4966" fmla="*/ 246236 w 2114169"/>
              <a:gd name="connsiteY4966" fmla="*/ 1164883 h 2082596"/>
              <a:gd name="connsiteX4967" fmla="*/ 245973 w 2114169"/>
              <a:gd name="connsiteY4967" fmla="*/ 1148818 h 2082596"/>
              <a:gd name="connsiteX4968" fmla="*/ 246498 w 2114169"/>
              <a:gd name="connsiteY4968" fmla="*/ 1127850 h 2082596"/>
              <a:gd name="connsiteX4969" fmla="*/ 247898 w 2114169"/>
              <a:gd name="connsiteY4969" fmla="*/ 1103162 h 2082596"/>
              <a:gd name="connsiteX4970" fmla="*/ 249969 w 2114169"/>
              <a:gd name="connsiteY4970" fmla="*/ 1082901 h 2082596"/>
              <a:gd name="connsiteX4971" fmla="*/ 247823 w 2114169"/>
              <a:gd name="connsiteY4971" fmla="*/ 1083612 h 2082596"/>
              <a:gd name="connsiteX4972" fmla="*/ 223386 w 2114169"/>
              <a:gd name="connsiteY4972" fmla="*/ 1096256 h 2082596"/>
              <a:gd name="connsiteX4973" fmla="*/ 222419 w 2114169"/>
              <a:gd name="connsiteY4973" fmla="*/ 1096923 h 2082596"/>
              <a:gd name="connsiteX4974" fmla="*/ 217536 w 2114169"/>
              <a:gd name="connsiteY4974" fmla="*/ 1116521 h 2082596"/>
              <a:gd name="connsiteX4975" fmla="*/ 198023 w 2114169"/>
              <a:gd name="connsiteY4975" fmla="*/ 1175873 h 2082596"/>
              <a:gd name="connsiteX4976" fmla="*/ 205811 w 2114169"/>
              <a:gd name="connsiteY4976" fmla="*/ 1206309 h 2082596"/>
              <a:gd name="connsiteX4977" fmla="*/ 229348 w 2114169"/>
              <a:gd name="connsiteY4977" fmla="*/ 1324168 h 2082596"/>
              <a:gd name="connsiteX4978" fmla="*/ 241773 w 2114169"/>
              <a:gd name="connsiteY4978" fmla="*/ 1422918 h 2082596"/>
              <a:gd name="connsiteX4979" fmla="*/ 242910 w 2114169"/>
              <a:gd name="connsiteY4979" fmla="*/ 1424101 h 2082596"/>
              <a:gd name="connsiteX4980" fmla="*/ 255598 w 2114169"/>
              <a:gd name="connsiteY4980" fmla="*/ 1438474 h 2082596"/>
              <a:gd name="connsiteX4981" fmla="*/ 295322 w 2114169"/>
              <a:gd name="connsiteY4981" fmla="*/ 1503407 h 2082596"/>
              <a:gd name="connsiteX4982" fmla="*/ 331022 w 2114169"/>
              <a:gd name="connsiteY4982" fmla="*/ 1627012 h 2082596"/>
              <a:gd name="connsiteX4983" fmla="*/ 334522 w 2114169"/>
              <a:gd name="connsiteY4983" fmla="*/ 1659648 h 2082596"/>
              <a:gd name="connsiteX4984" fmla="*/ 338809 w 2114169"/>
              <a:gd name="connsiteY4984" fmla="*/ 1665565 h 2082596"/>
              <a:gd name="connsiteX4985" fmla="*/ 353422 w 2114169"/>
              <a:gd name="connsiteY4985" fmla="*/ 1689070 h 2082596"/>
              <a:gd name="connsiteX4986" fmla="*/ 362434 w 2114169"/>
              <a:gd name="connsiteY4986" fmla="*/ 1706150 h 2082596"/>
              <a:gd name="connsiteX4987" fmla="*/ 371796 w 2114169"/>
              <a:gd name="connsiteY4987" fmla="*/ 1726440 h 2082596"/>
              <a:gd name="connsiteX4988" fmla="*/ 380809 w 2114169"/>
              <a:gd name="connsiteY4988" fmla="*/ 1749605 h 2082596"/>
              <a:gd name="connsiteX4989" fmla="*/ 385184 w 2114169"/>
              <a:gd name="connsiteY4989" fmla="*/ 1761949 h 2082596"/>
              <a:gd name="connsiteX4990" fmla="*/ 389121 w 2114169"/>
              <a:gd name="connsiteY4990" fmla="*/ 1774800 h 2082596"/>
              <a:gd name="connsiteX4991" fmla="*/ 396296 w 2114169"/>
              <a:gd name="connsiteY4991" fmla="*/ 1801180 h 2082596"/>
              <a:gd name="connsiteX4992" fmla="*/ 402071 w 2114169"/>
              <a:gd name="connsiteY4992" fmla="*/ 1827726 h 2082596"/>
              <a:gd name="connsiteX4993" fmla="*/ 406359 w 2114169"/>
              <a:gd name="connsiteY4993" fmla="*/ 1853260 h 2082596"/>
              <a:gd name="connsiteX4994" fmla="*/ 409246 w 2114169"/>
              <a:gd name="connsiteY4994" fmla="*/ 1876596 h 2082596"/>
              <a:gd name="connsiteX4995" fmla="*/ 411171 w 2114169"/>
              <a:gd name="connsiteY4995" fmla="*/ 1896547 h 2082596"/>
              <a:gd name="connsiteX4996" fmla="*/ 412047 w 2114169"/>
              <a:gd name="connsiteY4996" fmla="*/ 1912105 h 2082596"/>
              <a:gd name="connsiteX4997" fmla="*/ 412746 w 2114169"/>
              <a:gd name="connsiteY4997" fmla="*/ 1925632 h 2082596"/>
              <a:gd name="connsiteX4998" fmla="*/ 411609 w 2114169"/>
              <a:gd name="connsiteY4998" fmla="*/ 1912273 h 2082596"/>
              <a:gd name="connsiteX4999" fmla="*/ 410296 w 2114169"/>
              <a:gd name="connsiteY4999" fmla="*/ 1896886 h 2082596"/>
              <a:gd name="connsiteX5000" fmla="*/ 407758 w 2114169"/>
              <a:gd name="connsiteY5000" fmla="*/ 1877440 h 2082596"/>
              <a:gd name="connsiteX5001" fmla="*/ 404171 w 2114169"/>
              <a:gd name="connsiteY5001" fmla="*/ 1854782 h 2082596"/>
              <a:gd name="connsiteX5002" fmla="*/ 399184 w 2114169"/>
              <a:gd name="connsiteY5002" fmla="*/ 1830094 h 2082596"/>
              <a:gd name="connsiteX5003" fmla="*/ 392709 w 2114169"/>
              <a:gd name="connsiteY5003" fmla="*/ 1804731 h 2082596"/>
              <a:gd name="connsiteX5004" fmla="*/ 384922 w 2114169"/>
              <a:gd name="connsiteY5004" fmla="*/ 1779873 h 2082596"/>
              <a:gd name="connsiteX5005" fmla="*/ 380722 w 2114169"/>
              <a:gd name="connsiteY5005" fmla="*/ 1767868 h 2082596"/>
              <a:gd name="connsiteX5006" fmla="*/ 376084 w 2114169"/>
              <a:gd name="connsiteY5006" fmla="*/ 1756539 h 2082596"/>
              <a:gd name="connsiteX5007" fmla="*/ 366634 w 2114169"/>
              <a:gd name="connsiteY5007" fmla="*/ 1735232 h 2082596"/>
              <a:gd name="connsiteX5008" fmla="*/ 357010 w 2114169"/>
              <a:gd name="connsiteY5008" fmla="*/ 1716801 h 2082596"/>
              <a:gd name="connsiteX5009" fmla="*/ 347822 w 2114169"/>
              <a:gd name="connsiteY5009" fmla="*/ 1701584 h 2082596"/>
              <a:gd name="connsiteX5010" fmla="*/ 335922 w 2114169"/>
              <a:gd name="connsiteY5010" fmla="*/ 1684506 h 2082596"/>
              <a:gd name="connsiteX5011" fmla="*/ 336273 w 2114169"/>
              <a:gd name="connsiteY5011" fmla="*/ 1706318 h 2082596"/>
              <a:gd name="connsiteX5012" fmla="*/ 330847 w 2114169"/>
              <a:gd name="connsiteY5012" fmla="*/ 1787483 h 2082596"/>
              <a:gd name="connsiteX5013" fmla="*/ 328048 w 2114169"/>
              <a:gd name="connsiteY5013" fmla="*/ 1807266 h 2082596"/>
              <a:gd name="connsiteX5014" fmla="*/ 324897 w 2114169"/>
              <a:gd name="connsiteY5014" fmla="*/ 1826711 h 2082596"/>
              <a:gd name="connsiteX5015" fmla="*/ 317547 w 2114169"/>
              <a:gd name="connsiteY5015" fmla="*/ 1864250 h 2082596"/>
              <a:gd name="connsiteX5016" fmla="*/ 312559 w 2114169"/>
              <a:gd name="connsiteY5016" fmla="*/ 1891137 h 2082596"/>
              <a:gd name="connsiteX5017" fmla="*/ 313522 w 2114169"/>
              <a:gd name="connsiteY5017" fmla="*/ 1893503 h 2082596"/>
              <a:gd name="connsiteX5018" fmla="*/ 320522 w 2114169"/>
              <a:gd name="connsiteY5018" fmla="*/ 1909737 h 2082596"/>
              <a:gd name="connsiteX5019" fmla="*/ 327523 w 2114169"/>
              <a:gd name="connsiteY5019" fmla="*/ 1924449 h 2082596"/>
              <a:gd name="connsiteX5020" fmla="*/ 334434 w 2114169"/>
              <a:gd name="connsiteY5020" fmla="*/ 1937638 h 2082596"/>
              <a:gd name="connsiteX5021" fmla="*/ 346947 w 2114169"/>
              <a:gd name="connsiteY5021" fmla="*/ 1959789 h 2082596"/>
              <a:gd name="connsiteX5022" fmla="*/ 357010 w 2114169"/>
              <a:gd name="connsiteY5022" fmla="*/ 1976021 h 2082596"/>
              <a:gd name="connsiteX5023" fmla="*/ 366021 w 2114169"/>
              <a:gd name="connsiteY5023" fmla="*/ 1989718 h 2082596"/>
              <a:gd name="connsiteX5024" fmla="*/ 356747 w 2114169"/>
              <a:gd name="connsiteY5024" fmla="*/ 1976699 h 2082596"/>
              <a:gd name="connsiteX5025" fmla="*/ 346334 w 2114169"/>
              <a:gd name="connsiteY5025" fmla="*/ 1961311 h 2082596"/>
              <a:gd name="connsiteX5026" fmla="*/ 333297 w 2114169"/>
              <a:gd name="connsiteY5026" fmla="*/ 1940005 h 2082596"/>
              <a:gd name="connsiteX5027" fmla="*/ 326122 w 2114169"/>
              <a:gd name="connsiteY5027" fmla="*/ 1927322 h 2082596"/>
              <a:gd name="connsiteX5028" fmla="*/ 318773 w 2114169"/>
              <a:gd name="connsiteY5028" fmla="*/ 1912949 h 2082596"/>
              <a:gd name="connsiteX5029" fmla="*/ 311509 w 2114169"/>
              <a:gd name="connsiteY5029" fmla="*/ 1897225 h 2082596"/>
              <a:gd name="connsiteX5030" fmla="*/ 305560 w 2114169"/>
              <a:gd name="connsiteY5030" fmla="*/ 1937468 h 2082596"/>
              <a:gd name="connsiteX5031" fmla="*/ 301010 w 2114169"/>
              <a:gd name="connsiteY5031" fmla="*/ 2008318 h 2082596"/>
              <a:gd name="connsiteX5032" fmla="*/ 308098 w 2114169"/>
              <a:gd name="connsiteY5032" fmla="*/ 2070037 h 2082596"/>
              <a:gd name="connsiteX5033" fmla="*/ 312652 w 2114169"/>
              <a:gd name="connsiteY5033" fmla="*/ 2082596 h 2082596"/>
              <a:gd name="connsiteX5034" fmla="*/ 310047 w 2114169"/>
              <a:gd name="connsiteY5034" fmla="*/ 2082596 h 2082596"/>
              <a:gd name="connsiteX5035" fmla="*/ 305997 w 2114169"/>
              <a:gd name="connsiteY5035" fmla="*/ 2072236 h 2082596"/>
              <a:gd name="connsiteX5036" fmla="*/ 297509 w 2114169"/>
              <a:gd name="connsiteY5036" fmla="*/ 2008657 h 2082596"/>
              <a:gd name="connsiteX5037" fmla="*/ 300835 w 2114169"/>
              <a:gd name="connsiteY5037" fmla="*/ 1935607 h 2082596"/>
              <a:gd name="connsiteX5038" fmla="*/ 307310 w 2114169"/>
              <a:gd name="connsiteY5038" fmla="*/ 1887247 h 2082596"/>
              <a:gd name="connsiteX5039" fmla="*/ 304160 w 2114169"/>
              <a:gd name="connsiteY5039" fmla="*/ 1879637 h 2082596"/>
              <a:gd name="connsiteX5040" fmla="*/ 297248 w 2114169"/>
              <a:gd name="connsiteY5040" fmla="*/ 1860869 h 2082596"/>
              <a:gd name="connsiteX5041" fmla="*/ 290860 w 2114169"/>
              <a:gd name="connsiteY5041" fmla="*/ 1840577 h 2082596"/>
              <a:gd name="connsiteX5042" fmla="*/ 287885 w 2114169"/>
              <a:gd name="connsiteY5042" fmla="*/ 1830094 h 2082596"/>
              <a:gd name="connsiteX5043" fmla="*/ 285260 w 2114169"/>
              <a:gd name="connsiteY5043" fmla="*/ 1819104 h 2082596"/>
              <a:gd name="connsiteX5044" fmla="*/ 280535 w 2114169"/>
              <a:gd name="connsiteY5044" fmla="*/ 1796446 h 2082596"/>
              <a:gd name="connsiteX5045" fmla="*/ 276860 w 2114169"/>
              <a:gd name="connsiteY5045" fmla="*/ 1772941 h 2082596"/>
              <a:gd name="connsiteX5046" fmla="*/ 274498 w 2114169"/>
              <a:gd name="connsiteY5046" fmla="*/ 1748930 h 2082596"/>
              <a:gd name="connsiteX5047" fmla="*/ 273360 w 2114169"/>
              <a:gd name="connsiteY5047" fmla="*/ 1701414 h 2082596"/>
              <a:gd name="connsiteX5048" fmla="*/ 276598 w 2114169"/>
              <a:gd name="connsiteY5048" fmla="*/ 1657280 h 2082596"/>
              <a:gd name="connsiteX5049" fmla="*/ 282723 w 2114169"/>
              <a:gd name="connsiteY5049" fmla="*/ 1619066 h 2082596"/>
              <a:gd name="connsiteX5050" fmla="*/ 296985 w 2114169"/>
              <a:gd name="connsiteY5050" fmla="*/ 1565801 h 2082596"/>
              <a:gd name="connsiteX5051" fmla="*/ 300922 w 2114169"/>
              <a:gd name="connsiteY5051" fmla="*/ 1554811 h 2082596"/>
              <a:gd name="connsiteX5052" fmla="*/ 286047 w 2114169"/>
              <a:gd name="connsiteY5052" fmla="*/ 1520485 h 2082596"/>
              <a:gd name="connsiteX5053" fmla="*/ 247985 w 2114169"/>
              <a:gd name="connsiteY5053" fmla="*/ 1462486 h 2082596"/>
              <a:gd name="connsiteX5054" fmla="*/ 244573 w 2114169"/>
              <a:gd name="connsiteY5054" fmla="*/ 1458766 h 2082596"/>
              <a:gd name="connsiteX5055" fmla="*/ 246585 w 2114169"/>
              <a:gd name="connsiteY5055" fmla="*/ 1499348 h 2082596"/>
              <a:gd name="connsiteX5056" fmla="*/ 245273 w 2114169"/>
              <a:gd name="connsiteY5056" fmla="*/ 1600296 h 2082596"/>
              <a:gd name="connsiteX5057" fmla="*/ 233110 w 2114169"/>
              <a:gd name="connsiteY5057" fmla="*/ 1701752 h 2082596"/>
              <a:gd name="connsiteX5058" fmla="*/ 224011 w 2114169"/>
              <a:gd name="connsiteY5058" fmla="*/ 1743518 h 2082596"/>
              <a:gd name="connsiteX5059" fmla="*/ 224536 w 2114169"/>
              <a:gd name="connsiteY5059" fmla="*/ 1743857 h 2082596"/>
              <a:gd name="connsiteX5060" fmla="*/ 221911 w 2114169"/>
              <a:gd name="connsiteY5060" fmla="*/ 1758398 h 2082596"/>
              <a:gd name="connsiteX5061" fmla="*/ 215873 w 2114169"/>
              <a:gd name="connsiteY5061" fmla="*/ 1797458 h 2082596"/>
              <a:gd name="connsiteX5062" fmla="*/ 204499 w 2114169"/>
              <a:gd name="connsiteY5062" fmla="*/ 1919376 h 2082596"/>
              <a:gd name="connsiteX5063" fmla="*/ 203798 w 2114169"/>
              <a:gd name="connsiteY5063" fmla="*/ 1953024 h 2082596"/>
              <a:gd name="connsiteX5064" fmla="*/ 204586 w 2114169"/>
              <a:gd name="connsiteY5064" fmla="*/ 1985491 h 2082596"/>
              <a:gd name="connsiteX5065" fmla="*/ 210798 w 2114169"/>
              <a:gd name="connsiteY5065" fmla="*/ 2041969 h 2082596"/>
              <a:gd name="connsiteX5066" fmla="*/ 215610 w 2114169"/>
              <a:gd name="connsiteY5066" fmla="*/ 2063105 h 2082596"/>
              <a:gd name="connsiteX5067" fmla="*/ 220336 w 2114169"/>
              <a:gd name="connsiteY5067" fmla="*/ 2078492 h 2082596"/>
              <a:gd name="connsiteX5068" fmla="*/ 221949 w 2114169"/>
              <a:gd name="connsiteY5068" fmla="*/ 2082596 h 2082596"/>
              <a:gd name="connsiteX5069" fmla="*/ 221561 w 2114169"/>
              <a:gd name="connsiteY5069" fmla="*/ 2082596 h 2082596"/>
              <a:gd name="connsiteX5070" fmla="*/ 219986 w 2114169"/>
              <a:gd name="connsiteY5070" fmla="*/ 2079000 h 2082596"/>
              <a:gd name="connsiteX5071" fmla="*/ 214736 w 2114169"/>
              <a:gd name="connsiteY5071" fmla="*/ 2063949 h 2082596"/>
              <a:gd name="connsiteX5072" fmla="*/ 209311 w 2114169"/>
              <a:gd name="connsiteY5072" fmla="*/ 2042981 h 2082596"/>
              <a:gd name="connsiteX5073" fmla="*/ 201436 w 2114169"/>
              <a:gd name="connsiteY5073" fmla="*/ 1986167 h 2082596"/>
              <a:gd name="connsiteX5074" fmla="*/ 199685 w 2114169"/>
              <a:gd name="connsiteY5074" fmla="*/ 1953024 h 2082596"/>
              <a:gd name="connsiteX5075" fmla="*/ 199423 w 2114169"/>
              <a:gd name="connsiteY5075" fmla="*/ 1918698 h 2082596"/>
              <a:gd name="connsiteX5076" fmla="*/ 206686 w 2114169"/>
              <a:gd name="connsiteY5076" fmla="*/ 1801348 h 2082596"/>
              <a:gd name="connsiteX5077" fmla="*/ 193211 w 2114169"/>
              <a:gd name="connsiteY5077" fmla="*/ 1835167 h 2082596"/>
              <a:gd name="connsiteX5078" fmla="*/ 184986 w 2114169"/>
              <a:gd name="connsiteY5078" fmla="*/ 1853935 h 2082596"/>
              <a:gd name="connsiteX5079" fmla="*/ 176761 w 2114169"/>
              <a:gd name="connsiteY5079" fmla="*/ 1872367 h 2082596"/>
              <a:gd name="connsiteX5080" fmla="*/ 161274 w 2114169"/>
              <a:gd name="connsiteY5080" fmla="*/ 1908554 h 2082596"/>
              <a:gd name="connsiteX5081" fmla="*/ 154099 w 2114169"/>
              <a:gd name="connsiteY5081" fmla="*/ 1926478 h 2082596"/>
              <a:gd name="connsiteX5082" fmla="*/ 147362 w 2114169"/>
              <a:gd name="connsiteY5082" fmla="*/ 1944402 h 2082596"/>
              <a:gd name="connsiteX5083" fmla="*/ 135374 w 2114169"/>
              <a:gd name="connsiteY5083" fmla="*/ 1980080 h 2082596"/>
              <a:gd name="connsiteX5084" fmla="*/ 130299 w 2114169"/>
              <a:gd name="connsiteY5084" fmla="*/ 1997665 h 2082596"/>
              <a:gd name="connsiteX5085" fmla="*/ 125662 w 2114169"/>
              <a:gd name="connsiteY5085" fmla="*/ 2014913 h 2082596"/>
              <a:gd name="connsiteX5086" fmla="*/ 118749 w 2114169"/>
              <a:gd name="connsiteY5086" fmla="*/ 2048732 h 2082596"/>
              <a:gd name="connsiteX5087" fmla="*/ 116211 w 2114169"/>
              <a:gd name="connsiteY5087" fmla="*/ 2064964 h 2082596"/>
              <a:gd name="connsiteX5088" fmla="*/ 114899 w 2114169"/>
              <a:gd name="connsiteY5088" fmla="*/ 2080690 h 2082596"/>
              <a:gd name="connsiteX5089" fmla="*/ 114889 w 2114169"/>
              <a:gd name="connsiteY5089" fmla="*/ 2082596 h 2082596"/>
              <a:gd name="connsiteX5090" fmla="*/ 113095 w 2114169"/>
              <a:gd name="connsiteY5090" fmla="*/ 2082596 h 2082596"/>
              <a:gd name="connsiteX5091" fmla="*/ 113061 w 2114169"/>
              <a:gd name="connsiteY5091" fmla="*/ 2080183 h 2082596"/>
              <a:gd name="connsiteX5092" fmla="*/ 114024 w 2114169"/>
              <a:gd name="connsiteY5092" fmla="*/ 2063949 h 2082596"/>
              <a:gd name="connsiteX5093" fmla="*/ 116300 w 2114169"/>
              <a:gd name="connsiteY5093" fmla="*/ 2047210 h 2082596"/>
              <a:gd name="connsiteX5094" fmla="*/ 122687 w 2114169"/>
              <a:gd name="connsiteY5094" fmla="*/ 2012208 h 2082596"/>
              <a:gd name="connsiteX5095" fmla="*/ 127061 w 2114169"/>
              <a:gd name="connsiteY5095" fmla="*/ 1994284 h 2082596"/>
              <a:gd name="connsiteX5096" fmla="*/ 131874 w 2114169"/>
              <a:gd name="connsiteY5096" fmla="*/ 1976021 h 2082596"/>
              <a:gd name="connsiteX5097" fmla="*/ 143336 w 2114169"/>
              <a:gd name="connsiteY5097" fmla="*/ 1939158 h 2082596"/>
              <a:gd name="connsiteX5098" fmla="*/ 149812 w 2114169"/>
              <a:gd name="connsiteY5098" fmla="*/ 1920559 h 2082596"/>
              <a:gd name="connsiteX5099" fmla="*/ 156724 w 2114169"/>
              <a:gd name="connsiteY5099" fmla="*/ 1901788 h 2082596"/>
              <a:gd name="connsiteX5100" fmla="*/ 171599 w 2114169"/>
              <a:gd name="connsiteY5100" fmla="*/ 1864250 h 2082596"/>
              <a:gd name="connsiteX5101" fmla="*/ 179473 w 2114169"/>
              <a:gd name="connsiteY5101" fmla="*/ 1845313 h 2082596"/>
              <a:gd name="connsiteX5102" fmla="*/ 187348 w 2114169"/>
              <a:gd name="connsiteY5102" fmla="*/ 1826036 h 2082596"/>
              <a:gd name="connsiteX5103" fmla="*/ 201961 w 2114169"/>
              <a:gd name="connsiteY5103" fmla="*/ 1785961 h 2082596"/>
              <a:gd name="connsiteX5104" fmla="*/ 214036 w 2114169"/>
              <a:gd name="connsiteY5104" fmla="*/ 1741489 h 2082596"/>
              <a:gd name="connsiteX5105" fmla="*/ 214648 w 2114169"/>
              <a:gd name="connsiteY5105" fmla="*/ 1737262 h 2082596"/>
              <a:gd name="connsiteX5106" fmla="*/ 214911 w 2114169"/>
              <a:gd name="connsiteY5106" fmla="*/ 1737430 h 2082596"/>
              <a:gd name="connsiteX5107" fmla="*/ 223223 w 2114169"/>
              <a:gd name="connsiteY5107" fmla="*/ 1695328 h 2082596"/>
              <a:gd name="connsiteX5108" fmla="*/ 233023 w 2114169"/>
              <a:gd name="connsiteY5108" fmla="*/ 1597761 h 2082596"/>
              <a:gd name="connsiteX5109" fmla="*/ 233373 w 2114169"/>
              <a:gd name="connsiteY5109" fmla="*/ 1584064 h 2082596"/>
              <a:gd name="connsiteX5110" fmla="*/ 220336 w 2114169"/>
              <a:gd name="connsiteY5110" fmla="*/ 1595393 h 2082596"/>
              <a:gd name="connsiteX5111" fmla="*/ 210273 w 2114169"/>
              <a:gd name="connsiteY5111" fmla="*/ 1606047 h 2082596"/>
              <a:gd name="connsiteX5112" fmla="*/ 199511 w 2114169"/>
              <a:gd name="connsiteY5112" fmla="*/ 1619573 h 2082596"/>
              <a:gd name="connsiteX5113" fmla="*/ 188748 w 2114169"/>
              <a:gd name="connsiteY5113" fmla="*/ 1635975 h 2082596"/>
              <a:gd name="connsiteX5114" fmla="*/ 178686 w 2114169"/>
              <a:gd name="connsiteY5114" fmla="*/ 1655253 h 2082596"/>
              <a:gd name="connsiteX5115" fmla="*/ 173962 w 2114169"/>
              <a:gd name="connsiteY5115" fmla="*/ 1665565 h 2082596"/>
              <a:gd name="connsiteX5116" fmla="*/ 169849 w 2114169"/>
              <a:gd name="connsiteY5116" fmla="*/ 1676726 h 2082596"/>
              <a:gd name="connsiteX5117" fmla="*/ 165911 w 2114169"/>
              <a:gd name="connsiteY5117" fmla="*/ 1687887 h 2082596"/>
              <a:gd name="connsiteX5118" fmla="*/ 162674 w 2114169"/>
              <a:gd name="connsiteY5118" fmla="*/ 1699555 h 2082596"/>
              <a:gd name="connsiteX5119" fmla="*/ 157336 w 2114169"/>
              <a:gd name="connsiteY5119" fmla="*/ 1722381 h 2082596"/>
              <a:gd name="connsiteX5120" fmla="*/ 155149 w 2114169"/>
              <a:gd name="connsiteY5120" fmla="*/ 1733203 h 2082596"/>
              <a:gd name="connsiteX5121" fmla="*/ 153749 w 2114169"/>
              <a:gd name="connsiteY5121" fmla="*/ 1743688 h 2082596"/>
              <a:gd name="connsiteX5122" fmla="*/ 151561 w 2114169"/>
              <a:gd name="connsiteY5122" fmla="*/ 1762288 h 2082596"/>
              <a:gd name="connsiteX5123" fmla="*/ 150686 w 2114169"/>
              <a:gd name="connsiteY5123" fmla="*/ 1777000 h 2082596"/>
              <a:gd name="connsiteX5124" fmla="*/ 149899 w 2114169"/>
              <a:gd name="connsiteY5124" fmla="*/ 1789851 h 2082596"/>
              <a:gd name="connsiteX5125" fmla="*/ 150248 w 2114169"/>
              <a:gd name="connsiteY5125" fmla="*/ 1777000 h 2082596"/>
              <a:gd name="connsiteX5126" fmla="*/ 150599 w 2114169"/>
              <a:gd name="connsiteY5126" fmla="*/ 1762120 h 2082596"/>
              <a:gd name="connsiteX5127" fmla="*/ 152174 w 2114169"/>
              <a:gd name="connsiteY5127" fmla="*/ 1743010 h 2082596"/>
              <a:gd name="connsiteX5128" fmla="*/ 153224 w 2114169"/>
              <a:gd name="connsiteY5128" fmla="*/ 1732020 h 2082596"/>
              <a:gd name="connsiteX5129" fmla="*/ 155061 w 2114169"/>
              <a:gd name="connsiteY5129" fmla="*/ 1720691 h 2082596"/>
              <a:gd name="connsiteX5130" fmla="*/ 159699 w 2114169"/>
              <a:gd name="connsiteY5130" fmla="*/ 1696679 h 2082596"/>
              <a:gd name="connsiteX5131" fmla="*/ 162674 w 2114169"/>
              <a:gd name="connsiteY5131" fmla="*/ 1684336 h 2082596"/>
              <a:gd name="connsiteX5132" fmla="*/ 166349 w 2114169"/>
              <a:gd name="connsiteY5132" fmla="*/ 1672331 h 2082596"/>
              <a:gd name="connsiteX5133" fmla="*/ 170286 w 2114169"/>
              <a:gd name="connsiteY5133" fmla="*/ 1660324 h 2082596"/>
              <a:gd name="connsiteX5134" fmla="*/ 174749 w 2114169"/>
              <a:gd name="connsiteY5134" fmla="*/ 1648995 h 2082596"/>
              <a:gd name="connsiteX5135" fmla="*/ 184549 w 2114169"/>
              <a:gd name="connsiteY5135" fmla="*/ 1627520 h 2082596"/>
              <a:gd name="connsiteX5136" fmla="*/ 195224 w 2114169"/>
              <a:gd name="connsiteY5136" fmla="*/ 1608920 h 2082596"/>
              <a:gd name="connsiteX5137" fmla="*/ 205986 w 2114169"/>
              <a:gd name="connsiteY5137" fmla="*/ 1593364 h 2082596"/>
              <a:gd name="connsiteX5138" fmla="*/ 216135 w 2114169"/>
              <a:gd name="connsiteY5138" fmla="*/ 1580852 h 2082596"/>
              <a:gd name="connsiteX5139" fmla="*/ 232236 w 2114169"/>
              <a:gd name="connsiteY5139" fmla="*/ 1564787 h 2082596"/>
              <a:gd name="connsiteX5140" fmla="*/ 233635 w 2114169"/>
              <a:gd name="connsiteY5140" fmla="*/ 1563603 h 2082596"/>
              <a:gd name="connsiteX5141" fmla="*/ 232323 w 2114169"/>
              <a:gd name="connsiteY5141" fmla="*/ 1501378 h 2082596"/>
              <a:gd name="connsiteX5142" fmla="*/ 212724 w 2114169"/>
              <a:gd name="connsiteY5142" fmla="*/ 1334483 h 2082596"/>
              <a:gd name="connsiteX5143" fmla="*/ 188049 w 2114169"/>
              <a:gd name="connsiteY5143" fmla="*/ 1222880 h 2082596"/>
              <a:gd name="connsiteX5144" fmla="*/ 184986 w 2114169"/>
              <a:gd name="connsiteY5144" fmla="*/ 1211553 h 2082596"/>
              <a:gd name="connsiteX5145" fmla="*/ 169937 w 2114169"/>
              <a:gd name="connsiteY5145" fmla="*/ 1252472 h 2082596"/>
              <a:gd name="connsiteX5146" fmla="*/ 151561 w 2114169"/>
              <a:gd name="connsiteY5146" fmla="*/ 1303876 h 2082596"/>
              <a:gd name="connsiteX5147" fmla="*/ 157599 w 2114169"/>
              <a:gd name="connsiteY5147" fmla="*/ 1337527 h 2082596"/>
              <a:gd name="connsiteX5148" fmla="*/ 165824 w 2114169"/>
              <a:gd name="connsiteY5148" fmla="*/ 1444730 h 2082596"/>
              <a:gd name="connsiteX5149" fmla="*/ 164774 w 2114169"/>
              <a:gd name="connsiteY5149" fmla="*/ 1474154 h 2082596"/>
              <a:gd name="connsiteX5150" fmla="*/ 162061 w 2114169"/>
              <a:gd name="connsiteY5150" fmla="*/ 1502224 h 2082596"/>
              <a:gd name="connsiteX5151" fmla="*/ 157861 w 2114169"/>
              <a:gd name="connsiteY5151" fmla="*/ 1527587 h 2082596"/>
              <a:gd name="connsiteX5152" fmla="*/ 152699 w 2114169"/>
              <a:gd name="connsiteY5152" fmla="*/ 1549062 h 2082596"/>
              <a:gd name="connsiteX5153" fmla="*/ 147362 w 2114169"/>
              <a:gd name="connsiteY5153" fmla="*/ 1566140 h 2082596"/>
              <a:gd name="connsiteX5154" fmla="*/ 142637 w 2114169"/>
              <a:gd name="connsiteY5154" fmla="*/ 1578484 h 2082596"/>
              <a:gd name="connsiteX5155" fmla="*/ 138174 w 2114169"/>
              <a:gd name="connsiteY5155" fmla="*/ 1588630 h 2082596"/>
              <a:gd name="connsiteX5156" fmla="*/ 142286 w 2114169"/>
              <a:gd name="connsiteY5156" fmla="*/ 1577976 h 2082596"/>
              <a:gd name="connsiteX5157" fmla="*/ 146573 w 2114169"/>
              <a:gd name="connsiteY5157" fmla="*/ 1565125 h 2082596"/>
              <a:gd name="connsiteX5158" fmla="*/ 151211 w 2114169"/>
              <a:gd name="connsiteY5158" fmla="*/ 1547540 h 2082596"/>
              <a:gd name="connsiteX5159" fmla="*/ 155587 w 2114169"/>
              <a:gd name="connsiteY5159" fmla="*/ 1525897 h 2082596"/>
              <a:gd name="connsiteX5160" fmla="*/ 158824 w 2114169"/>
              <a:gd name="connsiteY5160" fmla="*/ 1500700 h 2082596"/>
              <a:gd name="connsiteX5161" fmla="*/ 160574 w 2114169"/>
              <a:gd name="connsiteY5161" fmla="*/ 1473307 h 2082596"/>
              <a:gd name="connsiteX5162" fmla="*/ 160662 w 2114169"/>
              <a:gd name="connsiteY5162" fmla="*/ 1444901 h 2082596"/>
              <a:gd name="connsiteX5163" fmla="*/ 149374 w 2114169"/>
              <a:gd name="connsiteY5163" fmla="*/ 1342768 h 2082596"/>
              <a:gd name="connsiteX5164" fmla="*/ 145174 w 2114169"/>
              <a:gd name="connsiteY5164" fmla="*/ 1322478 h 2082596"/>
              <a:gd name="connsiteX5165" fmla="*/ 127937 w 2114169"/>
              <a:gd name="connsiteY5165" fmla="*/ 1377940 h 2082596"/>
              <a:gd name="connsiteX5166" fmla="*/ 118837 w 2114169"/>
              <a:gd name="connsiteY5166" fmla="*/ 1413279 h 2082596"/>
              <a:gd name="connsiteX5167" fmla="*/ 119099 w 2114169"/>
              <a:gd name="connsiteY5167" fmla="*/ 1413957 h 2082596"/>
              <a:gd name="connsiteX5168" fmla="*/ 118400 w 2114169"/>
              <a:gd name="connsiteY5168" fmla="*/ 1415140 h 2082596"/>
              <a:gd name="connsiteX5169" fmla="*/ 103000 w 2114169"/>
              <a:gd name="connsiteY5169" fmla="*/ 1501039 h 2082596"/>
              <a:gd name="connsiteX5170" fmla="*/ 98537 w 2114169"/>
              <a:gd name="connsiteY5170" fmla="*/ 1612810 h 2082596"/>
              <a:gd name="connsiteX5171" fmla="*/ 101862 w 2114169"/>
              <a:gd name="connsiteY5171" fmla="*/ 1659648 h 2082596"/>
              <a:gd name="connsiteX5172" fmla="*/ 106762 w 2114169"/>
              <a:gd name="connsiteY5172" fmla="*/ 1698877 h 2082596"/>
              <a:gd name="connsiteX5173" fmla="*/ 111837 w 2114169"/>
              <a:gd name="connsiteY5173" fmla="*/ 1729991 h 2082596"/>
              <a:gd name="connsiteX5174" fmla="*/ 116474 w 2114169"/>
              <a:gd name="connsiteY5174" fmla="*/ 1752310 h 2082596"/>
              <a:gd name="connsiteX5175" fmla="*/ 120324 w 2114169"/>
              <a:gd name="connsiteY5175" fmla="*/ 1771081 h 2082596"/>
              <a:gd name="connsiteX5176" fmla="*/ 115775 w 2114169"/>
              <a:gd name="connsiteY5176" fmla="*/ 1752988 h 2082596"/>
              <a:gd name="connsiteX5177" fmla="*/ 110349 w 2114169"/>
              <a:gd name="connsiteY5177" fmla="*/ 1731174 h 2082596"/>
              <a:gd name="connsiteX5178" fmla="*/ 104224 w 2114169"/>
              <a:gd name="connsiteY5178" fmla="*/ 1700569 h 2082596"/>
              <a:gd name="connsiteX5179" fmla="*/ 97924 w 2114169"/>
              <a:gd name="connsiteY5179" fmla="*/ 1661509 h 2082596"/>
              <a:gd name="connsiteX5180" fmla="*/ 92849 w 2114169"/>
              <a:gd name="connsiteY5180" fmla="*/ 1614163 h 2082596"/>
              <a:gd name="connsiteX5181" fmla="*/ 93549 w 2114169"/>
              <a:gd name="connsiteY5181" fmla="*/ 1497826 h 2082596"/>
              <a:gd name="connsiteX5182" fmla="*/ 98624 w 2114169"/>
              <a:gd name="connsiteY5182" fmla="*/ 1453354 h 2082596"/>
              <a:gd name="connsiteX5183" fmla="*/ 91449 w 2114169"/>
              <a:gd name="connsiteY5183" fmla="*/ 1469588 h 2082596"/>
              <a:gd name="connsiteX5184" fmla="*/ 67737 w 2114169"/>
              <a:gd name="connsiteY5184" fmla="*/ 1534858 h 2082596"/>
              <a:gd name="connsiteX5185" fmla="*/ 56800 w 2114169"/>
              <a:gd name="connsiteY5185" fmla="*/ 1574764 h 2082596"/>
              <a:gd name="connsiteX5186" fmla="*/ 47612 w 2114169"/>
              <a:gd name="connsiteY5186" fmla="*/ 1617883 h 2082596"/>
              <a:gd name="connsiteX5187" fmla="*/ 43850 w 2114169"/>
              <a:gd name="connsiteY5187" fmla="*/ 1640202 h 2082596"/>
              <a:gd name="connsiteX5188" fmla="*/ 40875 w 2114169"/>
              <a:gd name="connsiteY5188" fmla="*/ 1662860 h 2082596"/>
              <a:gd name="connsiteX5189" fmla="*/ 37025 w 2114169"/>
              <a:gd name="connsiteY5189" fmla="*/ 1707672 h 2082596"/>
              <a:gd name="connsiteX5190" fmla="*/ 35800 w 2114169"/>
              <a:gd name="connsiteY5190" fmla="*/ 1750283 h 2082596"/>
              <a:gd name="connsiteX5191" fmla="*/ 35975 w 2114169"/>
              <a:gd name="connsiteY5191" fmla="*/ 1770066 h 2082596"/>
              <a:gd name="connsiteX5192" fmla="*/ 36675 w 2114169"/>
              <a:gd name="connsiteY5192" fmla="*/ 1788497 h 2082596"/>
              <a:gd name="connsiteX5193" fmla="*/ 38951 w 2114169"/>
              <a:gd name="connsiteY5193" fmla="*/ 1820626 h 2082596"/>
              <a:gd name="connsiteX5194" fmla="*/ 41575 w 2114169"/>
              <a:gd name="connsiteY5194" fmla="*/ 1845143 h 2082596"/>
              <a:gd name="connsiteX5195" fmla="*/ 44375 w 2114169"/>
              <a:gd name="connsiteY5195" fmla="*/ 1866281 h 2082596"/>
              <a:gd name="connsiteX5196" fmla="*/ 40875 w 2114169"/>
              <a:gd name="connsiteY5196" fmla="*/ 1845482 h 2082596"/>
              <a:gd name="connsiteX5197" fmla="*/ 37463 w 2114169"/>
              <a:gd name="connsiteY5197" fmla="*/ 1821133 h 2082596"/>
              <a:gd name="connsiteX5198" fmla="*/ 34225 w 2114169"/>
              <a:gd name="connsiteY5198" fmla="*/ 1789005 h 2082596"/>
              <a:gd name="connsiteX5199" fmla="*/ 32913 w 2114169"/>
              <a:gd name="connsiteY5199" fmla="*/ 1770405 h 2082596"/>
              <a:gd name="connsiteX5200" fmla="*/ 32125 w 2114169"/>
              <a:gd name="connsiteY5200" fmla="*/ 1750283 h 2082596"/>
              <a:gd name="connsiteX5201" fmla="*/ 32125 w 2114169"/>
              <a:gd name="connsiteY5201" fmla="*/ 1706825 h 2082596"/>
              <a:gd name="connsiteX5202" fmla="*/ 34750 w 2114169"/>
              <a:gd name="connsiteY5202" fmla="*/ 1660494 h 2082596"/>
              <a:gd name="connsiteX5203" fmla="*/ 37113 w 2114169"/>
              <a:gd name="connsiteY5203" fmla="*/ 1636822 h 2082596"/>
              <a:gd name="connsiteX5204" fmla="*/ 40262 w 2114169"/>
              <a:gd name="connsiteY5204" fmla="*/ 1613317 h 2082596"/>
              <a:gd name="connsiteX5205" fmla="*/ 48400 w 2114169"/>
              <a:gd name="connsiteY5205" fmla="*/ 1567662 h 2082596"/>
              <a:gd name="connsiteX5206" fmla="*/ 58462 w 2114169"/>
              <a:gd name="connsiteY5206" fmla="*/ 1525050 h 2082596"/>
              <a:gd name="connsiteX5207" fmla="*/ 81124 w 2114169"/>
              <a:gd name="connsiteY5207" fmla="*/ 1454200 h 2082596"/>
              <a:gd name="connsiteX5208" fmla="*/ 100549 w 2114169"/>
              <a:gd name="connsiteY5208" fmla="*/ 1408377 h 2082596"/>
              <a:gd name="connsiteX5209" fmla="*/ 106587 w 2114169"/>
              <a:gd name="connsiteY5209" fmla="*/ 1396201 h 2082596"/>
              <a:gd name="connsiteX5210" fmla="*/ 108862 w 2114169"/>
              <a:gd name="connsiteY5210" fmla="*/ 1391975 h 2082596"/>
              <a:gd name="connsiteX5211" fmla="*/ 109212 w 2114169"/>
              <a:gd name="connsiteY5211" fmla="*/ 1392650 h 2082596"/>
              <a:gd name="connsiteX5212" fmla="*/ 115161 w 2114169"/>
              <a:gd name="connsiteY5212" fmla="*/ 1365934 h 2082596"/>
              <a:gd name="connsiteX5213" fmla="*/ 153661 w 2114169"/>
              <a:gd name="connsiteY5213" fmla="*/ 1232012 h 2082596"/>
              <a:gd name="connsiteX5214" fmla="*/ 185783 w 2114169"/>
              <a:gd name="connsiteY5214" fmla="*/ 1125244 h 2082596"/>
              <a:gd name="connsiteX5215" fmla="*/ 180596 w 2114169"/>
              <a:gd name="connsiteY5215" fmla="*/ 1130331 h 2082596"/>
              <a:gd name="connsiteX5216" fmla="*/ 171935 w 2114169"/>
              <a:gd name="connsiteY5216" fmla="*/ 1140199 h 2082596"/>
              <a:gd name="connsiteX5217" fmla="*/ 164304 w 2114169"/>
              <a:gd name="connsiteY5217" fmla="*/ 1150222 h 2082596"/>
              <a:gd name="connsiteX5218" fmla="*/ 152241 w 2114169"/>
              <a:gd name="connsiteY5218" fmla="*/ 1169804 h 2082596"/>
              <a:gd name="connsiteX5219" fmla="*/ 144198 w 2114169"/>
              <a:gd name="connsiteY5219" fmla="*/ 1186455 h 2082596"/>
              <a:gd name="connsiteX5220" fmla="*/ 139765 w 2114169"/>
              <a:gd name="connsiteY5220" fmla="*/ 1197865 h 2082596"/>
              <a:gd name="connsiteX5221" fmla="*/ 138218 w 2114169"/>
              <a:gd name="connsiteY5221" fmla="*/ 1202028 h 2082596"/>
              <a:gd name="connsiteX5222" fmla="*/ 139661 w 2114169"/>
              <a:gd name="connsiteY5222" fmla="*/ 1197865 h 2082596"/>
              <a:gd name="connsiteX5223" fmla="*/ 143889 w 2114169"/>
              <a:gd name="connsiteY5223" fmla="*/ 1186302 h 2082596"/>
              <a:gd name="connsiteX5224" fmla="*/ 151725 w 2114169"/>
              <a:gd name="connsiteY5224" fmla="*/ 1169340 h 2082596"/>
              <a:gd name="connsiteX5225" fmla="*/ 163583 w 2114169"/>
              <a:gd name="connsiteY5225" fmla="*/ 1149297 h 2082596"/>
              <a:gd name="connsiteX5226" fmla="*/ 171110 w 2114169"/>
              <a:gd name="connsiteY5226" fmla="*/ 1138967 h 2082596"/>
              <a:gd name="connsiteX5227" fmla="*/ 179668 w 2114169"/>
              <a:gd name="connsiteY5227" fmla="*/ 1128790 h 2082596"/>
              <a:gd name="connsiteX5228" fmla="*/ 186979 w 2114169"/>
              <a:gd name="connsiteY5228" fmla="*/ 1121266 h 2082596"/>
              <a:gd name="connsiteX5229" fmla="*/ 195224 w 2114169"/>
              <a:gd name="connsiteY5229" fmla="*/ 1093863 h 2082596"/>
              <a:gd name="connsiteX5230" fmla="*/ 217098 w 2114169"/>
              <a:gd name="connsiteY5230" fmla="*/ 945568 h 2082596"/>
              <a:gd name="connsiteX5231" fmla="*/ 215873 w 2114169"/>
              <a:gd name="connsiteY5231" fmla="*/ 908368 h 2082596"/>
              <a:gd name="connsiteX5232" fmla="*/ 214386 w 2114169"/>
              <a:gd name="connsiteY5232" fmla="*/ 890105 h 2082596"/>
              <a:gd name="connsiteX5233" fmla="*/ 211935 w 2114169"/>
              <a:gd name="connsiteY5233" fmla="*/ 872183 h 2082596"/>
              <a:gd name="connsiteX5234" fmla="*/ 210711 w 2114169"/>
              <a:gd name="connsiteY5234" fmla="*/ 863220 h 2082596"/>
              <a:gd name="connsiteX5235" fmla="*/ 210527 w 2114169"/>
              <a:gd name="connsiteY5235" fmla="*/ 862299 h 2082596"/>
              <a:gd name="connsiteX5236" fmla="*/ 192144 w 2114169"/>
              <a:gd name="connsiteY5236" fmla="*/ 895197 h 2082596"/>
              <a:gd name="connsiteX5237" fmla="*/ 174822 w 2114169"/>
              <a:gd name="connsiteY5237" fmla="*/ 916937 h 2082596"/>
              <a:gd name="connsiteX5238" fmla="*/ 165210 w 2114169"/>
              <a:gd name="connsiteY5238" fmla="*/ 923842 h 2082596"/>
              <a:gd name="connsiteX5239" fmla="*/ 168011 w 2114169"/>
              <a:gd name="connsiteY5239" fmla="*/ 942863 h 2082596"/>
              <a:gd name="connsiteX5240" fmla="*/ 171248 w 2114169"/>
              <a:gd name="connsiteY5240" fmla="*/ 991393 h 2082596"/>
              <a:gd name="connsiteX5241" fmla="*/ 171424 w 2114169"/>
              <a:gd name="connsiteY5241" fmla="*/ 1016588 h 2082596"/>
              <a:gd name="connsiteX5242" fmla="*/ 170286 w 2114169"/>
              <a:gd name="connsiteY5242" fmla="*/ 1041783 h 2082596"/>
              <a:gd name="connsiteX5243" fmla="*/ 168011 w 2114169"/>
              <a:gd name="connsiteY5243" fmla="*/ 1066639 h 2082596"/>
              <a:gd name="connsiteX5244" fmla="*/ 164687 w 2114169"/>
              <a:gd name="connsiteY5244" fmla="*/ 1090819 h 2082596"/>
              <a:gd name="connsiteX5245" fmla="*/ 160399 w 2114169"/>
              <a:gd name="connsiteY5245" fmla="*/ 1113816 h 2082596"/>
              <a:gd name="connsiteX5246" fmla="*/ 155236 w 2114169"/>
              <a:gd name="connsiteY5246" fmla="*/ 1135459 h 2082596"/>
              <a:gd name="connsiteX5247" fmla="*/ 149461 w 2114169"/>
              <a:gd name="connsiteY5247" fmla="*/ 1155583 h 2082596"/>
              <a:gd name="connsiteX5248" fmla="*/ 143249 w 2114169"/>
              <a:gd name="connsiteY5248" fmla="*/ 1174013 h 2082596"/>
              <a:gd name="connsiteX5249" fmla="*/ 136862 w 2114169"/>
              <a:gd name="connsiteY5249" fmla="*/ 1190754 h 2082596"/>
              <a:gd name="connsiteX5250" fmla="*/ 130561 w 2114169"/>
              <a:gd name="connsiteY5250" fmla="*/ 1205802 h 2082596"/>
              <a:gd name="connsiteX5251" fmla="*/ 118662 w 2114169"/>
              <a:gd name="connsiteY5251" fmla="*/ 1230490 h 2082596"/>
              <a:gd name="connsiteX5252" fmla="*/ 108862 w 2114169"/>
              <a:gd name="connsiteY5252" fmla="*/ 1248245 h 2082596"/>
              <a:gd name="connsiteX5253" fmla="*/ 100025 w 2114169"/>
              <a:gd name="connsiteY5253" fmla="*/ 1263125 h 2082596"/>
              <a:gd name="connsiteX5254" fmla="*/ 108424 w 2114169"/>
              <a:gd name="connsiteY5254" fmla="*/ 1247399 h 2082596"/>
              <a:gd name="connsiteX5255" fmla="*/ 117612 w 2114169"/>
              <a:gd name="connsiteY5255" fmla="*/ 1228631 h 2082596"/>
              <a:gd name="connsiteX5256" fmla="*/ 128724 w 2114169"/>
              <a:gd name="connsiteY5256" fmla="*/ 1202929 h 2082596"/>
              <a:gd name="connsiteX5257" fmla="*/ 134499 w 2114169"/>
              <a:gd name="connsiteY5257" fmla="*/ 1187541 h 2082596"/>
              <a:gd name="connsiteX5258" fmla="*/ 140274 w 2114169"/>
              <a:gd name="connsiteY5258" fmla="*/ 1170461 h 2082596"/>
              <a:gd name="connsiteX5259" fmla="*/ 145787 w 2114169"/>
              <a:gd name="connsiteY5259" fmla="*/ 1151862 h 2082596"/>
              <a:gd name="connsiteX5260" fmla="*/ 150862 w 2114169"/>
              <a:gd name="connsiteY5260" fmla="*/ 1131740 h 2082596"/>
              <a:gd name="connsiteX5261" fmla="*/ 155236 w 2114169"/>
              <a:gd name="connsiteY5261" fmla="*/ 1110265 h 2082596"/>
              <a:gd name="connsiteX5262" fmla="*/ 158736 w 2114169"/>
              <a:gd name="connsiteY5262" fmla="*/ 1087775 h 2082596"/>
              <a:gd name="connsiteX5263" fmla="*/ 161187 w 2114169"/>
              <a:gd name="connsiteY5263" fmla="*/ 1064441 h 2082596"/>
              <a:gd name="connsiteX5264" fmla="*/ 162586 w 2114169"/>
              <a:gd name="connsiteY5264" fmla="*/ 1040598 h 2082596"/>
              <a:gd name="connsiteX5265" fmla="*/ 162936 w 2114169"/>
              <a:gd name="connsiteY5265" fmla="*/ 1016756 h 2082596"/>
              <a:gd name="connsiteX5266" fmla="*/ 162061 w 2114169"/>
              <a:gd name="connsiteY5266" fmla="*/ 993084 h 2082596"/>
              <a:gd name="connsiteX5267" fmla="*/ 157686 w 2114169"/>
              <a:gd name="connsiteY5267" fmla="*/ 947936 h 2082596"/>
              <a:gd name="connsiteX5268" fmla="*/ 150424 w 2114169"/>
              <a:gd name="connsiteY5268" fmla="*/ 907353 h 2082596"/>
              <a:gd name="connsiteX5269" fmla="*/ 141761 w 2114169"/>
              <a:gd name="connsiteY5269" fmla="*/ 872690 h 2082596"/>
              <a:gd name="connsiteX5270" fmla="*/ 127762 w 2114169"/>
              <a:gd name="connsiteY5270" fmla="*/ 830416 h 2082596"/>
              <a:gd name="connsiteX5271" fmla="*/ 124612 w 2114169"/>
              <a:gd name="connsiteY5271" fmla="*/ 848003 h 2082596"/>
              <a:gd name="connsiteX5272" fmla="*/ 119450 w 2114169"/>
              <a:gd name="connsiteY5272" fmla="*/ 885034 h 2082596"/>
              <a:gd name="connsiteX5273" fmla="*/ 117437 w 2114169"/>
              <a:gd name="connsiteY5273" fmla="*/ 903465 h 2082596"/>
              <a:gd name="connsiteX5274" fmla="*/ 116211 w 2114169"/>
              <a:gd name="connsiteY5274" fmla="*/ 921726 h 2082596"/>
              <a:gd name="connsiteX5275" fmla="*/ 115074 w 2114169"/>
              <a:gd name="connsiteY5275" fmla="*/ 939482 h 2082596"/>
              <a:gd name="connsiteX5276" fmla="*/ 114812 w 2114169"/>
              <a:gd name="connsiteY5276" fmla="*/ 956560 h 2082596"/>
              <a:gd name="connsiteX5277" fmla="*/ 115074 w 2114169"/>
              <a:gd name="connsiteY5277" fmla="*/ 988011 h 2082596"/>
              <a:gd name="connsiteX5278" fmla="*/ 116300 w 2114169"/>
              <a:gd name="connsiteY5278" fmla="*/ 1014727 h 2082596"/>
              <a:gd name="connsiteX5279" fmla="*/ 118487 w 2114169"/>
              <a:gd name="connsiteY5279" fmla="*/ 1035019 h 2082596"/>
              <a:gd name="connsiteX5280" fmla="*/ 120412 w 2114169"/>
              <a:gd name="connsiteY5280" fmla="*/ 1052943 h 2082596"/>
              <a:gd name="connsiteX5281" fmla="*/ 117261 w 2114169"/>
              <a:gd name="connsiteY5281" fmla="*/ 1035864 h 2082596"/>
              <a:gd name="connsiteX5282" fmla="*/ 113586 w 2114169"/>
              <a:gd name="connsiteY5282" fmla="*/ 1016081 h 2082596"/>
              <a:gd name="connsiteX5283" fmla="*/ 110349 w 2114169"/>
              <a:gd name="connsiteY5283" fmla="*/ 989364 h 2082596"/>
              <a:gd name="connsiteX5284" fmla="*/ 107725 w 2114169"/>
              <a:gd name="connsiteY5284" fmla="*/ 957236 h 2082596"/>
              <a:gd name="connsiteX5285" fmla="*/ 106674 w 2114169"/>
              <a:gd name="connsiteY5285" fmla="*/ 939482 h 2082596"/>
              <a:gd name="connsiteX5286" fmla="*/ 106500 w 2114169"/>
              <a:gd name="connsiteY5286" fmla="*/ 920880 h 2082596"/>
              <a:gd name="connsiteX5287" fmla="*/ 106411 w 2114169"/>
              <a:gd name="connsiteY5287" fmla="*/ 901436 h 2082596"/>
              <a:gd name="connsiteX5288" fmla="*/ 107112 w 2114169"/>
              <a:gd name="connsiteY5288" fmla="*/ 882159 h 2082596"/>
              <a:gd name="connsiteX5289" fmla="*/ 104662 w 2114169"/>
              <a:gd name="connsiteY5289" fmla="*/ 887400 h 2082596"/>
              <a:gd name="connsiteX5290" fmla="*/ 98887 w 2114169"/>
              <a:gd name="connsiteY5290" fmla="*/ 901436 h 2082596"/>
              <a:gd name="connsiteX5291" fmla="*/ 92849 w 2114169"/>
              <a:gd name="connsiteY5291" fmla="*/ 917668 h 2082596"/>
              <a:gd name="connsiteX5292" fmla="*/ 86987 w 2114169"/>
              <a:gd name="connsiteY5292" fmla="*/ 935760 h 2082596"/>
              <a:gd name="connsiteX5293" fmla="*/ 81649 w 2114169"/>
              <a:gd name="connsiteY5293" fmla="*/ 955375 h 2082596"/>
              <a:gd name="connsiteX5294" fmla="*/ 77362 w 2114169"/>
              <a:gd name="connsiteY5294" fmla="*/ 975835 h 2082596"/>
              <a:gd name="connsiteX5295" fmla="*/ 74212 w 2114169"/>
              <a:gd name="connsiteY5295" fmla="*/ 996466 h 2082596"/>
              <a:gd name="connsiteX5296" fmla="*/ 72374 w 2114169"/>
              <a:gd name="connsiteY5296" fmla="*/ 1016249 h 2082596"/>
              <a:gd name="connsiteX5297" fmla="*/ 71762 w 2114169"/>
              <a:gd name="connsiteY5297" fmla="*/ 1034342 h 2082596"/>
              <a:gd name="connsiteX5298" fmla="*/ 72025 w 2114169"/>
              <a:gd name="connsiteY5298" fmla="*/ 1049729 h 2082596"/>
              <a:gd name="connsiteX5299" fmla="*/ 72988 w 2114169"/>
              <a:gd name="connsiteY5299" fmla="*/ 1061397 h 2082596"/>
              <a:gd name="connsiteX5300" fmla="*/ 73862 w 2114169"/>
              <a:gd name="connsiteY5300" fmla="*/ 1071712 h 2082596"/>
              <a:gd name="connsiteX5301" fmla="*/ 72550 w 2114169"/>
              <a:gd name="connsiteY5301" fmla="*/ 1061566 h 2082596"/>
              <a:gd name="connsiteX5302" fmla="*/ 71063 w 2114169"/>
              <a:gd name="connsiteY5302" fmla="*/ 1049900 h 2082596"/>
              <a:gd name="connsiteX5303" fmla="*/ 70187 w 2114169"/>
              <a:gd name="connsiteY5303" fmla="*/ 1034342 h 2082596"/>
              <a:gd name="connsiteX5304" fmla="*/ 70012 w 2114169"/>
              <a:gd name="connsiteY5304" fmla="*/ 1015910 h 2082596"/>
              <a:gd name="connsiteX5305" fmla="*/ 71063 w 2114169"/>
              <a:gd name="connsiteY5305" fmla="*/ 995281 h 2082596"/>
              <a:gd name="connsiteX5306" fmla="*/ 73337 w 2114169"/>
              <a:gd name="connsiteY5306" fmla="*/ 973469 h 2082596"/>
              <a:gd name="connsiteX5307" fmla="*/ 76837 w 2114169"/>
              <a:gd name="connsiteY5307" fmla="*/ 951487 h 2082596"/>
              <a:gd name="connsiteX5308" fmla="*/ 81475 w 2114169"/>
              <a:gd name="connsiteY5308" fmla="*/ 930350 h 2082596"/>
              <a:gd name="connsiteX5309" fmla="*/ 86724 w 2114169"/>
              <a:gd name="connsiteY5309" fmla="*/ 910566 h 2082596"/>
              <a:gd name="connsiteX5310" fmla="*/ 92237 w 2114169"/>
              <a:gd name="connsiteY5310" fmla="*/ 892642 h 2082596"/>
              <a:gd name="connsiteX5311" fmla="*/ 97661 w 2114169"/>
              <a:gd name="connsiteY5311" fmla="*/ 877086 h 2082596"/>
              <a:gd name="connsiteX5312" fmla="*/ 106587 w 2114169"/>
              <a:gd name="connsiteY5312" fmla="*/ 854935 h 2082596"/>
              <a:gd name="connsiteX5313" fmla="*/ 108862 w 2114169"/>
              <a:gd name="connsiteY5313" fmla="*/ 849862 h 2082596"/>
              <a:gd name="connsiteX5314" fmla="*/ 109562 w 2114169"/>
              <a:gd name="connsiteY5314" fmla="*/ 840901 h 2082596"/>
              <a:gd name="connsiteX5315" fmla="*/ 113937 w 2114169"/>
              <a:gd name="connsiteY5315" fmla="*/ 800994 h 2082596"/>
              <a:gd name="connsiteX5316" fmla="*/ 119887 w 2114169"/>
              <a:gd name="connsiteY5316" fmla="*/ 763117 h 2082596"/>
              <a:gd name="connsiteX5317" fmla="*/ 126624 w 2114169"/>
              <a:gd name="connsiteY5317" fmla="*/ 728283 h 2082596"/>
              <a:gd name="connsiteX5318" fmla="*/ 133624 w 2114169"/>
              <a:gd name="connsiteY5318" fmla="*/ 697679 h 2082596"/>
              <a:gd name="connsiteX5319" fmla="*/ 145874 w 2114169"/>
              <a:gd name="connsiteY5319" fmla="*/ 653206 h 2082596"/>
              <a:gd name="connsiteX5320" fmla="*/ 148674 w 2114169"/>
              <a:gd name="connsiteY5320" fmla="*/ 644245 h 2082596"/>
              <a:gd name="connsiteX5321" fmla="*/ 129337 w 2114169"/>
              <a:gd name="connsiteY5321" fmla="*/ 521145 h 2082596"/>
              <a:gd name="connsiteX5322" fmla="*/ 122074 w 2114169"/>
              <a:gd name="connsiteY5322" fmla="*/ 529599 h 2082596"/>
              <a:gd name="connsiteX5323" fmla="*/ 85674 w 2114169"/>
              <a:gd name="connsiteY5323" fmla="*/ 581512 h 2082596"/>
              <a:gd name="connsiteX5324" fmla="*/ 64412 w 2114169"/>
              <a:gd name="connsiteY5324" fmla="*/ 622770 h 2082596"/>
              <a:gd name="connsiteX5325" fmla="*/ 66075 w 2114169"/>
              <a:gd name="connsiteY5325" fmla="*/ 640187 h 2082596"/>
              <a:gd name="connsiteX5326" fmla="*/ 68262 w 2114169"/>
              <a:gd name="connsiteY5326" fmla="*/ 659462 h 2082596"/>
              <a:gd name="connsiteX5327" fmla="*/ 73162 w 2114169"/>
              <a:gd name="connsiteY5327" fmla="*/ 692606 h 2082596"/>
              <a:gd name="connsiteX5328" fmla="*/ 77625 w 2114169"/>
              <a:gd name="connsiteY5328" fmla="*/ 717800 h 2082596"/>
              <a:gd name="connsiteX5329" fmla="*/ 81912 w 2114169"/>
              <a:gd name="connsiteY5329" fmla="*/ 739612 h 2082596"/>
              <a:gd name="connsiteX5330" fmla="*/ 76574 w 2114169"/>
              <a:gd name="connsiteY5330" fmla="*/ 718645 h 2082596"/>
              <a:gd name="connsiteX5331" fmla="*/ 70975 w 2114169"/>
              <a:gd name="connsiteY5331" fmla="*/ 694128 h 2082596"/>
              <a:gd name="connsiteX5332" fmla="*/ 64500 w 2114169"/>
              <a:gd name="connsiteY5332" fmla="*/ 661492 h 2082596"/>
              <a:gd name="connsiteX5333" fmla="*/ 61350 w 2114169"/>
              <a:gd name="connsiteY5333" fmla="*/ 642385 h 2082596"/>
              <a:gd name="connsiteX5334" fmla="*/ 59950 w 2114169"/>
              <a:gd name="connsiteY5334" fmla="*/ 633085 h 2082596"/>
              <a:gd name="connsiteX5335" fmla="*/ 47175 w 2114169"/>
              <a:gd name="connsiteY5335" fmla="*/ 665889 h 2082596"/>
              <a:gd name="connsiteX5336" fmla="*/ 31338 w 2114169"/>
              <a:gd name="connsiteY5336" fmla="*/ 722027 h 2082596"/>
              <a:gd name="connsiteX5337" fmla="*/ 20400 w 2114169"/>
              <a:gd name="connsiteY5337" fmla="*/ 787128 h 2082596"/>
              <a:gd name="connsiteX5338" fmla="*/ 18300 w 2114169"/>
              <a:gd name="connsiteY5338" fmla="*/ 936438 h 2082596"/>
              <a:gd name="connsiteX5339" fmla="*/ 20488 w 2114169"/>
              <a:gd name="connsiteY5339" fmla="*/ 959435 h 2082596"/>
              <a:gd name="connsiteX5340" fmla="*/ 20575 w 2114169"/>
              <a:gd name="connsiteY5340" fmla="*/ 959604 h 2082596"/>
              <a:gd name="connsiteX5341" fmla="*/ 24775 w 2114169"/>
              <a:gd name="connsiteY5341" fmla="*/ 969579 h 2082596"/>
              <a:gd name="connsiteX5342" fmla="*/ 38513 w 2114169"/>
              <a:gd name="connsiteY5342" fmla="*/ 1008303 h 2082596"/>
              <a:gd name="connsiteX5343" fmla="*/ 69137 w 2114169"/>
              <a:gd name="connsiteY5343" fmla="*/ 1162854 h 2082596"/>
              <a:gd name="connsiteX5344" fmla="*/ 71413 w 2114169"/>
              <a:gd name="connsiteY5344" fmla="*/ 1273608 h 2082596"/>
              <a:gd name="connsiteX5345" fmla="*/ 55750 w 2114169"/>
              <a:gd name="connsiteY5345" fmla="*/ 1392650 h 2082596"/>
              <a:gd name="connsiteX5346" fmla="*/ 22325 w 2114169"/>
              <a:gd name="connsiteY5346" fmla="*/ 1505097 h 2082596"/>
              <a:gd name="connsiteX5347" fmla="*/ 0 w 2114169"/>
              <a:gd name="connsiteY5347" fmla="*/ 1557648 h 2082596"/>
              <a:gd name="connsiteX5348" fmla="*/ 0 w 2114169"/>
              <a:gd name="connsiteY5348" fmla="*/ 1511305 h 2082596"/>
              <a:gd name="connsiteX5349" fmla="*/ 3426 w 2114169"/>
              <a:gd name="connsiteY5349" fmla="*/ 1503575 h 2082596"/>
              <a:gd name="connsiteX5350" fmla="*/ 0 w 2114169"/>
              <a:gd name="connsiteY5350" fmla="*/ 1505361 h 2082596"/>
              <a:gd name="connsiteX5351" fmla="*/ 0 w 2114169"/>
              <a:gd name="connsiteY5351" fmla="*/ 1479328 h 2082596"/>
              <a:gd name="connsiteX5352" fmla="*/ 6400 w 2114169"/>
              <a:gd name="connsiteY5352" fmla="*/ 1475505 h 2082596"/>
              <a:gd name="connsiteX5353" fmla="*/ 15588 w 2114169"/>
              <a:gd name="connsiteY5353" fmla="*/ 1472293 h 2082596"/>
              <a:gd name="connsiteX5354" fmla="*/ 39738 w 2114169"/>
              <a:gd name="connsiteY5354" fmla="*/ 1380475 h 2082596"/>
              <a:gd name="connsiteX5355" fmla="*/ 52075 w 2114169"/>
              <a:gd name="connsiteY5355" fmla="*/ 1270565 h 2082596"/>
              <a:gd name="connsiteX5356" fmla="*/ 48224 w 2114169"/>
              <a:gd name="connsiteY5356" fmla="*/ 1170969 h 2082596"/>
              <a:gd name="connsiteX5357" fmla="*/ 34575 w 2114169"/>
              <a:gd name="connsiteY5357" fmla="*/ 1091158 h 2082596"/>
              <a:gd name="connsiteX5358" fmla="*/ 31338 w 2114169"/>
              <a:gd name="connsiteY5358" fmla="*/ 1097245 h 2082596"/>
              <a:gd name="connsiteX5359" fmla="*/ 26613 w 2114169"/>
              <a:gd name="connsiteY5359" fmla="*/ 1106545 h 2082596"/>
              <a:gd name="connsiteX5360" fmla="*/ 21538 w 2114169"/>
              <a:gd name="connsiteY5360" fmla="*/ 1117367 h 2082596"/>
              <a:gd name="connsiteX5361" fmla="*/ 10688 w 2114169"/>
              <a:gd name="connsiteY5361" fmla="*/ 1142730 h 2082596"/>
              <a:gd name="connsiteX5362" fmla="*/ 0 w 2114169"/>
              <a:gd name="connsiteY5362" fmla="*/ 1172306 h 2082596"/>
              <a:gd name="connsiteX5363" fmla="*/ 0 w 2114169"/>
              <a:gd name="connsiteY5363" fmla="*/ 1105763 h 2082596"/>
              <a:gd name="connsiteX5364" fmla="*/ 1501 w 2114169"/>
              <a:gd name="connsiteY5364" fmla="*/ 1101304 h 2082596"/>
              <a:gd name="connsiteX5365" fmla="*/ 0 w 2114169"/>
              <a:gd name="connsiteY5365" fmla="*/ 1102740 h 2082596"/>
              <a:gd name="connsiteX5366" fmla="*/ 0 w 2114169"/>
              <a:gd name="connsiteY5366" fmla="*/ 1027239 h 2082596"/>
              <a:gd name="connsiteX5367" fmla="*/ 888 w 2114169"/>
              <a:gd name="connsiteY5367" fmla="*/ 1020646 h 2082596"/>
              <a:gd name="connsiteX5368" fmla="*/ 800 w 2114169"/>
              <a:gd name="connsiteY5368" fmla="*/ 1011854 h 2082596"/>
              <a:gd name="connsiteX5369" fmla="*/ 451 w 2114169"/>
              <a:gd name="connsiteY5369" fmla="*/ 1002891 h 2082596"/>
              <a:gd name="connsiteX5370" fmla="*/ 0 w 2114169"/>
              <a:gd name="connsiteY5370" fmla="*/ 996422 h 2082596"/>
              <a:gd name="connsiteX5371" fmla="*/ 0 w 2114169"/>
              <a:gd name="connsiteY5371" fmla="*/ 730727 h 2082596"/>
              <a:gd name="connsiteX5372" fmla="*/ 4651 w 2114169"/>
              <a:gd name="connsiteY5372" fmla="*/ 699201 h 2082596"/>
              <a:gd name="connsiteX5373" fmla="*/ 21625 w 2114169"/>
              <a:gd name="connsiteY5373" fmla="*/ 633085 h 2082596"/>
              <a:gd name="connsiteX5374" fmla="*/ 51988 w 2114169"/>
              <a:gd name="connsiteY5374" fmla="*/ 556486 h 2082596"/>
              <a:gd name="connsiteX5375" fmla="*/ 51550 w 2114169"/>
              <a:gd name="connsiteY5375" fmla="*/ 550230 h 2082596"/>
              <a:gd name="connsiteX5376" fmla="*/ 50588 w 2114169"/>
              <a:gd name="connsiteY5376" fmla="*/ 525035 h 2082596"/>
              <a:gd name="connsiteX5377" fmla="*/ 50938 w 2114169"/>
              <a:gd name="connsiteY5377" fmla="*/ 473122 h 2082596"/>
              <a:gd name="connsiteX5378" fmla="*/ 54350 w 2114169"/>
              <a:gd name="connsiteY5378" fmla="*/ 421381 h 2082596"/>
              <a:gd name="connsiteX5379" fmla="*/ 61175 w 2114169"/>
              <a:gd name="connsiteY5379" fmla="*/ 372004 h 2082596"/>
              <a:gd name="connsiteX5380" fmla="*/ 69662 w 2114169"/>
              <a:gd name="connsiteY5380" fmla="*/ 327702 h 2082596"/>
              <a:gd name="connsiteX5381" fmla="*/ 67825 w 2114169"/>
              <a:gd name="connsiteY5381" fmla="*/ 330577 h 2082596"/>
              <a:gd name="connsiteX5382" fmla="*/ 3775 w 2114169"/>
              <a:gd name="connsiteY5382" fmla="*/ 467712 h 2082596"/>
              <a:gd name="connsiteX5383" fmla="*/ 0 w 2114169"/>
              <a:gd name="connsiteY5383" fmla="*/ 480665 h 2082596"/>
              <a:gd name="connsiteX5384" fmla="*/ 0 w 2114169"/>
              <a:gd name="connsiteY5384" fmla="*/ 421446 h 2082596"/>
              <a:gd name="connsiteX5385" fmla="*/ 14921 w 2114169"/>
              <a:gd name="connsiteY5385" fmla="*/ 373675 h 2082596"/>
              <a:gd name="connsiteX5386" fmla="*/ 42626 w 2114169"/>
              <a:gd name="connsiteY5386" fmla="*/ 308595 h 2082596"/>
              <a:gd name="connsiteX5387" fmla="*/ 0 w 2114169"/>
              <a:gd name="connsiteY5387" fmla="*/ 343171 h 2082596"/>
              <a:gd name="connsiteX5388" fmla="*/ 0 w 2114169"/>
              <a:gd name="connsiteY5388" fmla="*/ 257453 h 2082596"/>
              <a:gd name="connsiteX5389" fmla="*/ 3337 w 2114169"/>
              <a:gd name="connsiteY5389" fmla="*/ 254147 h 2082596"/>
              <a:gd name="connsiteX5390" fmla="*/ 0 w 2114169"/>
              <a:gd name="connsiteY5390" fmla="*/ 254185 h 2082596"/>
              <a:gd name="connsiteX5391" fmla="*/ 0 w 2114169"/>
              <a:gd name="connsiteY5391" fmla="*/ 203032 h 2082596"/>
              <a:gd name="connsiteX5392" fmla="*/ 38513 w 2114169"/>
              <a:gd name="connsiteY5392" fmla="*/ 199360 h 2082596"/>
              <a:gd name="connsiteX5393" fmla="*/ 52600 w 2114169"/>
              <a:gd name="connsiteY5393" fmla="*/ 199360 h 2082596"/>
              <a:gd name="connsiteX5394" fmla="*/ 79551 w 2114169"/>
              <a:gd name="connsiteY5394" fmla="*/ 67873 h 2082596"/>
              <a:gd name="connsiteX5395" fmla="*/ 132888 w 2114169"/>
              <a:gd name="connsiteY5395" fmla="*/ 39397 h 2082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</a:cxnLst>
            <a:rect l="l" t="t" r="r" b="b"/>
            <a:pathLst>
              <a:path w="2114169" h="2082596">
                <a:moveTo>
                  <a:pt x="0" y="1923055"/>
                </a:moveTo>
                <a:lnTo>
                  <a:pt x="3951" y="1941188"/>
                </a:lnTo>
                <a:lnTo>
                  <a:pt x="5875" y="1949980"/>
                </a:lnTo>
                <a:cubicBezTo>
                  <a:pt x="6576" y="1952856"/>
                  <a:pt x="7363" y="1955561"/>
                  <a:pt x="8151" y="1958436"/>
                </a:cubicBezTo>
                <a:lnTo>
                  <a:pt x="12788" y="1975345"/>
                </a:lnTo>
                <a:cubicBezTo>
                  <a:pt x="15851" y="1986506"/>
                  <a:pt x="19001" y="1998004"/>
                  <a:pt x="22238" y="2008994"/>
                </a:cubicBezTo>
                <a:cubicBezTo>
                  <a:pt x="28625" y="2031315"/>
                  <a:pt x="34401" y="2054142"/>
                  <a:pt x="38425" y="2077307"/>
                </a:cubicBezTo>
                <a:lnTo>
                  <a:pt x="38969" y="2082596"/>
                </a:lnTo>
                <a:lnTo>
                  <a:pt x="35806" y="2082596"/>
                </a:lnTo>
                <a:lnTo>
                  <a:pt x="35450" y="2079507"/>
                </a:lnTo>
                <a:cubicBezTo>
                  <a:pt x="31251" y="2057017"/>
                  <a:pt x="25300" y="2035035"/>
                  <a:pt x="18738" y="2013223"/>
                </a:cubicBezTo>
                <a:cubicBezTo>
                  <a:pt x="15326" y="2002401"/>
                  <a:pt x="12176" y="1991240"/>
                  <a:pt x="8850" y="1979911"/>
                </a:cubicBezTo>
                <a:lnTo>
                  <a:pt x="3862" y="1963002"/>
                </a:lnTo>
                <a:cubicBezTo>
                  <a:pt x="3076" y="1960297"/>
                  <a:pt x="2200" y="1957421"/>
                  <a:pt x="1413" y="1954546"/>
                </a:cubicBezTo>
                <a:lnTo>
                  <a:pt x="0" y="1948517"/>
                </a:lnTo>
                <a:close/>
                <a:moveTo>
                  <a:pt x="773547" y="1782136"/>
                </a:moveTo>
                <a:lnTo>
                  <a:pt x="761202" y="1807518"/>
                </a:lnTo>
                <a:cubicBezTo>
                  <a:pt x="757594" y="1816616"/>
                  <a:pt x="753984" y="1826175"/>
                  <a:pt x="751200" y="1836198"/>
                </a:cubicBezTo>
                <a:cubicBezTo>
                  <a:pt x="749551" y="1841131"/>
                  <a:pt x="748623" y="1846373"/>
                  <a:pt x="747283" y="1851461"/>
                </a:cubicBezTo>
                <a:cubicBezTo>
                  <a:pt x="746252" y="1856550"/>
                  <a:pt x="745220" y="1861791"/>
                  <a:pt x="744396" y="1867033"/>
                </a:cubicBezTo>
                <a:cubicBezTo>
                  <a:pt x="742849" y="1877519"/>
                  <a:pt x="741714" y="1888003"/>
                  <a:pt x="741405" y="1898335"/>
                </a:cubicBezTo>
                <a:cubicBezTo>
                  <a:pt x="741198" y="1903422"/>
                  <a:pt x="741096" y="1908510"/>
                  <a:pt x="741302" y="1913445"/>
                </a:cubicBezTo>
                <a:cubicBezTo>
                  <a:pt x="741405" y="1918378"/>
                  <a:pt x="741508" y="1923313"/>
                  <a:pt x="741921" y="1927939"/>
                </a:cubicBezTo>
                <a:lnTo>
                  <a:pt x="743265" y="1940214"/>
                </a:lnTo>
                <a:lnTo>
                  <a:pt x="749880" y="1924617"/>
                </a:lnTo>
                <a:cubicBezTo>
                  <a:pt x="755130" y="1910583"/>
                  <a:pt x="760906" y="1892827"/>
                  <a:pt x="765892" y="1871015"/>
                </a:cubicBezTo>
                <a:cubicBezTo>
                  <a:pt x="770880" y="1849372"/>
                  <a:pt x="774642" y="1822823"/>
                  <a:pt x="774555" y="1793739"/>
                </a:cubicBezTo>
                <a:close/>
                <a:moveTo>
                  <a:pt x="1755064" y="1624232"/>
                </a:moveTo>
                <a:lnTo>
                  <a:pt x="1754005" y="1627468"/>
                </a:lnTo>
                <a:cubicBezTo>
                  <a:pt x="1750195" y="1640111"/>
                  <a:pt x="1746955" y="1653371"/>
                  <a:pt x="1744003" y="1666786"/>
                </a:cubicBezTo>
                <a:cubicBezTo>
                  <a:pt x="1742479" y="1673415"/>
                  <a:pt x="1741241" y="1680354"/>
                  <a:pt x="1739907" y="1687138"/>
                </a:cubicBezTo>
                <a:cubicBezTo>
                  <a:pt x="1738858" y="1694076"/>
                  <a:pt x="1737620" y="1700861"/>
                  <a:pt x="1736668" y="1707798"/>
                </a:cubicBezTo>
                <a:cubicBezTo>
                  <a:pt x="1734858" y="1721522"/>
                  <a:pt x="1733333" y="1735244"/>
                  <a:pt x="1732476" y="1748659"/>
                </a:cubicBezTo>
                <a:lnTo>
                  <a:pt x="1731152" y="1787260"/>
                </a:lnTo>
                <a:lnTo>
                  <a:pt x="1731457" y="1786703"/>
                </a:lnTo>
                <a:cubicBezTo>
                  <a:pt x="1737644" y="1773906"/>
                  <a:pt x="1744450" y="1757716"/>
                  <a:pt x="1750326" y="1737827"/>
                </a:cubicBezTo>
                <a:cubicBezTo>
                  <a:pt x="1756203" y="1718091"/>
                  <a:pt x="1760637" y="1693884"/>
                  <a:pt x="1760534" y="1667363"/>
                </a:cubicBezTo>
                <a:cubicBezTo>
                  <a:pt x="1760328" y="1654103"/>
                  <a:pt x="1758884" y="1640535"/>
                  <a:pt x="1755997" y="1626966"/>
                </a:cubicBezTo>
                <a:close/>
                <a:moveTo>
                  <a:pt x="2025302" y="1623768"/>
                </a:moveTo>
                <a:cubicBezTo>
                  <a:pt x="2024636" y="1625155"/>
                  <a:pt x="2024064" y="1626389"/>
                  <a:pt x="2023493" y="1628084"/>
                </a:cubicBezTo>
                <a:cubicBezTo>
                  <a:pt x="2019016" y="1637952"/>
                  <a:pt x="2013205" y="1653217"/>
                  <a:pt x="2007870" y="1672644"/>
                </a:cubicBezTo>
                <a:cubicBezTo>
                  <a:pt x="2002631" y="1692072"/>
                  <a:pt x="1998059" y="1716125"/>
                  <a:pt x="1996535" y="1742799"/>
                </a:cubicBezTo>
                <a:cubicBezTo>
                  <a:pt x="1995868" y="1756058"/>
                  <a:pt x="1995677" y="1769936"/>
                  <a:pt x="1996726" y="1783967"/>
                </a:cubicBezTo>
                <a:cubicBezTo>
                  <a:pt x="1996915" y="1790906"/>
                  <a:pt x="1997964" y="1797844"/>
                  <a:pt x="1998630" y="1804937"/>
                </a:cubicBezTo>
                <a:cubicBezTo>
                  <a:pt x="1999678" y="1811875"/>
                  <a:pt x="2000631" y="1818968"/>
                  <a:pt x="2001965" y="1825751"/>
                </a:cubicBezTo>
                <a:cubicBezTo>
                  <a:pt x="2003394" y="1832536"/>
                  <a:pt x="2004632" y="1839473"/>
                  <a:pt x="2006441" y="1845949"/>
                </a:cubicBezTo>
                <a:lnTo>
                  <a:pt x="2009013" y="1855817"/>
                </a:lnTo>
                <a:lnTo>
                  <a:pt x="2011966" y="1865378"/>
                </a:lnTo>
                <a:cubicBezTo>
                  <a:pt x="2013872" y="1871854"/>
                  <a:pt x="2016062" y="1878021"/>
                  <a:pt x="2018350" y="1883879"/>
                </a:cubicBezTo>
                <a:cubicBezTo>
                  <a:pt x="2020445" y="1889893"/>
                  <a:pt x="2022826" y="1895597"/>
                  <a:pt x="2025302" y="1901148"/>
                </a:cubicBezTo>
                <a:cubicBezTo>
                  <a:pt x="2025875" y="1902536"/>
                  <a:pt x="2026542" y="1903770"/>
                  <a:pt x="2027113" y="1905158"/>
                </a:cubicBezTo>
                <a:cubicBezTo>
                  <a:pt x="2028351" y="1898991"/>
                  <a:pt x="2029400" y="1892824"/>
                  <a:pt x="2030732" y="1886810"/>
                </a:cubicBezTo>
                <a:cubicBezTo>
                  <a:pt x="2033115" y="1875553"/>
                  <a:pt x="2035591" y="1863990"/>
                  <a:pt x="2037972" y="1852579"/>
                </a:cubicBezTo>
                <a:cubicBezTo>
                  <a:pt x="2039115" y="1846874"/>
                  <a:pt x="2039878" y="1841016"/>
                  <a:pt x="2040926" y="1835156"/>
                </a:cubicBezTo>
                <a:cubicBezTo>
                  <a:pt x="2041973" y="1829298"/>
                  <a:pt x="2042831" y="1823438"/>
                  <a:pt x="2043497" y="1817580"/>
                </a:cubicBezTo>
                <a:cubicBezTo>
                  <a:pt x="2046641" y="1793988"/>
                  <a:pt x="2048166" y="1770090"/>
                  <a:pt x="2047689" y="1746653"/>
                </a:cubicBezTo>
                <a:cubicBezTo>
                  <a:pt x="2047308" y="1723217"/>
                  <a:pt x="2045022" y="1700399"/>
                  <a:pt x="2040926" y="1679274"/>
                </a:cubicBezTo>
                <a:cubicBezTo>
                  <a:pt x="2037115" y="1658922"/>
                  <a:pt x="2031590" y="1640419"/>
                  <a:pt x="2025302" y="1623768"/>
                </a:cubicBezTo>
                <a:close/>
                <a:moveTo>
                  <a:pt x="705280" y="1621747"/>
                </a:moveTo>
                <a:lnTo>
                  <a:pt x="703873" y="1633905"/>
                </a:lnTo>
                <a:lnTo>
                  <a:pt x="709152" y="1625500"/>
                </a:lnTo>
                <a:close/>
                <a:moveTo>
                  <a:pt x="305997" y="1570706"/>
                </a:moveTo>
                <a:cubicBezTo>
                  <a:pt x="305385" y="1572228"/>
                  <a:pt x="304860" y="1573581"/>
                  <a:pt x="304335" y="1575440"/>
                </a:cubicBezTo>
                <a:cubicBezTo>
                  <a:pt x="300223" y="1586262"/>
                  <a:pt x="294885" y="1603003"/>
                  <a:pt x="289985" y="1624307"/>
                </a:cubicBezTo>
                <a:cubicBezTo>
                  <a:pt x="285172" y="1645614"/>
                  <a:pt x="280972" y="1671992"/>
                  <a:pt x="279572" y="1701245"/>
                </a:cubicBezTo>
                <a:cubicBezTo>
                  <a:pt x="278960" y="1715786"/>
                  <a:pt x="278785" y="1731006"/>
                  <a:pt x="279748" y="1746393"/>
                </a:cubicBezTo>
                <a:cubicBezTo>
                  <a:pt x="279922" y="1754003"/>
                  <a:pt x="280885" y="1761612"/>
                  <a:pt x="281497" y="1769390"/>
                </a:cubicBezTo>
                <a:cubicBezTo>
                  <a:pt x="282460" y="1777000"/>
                  <a:pt x="283335" y="1784778"/>
                  <a:pt x="284560" y="1792217"/>
                </a:cubicBezTo>
                <a:cubicBezTo>
                  <a:pt x="285873" y="1799658"/>
                  <a:pt x="287010" y="1807266"/>
                  <a:pt x="288672" y="1814368"/>
                </a:cubicBezTo>
                <a:lnTo>
                  <a:pt x="291035" y="1825190"/>
                </a:lnTo>
                <a:lnTo>
                  <a:pt x="293747" y="1835675"/>
                </a:lnTo>
                <a:cubicBezTo>
                  <a:pt x="295497" y="1842777"/>
                  <a:pt x="297509" y="1849540"/>
                  <a:pt x="299610" y="1855965"/>
                </a:cubicBezTo>
                <a:cubicBezTo>
                  <a:pt x="301535" y="1862560"/>
                  <a:pt x="303722" y="1868816"/>
                  <a:pt x="305997" y="1874903"/>
                </a:cubicBezTo>
                <a:cubicBezTo>
                  <a:pt x="306523" y="1876425"/>
                  <a:pt x="307135" y="1877779"/>
                  <a:pt x="307660" y="1879301"/>
                </a:cubicBezTo>
                <a:cubicBezTo>
                  <a:pt x="308797" y="1872537"/>
                  <a:pt x="309760" y="1865774"/>
                  <a:pt x="310984" y="1859179"/>
                </a:cubicBezTo>
                <a:cubicBezTo>
                  <a:pt x="313173" y="1846833"/>
                  <a:pt x="315447" y="1834153"/>
                  <a:pt x="317634" y="1821638"/>
                </a:cubicBezTo>
                <a:cubicBezTo>
                  <a:pt x="318684" y="1815382"/>
                  <a:pt x="319385" y="1808958"/>
                  <a:pt x="320348" y="1802531"/>
                </a:cubicBezTo>
                <a:cubicBezTo>
                  <a:pt x="321309" y="1796107"/>
                  <a:pt x="322097" y="1789680"/>
                  <a:pt x="322709" y="1783256"/>
                </a:cubicBezTo>
                <a:cubicBezTo>
                  <a:pt x="325597" y="1757383"/>
                  <a:pt x="326998" y="1731174"/>
                  <a:pt x="326560" y="1705472"/>
                </a:cubicBezTo>
                <a:cubicBezTo>
                  <a:pt x="326210" y="1679770"/>
                  <a:pt x="324110" y="1654746"/>
                  <a:pt x="320348" y="1631578"/>
                </a:cubicBezTo>
                <a:cubicBezTo>
                  <a:pt x="316847" y="1609259"/>
                  <a:pt x="311772" y="1588967"/>
                  <a:pt x="305997" y="1570706"/>
                </a:cubicBezTo>
                <a:close/>
                <a:moveTo>
                  <a:pt x="1695897" y="1562555"/>
                </a:moveTo>
                <a:cubicBezTo>
                  <a:pt x="1688086" y="1565021"/>
                  <a:pt x="1678179" y="1568722"/>
                  <a:pt x="1666938" y="1575198"/>
                </a:cubicBezTo>
                <a:cubicBezTo>
                  <a:pt x="1659984" y="1579362"/>
                  <a:pt x="1652554" y="1584141"/>
                  <a:pt x="1645028" y="1590463"/>
                </a:cubicBezTo>
                <a:cubicBezTo>
                  <a:pt x="1637503" y="1596631"/>
                  <a:pt x="1629787" y="1604032"/>
                  <a:pt x="1622357" y="1612975"/>
                </a:cubicBezTo>
                <a:cubicBezTo>
                  <a:pt x="1614832" y="1621608"/>
                  <a:pt x="1607687" y="1632094"/>
                  <a:pt x="1601019" y="1643503"/>
                </a:cubicBezTo>
                <a:cubicBezTo>
                  <a:pt x="1594351" y="1654912"/>
                  <a:pt x="1588444" y="1667865"/>
                  <a:pt x="1583110" y="1681433"/>
                </a:cubicBezTo>
                <a:cubicBezTo>
                  <a:pt x="1580538" y="1688216"/>
                  <a:pt x="1578157" y="1695464"/>
                  <a:pt x="1575870" y="1702556"/>
                </a:cubicBezTo>
                <a:cubicBezTo>
                  <a:pt x="1573870" y="1709958"/>
                  <a:pt x="1571583" y="1717050"/>
                  <a:pt x="1569965" y="1724605"/>
                </a:cubicBezTo>
                <a:cubicBezTo>
                  <a:pt x="1566439" y="1739407"/>
                  <a:pt x="1563677" y="1754671"/>
                  <a:pt x="1561772" y="1769627"/>
                </a:cubicBezTo>
                <a:cubicBezTo>
                  <a:pt x="1560628" y="1777800"/>
                  <a:pt x="1559867" y="1785817"/>
                  <a:pt x="1559200" y="1793681"/>
                </a:cubicBezTo>
                <a:cubicBezTo>
                  <a:pt x="1572727" y="1767777"/>
                  <a:pt x="1587302" y="1742029"/>
                  <a:pt x="1603305" y="1717666"/>
                </a:cubicBezTo>
                <a:cubicBezTo>
                  <a:pt x="1612069" y="1703481"/>
                  <a:pt x="1621118" y="1690992"/>
                  <a:pt x="1630263" y="1677270"/>
                </a:cubicBezTo>
                <a:lnTo>
                  <a:pt x="1643599" y="1657225"/>
                </a:lnTo>
                <a:lnTo>
                  <a:pt x="1650268" y="1647204"/>
                </a:lnTo>
                <a:lnTo>
                  <a:pt x="1656650" y="1636718"/>
                </a:lnTo>
                <a:cubicBezTo>
                  <a:pt x="1671129" y="1613591"/>
                  <a:pt x="1684180" y="1588458"/>
                  <a:pt x="1695897" y="1562555"/>
                </a:cubicBezTo>
                <a:close/>
                <a:moveTo>
                  <a:pt x="611335" y="1538527"/>
                </a:moveTo>
                <a:lnTo>
                  <a:pt x="608812" y="1540512"/>
                </a:lnTo>
                <a:lnTo>
                  <a:pt x="613732" y="1566140"/>
                </a:lnTo>
                <a:lnTo>
                  <a:pt x="617034" y="1589413"/>
                </a:lnTo>
                <a:lnTo>
                  <a:pt x="617675" y="1586261"/>
                </a:lnTo>
                <a:lnTo>
                  <a:pt x="625992" y="1552395"/>
                </a:lnTo>
                <a:lnTo>
                  <a:pt x="625457" y="1551935"/>
                </a:lnTo>
                <a:cubicBezTo>
                  <a:pt x="620819" y="1547877"/>
                  <a:pt x="616094" y="1543650"/>
                  <a:pt x="611544" y="1538748"/>
                </a:cubicBezTo>
                <a:close/>
                <a:moveTo>
                  <a:pt x="1227254" y="1537516"/>
                </a:moveTo>
                <a:lnTo>
                  <a:pt x="1216553" y="1545132"/>
                </a:lnTo>
                <a:cubicBezTo>
                  <a:pt x="1212171" y="1547908"/>
                  <a:pt x="1207979" y="1550990"/>
                  <a:pt x="1203788" y="1553150"/>
                </a:cubicBezTo>
                <a:cubicBezTo>
                  <a:pt x="1195405" y="1557622"/>
                  <a:pt x="1187880" y="1562092"/>
                  <a:pt x="1180926" y="1564868"/>
                </a:cubicBezTo>
                <a:lnTo>
                  <a:pt x="1180383" y="1565093"/>
                </a:lnTo>
                <a:lnTo>
                  <a:pt x="1177247" y="1583023"/>
                </a:lnTo>
                <a:cubicBezTo>
                  <a:pt x="1176525" y="1596282"/>
                  <a:pt x="1176319" y="1610160"/>
                  <a:pt x="1177453" y="1624191"/>
                </a:cubicBezTo>
                <a:cubicBezTo>
                  <a:pt x="1177659" y="1631130"/>
                  <a:pt x="1178793" y="1638068"/>
                  <a:pt x="1179515" y="1645161"/>
                </a:cubicBezTo>
                <a:cubicBezTo>
                  <a:pt x="1180649" y="1652099"/>
                  <a:pt x="1181680" y="1659192"/>
                  <a:pt x="1183124" y="1665975"/>
                </a:cubicBezTo>
                <a:cubicBezTo>
                  <a:pt x="1184671" y="1672760"/>
                  <a:pt x="1186011" y="1679697"/>
                  <a:pt x="1187970" y="1686173"/>
                </a:cubicBezTo>
                <a:lnTo>
                  <a:pt x="1190754" y="1696041"/>
                </a:lnTo>
                <a:lnTo>
                  <a:pt x="1193950" y="1705602"/>
                </a:lnTo>
                <a:cubicBezTo>
                  <a:pt x="1196013" y="1712078"/>
                  <a:pt x="1198383" y="1718245"/>
                  <a:pt x="1200859" y="1724103"/>
                </a:cubicBezTo>
                <a:cubicBezTo>
                  <a:pt x="1203127" y="1730117"/>
                  <a:pt x="1205705" y="1735821"/>
                  <a:pt x="1208385" y="1741372"/>
                </a:cubicBezTo>
                <a:cubicBezTo>
                  <a:pt x="1209005" y="1742760"/>
                  <a:pt x="1209726" y="1743994"/>
                  <a:pt x="1210345" y="1745382"/>
                </a:cubicBezTo>
                <a:cubicBezTo>
                  <a:pt x="1211685" y="1739215"/>
                  <a:pt x="1212820" y="1733048"/>
                  <a:pt x="1214263" y="1727034"/>
                </a:cubicBezTo>
                <a:cubicBezTo>
                  <a:pt x="1216841" y="1715777"/>
                  <a:pt x="1219521" y="1704214"/>
                  <a:pt x="1222099" y="1692803"/>
                </a:cubicBezTo>
                <a:cubicBezTo>
                  <a:pt x="1223336" y="1687098"/>
                  <a:pt x="1224161" y="1681240"/>
                  <a:pt x="1225296" y="1675380"/>
                </a:cubicBezTo>
                <a:cubicBezTo>
                  <a:pt x="1226430" y="1669522"/>
                  <a:pt x="1227358" y="1663662"/>
                  <a:pt x="1228079" y="1657804"/>
                </a:cubicBezTo>
                <a:cubicBezTo>
                  <a:pt x="1231482" y="1634212"/>
                  <a:pt x="1233132" y="1610314"/>
                  <a:pt x="1232616" y="1586877"/>
                </a:cubicBezTo>
                <a:close/>
                <a:moveTo>
                  <a:pt x="637368" y="1509630"/>
                </a:moveTo>
                <a:lnTo>
                  <a:pt x="622084" y="1527149"/>
                </a:lnTo>
                <a:lnTo>
                  <a:pt x="629569" y="1534858"/>
                </a:lnTo>
                <a:lnTo>
                  <a:pt x="630186" y="1535435"/>
                </a:lnTo>
                <a:close/>
                <a:moveTo>
                  <a:pt x="827398" y="1483881"/>
                </a:moveTo>
                <a:cubicBezTo>
                  <a:pt x="825026" y="1487274"/>
                  <a:pt x="822758" y="1490819"/>
                  <a:pt x="820284" y="1494211"/>
                </a:cubicBezTo>
                <a:lnTo>
                  <a:pt x="812963" y="1504697"/>
                </a:lnTo>
                <a:lnTo>
                  <a:pt x="805332" y="1514565"/>
                </a:lnTo>
                <a:lnTo>
                  <a:pt x="790073" y="1534300"/>
                </a:lnTo>
                <a:cubicBezTo>
                  <a:pt x="780277" y="1546944"/>
                  <a:pt x="769657" y="1559587"/>
                  <a:pt x="760274" y="1572693"/>
                </a:cubicBezTo>
                <a:lnTo>
                  <a:pt x="724150" y="1626815"/>
                </a:lnTo>
                <a:lnTo>
                  <a:pt x="763268" y="1701414"/>
                </a:lnTo>
                <a:cubicBezTo>
                  <a:pt x="768342" y="1715786"/>
                  <a:pt x="771755" y="1731681"/>
                  <a:pt x="774380" y="1747069"/>
                </a:cubicBezTo>
                <a:lnTo>
                  <a:pt x="775387" y="1761201"/>
                </a:lnTo>
                <a:lnTo>
                  <a:pt x="793579" y="1731658"/>
                </a:lnTo>
                <a:cubicBezTo>
                  <a:pt x="802034" y="1720095"/>
                  <a:pt x="809767" y="1711615"/>
                  <a:pt x="815231" y="1705911"/>
                </a:cubicBezTo>
                <a:cubicBezTo>
                  <a:pt x="818427" y="1702517"/>
                  <a:pt x="820902" y="1700204"/>
                  <a:pt x="822449" y="1698817"/>
                </a:cubicBezTo>
                <a:cubicBezTo>
                  <a:pt x="821212" y="1690029"/>
                  <a:pt x="820181" y="1681394"/>
                  <a:pt x="819356" y="1672760"/>
                </a:cubicBezTo>
                <a:cubicBezTo>
                  <a:pt x="817913" y="1661812"/>
                  <a:pt x="817397" y="1650865"/>
                  <a:pt x="816881" y="1640072"/>
                </a:cubicBezTo>
                <a:cubicBezTo>
                  <a:pt x="816571" y="1634830"/>
                  <a:pt x="816262" y="1629433"/>
                  <a:pt x="816057" y="1624191"/>
                </a:cubicBezTo>
                <a:cubicBezTo>
                  <a:pt x="815953" y="1618949"/>
                  <a:pt x="815953" y="1613707"/>
                  <a:pt x="815953" y="1608619"/>
                </a:cubicBezTo>
                <a:cubicBezTo>
                  <a:pt x="815953" y="1603377"/>
                  <a:pt x="815953" y="1598288"/>
                  <a:pt x="815953" y="1593353"/>
                </a:cubicBezTo>
                <a:cubicBezTo>
                  <a:pt x="816159" y="1588420"/>
                  <a:pt x="816366" y="1583486"/>
                  <a:pt x="816571" y="1578706"/>
                </a:cubicBezTo>
                <a:cubicBezTo>
                  <a:pt x="816985" y="1568992"/>
                  <a:pt x="817397" y="1559740"/>
                  <a:pt x="818325" y="1550798"/>
                </a:cubicBezTo>
                <a:cubicBezTo>
                  <a:pt x="819046" y="1541855"/>
                  <a:pt x="819769" y="1533375"/>
                  <a:pt x="820902" y="1525358"/>
                </a:cubicBezTo>
                <a:cubicBezTo>
                  <a:pt x="821933" y="1517340"/>
                  <a:pt x="822758" y="1509630"/>
                  <a:pt x="824098" y="1502538"/>
                </a:cubicBezTo>
                <a:cubicBezTo>
                  <a:pt x="825130" y="1495908"/>
                  <a:pt x="826264" y="1489587"/>
                  <a:pt x="827398" y="1483881"/>
                </a:cubicBezTo>
                <a:close/>
                <a:moveTo>
                  <a:pt x="1208385" y="1463992"/>
                </a:moveTo>
                <a:cubicBezTo>
                  <a:pt x="1207664" y="1465379"/>
                  <a:pt x="1207045" y="1466613"/>
                  <a:pt x="1206426" y="1468308"/>
                </a:cubicBezTo>
                <a:cubicBezTo>
                  <a:pt x="1201581" y="1478176"/>
                  <a:pt x="1195291" y="1493441"/>
                  <a:pt x="1189516" y="1512868"/>
                </a:cubicBezTo>
                <a:lnTo>
                  <a:pt x="1180727" y="1563123"/>
                </a:lnTo>
                <a:lnTo>
                  <a:pt x="1203121" y="1550374"/>
                </a:lnTo>
                <a:cubicBezTo>
                  <a:pt x="1207313" y="1548061"/>
                  <a:pt x="1211314" y="1544670"/>
                  <a:pt x="1215695" y="1541741"/>
                </a:cubicBezTo>
                <a:lnTo>
                  <a:pt x="1226793" y="1533278"/>
                </a:lnTo>
                <a:lnTo>
                  <a:pt x="1225296" y="1519498"/>
                </a:lnTo>
                <a:cubicBezTo>
                  <a:pt x="1221171" y="1499146"/>
                  <a:pt x="1215191" y="1480643"/>
                  <a:pt x="1208385" y="1463992"/>
                </a:cubicBezTo>
                <a:close/>
                <a:moveTo>
                  <a:pt x="1308573" y="1447071"/>
                </a:moveTo>
                <a:lnTo>
                  <a:pt x="1305715" y="1451850"/>
                </a:lnTo>
                <a:lnTo>
                  <a:pt x="1299238" y="1461564"/>
                </a:lnTo>
                <a:cubicBezTo>
                  <a:pt x="1294951" y="1468194"/>
                  <a:pt x="1290378" y="1474052"/>
                  <a:pt x="1285902" y="1480066"/>
                </a:cubicBezTo>
                <a:cubicBezTo>
                  <a:pt x="1276851" y="1491937"/>
                  <a:pt x="1267421" y="1502268"/>
                  <a:pt x="1257990" y="1511675"/>
                </a:cubicBezTo>
                <a:lnTo>
                  <a:pt x="1239634" y="1528029"/>
                </a:lnTo>
                <a:lnTo>
                  <a:pt x="1241999" y="1545093"/>
                </a:lnTo>
                <a:cubicBezTo>
                  <a:pt x="1243237" y="1546481"/>
                  <a:pt x="1244989" y="1548178"/>
                  <a:pt x="1247051" y="1550489"/>
                </a:cubicBezTo>
                <a:cubicBezTo>
                  <a:pt x="1251382" y="1555424"/>
                  <a:pt x="1257465" y="1562516"/>
                  <a:pt x="1264271" y="1571921"/>
                </a:cubicBezTo>
                <a:cubicBezTo>
                  <a:pt x="1267673" y="1576547"/>
                  <a:pt x="1271179" y="1581789"/>
                  <a:pt x="1274891" y="1587495"/>
                </a:cubicBezTo>
                <a:cubicBezTo>
                  <a:pt x="1278603" y="1593200"/>
                  <a:pt x="1282211" y="1599367"/>
                  <a:pt x="1285923" y="1605997"/>
                </a:cubicBezTo>
                <a:lnTo>
                  <a:pt x="1289712" y="1613532"/>
                </a:lnTo>
                <a:lnTo>
                  <a:pt x="1289712" y="1610199"/>
                </a:lnTo>
                <a:cubicBezTo>
                  <a:pt x="1289998" y="1602182"/>
                  <a:pt x="1290378" y="1593855"/>
                  <a:pt x="1290664" y="1585529"/>
                </a:cubicBezTo>
                <a:cubicBezTo>
                  <a:pt x="1291236" y="1577204"/>
                  <a:pt x="1291713" y="1568722"/>
                  <a:pt x="1292474" y="1560242"/>
                </a:cubicBezTo>
                <a:cubicBezTo>
                  <a:pt x="1293331" y="1551916"/>
                  <a:pt x="1293999" y="1543436"/>
                  <a:pt x="1295046" y="1535111"/>
                </a:cubicBezTo>
                <a:cubicBezTo>
                  <a:pt x="1295998" y="1526784"/>
                  <a:pt x="1296952" y="1518767"/>
                  <a:pt x="1298095" y="1510903"/>
                </a:cubicBezTo>
                <a:cubicBezTo>
                  <a:pt x="1300190" y="1495175"/>
                  <a:pt x="1302571" y="1480682"/>
                  <a:pt x="1304667" y="1468347"/>
                </a:cubicBezTo>
                <a:cubicBezTo>
                  <a:pt x="1306096" y="1460175"/>
                  <a:pt x="1307430" y="1453082"/>
                  <a:pt x="1308573" y="1447071"/>
                </a:cubicBezTo>
                <a:close/>
                <a:moveTo>
                  <a:pt x="675633" y="1442308"/>
                </a:moveTo>
                <a:lnTo>
                  <a:pt x="673456" y="1449498"/>
                </a:lnTo>
                <a:cubicBezTo>
                  <a:pt x="666136" y="1465379"/>
                  <a:pt x="657681" y="1480952"/>
                  <a:pt x="647989" y="1495136"/>
                </a:cubicBezTo>
                <a:cubicBezTo>
                  <a:pt x="646030" y="1501150"/>
                  <a:pt x="640977" y="1517031"/>
                  <a:pt x="634584" y="1539080"/>
                </a:cubicBezTo>
                <a:lnTo>
                  <a:pt x="634484" y="1539454"/>
                </a:lnTo>
                <a:lnTo>
                  <a:pt x="643131" y="1547540"/>
                </a:lnTo>
                <a:cubicBezTo>
                  <a:pt x="652493" y="1555148"/>
                  <a:pt x="661768" y="1562928"/>
                  <a:pt x="670956" y="1570535"/>
                </a:cubicBezTo>
                <a:lnTo>
                  <a:pt x="702640" y="1603701"/>
                </a:lnTo>
                <a:lnTo>
                  <a:pt x="709236" y="1562362"/>
                </a:lnTo>
                <a:cubicBezTo>
                  <a:pt x="710781" y="1554498"/>
                  <a:pt x="713154" y="1546790"/>
                  <a:pt x="715112" y="1538926"/>
                </a:cubicBezTo>
                <a:lnTo>
                  <a:pt x="715373" y="1538125"/>
                </a:lnTo>
                <a:lnTo>
                  <a:pt x="706043" y="1522175"/>
                </a:lnTo>
                <a:cubicBezTo>
                  <a:pt x="700443" y="1511692"/>
                  <a:pt x="693531" y="1498841"/>
                  <a:pt x="686793" y="1482100"/>
                </a:cubicBezTo>
                <a:close/>
                <a:moveTo>
                  <a:pt x="851835" y="1402779"/>
                </a:moveTo>
                <a:cubicBezTo>
                  <a:pt x="843380" y="1405245"/>
                  <a:pt x="832657" y="1408946"/>
                  <a:pt x="820490" y="1415422"/>
                </a:cubicBezTo>
                <a:cubicBezTo>
                  <a:pt x="812963" y="1419586"/>
                  <a:pt x="804920" y="1424365"/>
                  <a:pt x="796775" y="1430687"/>
                </a:cubicBezTo>
                <a:cubicBezTo>
                  <a:pt x="788629" y="1436855"/>
                  <a:pt x="780277" y="1444256"/>
                  <a:pt x="772235" y="1453199"/>
                </a:cubicBezTo>
                <a:cubicBezTo>
                  <a:pt x="764090" y="1461832"/>
                  <a:pt x="756356" y="1472318"/>
                  <a:pt x="749139" y="1483727"/>
                </a:cubicBezTo>
                <a:cubicBezTo>
                  <a:pt x="741921" y="1495136"/>
                  <a:pt x="735528" y="1508089"/>
                  <a:pt x="729754" y="1521657"/>
                </a:cubicBezTo>
                <a:cubicBezTo>
                  <a:pt x="726970" y="1528440"/>
                  <a:pt x="724393" y="1535688"/>
                  <a:pt x="721918" y="1542780"/>
                </a:cubicBezTo>
                <a:lnTo>
                  <a:pt x="720694" y="1547000"/>
                </a:lnTo>
                <a:lnTo>
                  <a:pt x="724593" y="1553457"/>
                </a:lnTo>
                <a:lnTo>
                  <a:pt x="720668" y="1547092"/>
                </a:lnTo>
                <a:lnTo>
                  <a:pt x="715526" y="1564829"/>
                </a:lnTo>
                <a:lnTo>
                  <a:pt x="706975" y="1608239"/>
                </a:lnTo>
                <a:lnTo>
                  <a:pt x="714829" y="1616461"/>
                </a:lnTo>
                <a:lnTo>
                  <a:pt x="751613" y="1557890"/>
                </a:lnTo>
                <a:cubicBezTo>
                  <a:pt x="761099" y="1543705"/>
                  <a:pt x="770894" y="1531216"/>
                  <a:pt x="780793" y="1517494"/>
                </a:cubicBezTo>
                <a:lnTo>
                  <a:pt x="795228" y="1497449"/>
                </a:lnTo>
                <a:lnTo>
                  <a:pt x="802446" y="1487428"/>
                </a:lnTo>
                <a:lnTo>
                  <a:pt x="809354" y="1476942"/>
                </a:lnTo>
                <a:cubicBezTo>
                  <a:pt x="825026" y="1453815"/>
                  <a:pt x="839152" y="1428682"/>
                  <a:pt x="851835" y="1402779"/>
                </a:cubicBezTo>
                <a:close/>
                <a:moveTo>
                  <a:pt x="445034" y="1394172"/>
                </a:moveTo>
                <a:cubicBezTo>
                  <a:pt x="442584" y="1402796"/>
                  <a:pt x="439434" y="1414464"/>
                  <a:pt x="436284" y="1429174"/>
                </a:cubicBezTo>
                <a:cubicBezTo>
                  <a:pt x="434446" y="1437123"/>
                  <a:pt x="432871" y="1445745"/>
                  <a:pt x="431121" y="1455047"/>
                </a:cubicBezTo>
                <a:cubicBezTo>
                  <a:pt x="429458" y="1464346"/>
                  <a:pt x="427883" y="1474322"/>
                  <a:pt x="426396" y="1484637"/>
                </a:cubicBezTo>
                <a:cubicBezTo>
                  <a:pt x="425171" y="1494951"/>
                  <a:pt x="423509" y="1505773"/>
                  <a:pt x="422634" y="1516934"/>
                </a:cubicBezTo>
                <a:cubicBezTo>
                  <a:pt x="422109" y="1522345"/>
                  <a:pt x="421584" y="1528094"/>
                  <a:pt x="421059" y="1533675"/>
                </a:cubicBezTo>
                <a:lnTo>
                  <a:pt x="420008" y="1550752"/>
                </a:lnTo>
                <a:cubicBezTo>
                  <a:pt x="419133" y="1562250"/>
                  <a:pt x="419133" y="1573750"/>
                  <a:pt x="418871" y="1585079"/>
                </a:cubicBezTo>
                <a:lnTo>
                  <a:pt x="418697" y="1593532"/>
                </a:lnTo>
                <a:lnTo>
                  <a:pt x="418871" y="1601988"/>
                </a:lnTo>
                <a:cubicBezTo>
                  <a:pt x="418959" y="1607568"/>
                  <a:pt x="419133" y="1613149"/>
                  <a:pt x="419222" y="1618559"/>
                </a:cubicBezTo>
                <a:cubicBezTo>
                  <a:pt x="419309" y="1621264"/>
                  <a:pt x="419309" y="1623971"/>
                  <a:pt x="419396" y="1626676"/>
                </a:cubicBezTo>
                <a:cubicBezTo>
                  <a:pt x="419571" y="1629212"/>
                  <a:pt x="419747" y="1631917"/>
                  <a:pt x="419921" y="1634454"/>
                </a:cubicBezTo>
                <a:cubicBezTo>
                  <a:pt x="420272" y="1639695"/>
                  <a:pt x="420534" y="1644768"/>
                  <a:pt x="420884" y="1649673"/>
                </a:cubicBezTo>
                <a:lnTo>
                  <a:pt x="422039" y="1662218"/>
                </a:lnTo>
                <a:lnTo>
                  <a:pt x="425789" y="1656723"/>
                </a:lnTo>
                <a:cubicBezTo>
                  <a:pt x="435275" y="1645005"/>
                  <a:pt x="450432" y="1631283"/>
                  <a:pt x="469610" y="1618177"/>
                </a:cubicBezTo>
                <a:lnTo>
                  <a:pt x="520632" y="1589595"/>
                </a:lnTo>
                <a:lnTo>
                  <a:pt x="488346" y="1526911"/>
                </a:lnTo>
                <a:cubicBezTo>
                  <a:pt x="477146" y="1501885"/>
                  <a:pt x="466121" y="1472971"/>
                  <a:pt x="456496" y="1439827"/>
                </a:cubicBezTo>
                <a:cubicBezTo>
                  <a:pt x="452296" y="1425455"/>
                  <a:pt x="448446" y="1410067"/>
                  <a:pt x="445034" y="1394172"/>
                </a:cubicBezTo>
                <a:close/>
                <a:moveTo>
                  <a:pt x="1647695" y="1376606"/>
                </a:moveTo>
                <a:cubicBezTo>
                  <a:pt x="1646838" y="1378303"/>
                  <a:pt x="1645981" y="1380153"/>
                  <a:pt x="1645028" y="1382004"/>
                </a:cubicBezTo>
                <a:cubicBezTo>
                  <a:pt x="1642551" y="1387246"/>
                  <a:pt x="1639789" y="1392797"/>
                  <a:pt x="1637026" y="1398964"/>
                </a:cubicBezTo>
                <a:cubicBezTo>
                  <a:pt x="1634264" y="1404977"/>
                  <a:pt x="1631312" y="1411454"/>
                  <a:pt x="1628549" y="1418390"/>
                </a:cubicBezTo>
                <a:cubicBezTo>
                  <a:pt x="1625691" y="1425329"/>
                  <a:pt x="1622929" y="1432577"/>
                  <a:pt x="1620166" y="1439976"/>
                </a:cubicBezTo>
                <a:lnTo>
                  <a:pt x="1616734" y="1449947"/>
                </a:lnTo>
                <a:lnTo>
                  <a:pt x="1638453" y="1463836"/>
                </a:lnTo>
                <a:lnTo>
                  <a:pt x="1641904" y="1466632"/>
                </a:lnTo>
                <a:lnTo>
                  <a:pt x="1641981" y="1459558"/>
                </a:lnTo>
                <a:cubicBezTo>
                  <a:pt x="1642170" y="1454625"/>
                  <a:pt x="1642265" y="1449537"/>
                  <a:pt x="1642361" y="1444293"/>
                </a:cubicBezTo>
                <a:cubicBezTo>
                  <a:pt x="1642456" y="1441673"/>
                  <a:pt x="1642456" y="1439051"/>
                  <a:pt x="1642551" y="1436276"/>
                </a:cubicBezTo>
                <a:cubicBezTo>
                  <a:pt x="1642742" y="1433656"/>
                  <a:pt x="1642933" y="1430880"/>
                  <a:pt x="1643123" y="1428105"/>
                </a:cubicBezTo>
                <a:cubicBezTo>
                  <a:pt x="1643980" y="1416849"/>
                  <a:pt x="1644648" y="1405131"/>
                  <a:pt x="1645791" y="1392950"/>
                </a:cubicBezTo>
                <a:cubicBezTo>
                  <a:pt x="1646457" y="1387553"/>
                  <a:pt x="1647029" y="1382157"/>
                  <a:pt x="1647695" y="1376606"/>
                </a:cubicBezTo>
                <a:close/>
                <a:moveTo>
                  <a:pt x="356293" y="1369321"/>
                </a:moveTo>
                <a:cubicBezTo>
                  <a:pt x="353406" y="1371479"/>
                  <a:pt x="350417" y="1373792"/>
                  <a:pt x="347529" y="1375798"/>
                </a:cubicBezTo>
                <a:lnTo>
                  <a:pt x="340270" y="1380570"/>
                </a:lnTo>
                <a:lnTo>
                  <a:pt x="346072" y="1387409"/>
                </a:lnTo>
                <a:lnTo>
                  <a:pt x="360138" y="1399422"/>
                </a:lnTo>
                <a:lnTo>
                  <a:pt x="360005" y="1398769"/>
                </a:lnTo>
                <a:cubicBezTo>
                  <a:pt x="358974" y="1393220"/>
                  <a:pt x="358149" y="1386898"/>
                  <a:pt x="357325" y="1379959"/>
                </a:cubicBezTo>
                <a:cubicBezTo>
                  <a:pt x="357016" y="1376567"/>
                  <a:pt x="356602" y="1373022"/>
                  <a:pt x="356293" y="1369321"/>
                </a:cubicBezTo>
                <a:close/>
                <a:moveTo>
                  <a:pt x="604786" y="1351899"/>
                </a:moveTo>
                <a:cubicBezTo>
                  <a:pt x="596846" y="1354672"/>
                  <a:pt x="589114" y="1356985"/>
                  <a:pt x="581689" y="1358682"/>
                </a:cubicBezTo>
                <a:cubicBezTo>
                  <a:pt x="560553" y="1363924"/>
                  <a:pt x="541993" y="1364540"/>
                  <a:pt x="526733" y="1365465"/>
                </a:cubicBezTo>
                <a:lnTo>
                  <a:pt x="526011" y="1365460"/>
                </a:lnTo>
                <a:lnTo>
                  <a:pt x="528420" y="1373373"/>
                </a:lnTo>
                <a:lnTo>
                  <a:pt x="551674" y="1422043"/>
                </a:lnTo>
                <a:lnTo>
                  <a:pt x="560346" y="1406480"/>
                </a:lnTo>
                <a:cubicBezTo>
                  <a:pt x="563645" y="1400620"/>
                  <a:pt x="567564" y="1395533"/>
                  <a:pt x="571069" y="1390136"/>
                </a:cubicBezTo>
                <a:cubicBezTo>
                  <a:pt x="574885" y="1385201"/>
                  <a:pt x="578493" y="1379959"/>
                  <a:pt x="582308" y="1375642"/>
                </a:cubicBezTo>
                <a:cubicBezTo>
                  <a:pt x="589732" y="1366546"/>
                  <a:pt x="597259" y="1358991"/>
                  <a:pt x="603755" y="1352824"/>
                </a:cubicBezTo>
                <a:cubicBezTo>
                  <a:pt x="604065" y="1352515"/>
                  <a:pt x="604477" y="1352206"/>
                  <a:pt x="604786" y="1351899"/>
                </a:cubicBezTo>
                <a:close/>
                <a:moveTo>
                  <a:pt x="1290423" y="1348017"/>
                </a:moveTo>
                <a:lnTo>
                  <a:pt x="1283996" y="1357024"/>
                </a:lnTo>
                <a:cubicBezTo>
                  <a:pt x="1271708" y="1376297"/>
                  <a:pt x="1256943" y="1405440"/>
                  <a:pt x="1248084" y="1439669"/>
                </a:cubicBezTo>
                <a:lnTo>
                  <a:pt x="1247832" y="1440837"/>
                </a:lnTo>
                <a:lnTo>
                  <a:pt x="1257053" y="1433000"/>
                </a:lnTo>
                <a:cubicBezTo>
                  <a:pt x="1262827" y="1426987"/>
                  <a:pt x="1269530" y="1418660"/>
                  <a:pt x="1275612" y="1407096"/>
                </a:cubicBezTo>
                <a:cubicBezTo>
                  <a:pt x="1281697" y="1395687"/>
                  <a:pt x="1287265" y="1381039"/>
                  <a:pt x="1290254" y="1363615"/>
                </a:cubicBezTo>
                <a:close/>
                <a:moveTo>
                  <a:pt x="358966" y="1321898"/>
                </a:moveTo>
                <a:lnTo>
                  <a:pt x="357634" y="1332161"/>
                </a:lnTo>
                <a:cubicBezTo>
                  <a:pt x="357016" y="1340797"/>
                  <a:pt x="356706" y="1349121"/>
                  <a:pt x="356809" y="1357141"/>
                </a:cubicBezTo>
                <a:cubicBezTo>
                  <a:pt x="356912" y="1359298"/>
                  <a:pt x="356912" y="1361304"/>
                  <a:pt x="357016" y="1363308"/>
                </a:cubicBezTo>
                <a:lnTo>
                  <a:pt x="367178" y="1354275"/>
                </a:lnTo>
                <a:lnTo>
                  <a:pt x="362697" y="1332115"/>
                </a:lnTo>
                <a:close/>
                <a:moveTo>
                  <a:pt x="1353440" y="1319403"/>
                </a:moveTo>
                <a:cubicBezTo>
                  <a:pt x="1349153" y="1319712"/>
                  <a:pt x="1343153" y="1320173"/>
                  <a:pt x="1336008" y="1321407"/>
                </a:cubicBezTo>
                <a:cubicBezTo>
                  <a:pt x="1326577" y="1322949"/>
                  <a:pt x="1315146" y="1326033"/>
                  <a:pt x="1303334" y="1330659"/>
                </a:cubicBezTo>
                <a:cubicBezTo>
                  <a:pt x="1302382" y="1331738"/>
                  <a:pt x="1301142" y="1333281"/>
                  <a:pt x="1299619" y="1335129"/>
                </a:cubicBezTo>
                <a:lnTo>
                  <a:pt x="1293638" y="1343511"/>
                </a:lnTo>
                <a:lnTo>
                  <a:pt x="1292936" y="1364849"/>
                </a:lnTo>
                <a:cubicBezTo>
                  <a:pt x="1289429" y="1382734"/>
                  <a:pt x="1283346" y="1397537"/>
                  <a:pt x="1276850" y="1408793"/>
                </a:cubicBezTo>
                <a:cubicBezTo>
                  <a:pt x="1270354" y="1420202"/>
                  <a:pt x="1263447" y="1428219"/>
                  <a:pt x="1257465" y="1434079"/>
                </a:cubicBezTo>
                <a:lnTo>
                  <a:pt x="1247638" y="1441738"/>
                </a:lnTo>
                <a:lnTo>
                  <a:pt x="1242463" y="1465726"/>
                </a:lnTo>
                <a:cubicBezTo>
                  <a:pt x="1241035" y="1474515"/>
                  <a:pt x="1239987" y="1483304"/>
                  <a:pt x="1239320" y="1491937"/>
                </a:cubicBezTo>
                <a:cubicBezTo>
                  <a:pt x="1238749" y="1500573"/>
                  <a:pt x="1238463" y="1508897"/>
                  <a:pt x="1238558" y="1516917"/>
                </a:cubicBezTo>
                <a:lnTo>
                  <a:pt x="1238691" y="1521221"/>
                </a:lnTo>
                <a:lnTo>
                  <a:pt x="1238926" y="1522913"/>
                </a:lnTo>
                <a:lnTo>
                  <a:pt x="1255895" y="1506586"/>
                </a:lnTo>
                <a:cubicBezTo>
                  <a:pt x="1264944" y="1496872"/>
                  <a:pt x="1274089" y="1486233"/>
                  <a:pt x="1282758" y="1474206"/>
                </a:cubicBezTo>
                <a:cubicBezTo>
                  <a:pt x="1287045" y="1468194"/>
                  <a:pt x="1291522" y="1462180"/>
                  <a:pt x="1295523" y="1455551"/>
                </a:cubicBezTo>
                <a:lnTo>
                  <a:pt x="1301714" y="1445683"/>
                </a:lnTo>
                <a:lnTo>
                  <a:pt x="1307526" y="1435351"/>
                </a:lnTo>
                <a:cubicBezTo>
                  <a:pt x="1315336" y="1421475"/>
                  <a:pt x="1322386" y="1406672"/>
                  <a:pt x="1328863" y="1391563"/>
                </a:cubicBezTo>
                <a:cubicBezTo>
                  <a:pt x="1335245" y="1376297"/>
                  <a:pt x="1341056" y="1360725"/>
                  <a:pt x="1345915" y="1345153"/>
                </a:cubicBezTo>
                <a:cubicBezTo>
                  <a:pt x="1348678" y="1336517"/>
                  <a:pt x="1351154" y="1327884"/>
                  <a:pt x="1353440" y="1319403"/>
                </a:cubicBezTo>
                <a:close/>
                <a:moveTo>
                  <a:pt x="433456" y="1309663"/>
                </a:moveTo>
                <a:lnTo>
                  <a:pt x="433213" y="1310731"/>
                </a:lnTo>
                <a:cubicBezTo>
                  <a:pt x="430738" y="1322911"/>
                  <a:pt x="427851" y="1337096"/>
                  <a:pt x="425274" y="1352515"/>
                </a:cubicBezTo>
                <a:cubicBezTo>
                  <a:pt x="423830" y="1360223"/>
                  <a:pt x="422592" y="1368241"/>
                  <a:pt x="421459" y="1376414"/>
                </a:cubicBezTo>
                <a:cubicBezTo>
                  <a:pt x="420118" y="1384585"/>
                  <a:pt x="419190" y="1392911"/>
                  <a:pt x="418159" y="1401238"/>
                </a:cubicBezTo>
                <a:cubicBezTo>
                  <a:pt x="417024" y="1409564"/>
                  <a:pt x="416406" y="1417889"/>
                  <a:pt x="415582" y="1426215"/>
                </a:cubicBezTo>
                <a:cubicBezTo>
                  <a:pt x="415066" y="1434542"/>
                  <a:pt x="414550" y="1442713"/>
                  <a:pt x="414035" y="1450577"/>
                </a:cubicBezTo>
                <a:cubicBezTo>
                  <a:pt x="413828" y="1458594"/>
                  <a:pt x="413622" y="1466304"/>
                  <a:pt x="413519" y="1473550"/>
                </a:cubicBezTo>
                <a:cubicBezTo>
                  <a:pt x="413622" y="1480798"/>
                  <a:pt x="413828" y="1487737"/>
                  <a:pt x="413931" y="1494057"/>
                </a:cubicBezTo>
                <a:cubicBezTo>
                  <a:pt x="414344" y="1500378"/>
                  <a:pt x="414756" y="1506238"/>
                  <a:pt x="415168" y="1511327"/>
                </a:cubicBezTo>
                <a:lnTo>
                  <a:pt x="416304" y="1521060"/>
                </a:lnTo>
                <a:lnTo>
                  <a:pt x="416684" y="1515243"/>
                </a:lnTo>
                <a:cubicBezTo>
                  <a:pt x="417296" y="1503746"/>
                  <a:pt x="418608" y="1492585"/>
                  <a:pt x="419658" y="1481593"/>
                </a:cubicBezTo>
                <a:cubicBezTo>
                  <a:pt x="420884" y="1470941"/>
                  <a:pt x="422196" y="1460456"/>
                  <a:pt x="423683" y="1450649"/>
                </a:cubicBezTo>
                <a:cubicBezTo>
                  <a:pt x="425258" y="1441011"/>
                  <a:pt x="426659" y="1431711"/>
                  <a:pt x="428321" y="1423425"/>
                </a:cubicBezTo>
                <a:cubicBezTo>
                  <a:pt x="431383" y="1406684"/>
                  <a:pt x="434621" y="1393158"/>
                  <a:pt x="436983" y="1383689"/>
                </a:cubicBezTo>
                <a:cubicBezTo>
                  <a:pt x="438208" y="1378953"/>
                  <a:pt x="439171" y="1375234"/>
                  <a:pt x="439959" y="1372697"/>
                </a:cubicBezTo>
                <a:cubicBezTo>
                  <a:pt x="440133" y="1371853"/>
                  <a:pt x="440221" y="1371514"/>
                  <a:pt x="440396" y="1371007"/>
                </a:cubicBezTo>
                <a:cubicBezTo>
                  <a:pt x="437946" y="1357309"/>
                  <a:pt x="435670" y="1343275"/>
                  <a:pt x="434008" y="1328564"/>
                </a:cubicBezTo>
                <a:close/>
                <a:moveTo>
                  <a:pt x="1462798" y="1307520"/>
                </a:moveTo>
                <a:lnTo>
                  <a:pt x="1456701" y="1318941"/>
                </a:lnTo>
                <a:cubicBezTo>
                  <a:pt x="1454511" y="1323104"/>
                  <a:pt x="1452510" y="1327421"/>
                  <a:pt x="1450699" y="1331738"/>
                </a:cubicBezTo>
                <a:cubicBezTo>
                  <a:pt x="1448699" y="1335901"/>
                  <a:pt x="1446984" y="1340373"/>
                  <a:pt x="1445365" y="1344690"/>
                </a:cubicBezTo>
                <a:cubicBezTo>
                  <a:pt x="1443651" y="1349007"/>
                  <a:pt x="1442031" y="1353324"/>
                  <a:pt x="1440698" y="1357641"/>
                </a:cubicBezTo>
                <a:cubicBezTo>
                  <a:pt x="1437649" y="1365967"/>
                  <a:pt x="1435459" y="1374602"/>
                  <a:pt x="1433267" y="1382311"/>
                </a:cubicBezTo>
                <a:cubicBezTo>
                  <a:pt x="1431458" y="1390328"/>
                  <a:pt x="1429457" y="1397576"/>
                  <a:pt x="1428314" y="1404206"/>
                </a:cubicBezTo>
                <a:lnTo>
                  <a:pt x="1426238" y="1415274"/>
                </a:lnTo>
                <a:lnTo>
                  <a:pt x="1427698" y="1418660"/>
                </a:lnTo>
                <a:cubicBezTo>
                  <a:pt x="1440020" y="1441865"/>
                  <a:pt x="1452496" y="1461678"/>
                  <a:pt x="1464160" y="1478369"/>
                </a:cubicBezTo>
                <a:lnTo>
                  <a:pt x="1477747" y="1495992"/>
                </a:lnTo>
                <a:lnTo>
                  <a:pt x="1506332" y="1475749"/>
                </a:lnTo>
                <a:cubicBezTo>
                  <a:pt x="1508999" y="1473743"/>
                  <a:pt x="1511476" y="1470969"/>
                  <a:pt x="1513952" y="1468347"/>
                </a:cubicBezTo>
                <a:cubicBezTo>
                  <a:pt x="1516429" y="1465572"/>
                  <a:pt x="1519096" y="1463259"/>
                  <a:pt x="1521477" y="1460175"/>
                </a:cubicBezTo>
                <a:cubicBezTo>
                  <a:pt x="1526145" y="1454007"/>
                  <a:pt x="1531193" y="1448149"/>
                  <a:pt x="1535480" y="1440748"/>
                </a:cubicBezTo>
                <a:lnTo>
                  <a:pt x="1547518" y="1418920"/>
                </a:lnTo>
                <a:lnTo>
                  <a:pt x="1546686" y="1416503"/>
                </a:lnTo>
                <a:lnTo>
                  <a:pt x="1516468" y="1383288"/>
                </a:lnTo>
                <a:lnTo>
                  <a:pt x="1514904" y="1396342"/>
                </a:lnTo>
                <a:cubicBezTo>
                  <a:pt x="1514618" y="1400968"/>
                  <a:pt x="1514333" y="1404977"/>
                  <a:pt x="1514143" y="1408214"/>
                </a:cubicBezTo>
                <a:cubicBezTo>
                  <a:pt x="1513666" y="1414845"/>
                  <a:pt x="1513475" y="1418546"/>
                  <a:pt x="1513475" y="1418546"/>
                </a:cubicBezTo>
                <a:cubicBezTo>
                  <a:pt x="1513475" y="1418546"/>
                  <a:pt x="1513475" y="1414690"/>
                  <a:pt x="1513380" y="1408060"/>
                </a:cubicBezTo>
                <a:cubicBezTo>
                  <a:pt x="1513380" y="1404668"/>
                  <a:pt x="1513285" y="1400659"/>
                  <a:pt x="1513285" y="1396035"/>
                </a:cubicBezTo>
                <a:lnTo>
                  <a:pt x="1514039" y="1380617"/>
                </a:lnTo>
                <a:lnTo>
                  <a:pt x="1497993" y="1362979"/>
                </a:lnTo>
                <a:close/>
                <a:moveTo>
                  <a:pt x="1372226" y="1303020"/>
                </a:moveTo>
                <a:cubicBezTo>
                  <a:pt x="1369339" y="1310884"/>
                  <a:pt x="1365627" y="1321524"/>
                  <a:pt x="1361915" y="1334937"/>
                </a:cubicBezTo>
                <a:cubicBezTo>
                  <a:pt x="1359750" y="1342184"/>
                  <a:pt x="1357894" y="1350047"/>
                  <a:pt x="1355831" y="1358528"/>
                </a:cubicBezTo>
                <a:cubicBezTo>
                  <a:pt x="1353872" y="1367008"/>
                  <a:pt x="1352016" y="1376105"/>
                  <a:pt x="1350264" y="1385510"/>
                </a:cubicBezTo>
                <a:cubicBezTo>
                  <a:pt x="1348820" y="1394915"/>
                  <a:pt x="1346861" y="1404783"/>
                  <a:pt x="1345831" y="1414960"/>
                </a:cubicBezTo>
                <a:cubicBezTo>
                  <a:pt x="1345212" y="1419895"/>
                  <a:pt x="1344593" y="1425136"/>
                  <a:pt x="1343974" y="1430225"/>
                </a:cubicBezTo>
                <a:lnTo>
                  <a:pt x="1342736" y="1445797"/>
                </a:lnTo>
                <a:cubicBezTo>
                  <a:pt x="1341705" y="1456281"/>
                  <a:pt x="1341705" y="1466767"/>
                  <a:pt x="1341396" y="1477097"/>
                </a:cubicBezTo>
                <a:lnTo>
                  <a:pt x="1341190" y="1484806"/>
                </a:lnTo>
                <a:lnTo>
                  <a:pt x="1341396" y="1492516"/>
                </a:lnTo>
                <a:cubicBezTo>
                  <a:pt x="1341500" y="1497605"/>
                  <a:pt x="1341705" y="1502693"/>
                  <a:pt x="1341809" y="1507626"/>
                </a:cubicBezTo>
                <a:cubicBezTo>
                  <a:pt x="1341912" y="1510092"/>
                  <a:pt x="1341912" y="1512561"/>
                  <a:pt x="1342014" y="1515027"/>
                </a:cubicBezTo>
                <a:cubicBezTo>
                  <a:pt x="1342221" y="1517340"/>
                  <a:pt x="1342428" y="1519807"/>
                  <a:pt x="1342633" y="1522120"/>
                </a:cubicBezTo>
                <a:cubicBezTo>
                  <a:pt x="1343046" y="1526899"/>
                  <a:pt x="1343356" y="1531525"/>
                  <a:pt x="1343768" y="1535997"/>
                </a:cubicBezTo>
                <a:cubicBezTo>
                  <a:pt x="1344284" y="1544940"/>
                  <a:pt x="1345624" y="1553420"/>
                  <a:pt x="1346757" y="1561128"/>
                </a:cubicBezTo>
                <a:cubicBezTo>
                  <a:pt x="1347995" y="1568838"/>
                  <a:pt x="1348717" y="1576084"/>
                  <a:pt x="1350057" y="1582253"/>
                </a:cubicBezTo>
                <a:cubicBezTo>
                  <a:pt x="1351295" y="1588420"/>
                  <a:pt x="1352428" y="1593816"/>
                  <a:pt x="1353357" y="1598288"/>
                </a:cubicBezTo>
                <a:cubicBezTo>
                  <a:pt x="1355213" y="1607231"/>
                  <a:pt x="1356244" y="1612319"/>
                  <a:pt x="1356244" y="1612319"/>
                </a:cubicBezTo>
                <a:cubicBezTo>
                  <a:pt x="1356244" y="1612319"/>
                  <a:pt x="1355007" y="1607384"/>
                  <a:pt x="1352841" y="1598595"/>
                </a:cubicBezTo>
                <a:cubicBezTo>
                  <a:pt x="1351707" y="1594279"/>
                  <a:pt x="1350469" y="1588883"/>
                  <a:pt x="1348923" y="1582869"/>
                </a:cubicBezTo>
                <a:cubicBezTo>
                  <a:pt x="1347376" y="1576856"/>
                  <a:pt x="1346345" y="1569608"/>
                  <a:pt x="1344903" y="1561900"/>
                </a:cubicBezTo>
                <a:cubicBezTo>
                  <a:pt x="1343458" y="1554191"/>
                  <a:pt x="1341809" y="1545865"/>
                  <a:pt x="1340984" y="1536767"/>
                </a:cubicBezTo>
                <a:cubicBezTo>
                  <a:pt x="1340468" y="1532296"/>
                  <a:pt x="1339849" y="1527671"/>
                  <a:pt x="1339334" y="1522891"/>
                </a:cubicBezTo>
                <a:cubicBezTo>
                  <a:pt x="1339128" y="1520423"/>
                  <a:pt x="1338818" y="1518112"/>
                  <a:pt x="1338509" y="1515643"/>
                </a:cubicBezTo>
                <a:cubicBezTo>
                  <a:pt x="1338406" y="1513177"/>
                  <a:pt x="1338200" y="1510710"/>
                  <a:pt x="1338097" y="1508242"/>
                </a:cubicBezTo>
                <a:cubicBezTo>
                  <a:pt x="1337788" y="1503156"/>
                  <a:pt x="1337478" y="1498067"/>
                  <a:pt x="1337169" y="1492979"/>
                </a:cubicBezTo>
                <a:lnTo>
                  <a:pt x="1336653" y="1485268"/>
                </a:lnTo>
                <a:lnTo>
                  <a:pt x="1336550" y="1477405"/>
                </a:lnTo>
                <a:cubicBezTo>
                  <a:pt x="1336550" y="1466767"/>
                  <a:pt x="1336241" y="1455974"/>
                  <a:pt x="1336860" y="1445335"/>
                </a:cubicBezTo>
                <a:lnTo>
                  <a:pt x="1337478" y="1429300"/>
                </a:lnTo>
                <a:cubicBezTo>
                  <a:pt x="1337890" y="1423902"/>
                  <a:pt x="1338406" y="1418660"/>
                  <a:pt x="1338818" y="1413418"/>
                </a:cubicBezTo>
                <a:cubicBezTo>
                  <a:pt x="1339540" y="1402934"/>
                  <a:pt x="1341086" y="1392758"/>
                  <a:pt x="1342324" y="1382734"/>
                </a:cubicBezTo>
                <a:lnTo>
                  <a:pt x="1343653" y="1374824"/>
                </a:lnTo>
                <a:lnTo>
                  <a:pt x="1334579" y="1397885"/>
                </a:lnTo>
                <a:cubicBezTo>
                  <a:pt x="1329340" y="1409294"/>
                  <a:pt x="1323624" y="1420241"/>
                  <a:pt x="1317718" y="1431034"/>
                </a:cubicBezTo>
                <a:cubicBezTo>
                  <a:pt x="1317242" y="1432884"/>
                  <a:pt x="1313621" y="1447840"/>
                  <a:pt x="1309145" y="1470507"/>
                </a:cubicBezTo>
                <a:cubicBezTo>
                  <a:pt x="1306858" y="1482687"/>
                  <a:pt x="1304191" y="1496872"/>
                  <a:pt x="1301810" y="1512291"/>
                </a:cubicBezTo>
                <a:cubicBezTo>
                  <a:pt x="1300476" y="1519999"/>
                  <a:pt x="1299333" y="1528017"/>
                  <a:pt x="1298286" y="1536190"/>
                </a:cubicBezTo>
                <a:cubicBezTo>
                  <a:pt x="1297047" y="1544361"/>
                  <a:pt x="1296189" y="1552687"/>
                  <a:pt x="1295237" y="1561014"/>
                </a:cubicBezTo>
                <a:cubicBezTo>
                  <a:pt x="1294189" y="1569340"/>
                  <a:pt x="1293617" y="1577665"/>
                  <a:pt x="1292856" y="1585991"/>
                </a:cubicBezTo>
                <a:cubicBezTo>
                  <a:pt x="1292379" y="1594318"/>
                  <a:pt x="1291902" y="1602489"/>
                  <a:pt x="1291427" y="1610353"/>
                </a:cubicBezTo>
                <a:lnTo>
                  <a:pt x="1291295" y="1616682"/>
                </a:lnTo>
                <a:lnTo>
                  <a:pt x="1296544" y="1627120"/>
                </a:lnTo>
                <a:cubicBezTo>
                  <a:pt x="1298297" y="1630821"/>
                  <a:pt x="1299946" y="1634675"/>
                  <a:pt x="1301700" y="1638376"/>
                </a:cubicBezTo>
                <a:lnTo>
                  <a:pt x="1306339" y="1650094"/>
                </a:lnTo>
                <a:cubicBezTo>
                  <a:pt x="1309639" y="1657804"/>
                  <a:pt x="1312114" y="1666129"/>
                  <a:pt x="1314794" y="1674148"/>
                </a:cubicBezTo>
                <a:cubicBezTo>
                  <a:pt x="1317682" y="1682010"/>
                  <a:pt x="1319434" y="1690492"/>
                  <a:pt x="1321599" y="1698354"/>
                </a:cubicBezTo>
                <a:cubicBezTo>
                  <a:pt x="1323971" y="1706064"/>
                  <a:pt x="1325002" y="1714235"/>
                  <a:pt x="1326651" y="1721637"/>
                </a:cubicBezTo>
                <a:cubicBezTo>
                  <a:pt x="1328301" y="1729038"/>
                  <a:pt x="1329126" y="1736284"/>
                  <a:pt x="1330054" y="1742915"/>
                </a:cubicBezTo>
                <a:cubicBezTo>
                  <a:pt x="1330879" y="1749545"/>
                  <a:pt x="1332013" y="1755559"/>
                  <a:pt x="1332322" y="1761108"/>
                </a:cubicBezTo>
                <a:cubicBezTo>
                  <a:pt x="1332735" y="1766659"/>
                  <a:pt x="1333045" y="1771438"/>
                  <a:pt x="1333354" y="1775294"/>
                </a:cubicBezTo>
                <a:lnTo>
                  <a:pt x="1334084" y="1786224"/>
                </a:lnTo>
                <a:lnTo>
                  <a:pt x="1342771" y="1777953"/>
                </a:lnTo>
                <a:cubicBezTo>
                  <a:pt x="1360490" y="1764694"/>
                  <a:pt x="1381923" y="1752051"/>
                  <a:pt x="1405071" y="1740177"/>
                </a:cubicBezTo>
                <a:cubicBezTo>
                  <a:pt x="1410882" y="1737094"/>
                  <a:pt x="1416596" y="1733856"/>
                  <a:pt x="1422503" y="1730618"/>
                </a:cubicBezTo>
                <a:cubicBezTo>
                  <a:pt x="1428219" y="1726764"/>
                  <a:pt x="1434125" y="1723217"/>
                  <a:pt x="1439840" y="1718900"/>
                </a:cubicBezTo>
                <a:cubicBezTo>
                  <a:pt x="1451367" y="1710420"/>
                  <a:pt x="1462512" y="1700090"/>
                  <a:pt x="1473181" y="1688679"/>
                </a:cubicBezTo>
                <a:cubicBezTo>
                  <a:pt x="1483659" y="1676807"/>
                  <a:pt x="1493471" y="1663548"/>
                  <a:pt x="1502236" y="1649054"/>
                </a:cubicBezTo>
                <a:cubicBezTo>
                  <a:pt x="1510999" y="1634560"/>
                  <a:pt x="1518525" y="1618679"/>
                  <a:pt x="1525002" y="1602489"/>
                </a:cubicBezTo>
                <a:cubicBezTo>
                  <a:pt x="1537862" y="1569956"/>
                  <a:pt x="1545674" y="1535881"/>
                  <a:pt x="1550055" y="1505968"/>
                </a:cubicBezTo>
                <a:cubicBezTo>
                  <a:pt x="1552294" y="1490935"/>
                  <a:pt x="1553723" y="1477020"/>
                  <a:pt x="1554616" y="1464627"/>
                </a:cubicBezTo>
                <a:lnTo>
                  <a:pt x="1555455" y="1444537"/>
                </a:lnTo>
                <a:lnTo>
                  <a:pt x="1552732" y="1435253"/>
                </a:lnTo>
                <a:lnTo>
                  <a:pt x="1542148" y="1452620"/>
                </a:lnTo>
                <a:cubicBezTo>
                  <a:pt x="1537291" y="1460175"/>
                  <a:pt x="1531765" y="1466035"/>
                  <a:pt x="1526526" y="1472202"/>
                </a:cubicBezTo>
                <a:cubicBezTo>
                  <a:pt x="1523859" y="1475286"/>
                  <a:pt x="1521001" y="1477599"/>
                  <a:pt x="1518334" y="1480219"/>
                </a:cubicBezTo>
                <a:cubicBezTo>
                  <a:pt x="1515667" y="1482841"/>
                  <a:pt x="1513000" y="1485461"/>
                  <a:pt x="1510142" y="1487467"/>
                </a:cubicBezTo>
                <a:cubicBezTo>
                  <a:pt x="1503283" y="1493018"/>
                  <a:pt x="1496424" y="1497488"/>
                  <a:pt x="1489661" y="1501342"/>
                </a:cubicBezTo>
                <a:lnTo>
                  <a:pt x="1489947" y="1502577"/>
                </a:lnTo>
                <a:lnTo>
                  <a:pt x="1485315" y="1505809"/>
                </a:lnTo>
                <a:lnTo>
                  <a:pt x="1495750" y="1519344"/>
                </a:lnTo>
                <a:cubicBezTo>
                  <a:pt x="1514104" y="1540776"/>
                  <a:pt x="1525548" y="1550951"/>
                  <a:pt x="1525548" y="1550951"/>
                </a:cubicBezTo>
                <a:cubicBezTo>
                  <a:pt x="1525548" y="1550951"/>
                  <a:pt x="1513794" y="1541546"/>
                  <a:pt x="1494822" y="1521194"/>
                </a:cubicBezTo>
                <a:lnTo>
                  <a:pt x="1483218" y="1507412"/>
                </a:lnTo>
                <a:lnTo>
                  <a:pt x="1469275" y="1519230"/>
                </a:lnTo>
                <a:cubicBezTo>
                  <a:pt x="1463274" y="1524779"/>
                  <a:pt x="1456415" y="1531873"/>
                  <a:pt x="1449366" y="1540353"/>
                </a:cubicBezTo>
                <a:cubicBezTo>
                  <a:pt x="1445746" y="1544514"/>
                  <a:pt x="1442413" y="1549296"/>
                  <a:pt x="1438792" y="1553921"/>
                </a:cubicBezTo>
                <a:cubicBezTo>
                  <a:pt x="1435459" y="1559008"/>
                  <a:pt x="1431838" y="1563789"/>
                  <a:pt x="1428695" y="1569340"/>
                </a:cubicBezTo>
                <a:cubicBezTo>
                  <a:pt x="1425456" y="1574889"/>
                  <a:pt x="1422123" y="1580133"/>
                  <a:pt x="1419360" y="1586145"/>
                </a:cubicBezTo>
                <a:cubicBezTo>
                  <a:pt x="1417931" y="1589076"/>
                  <a:pt x="1416502" y="1592005"/>
                  <a:pt x="1415073" y="1594780"/>
                </a:cubicBezTo>
                <a:cubicBezTo>
                  <a:pt x="1413644" y="1597709"/>
                  <a:pt x="1412501" y="1600794"/>
                  <a:pt x="1411262" y="1603723"/>
                </a:cubicBezTo>
                <a:cubicBezTo>
                  <a:pt x="1410024" y="1606652"/>
                  <a:pt x="1408785" y="1609581"/>
                  <a:pt x="1407642" y="1612358"/>
                </a:cubicBezTo>
                <a:cubicBezTo>
                  <a:pt x="1406595" y="1615287"/>
                  <a:pt x="1405643" y="1618370"/>
                  <a:pt x="1404689" y="1621146"/>
                </a:cubicBezTo>
                <a:cubicBezTo>
                  <a:pt x="1402785" y="1626852"/>
                  <a:pt x="1400879" y="1632248"/>
                  <a:pt x="1399736" y="1637643"/>
                </a:cubicBezTo>
                <a:cubicBezTo>
                  <a:pt x="1398402" y="1642887"/>
                  <a:pt x="1397164" y="1647666"/>
                  <a:pt x="1396117" y="1651983"/>
                </a:cubicBezTo>
                <a:cubicBezTo>
                  <a:pt x="1395354" y="1656455"/>
                  <a:pt x="1394688" y="1660310"/>
                  <a:pt x="1394116" y="1663548"/>
                </a:cubicBezTo>
                <a:cubicBezTo>
                  <a:pt x="1393068" y="1669868"/>
                  <a:pt x="1392401" y="1673569"/>
                  <a:pt x="1392401" y="1673569"/>
                </a:cubicBezTo>
                <a:cubicBezTo>
                  <a:pt x="1392401" y="1673569"/>
                  <a:pt x="1392973" y="1669868"/>
                  <a:pt x="1393925" y="1663394"/>
                </a:cubicBezTo>
                <a:cubicBezTo>
                  <a:pt x="1394402" y="1660154"/>
                  <a:pt x="1394974" y="1656146"/>
                  <a:pt x="1395640" y="1651674"/>
                </a:cubicBezTo>
                <a:cubicBezTo>
                  <a:pt x="1396592" y="1647357"/>
                  <a:pt x="1397641" y="1642424"/>
                  <a:pt x="1398879" y="1637027"/>
                </a:cubicBezTo>
                <a:cubicBezTo>
                  <a:pt x="1399927" y="1631476"/>
                  <a:pt x="1401736" y="1625925"/>
                  <a:pt x="1403546" y="1620067"/>
                </a:cubicBezTo>
                <a:cubicBezTo>
                  <a:pt x="1404403" y="1617138"/>
                  <a:pt x="1405261" y="1614053"/>
                  <a:pt x="1406309" y="1610971"/>
                </a:cubicBezTo>
                <a:cubicBezTo>
                  <a:pt x="1407452" y="1608040"/>
                  <a:pt x="1408595" y="1605111"/>
                  <a:pt x="1409739" y="1602026"/>
                </a:cubicBezTo>
                <a:cubicBezTo>
                  <a:pt x="1410882" y="1598944"/>
                  <a:pt x="1412025" y="1595705"/>
                  <a:pt x="1413358" y="1592776"/>
                </a:cubicBezTo>
                <a:cubicBezTo>
                  <a:pt x="1414787" y="1589845"/>
                  <a:pt x="1416121" y="1586916"/>
                  <a:pt x="1417550" y="1583834"/>
                </a:cubicBezTo>
                <a:cubicBezTo>
                  <a:pt x="1420217" y="1577665"/>
                  <a:pt x="1423455" y="1572116"/>
                  <a:pt x="1426599" y="1566256"/>
                </a:cubicBezTo>
                <a:cubicBezTo>
                  <a:pt x="1429647" y="1560396"/>
                  <a:pt x="1433267" y="1555309"/>
                  <a:pt x="1436506" y="1549912"/>
                </a:cubicBezTo>
                <a:cubicBezTo>
                  <a:pt x="1440031" y="1544977"/>
                  <a:pt x="1443365" y="1539735"/>
                  <a:pt x="1446889" y="1535418"/>
                </a:cubicBezTo>
                <a:cubicBezTo>
                  <a:pt x="1453748" y="1526322"/>
                  <a:pt x="1460702" y="1518767"/>
                  <a:pt x="1466704" y="1512600"/>
                </a:cubicBezTo>
                <a:cubicBezTo>
                  <a:pt x="1466990" y="1512291"/>
                  <a:pt x="1467370" y="1511982"/>
                  <a:pt x="1467656" y="1511675"/>
                </a:cubicBezTo>
                <a:cubicBezTo>
                  <a:pt x="1460320" y="1514448"/>
                  <a:pt x="1453177" y="1516761"/>
                  <a:pt x="1446318" y="1518458"/>
                </a:cubicBezTo>
                <a:cubicBezTo>
                  <a:pt x="1426790" y="1523700"/>
                  <a:pt x="1409644" y="1524316"/>
                  <a:pt x="1395545" y="1525241"/>
                </a:cubicBezTo>
                <a:cubicBezTo>
                  <a:pt x="1388495" y="1525241"/>
                  <a:pt x="1382113" y="1525088"/>
                  <a:pt x="1376683" y="1525088"/>
                </a:cubicBezTo>
                <a:cubicBezTo>
                  <a:pt x="1371158" y="1524934"/>
                  <a:pt x="1366586" y="1524316"/>
                  <a:pt x="1362775" y="1524163"/>
                </a:cubicBezTo>
                <a:cubicBezTo>
                  <a:pt x="1355250" y="1523546"/>
                  <a:pt x="1351250" y="1523237"/>
                  <a:pt x="1351250" y="1523237"/>
                </a:cubicBezTo>
                <a:cubicBezTo>
                  <a:pt x="1351250" y="1523237"/>
                  <a:pt x="1355250" y="1523237"/>
                  <a:pt x="1362775" y="1523237"/>
                </a:cubicBezTo>
                <a:cubicBezTo>
                  <a:pt x="1366586" y="1523084"/>
                  <a:pt x="1371254" y="1523237"/>
                  <a:pt x="1376683" y="1522928"/>
                </a:cubicBezTo>
                <a:cubicBezTo>
                  <a:pt x="1382209" y="1522466"/>
                  <a:pt x="1388400" y="1522003"/>
                  <a:pt x="1395449" y="1521542"/>
                </a:cubicBezTo>
                <a:cubicBezTo>
                  <a:pt x="1409358" y="1519537"/>
                  <a:pt x="1426408" y="1517379"/>
                  <a:pt x="1445460" y="1510750"/>
                </a:cubicBezTo>
                <a:lnTo>
                  <a:pt x="1475135" y="1497810"/>
                </a:lnTo>
                <a:lnTo>
                  <a:pt x="1461866" y="1482050"/>
                </a:lnTo>
                <a:lnTo>
                  <a:pt x="1424404" y="1425769"/>
                </a:lnTo>
                <a:lnTo>
                  <a:pt x="1423313" y="1432749"/>
                </a:lnTo>
                <a:cubicBezTo>
                  <a:pt x="1422909" y="1435351"/>
                  <a:pt x="1422694" y="1436738"/>
                  <a:pt x="1422694" y="1436738"/>
                </a:cubicBezTo>
                <a:cubicBezTo>
                  <a:pt x="1422694" y="1436738"/>
                  <a:pt x="1422861" y="1435312"/>
                  <a:pt x="1423158" y="1432652"/>
                </a:cubicBezTo>
                <a:lnTo>
                  <a:pt x="1423977" y="1425127"/>
                </a:lnTo>
                <a:lnTo>
                  <a:pt x="1423265" y="1424058"/>
                </a:lnTo>
                <a:lnTo>
                  <a:pt x="1386743" y="1346787"/>
                </a:lnTo>
                <a:lnTo>
                  <a:pt x="1383447" y="1355020"/>
                </a:lnTo>
                <a:cubicBezTo>
                  <a:pt x="1381541" y="1359800"/>
                  <a:pt x="1380494" y="1362422"/>
                  <a:pt x="1380494" y="1362422"/>
                </a:cubicBezTo>
                <a:cubicBezTo>
                  <a:pt x="1380494" y="1362422"/>
                  <a:pt x="1381446" y="1359646"/>
                  <a:pt x="1383066" y="1354711"/>
                </a:cubicBezTo>
                <a:cubicBezTo>
                  <a:pt x="1383923" y="1352245"/>
                  <a:pt x="1384876" y="1349160"/>
                  <a:pt x="1386019" y="1345769"/>
                </a:cubicBezTo>
                <a:lnTo>
                  <a:pt x="1386136" y="1345503"/>
                </a:lnTo>
                <a:lnTo>
                  <a:pt x="1385733" y="1344651"/>
                </a:lnTo>
                <a:cubicBezTo>
                  <a:pt x="1380784" y="1331545"/>
                  <a:pt x="1376247" y="1317514"/>
                  <a:pt x="1372226" y="1303020"/>
                </a:cubicBezTo>
                <a:close/>
                <a:moveTo>
                  <a:pt x="1450671" y="1282977"/>
                </a:moveTo>
                <a:lnTo>
                  <a:pt x="1447080" y="1284249"/>
                </a:lnTo>
                <a:cubicBezTo>
                  <a:pt x="1443556" y="1285481"/>
                  <a:pt x="1440126" y="1287794"/>
                  <a:pt x="1436506" y="1289645"/>
                </a:cubicBezTo>
                <a:cubicBezTo>
                  <a:pt x="1432981" y="1291804"/>
                  <a:pt x="1429457" y="1294117"/>
                  <a:pt x="1425933" y="1296739"/>
                </a:cubicBezTo>
                <a:cubicBezTo>
                  <a:pt x="1422598" y="1299668"/>
                  <a:pt x="1418979" y="1301981"/>
                  <a:pt x="1415835" y="1305372"/>
                </a:cubicBezTo>
                <a:cubicBezTo>
                  <a:pt x="1412691" y="1308455"/>
                  <a:pt x="1409358" y="1311540"/>
                  <a:pt x="1406595" y="1315240"/>
                </a:cubicBezTo>
                <a:cubicBezTo>
                  <a:pt x="1403642" y="1318787"/>
                  <a:pt x="1400784" y="1322179"/>
                  <a:pt x="1398498" y="1326033"/>
                </a:cubicBezTo>
                <a:lnTo>
                  <a:pt x="1392570" y="1335767"/>
                </a:lnTo>
                <a:lnTo>
                  <a:pt x="1393260" y="1338793"/>
                </a:lnTo>
                <a:lnTo>
                  <a:pt x="1425477" y="1413510"/>
                </a:lnTo>
                <a:lnTo>
                  <a:pt x="1426885" y="1403434"/>
                </a:lnTo>
                <a:cubicBezTo>
                  <a:pt x="1427742" y="1396497"/>
                  <a:pt x="1429457" y="1389096"/>
                  <a:pt x="1430886" y="1380770"/>
                </a:cubicBezTo>
                <a:cubicBezTo>
                  <a:pt x="1432791" y="1372597"/>
                  <a:pt x="1434601" y="1363654"/>
                  <a:pt x="1437268" y="1354711"/>
                </a:cubicBezTo>
                <a:cubicBezTo>
                  <a:pt x="1438412" y="1350086"/>
                  <a:pt x="1439840" y="1345462"/>
                  <a:pt x="1441364" y="1340836"/>
                </a:cubicBezTo>
                <a:cubicBezTo>
                  <a:pt x="1442888" y="1336210"/>
                  <a:pt x="1444413" y="1331431"/>
                  <a:pt x="1446223" y="1326805"/>
                </a:cubicBezTo>
                <a:cubicBezTo>
                  <a:pt x="1447938" y="1322024"/>
                  <a:pt x="1449842" y="1317400"/>
                  <a:pt x="1451843" y="1312774"/>
                </a:cubicBezTo>
                <a:lnTo>
                  <a:pt x="1457834" y="1299697"/>
                </a:lnTo>
                <a:lnTo>
                  <a:pt x="1457497" y="1299166"/>
                </a:lnTo>
                <a:close/>
                <a:moveTo>
                  <a:pt x="695262" y="1277919"/>
                </a:moveTo>
                <a:lnTo>
                  <a:pt x="685417" y="1292844"/>
                </a:lnTo>
                <a:cubicBezTo>
                  <a:pt x="680159" y="1300399"/>
                  <a:pt x="674178" y="1306259"/>
                  <a:pt x="668507" y="1312426"/>
                </a:cubicBezTo>
                <a:cubicBezTo>
                  <a:pt x="665620" y="1315510"/>
                  <a:pt x="662527" y="1317823"/>
                  <a:pt x="659640" y="1320443"/>
                </a:cubicBezTo>
                <a:cubicBezTo>
                  <a:pt x="656753" y="1323065"/>
                  <a:pt x="653866" y="1325685"/>
                  <a:pt x="650773" y="1327691"/>
                </a:cubicBezTo>
                <a:cubicBezTo>
                  <a:pt x="643349" y="1333242"/>
                  <a:pt x="635924" y="1337712"/>
                  <a:pt x="628604" y="1341566"/>
                </a:cubicBezTo>
                <a:lnTo>
                  <a:pt x="628914" y="1342801"/>
                </a:lnTo>
                <a:cubicBezTo>
                  <a:pt x="628914" y="1342801"/>
                  <a:pt x="626594" y="1344111"/>
                  <a:pt x="622637" y="1346848"/>
                </a:cubicBezTo>
                <a:lnTo>
                  <a:pt x="621406" y="1347812"/>
                </a:lnTo>
                <a:lnTo>
                  <a:pt x="627644" y="1358495"/>
                </a:lnTo>
                <a:cubicBezTo>
                  <a:pt x="633244" y="1367794"/>
                  <a:pt x="636481" y="1373036"/>
                  <a:pt x="636481" y="1373036"/>
                </a:cubicBezTo>
                <a:cubicBezTo>
                  <a:pt x="636481" y="1373036"/>
                  <a:pt x="633157" y="1367963"/>
                  <a:pt x="627381" y="1359170"/>
                </a:cubicBezTo>
                <a:lnTo>
                  <a:pt x="620619" y="1348428"/>
                </a:lnTo>
                <a:lnTo>
                  <a:pt x="606538" y="1359454"/>
                </a:lnTo>
                <a:cubicBezTo>
                  <a:pt x="600043" y="1365003"/>
                  <a:pt x="592619" y="1372097"/>
                  <a:pt x="584990" y="1380577"/>
                </a:cubicBezTo>
                <a:cubicBezTo>
                  <a:pt x="581071" y="1384738"/>
                  <a:pt x="577463" y="1389520"/>
                  <a:pt x="573544" y="1394145"/>
                </a:cubicBezTo>
                <a:cubicBezTo>
                  <a:pt x="569936" y="1399232"/>
                  <a:pt x="566017" y="1404013"/>
                  <a:pt x="562614" y="1409564"/>
                </a:cubicBezTo>
                <a:lnTo>
                  <a:pt x="553195" y="1425229"/>
                </a:lnTo>
                <a:lnTo>
                  <a:pt x="567390" y="1454940"/>
                </a:lnTo>
                <a:cubicBezTo>
                  <a:pt x="582189" y="1479944"/>
                  <a:pt x="598639" y="1502391"/>
                  <a:pt x="616269" y="1521160"/>
                </a:cubicBezTo>
                <a:lnTo>
                  <a:pt x="616622" y="1521524"/>
                </a:lnTo>
                <a:lnTo>
                  <a:pt x="642215" y="1489278"/>
                </a:lnTo>
                <a:cubicBezTo>
                  <a:pt x="651701" y="1474784"/>
                  <a:pt x="659847" y="1458903"/>
                  <a:pt x="666857" y="1442713"/>
                </a:cubicBezTo>
                <a:lnTo>
                  <a:pt x="671306" y="1426880"/>
                </a:lnTo>
                <a:lnTo>
                  <a:pt x="669294" y="1419706"/>
                </a:lnTo>
                <a:cubicBezTo>
                  <a:pt x="667456" y="1407023"/>
                  <a:pt x="666844" y="1393158"/>
                  <a:pt x="667456" y="1378953"/>
                </a:cubicBezTo>
                <a:cubicBezTo>
                  <a:pt x="668068" y="1364580"/>
                  <a:pt x="670431" y="1350378"/>
                  <a:pt x="673581" y="1336680"/>
                </a:cubicBezTo>
                <a:close/>
                <a:moveTo>
                  <a:pt x="1470609" y="1276539"/>
                </a:moveTo>
                <a:lnTo>
                  <a:pt x="1467767" y="1277139"/>
                </a:lnTo>
                <a:lnTo>
                  <a:pt x="1468809" y="1279785"/>
                </a:lnTo>
                <a:close/>
                <a:moveTo>
                  <a:pt x="700285" y="1274484"/>
                </a:moveTo>
                <a:lnTo>
                  <a:pt x="675681" y="1338710"/>
                </a:lnTo>
                <a:cubicBezTo>
                  <a:pt x="672444" y="1352068"/>
                  <a:pt x="669993" y="1365765"/>
                  <a:pt x="669381" y="1379460"/>
                </a:cubicBezTo>
                <a:cubicBezTo>
                  <a:pt x="668682" y="1393158"/>
                  <a:pt x="669207" y="1406516"/>
                  <a:pt x="670869" y="1419028"/>
                </a:cubicBezTo>
                <a:lnTo>
                  <a:pt x="672159" y="1423843"/>
                </a:lnTo>
                <a:lnTo>
                  <a:pt x="693976" y="1346192"/>
                </a:lnTo>
                <a:cubicBezTo>
                  <a:pt x="696399" y="1331159"/>
                  <a:pt x="697945" y="1317244"/>
                  <a:pt x="698912" y="1304851"/>
                </a:cubicBezTo>
                <a:close/>
                <a:moveTo>
                  <a:pt x="1563379" y="1240952"/>
                </a:moveTo>
                <a:lnTo>
                  <a:pt x="1549484" y="1268521"/>
                </a:lnTo>
                <a:cubicBezTo>
                  <a:pt x="1546912" y="1274072"/>
                  <a:pt x="1544530" y="1280086"/>
                  <a:pt x="1541958" y="1286099"/>
                </a:cubicBezTo>
                <a:cubicBezTo>
                  <a:pt x="1539672" y="1292420"/>
                  <a:pt x="1537005" y="1298434"/>
                  <a:pt x="1534908" y="1305063"/>
                </a:cubicBezTo>
                <a:cubicBezTo>
                  <a:pt x="1532813" y="1311540"/>
                  <a:pt x="1530527" y="1318016"/>
                  <a:pt x="1528717" y="1324799"/>
                </a:cubicBezTo>
                <a:cubicBezTo>
                  <a:pt x="1526716" y="1331275"/>
                  <a:pt x="1524907" y="1337905"/>
                  <a:pt x="1523478" y="1344535"/>
                </a:cubicBezTo>
                <a:cubicBezTo>
                  <a:pt x="1522715" y="1347928"/>
                  <a:pt x="1521954" y="1351166"/>
                  <a:pt x="1521192" y="1354249"/>
                </a:cubicBezTo>
                <a:lnTo>
                  <a:pt x="1519784" y="1361967"/>
                </a:lnTo>
                <a:lnTo>
                  <a:pt x="1555551" y="1399463"/>
                </a:lnTo>
                <a:lnTo>
                  <a:pt x="1558533" y="1390946"/>
                </a:lnTo>
                <a:cubicBezTo>
                  <a:pt x="1571203" y="1353170"/>
                  <a:pt x="1576633" y="1307376"/>
                  <a:pt x="1577490" y="1260041"/>
                </a:cubicBezTo>
                <a:lnTo>
                  <a:pt x="1577483" y="1259277"/>
                </a:lnTo>
                <a:lnTo>
                  <a:pt x="1574938" y="1256148"/>
                </a:lnTo>
                <a:close/>
                <a:moveTo>
                  <a:pt x="1552007" y="1225451"/>
                </a:moveTo>
                <a:lnTo>
                  <a:pt x="1545102" y="1228279"/>
                </a:lnTo>
                <a:cubicBezTo>
                  <a:pt x="1540148" y="1230438"/>
                  <a:pt x="1534814" y="1233213"/>
                  <a:pt x="1529289" y="1236451"/>
                </a:cubicBezTo>
                <a:cubicBezTo>
                  <a:pt x="1523764" y="1239690"/>
                  <a:pt x="1518048" y="1243697"/>
                  <a:pt x="1512237" y="1248170"/>
                </a:cubicBezTo>
                <a:cubicBezTo>
                  <a:pt x="1506521" y="1252795"/>
                  <a:pt x="1500520" y="1257882"/>
                  <a:pt x="1494900" y="1263896"/>
                </a:cubicBezTo>
                <a:cubicBezTo>
                  <a:pt x="1491565" y="1267289"/>
                  <a:pt x="1488327" y="1270988"/>
                  <a:pt x="1485088" y="1274844"/>
                </a:cubicBezTo>
                <a:cubicBezTo>
                  <a:pt x="1482802" y="1277619"/>
                  <a:pt x="1480517" y="1280395"/>
                  <a:pt x="1478325" y="1283324"/>
                </a:cubicBezTo>
                <a:lnTo>
                  <a:pt x="1474086" y="1289880"/>
                </a:lnTo>
                <a:lnTo>
                  <a:pt x="1516137" y="1357987"/>
                </a:lnTo>
                <a:lnTo>
                  <a:pt x="1516810" y="1352091"/>
                </a:lnTo>
                <a:cubicBezTo>
                  <a:pt x="1517381" y="1348698"/>
                  <a:pt x="1517857" y="1345306"/>
                  <a:pt x="1518429" y="1341761"/>
                </a:cubicBezTo>
                <a:cubicBezTo>
                  <a:pt x="1519382" y="1334667"/>
                  <a:pt x="1520811" y="1327730"/>
                  <a:pt x="1522335" y="1320482"/>
                </a:cubicBezTo>
                <a:cubicBezTo>
                  <a:pt x="1523669" y="1313081"/>
                  <a:pt x="1525573" y="1306142"/>
                  <a:pt x="1527383" y="1298896"/>
                </a:cubicBezTo>
                <a:cubicBezTo>
                  <a:pt x="1529098" y="1291650"/>
                  <a:pt x="1531384" y="1284865"/>
                  <a:pt x="1533290" y="1277927"/>
                </a:cubicBezTo>
                <a:cubicBezTo>
                  <a:pt x="1535480" y="1271143"/>
                  <a:pt x="1537577" y="1264514"/>
                  <a:pt x="1539862" y="1258191"/>
                </a:cubicBezTo>
                <a:lnTo>
                  <a:pt x="1552548" y="1226201"/>
                </a:lnTo>
                <a:close/>
                <a:moveTo>
                  <a:pt x="1196503" y="1224648"/>
                </a:moveTo>
                <a:lnTo>
                  <a:pt x="1183843" y="1226891"/>
                </a:lnTo>
                <a:cubicBezTo>
                  <a:pt x="1168971" y="1230669"/>
                  <a:pt x="1153253" y="1235988"/>
                  <a:pt x="1137869" y="1243388"/>
                </a:cubicBezTo>
                <a:lnTo>
                  <a:pt x="1120341" y="1253204"/>
                </a:lnTo>
                <a:lnTo>
                  <a:pt x="1132704" y="1329232"/>
                </a:lnTo>
                <a:cubicBezTo>
                  <a:pt x="1133116" y="1329695"/>
                  <a:pt x="1133529" y="1329848"/>
                  <a:pt x="1134044" y="1330311"/>
                </a:cubicBezTo>
                <a:cubicBezTo>
                  <a:pt x="1137549" y="1333086"/>
                  <a:pt x="1142706" y="1337405"/>
                  <a:pt x="1148995" y="1343417"/>
                </a:cubicBezTo>
                <a:cubicBezTo>
                  <a:pt x="1155181" y="1349430"/>
                  <a:pt x="1162605" y="1357178"/>
                  <a:pt x="1170622" y="1366950"/>
                </a:cubicBezTo>
                <a:lnTo>
                  <a:pt x="1172685" y="1369873"/>
                </a:lnTo>
                <a:lnTo>
                  <a:pt x="1183307" y="1333897"/>
                </a:lnTo>
                <a:lnTo>
                  <a:pt x="1218419" y="1265970"/>
                </a:lnTo>
                <a:lnTo>
                  <a:pt x="1214315" y="1261198"/>
                </a:lnTo>
                <a:cubicBezTo>
                  <a:pt x="1209494" y="1254645"/>
                  <a:pt x="1204828" y="1247052"/>
                  <a:pt x="1200755" y="1238109"/>
                </a:cubicBezTo>
                <a:close/>
                <a:moveTo>
                  <a:pt x="1263722" y="1222112"/>
                </a:moveTo>
                <a:lnTo>
                  <a:pt x="1263040" y="1222574"/>
                </a:lnTo>
                <a:cubicBezTo>
                  <a:pt x="1251417" y="1232597"/>
                  <a:pt x="1240749" y="1244160"/>
                  <a:pt x="1231127" y="1256494"/>
                </a:cubicBezTo>
                <a:lnTo>
                  <a:pt x="1225745" y="1266169"/>
                </a:lnTo>
                <a:lnTo>
                  <a:pt x="1230760" y="1274189"/>
                </a:lnTo>
                <a:cubicBezTo>
                  <a:pt x="1239731" y="1284210"/>
                  <a:pt x="1248392" y="1291456"/>
                  <a:pt x="1255609" y="1296853"/>
                </a:cubicBezTo>
                <a:cubicBezTo>
                  <a:pt x="1270148" y="1307646"/>
                  <a:pt x="1279118" y="1311500"/>
                  <a:pt x="1279118" y="1311500"/>
                </a:cubicBezTo>
                <a:cubicBezTo>
                  <a:pt x="1279118" y="1311500"/>
                  <a:pt x="1269942" y="1308418"/>
                  <a:pt x="1254888" y="1298857"/>
                </a:cubicBezTo>
                <a:cubicBezTo>
                  <a:pt x="1247361" y="1293924"/>
                  <a:pt x="1238390" y="1287448"/>
                  <a:pt x="1228802" y="1278043"/>
                </a:cubicBezTo>
                <a:lnTo>
                  <a:pt x="1222935" y="1271221"/>
                </a:lnTo>
                <a:lnTo>
                  <a:pt x="1186356" y="1336980"/>
                </a:lnTo>
                <a:lnTo>
                  <a:pt x="1174745" y="1372791"/>
                </a:lnTo>
                <a:lnTo>
                  <a:pt x="1195806" y="1402625"/>
                </a:lnTo>
                <a:cubicBezTo>
                  <a:pt x="1204364" y="1416656"/>
                  <a:pt x="1212794" y="1433270"/>
                  <a:pt x="1220127" y="1452158"/>
                </a:cubicBezTo>
                <a:lnTo>
                  <a:pt x="1237550" y="1514178"/>
                </a:lnTo>
                <a:lnTo>
                  <a:pt x="1237891" y="1491475"/>
                </a:lnTo>
                <a:cubicBezTo>
                  <a:pt x="1238367" y="1482687"/>
                  <a:pt x="1239320" y="1473743"/>
                  <a:pt x="1240558" y="1464647"/>
                </a:cubicBezTo>
                <a:lnTo>
                  <a:pt x="1244564" y="1444133"/>
                </a:lnTo>
                <a:lnTo>
                  <a:pt x="1242825" y="1445488"/>
                </a:lnTo>
                <a:cubicBezTo>
                  <a:pt x="1241071" y="1446569"/>
                  <a:pt x="1239627" y="1447185"/>
                  <a:pt x="1238699" y="1447648"/>
                </a:cubicBezTo>
                <a:cubicBezTo>
                  <a:pt x="1239627" y="1447185"/>
                  <a:pt x="1240969" y="1446413"/>
                  <a:pt x="1242721" y="1445181"/>
                </a:cubicBezTo>
                <a:lnTo>
                  <a:pt x="1244686" y="1443511"/>
                </a:lnTo>
                <a:lnTo>
                  <a:pt x="1245797" y="1437819"/>
                </a:lnTo>
                <a:cubicBezTo>
                  <a:pt x="1254180" y="1402356"/>
                  <a:pt x="1268754" y="1371827"/>
                  <a:pt x="1280948" y="1351629"/>
                </a:cubicBezTo>
                <a:lnTo>
                  <a:pt x="1290544" y="1336849"/>
                </a:lnTo>
                <a:lnTo>
                  <a:pt x="1290546" y="1336625"/>
                </a:lnTo>
                <a:lnTo>
                  <a:pt x="1283139" y="1340373"/>
                </a:lnTo>
                <a:cubicBezTo>
                  <a:pt x="1273804" y="1345769"/>
                  <a:pt x="1264753" y="1352554"/>
                  <a:pt x="1256847" y="1360418"/>
                </a:cubicBezTo>
                <a:cubicBezTo>
                  <a:pt x="1248846" y="1368280"/>
                  <a:pt x="1241987" y="1377069"/>
                  <a:pt x="1236748" y="1385703"/>
                </a:cubicBezTo>
                <a:cubicBezTo>
                  <a:pt x="1234080" y="1389866"/>
                  <a:pt x="1231890" y="1394183"/>
                  <a:pt x="1229984" y="1398039"/>
                </a:cubicBezTo>
                <a:cubicBezTo>
                  <a:pt x="1227984" y="1401739"/>
                  <a:pt x="1226650" y="1405440"/>
                  <a:pt x="1225316" y="1408369"/>
                </a:cubicBezTo>
                <a:cubicBezTo>
                  <a:pt x="1223030" y="1414536"/>
                  <a:pt x="1221792" y="1418083"/>
                  <a:pt x="1221792" y="1418083"/>
                </a:cubicBezTo>
                <a:cubicBezTo>
                  <a:pt x="1221792" y="1418083"/>
                  <a:pt x="1222935" y="1414383"/>
                  <a:pt x="1224936" y="1408060"/>
                </a:cubicBezTo>
                <a:cubicBezTo>
                  <a:pt x="1226079" y="1405131"/>
                  <a:pt x="1227317" y="1401121"/>
                  <a:pt x="1229126" y="1397114"/>
                </a:cubicBezTo>
                <a:cubicBezTo>
                  <a:pt x="1230841" y="1393104"/>
                  <a:pt x="1232938" y="1388478"/>
                  <a:pt x="1235414" y="1383854"/>
                </a:cubicBezTo>
                <a:cubicBezTo>
                  <a:pt x="1240463" y="1374447"/>
                  <a:pt x="1247035" y="1364579"/>
                  <a:pt x="1254847" y="1355637"/>
                </a:cubicBezTo>
                <a:cubicBezTo>
                  <a:pt x="1262658" y="1346540"/>
                  <a:pt x="1271708" y="1338523"/>
                  <a:pt x="1281043" y="1331893"/>
                </a:cubicBezTo>
                <a:lnTo>
                  <a:pt x="1290657" y="1326390"/>
                </a:lnTo>
                <a:lnTo>
                  <a:pt x="1290873" y="1306412"/>
                </a:lnTo>
                <a:lnTo>
                  <a:pt x="1279367" y="1262380"/>
                </a:lnTo>
                <a:lnTo>
                  <a:pt x="1277995" y="1265130"/>
                </a:lnTo>
                <a:cubicBezTo>
                  <a:pt x="1276281" y="1269139"/>
                  <a:pt x="1274565" y="1272994"/>
                  <a:pt x="1273041" y="1276539"/>
                </a:cubicBezTo>
                <a:cubicBezTo>
                  <a:pt x="1271612" y="1280239"/>
                  <a:pt x="1270374" y="1283631"/>
                  <a:pt x="1269231" y="1286562"/>
                </a:cubicBezTo>
                <a:cubicBezTo>
                  <a:pt x="1268088" y="1289491"/>
                  <a:pt x="1267327" y="1292420"/>
                  <a:pt x="1266564" y="1294580"/>
                </a:cubicBezTo>
                <a:cubicBezTo>
                  <a:pt x="1265135" y="1299050"/>
                  <a:pt x="1264278" y="1301672"/>
                  <a:pt x="1264278" y="1301672"/>
                </a:cubicBezTo>
                <a:cubicBezTo>
                  <a:pt x="1264278" y="1301672"/>
                  <a:pt x="1264944" y="1299050"/>
                  <a:pt x="1266087" y="1294271"/>
                </a:cubicBezTo>
                <a:cubicBezTo>
                  <a:pt x="1266659" y="1291958"/>
                  <a:pt x="1267327" y="1289029"/>
                  <a:pt x="1268279" y="1285790"/>
                </a:cubicBezTo>
                <a:cubicBezTo>
                  <a:pt x="1269231" y="1282552"/>
                  <a:pt x="1270374" y="1278852"/>
                  <a:pt x="1271517" y="1274997"/>
                </a:cubicBezTo>
                <a:cubicBezTo>
                  <a:pt x="1272755" y="1271143"/>
                  <a:pt x="1274279" y="1266980"/>
                  <a:pt x="1275804" y="1262663"/>
                </a:cubicBezTo>
                <a:lnTo>
                  <a:pt x="1278009" y="1257182"/>
                </a:lnTo>
                <a:lnTo>
                  <a:pt x="1275200" y="1246434"/>
                </a:lnTo>
                <a:close/>
                <a:moveTo>
                  <a:pt x="1577108" y="1219182"/>
                </a:moveTo>
                <a:cubicBezTo>
                  <a:pt x="1576823" y="1219336"/>
                  <a:pt x="1576633" y="1219336"/>
                  <a:pt x="1576156" y="1219336"/>
                </a:cubicBezTo>
                <a:cubicBezTo>
                  <a:pt x="1575965" y="1219645"/>
                  <a:pt x="1575775" y="1219799"/>
                  <a:pt x="1575585" y="1220108"/>
                </a:cubicBezTo>
                <a:lnTo>
                  <a:pt x="1564423" y="1238933"/>
                </a:lnTo>
                <a:lnTo>
                  <a:pt x="1575660" y="1254914"/>
                </a:lnTo>
                <a:lnTo>
                  <a:pt x="1577465" y="1257304"/>
                </a:lnTo>
                <a:close/>
                <a:moveTo>
                  <a:pt x="1253418" y="1218104"/>
                </a:moveTo>
                <a:cubicBezTo>
                  <a:pt x="1246369" y="1218104"/>
                  <a:pt x="1236557" y="1218411"/>
                  <a:pt x="1224745" y="1219645"/>
                </a:cubicBezTo>
                <a:lnTo>
                  <a:pt x="1202771" y="1223538"/>
                </a:lnTo>
                <a:lnTo>
                  <a:pt x="1205498" y="1233790"/>
                </a:lnTo>
                <a:lnTo>
                  <a:pt x="1221678" y="1259664"/>
                </a:lnTo>
                <a:lnTo>
                  <a:pt x="1227222" y="1248939"/>
                </a:lnTo>
                <a:cubicBezTo>
                  <a:pt x="1235128" y="1237993"/>
                  <a:pt x="1243988" y="1227662"/>
                  <a:pt x="1253418" y="1218104"/>
                </a:cubicBezTo>
                <a:close/>
                <a:moveTo>
                  <a:pt x="470521" y="1215153"/>
                </a:moveTo>
                <a:lnTo>
                  <a:pt x="460743" y="1238109"/>
                </a:lnTo>
                <a:lnTo>
                  <a:pt x="443242" y="1269897"/>
                </a:lnTo>
                <a:lnTo>
                  <a:pt x="443633" y="1324337"/>
                </a:lnTo>
                <a:cubicBezTo>
                  <a:pt x="447308" y="1363736"/>
                  <a:pt x="454220" y="1400599"/>
                  <a:pt x="462883" y="1433403"/>
                </a:cubicBezTo>
                <a:cubicBezTo>
                  <a:pt x="471546" y="1466376"/>
                  <a:pt x="481696" y="1495629"/>
                  <a:pt x="492108" y="1520992"/>
                </a:cubicBezTo>
                <a:cubicBezTo>
                  <a:pt x="502565" y="1546440"/>
                  <a:pt x="513152" y="1568169"/>
                  <a:pt x="523050" y="1586473"/>
                </a:cubicBezTo>
                <a:lnTo>
                  <a:pt x="523840" y="1587798"/>
                </a:lnTo>
                <a:lnTo>
                  <a:pt x="537044" y="1580401"/>
                </a:lnTo>
                <a:cubicBezTo>
                  <a:pt x="543334" y="1577318"/>
                  <a:pt x="549519" y="1574080"/>
                  <a:pt x="555913" y="1570842"/>
                </a:cubicBezTo>
                <a:cubicBezTo>
                  <a:pt x="562099" y="1566988"/>
                  <a:pt x="568492" y="1563441"/>
                  <a:pt x="574679" y="1559124"/>
                </a:cubicBezTo>
                <a:lnTo>
                  <a:pt x="598256" y="1539379"/>
                </a:lnTo>
                <a:lnTo>
                  <a:pt x="596232" y="1530460"/>
                </a:lnTo>
                <a:cubicBezTo>
                  <a:pt x="594832" y="1525050"/>
                  <a:pt x="593782" y="1521160"/>
                  <a:pt x="593082" y="1518626"/>
                </a:cubicBezTo>
                <a:cubicBezTo>
                  <a:pt x="578382" y="1501378"/>
                  <a:pt x="564492" y="1481593"/>
                  <a:pt x="551760" y="1459928"/>
                </a:cubicBezTo>
                <a:lnTo>
                  <a:pt x="543827" y="1443771"/>
                </a:lnTo>
                <a:lnTo>
                  <a:pt x="543746" y="1443947"/>
                </a:lnTo>
                <a:cubicBezTo>
                  <a:pt x="542406" y="1446876"/>
                  <a:pt x="541064" y="1449805"/>
                  <a:pt x="539827" y="1452582"/>
                </a:cubicBezTo>
                <a:cubicBezTo>
                  <a:pt x="538693" y="1455511"/>
                  <a:pt x="537663" y="1458594"/>
                  <a:pt x="536631" y="1461370"/>
                </a:cubicBezTo>
                <a:cubicBezTo>
                  <a:pt x="534569" y="1467076"/>
                  <a:pt x="532507" y="1472472"/>
                  <a:pt x="531269" y="1477867"/>
                </a:cubicBezTo>
                <a:cubicBezTo>
                  <a:pt x="529825" y="1483111"/>
                  <a:pt x="528485" y="1487890"/>
                  <a:pt x="527352" y="1492207"/>
                </a:cubicBezTo>
                <a:cubicBezTo>
                  <a:pt x="526526" y="1496679"/>
                  <a:pt x="525805" y="1500534"/>
                  <a:pt x="525186" y="1503772"/>
                </a:cubicBezTo>
                <a:cubicBezTo>
                  <a:pt x="524052" y="1510092"/>
                  <a:pt x="523330" y="1513793"/>
                  <a:pt x="523330" y="1513793"/>
                </a:cubicBezTo>
                <a:cubicBezTo>
                  <a:pt x="523330" y="1513793"/>
                  <a:pt x="523949" y="1510092"/>
                  <a:pt x="524980" y="1503618"/>
                </a:cubicBezTo>
                <a:cubicBezTo>
                  <a:pt x="525496" y="1500378"/>
                  <a:pt x="526114" y="1496370"/>
                  <a:pt x="526836" y="1491898"/>
                </a:cubicBezTo>
                <a:cubicBezTo>
                  <a:pt x="527866" y="1487581"/>
                  <a:pt x="529001" y="1482648"/>
                  <a:pt x="530341" y="1477251"/>
                </a:cubicBezTo>
                <a:cubicBezTo>
                  <a:pt x="531476" y="1471700"/>
                  <a:pt x="533435" y="1466149"/>
                  <a:pt x="535393" y="1460291"/>
                </a:cubicBezTo>
                <a:cubicBezTo>
                  <a:pt x="536321" y="1457362"/>
                  <a:pt x="537249" y="1454277"/>
                  <a:pt x="538384" y="1451195"/>
                </a:cubicBezTo>
                <a:cubicBezTo>
                  <a:pt x="539621" y="1448264"/>
                  <a:pt x="540859" y="1445335"/>
                  <a:pt x="542096" y="1442250"/>
                </a:cubicBezTo>
                <a:lnTo>
                  <a:pt x="542552" y="1441175"/>
                </a:lnTo>
                <a:lnTo>
                  <a:pt x="517395" y="1389945"/>
                </a:lnTo>
                <a:lnTo>
                  <a:pt x="509366" y="1365335"/>
                </a:lnTo>
                <a:lnTo>
                  <a:pt x="506316" y="1365312"/>
                </a:lnTo>
                <a:cubicBezTo>
                  <a:pt x="500336" y="1365158"/>
                  <a:pt x="495388" y="1364540"/>
                  <a:pt x="491263" y="1364387"/>
                </a:cubicBezTo>
                <a:cubicBezTo>
                  <a:pt x="483117" y="1363770"/>
                  <a:pt x="478788" y="1363461"/>
                  <a:pt x="478788" y="1363461"/>
                </a:cubicBezTo>
                <a:cubicBezTo>
                  <a:pt x="478788" y="1363461"/>
                  <a:pt x="483117" y="1363461"/>
                  <a:pt x="491263" y="1363461"/>
                </a:cubicBezTo>
                <a:cubicBezTo>
                  <a:pt x="495388" y="1363308"/>
                  <a:pt x="500440" y="1363461"/>
                  <a:pt x="506316" y="1363152"/>
                </a:cubicBezTo>
                <a:lnTo>
                  <a:pt x="508603" y="1362996"/>
                </a:lnTo>
                <a:lnTo>
                  <a:pt x="487219" y="1297451"/>
                </a:lnTo>
                <a:close/>
                <a:moveTo>
                  <a:pt x="1593969" y="1208080"/>
                </a:moveTo>
                <a:cubicBezTo>
                  <a:pt x="1594160" y="1226275"/>
                  <a:pt x="1594065" y="1244314"/>
                  <a:pt x="1593208" y="1262201"/>
                </a:cubicBezTo>
                <a:lnTo>
                  <a:pt x="1591765" y="1276027"/>
                </a:lnTo>
                <a:lnTo>
                  <a:pt x="1597828" y="1283747"/>
                </a:lnTo>
                <a:lnTo>
                  <a:pt x="1591712" y="1276536"/>
                </a:lnTo>
                <a:lnTo>
                  <a:pt x="1585587" y="1335227"/>
                </a:lnTo>
                <a:cubicBezTo>
                  <a:pt x="1581586" y="1358683"/>
                  <a:pt x="1576013" y="1380924"/>
                  <a:pt x="1568536" y="1400968"/>
                </a:cubicBezTo>
                <a:cubicBezTo>
                  <a:pt x="1567868" y="1402818"/>
                  <a:pt x="1567107" y="1404822"/>
                  <a:pt x="1566439" y="1406672"/>
                </a:cubicBezTo>
                <a:lnTo>
                  <a:pt x="1566528" y="1410971"/>
                </a:lnTo>
                <a:lnTo>
                  <a:pt x="1574010" y="1418814"/>
                </a:lnTo>
                <a:cubicBezTo>
                  <a:pt x="1579062" y="1423440"/>
                  <a:pt x="1584423" y="1427294"/>
                  <a:pt x="1589682" y="1431304"/>
                </a:cubicBezTo>
                <a:cubicBezTo>
                  <a:pt x="1594941" y="1435311"/>
                  <a:pt x="1600200" y="1439630"/>
                  <a:pt x="1605664" y="1442868"/>
                </a:cubicBezTo>
                <a:lnTo>
                  <a:pt x="1611032" y="1446301"/>
                </a:lnTo>
                <a:lnTo>
                  <a:pt x="1614355" y="1435043"/>
                </a:lnTo>
                <a:cubicBezTo>
                  <a:pt x="1616832" y="1427179"/>
                  <a:pt x="1619403" y="1419471"/>
                  <a:pt x="1622071" y="1412223"/>
                </a:cubicBezTo>
                <a:cubicBezTo>
                  <a:pt x="1624642" y="1404822"/>
                  <a:pt x="1627405" y="1398039"/>
                  <a:pt x="1629977" y="1391409"/>
                </a:cubicBezTo>
                <a:cubicBezTo>
                  <a:pt x="1632550" y="1384777"/>
                  <a:pt x="1635217" y="1378919"/>
                  <a:pt x="1637503" y="1373215"/>
                </a:cubicBezTo>
                <a:lnTo>
                  <a:pt x="1646470" y="1353826"/>
                </a:lnTo>
                <a:lnTo>
                  <a:pt x="1636494" y="1326303"/>
                </a:lnTo>
                <a:cubicBezTo>
                  <a:pt x="1634329" y="1314739"/>
                  <a:pt x="1633608" y="1302095"/>
                  <a:pt x="1634329" y="1289143"/>
                </a:cubicBezTo>
                <a:cubicBezTo>
                  <a:pt x="1635050" y="1276037"/>
                  <a:pt x="1637834" y="1263087"/>
                  <a:pt x="1641546" y="1250597"/>
                </a:cubicBezTo>
                <a:lnTo>
                  <a:pt x="1660154" y="1211573"/>
                </a:lnTo>
                <a:lnTo>
                  <a:pt x="1657484" y="1212495"/>
                </a:lnTo>
                <a:cubicBezTo>
                  <a:pt x="1648624" y="1213747"/>
                  <a:pt x="1639932" y="1213555"/>
                  <a:pt x="1631406" y="1213169"/>
                </a:cubicBezTo>
                <a:cubicBezTo>
                  <a:pt x="1618737" y="1212397"/>
                  <a:pt x="1606353" y="1210393"/>
                  <a:pt x="1593969" y="1208080"/>
                </a:cubicBezTo>
                <a:close/>
                <a:moveTo>
                  <a:pt x="1693802" y="1195746"/>
                </a:moveTo>
                <a:cubicBezTo>
                  <a:pt x="1690753" y="1198675"/>
                  <a:pt x="1687609" y="1201297"/>
                  <a:pt x="1684561" y="1203147"/>
                </a:cubicBezTo>
                <a:lnTo>
                  <a:pt x="1665103" y="1209865"/>
                </a:lnTo>
                <a:lnTo>
                  <a:pt x="1644021" y="1252447"/>
                </a:lnTo>
                <a:cubicBezTo>
                  <a:pt x="1640206" y="1264628"/>
                  <a:pt x="1637318" y="1277118"/>
                  <a:pt x="1636597" y="1289606"/>
                </a:cubicBezTo>
                <a:cubicBezTo>
                  <a:pt x="1635773" y="1302095"/>
                  <a:pt x="1636392" y="1314276"/>
                  <a:pt x="1638350" y="1325685"/>
                </a:cubicBezTo>
                <a:lnTo>
                  <a:pt x="1647398" y="1351819"/>
                </a:lnTo>
                <a:lnTo>
                  <a:pt x="1649696" y="1346849"/>
                </a:lnTo>
                <a:cubicBezTo>
                  <a:pt x="1651125" y="1344072"/>
                  <a:pt x="1652173" y="1342068"/>
                  <a:pt x="1653031" y="1340373"/>
                </a:cubicBezTo>
                <a:cubicBezTo>
                  <a:pt x="1654174" y="1332972"/>
                  <a:pt x="1655507" y="1325417"/>
                  <a:pt x="1657032" y="1318169"/>
                </a:cubicBezTo>
                <a:cubicBezTo>
                  <a:pt x="1659794" y="1305835"/>
                  <a:pt x="1662175" y="1293036"/>
                  <a:pt x="1665509" y="1281165"/>
                </a:cubicBezTo>
                <a:cubicBezTo>
                  <a:pt x="1667033" y="1275151"/>
                  <a:pt x="1668653" y="1269139"/>
                  <a:pt x="1670177" y="1263279"/>
                </a:cubicBezTo>
                <a:cubicBezTo>
                  <a:pt x="1671987" y="1257575"/>
                  <a:pt x="1673701" y="1251870"/>
                  <a:pt x="1675416" y="1246319"/>
                </a:cubicBezTo>
                <a:cubicBezTo>
                  <a:pt x="1678655" y="1235064"/>
                  <a:pt x="1682751" y="1224887"/>
                  <a:pt x="1686180" y="1214710"/>
                </a:cubicBezTo>
                <a:cubicBezTo>
                  <a:pt x="1688848" y="1208080"/>
                  <a:pt x="1691324" y="1201760"/>
                  <a:pt x="1693802" y="1195746"/>
                </a:cubicBezTo>
                <a:close/>
                <a:moveTo>
                  <a:pt x="1536987" y="1194499"/>
                </a:moveTo>
                <a:lnTo>
                  <a:pt x="1542841" y="1205046"/>
                </a:lnTo>
                <a:lnTo>
                  <a:pt x="1555675" y="1198522"/>
                </a:lnTo>
                <a:close/>
                <a:moveTo>
                  <a:pt x="308185" y="1193797"/>
                </a:moveTo>
                <a:cubicBezTo>
                  <a:pt x="302323" y="1212229"/>
                  <a:pt x="298035" y="1231504"/>
                  <a:pt x="296635" y="1250950"/>
                </a:cubicBezTo>
                <a:cubicBezTo>
                  <a:pt x="295935" y="1257206"/>
                  <a:pt x="296110" y="1263125"/>
                  <a:pt x="295935" y="1269213"/>
                </a:cubicBezTo>
                <a:cubicBezTo>
                  <a:pt x="296198" y="1275130"/>
                  <a:pt x="296285" y="1281218"/>
                  <a:pt x="297072" y="1286798"/>
                </a:cubicBezTo>
                <a:cubicBezTo>
                  <a:pt x="298298" y="1298127"/>
                  <a:pt x="300572" y="1308949"/>
                  <a:pt x="303547" y="1318249"/>
                </a:cubicBezTo>
                <a:cubicBezTo>
                  <a:pt x="309409" y="1337358"/>
                  <a:pt x="317460" y="1351561"/>
                  <a:pt x="324985" y="1362553"/>
                </a:cubicBezTo>
                <a:lnTo>
                  <a:pt x="337941" y="1377824"/>
                </a:lnTo>
                <a:lnTo>
                  <a:pt x="346291" y="1371941"/>
                </a:lnTo>
                <a:cubicBezTo>
                  <a:pt x="349489" y="1369475"/>
                  <a:pt x="352685" y="1366699"/>
                  <a:pt x="355984" y="1364078"/>
                </a:cubicBezTo>
                <a:cubicBezTo>
                  <a:pt x="355881" y="1361766"/>
                  <a:pt x="355778" y="1359607"/>
                  <a:pt x="355674" y="1357141"/>
                </a:cubicBezTo>
                <a:cubicBezTo>
                  <a:pt x="355469" y="1348968"/>
                  <a:pt x="355572" y="1340488"/>
                  <a:pt x="356088" y="1331699"/>
                </a:cubicBezTo>
                <a:lnTo>
                  <a:pt x="357557" y="1318041"/>
                </a:lnTo>
                <a:lnTo>
                  <a:pt x="340035" y="1270057"/>
                </a:lnTo>
                <a:cubicBezTo>
                  <a:pt x="335835" y="1260082"/>
                  <a:pt x="330934" y="1250613"/>
                  <a:pt x="326473" y="1240636"/>
                </a:cubicBezTo>
                <a:lnTo>
                  <a:pt x="319472" y="1225248"/>
                </a:lnTo>
                <a:lnTo>
                  <a:pt x="313173" y="1208846"/>
                </a:lnTo>
                <a:cubicBezTo>
                  <a:pt x="311422" y="1203943"/>
                  <a:pt x="309760" y="1198870"/>
                  <a:pt x="308185" y="1193797"/>
                </a:cubicBezTo>
                <a:close/>
                <a:moveTo>
                  <a:pt x="386401" y="1193743"/>
                </a:moveTo>
                <a:lnTo>
                  <a:pt x="376606" y="1200642"/>
                </a:lnTo>
                <a:cubicBezTo>
                  <a:pt x="367945" y="1208504"/>
                  <a:pt x="360521" y="1217293"/>
                  <a:pt x="354850" y="1225927"/>
                </a:cubicBezTo>
                <a:cubicBezTo>
                  <a:pt x="351962" y="1230090"/>
                  <a:pt x="349592" y="1234407"/>
                  <a:pt x="347529" y="1238263"/>
                </a:cubicBezTo>
                <a:cubicBezTo>
                  <a:pt x="345365" y="1241963"/>
                  <a:pt x="343921" y="1245664"/>
                  <a:pt x="342477" y="1248593"/>
                </a:cubicBezTo>
                <a:lnTo>
                  <a:pt x="340739" y="1253019"/>
                </a:lnTo>
                <a:lnTo>
                  <a:pt x="344760" y="1262448"/>
                </a:lnTo>
                <a:lnTo>
                  <a:pt x="359041" y="1304555"/>
                </a:lnTo>
                <a:lnTo>
                  <a:pt x="364645" y="1278043"/>
                </a:lnTo>
                <a:cubicBezTo>
                  <a:pt x="369182" y="1260311"/>
                  <a:pt x="375394" y="1243813"/>
                  <a:pt x="382122" y="1229223"/>
                </a:cubicBezTo>
                <a:lnTo>
                  <a:pt x="384788" y="1224380"/>
                </a:lnTo>
                <a:lnTo>
                  <a:pt x="386235" y="1203605"/>
                </a:lnTo>
                <a:close/>
                <a:moveTo>
                  <a:pt x="1317147" y="1189733"/>
                </a:moveTo>
                <a:cubicBezTo>
                  <a:pt x="1311526" y="1192045"/>
                  <a:pt x="1306001" y="1194358"/>
                  <a:pt x="1300667" y="1197134"/>
                </a:cubicBezTo>
                <a:lnTo>
                  <a:pt x="1294810" y="1201094"/>
                </a:lnTo>
                <a:lnTo>
                  <a:pt x="1290254" y="1213746"/>
                </a:lnTo>
                <a:cubicBezTo>
                  <a:pt x="1287470" y="1221456"/>
                  <a:pt x="1285923" y="1225927"/>
                  <a:pt x="1285923" y="1225927"/>
                </a:cubicBezTo>
                <a:cubicBezTo>
                  <a:pt x="1285923" y="1225927"/>
                  <a:pt x="1287161" y="1221303"/>
                  <a:pt x="1289326" y="1213130"/>
                </a:cubicBezTo>
                <a:lnTo>
                  <a:pt x="1292047" y="1202962"/>
                </a:lnTo>
                <a:lnTo>
                  <a:pt x="1269527" y="1218188"/>
                </a:lnTo>
                <a:lnTo>
                  <a:pt x="1280150" y="1242426"/>
                </a:lnTo>
                <a:lnTo>
                  <a:pt x="1281571" y="1248492"/>
                </a:lnTo>
                <a:lnTo>
                  <a:pt x="1287521" y="1235989"/>
                </a:lnTo>
                <a:cubicBezTo>
                  <a:pt x="1289807" y="1231517"/>
                  <a:pt x="1292093" y="1226891"/>
                  <a:pt x="1294665" y="1222728"/>
                </a:cubicBezTo>
                <a:cubicBezTo>
                  <a:pt x="1301810" y="1210086"/>
                  <a:pt x="1309811" y="1198829"/>
                  <a:pt x="1317147" y="1189733"/>
                </a:cubicBezTo>
                <a:close/>
                <a:moveTo>
                  <a:pt x="1729809" y="1186494"/>
                </a:moveTo>
                <a:cubicBezTo>
                  <a:pt x="1728666" y="1188191"/>
                  <a:pt x="1727523" y="1190042"/>
                  <a:pt x="1726285" y="1192045"/>
                </a:cubicBezTo>
                <a:cubicBezTo>
                  <a:pt x="1724665" y="1194667"/>
                  <a:pt x="1722950" y="1197596"/>
                  <a:pt x="1721140" y="1200525"/>
                </a:cubicBezTo>
                <a:cubicBezTo>
                  <a:pt x="1719331" y="1203610"/>
                  <a:pt x="1717521" y="1207002"/>
                  <a:pt x="1715615" y="1210393"/>
                </a:cubicBezTo>
                <a:cubicBezTo>
                  <a:pt x="1711710" y="1217178"/>
                  <a:pt x="1707995" y="1225196"/>
                  <a:pt x="1703803" y="1233521"/>
                </a:cubicBezTo>
                <a:cubicBezTo>
                  <a:pt x="1700088" y="1242310"/>
                  <a:pt x="1695611" y="1251099"/>
                  <a:pt x="1691896" y="1261120"/>
                </a:cubicBezTo>
                <a:cubicBezTo>
                  <a:pt x="1689895" y="1266055"/>
                  <a:pt x="1687895" y="1271143"/>
                  <a:pt x="1685894" y="1276232"/>
                </a:cubicBezTo>
                <a:cubicBezTo>
                  <a:pt x="1684085" y="1281474"/>
                  <a:pt x="1682179" y="1286869"/>
                  <a:pt x="1680369" y="1292267"/>
                </a:cubicBezTo>
                <a:cubicBezTo>
                  <a:pt x="1676369" y="1302906"/>
                  <a:pt x="1673415" y="1314469"/>
                  <a:pt x="1669986" y="1325880"/>
                </a:cubicBezTo>
                <a:cubicBezTo>
                  <a:pt x="1666653" y="1337289"/>
                  <a:pt x="1664175" y="1349316"/>
                  <a:pt x="1661222" y="1360880"/>
                </a:cubicBezTo>
                <a:lnTo>
                  <a:pt x="1657359" y="1380593"/>
                </a:lnTo>
                <a:lnTo>
                  <a:pt x="1657940" y="1382272"/>
                </a:lnTo>
                <a:cubicBezTo>
                  <a:pt x="1665674" y="1397537"/>
                  <a:pt x="1673613" y="1409409"/>
                  <a:pt x="1680109" y="1419276"/>
                </a:cubicBezTo>
                <a:cubicBezTo>
                  <a:pt x="1686811" y="1428682"/>
                  <a:pt x="1692069" y="1436083"/>
                  <a:pt x="1695884" y="1440862"/>
                </a:cubicBezTo>
                <a:cubicBezTo>
                  <a:pt x="1699699" y="1445644"/>
                  <a:pt x="1701659" y="1448264"/>
                  <a:pt x="1701659" y="1448264"/>
                </a:cubicBezTo>
                <a:cubicBezTo>
                  <a:pt x="1701659" y="1448264"/>
                  <a:pt x="1699699" y="1445797"/>
                  <a:pt x="1695884" y="1441018"/>
                </a:cubicBezTo>
                <a:cubicBezTo>
                  <a:pt x="1692069" y="1436392"/>
                  <a:pt x="1686605" y="1429144"/>
                  <a:pt x="1679800" y="1419739"/>
                </a:cubicBezTo>
                <a:cubicBezTo>
                  <a:pt x="1673201" y="1410180"/>
                  <a:pt x="1665055" y="1398462"/>
                  <a:pt x="1657115" y="1383197"/>
                </a:cubicBezTo>
                <a:lnTo>
                  <a:pt x="1656942" y="1382720"/>
                </a:lnTo>
                <a:lnTo>
                  <a:pt x="1654363" y="1395879"/>
                </a:lnTo>
                <a:cubicBezTo>
                  <a:pt x="1652459" y="1407444"/>
                  <a:pt x="1651125" y="1418853"/>
                  <a:pt x="1649506" y="1429492"/>
                </a:cubicBezTo>
                <a:cubicBezTo>
                  <a:pt x="1649124" y="1432268"/>
                  <a:pt x="1648744" y="1434888"/>
                  <a:pt x="1648363" y="1437510"/>
                </a:cubicBezTo>
                <a:cubicBezTo>
                  <a:pt x="1648172" y="1440285"/>
                  <a:pt x="1647886" y="1442752"/>
                  <a:pt x="1647695" y="1445374"/>
                </a:cubicBezTo>
                <a:cubicBezTo>
                  <a:pt x="1647220" y="1450462"/>
                  <a:pt x="1646838" y="1455395"/>
                  <a:pt x="1646362" y="1460175"/>
                </a:cubicBezTo>
                <a:lnTo>
                  <a:pt x="1645635" y="1469653"/>
                </a:lnTo>
                <a:lnTo>
                  <a:pt x="1700318" y="1513947"/>
                </a:lnTo>
                <a:lnTo>
                  <a:pt x="1710655" y="1529200"/>
                </a:lnTo>
                <a:lnTo>
                  <a:pt x="1735430" y="1450307"/>
                </a:lnTo>
                <a:cubicBezTo>
                  <a:pt x="1743145" y="1416540"/>
                  <a:pt x="1747623" y="1382620"/>
                  <a:pt x="1748861" y="1350086"/>
                </a:cubicBezTo>
                <a:cubicBezTo>
                  <a:pt x="1750195" y="1317707"/>
                  <a:pt x="1748384" y="1286869"/>
                  <a:pt x="1744669" y="1259270"/>
                </a:cubicBezTo>
                <a:lnTo>
                  <a:pt x="1734046" y="1207245"/>
                </a:lnTo>
                <a:lnTo>
                  <a:pt x="1733313" y="1211896"/>
                </a:lnTo>
                <a:cubicBezTo>
                  <a:pt x="1730117" y="1228857"/>
                  <a:pt x="1727436" y="1244583"/>
                  <a:pt x="1724136" y="1258152"/>
                </a:cubicBezTo>
                <a:cubicBezTo>
                  <a:pt x="1721044" y="1271720"/>
                  <a:pt x="1718569" y="1283594"/>
                  <a:pt x="1715888" y="1293153"/>
                </a:cubicBezTo>
                <a:cubicBezTo>
                  <a:pt x="1710939" y="1312272"/>
                  <a:pt x="1708051" y="1323219"/>
                  <a:pt x="1708051" y="1323219"/>
                </a:cubicBezTo>
                <a:cubicBezTo>
                  <a:pt x="1708051" y="1323219"/>
                  <a:pt x="1710526" y="1311963"/>
                  <a:pt x="1714961" y="1292536"/>
                </a:cubicBezTo>
                <a:cubicBezTo>
                  <a:pt x="1717332" y="1282976"/>
                  <a:pt x="1719497" y="1270795"/>
                  <a:pt x="1722074" y="1257073"/>
                </a:cubicBezTo>
                <a:cubicBezTo>
                  <a:pt x="1724858" y="1243505"/>
                  <a:pt x="1727127" y="1227623"/>
                  <a:pt x="1729705" y="1210510"/>
                </a:cubicBezTo>
                <a:lnTo>
                  <a:pt x="1731617" y="1195346"/>
                </a:lnTo>
                <a:close/>
                <a:moveTo>
                  <a:pt x="581366" y="1183329"/>
                </a:moveTo>
                <a:lnTo>
                  <a:pt x="580659" y="1184914"/>
                </a:lnTo>
                <a:cubicBezTo>
                  <a:pt x="578803" y="1189231"/>
                  <a:pt x="577049" y="1193548"/>
                  <a:pt x="575607" y="1197865"/>
                </a:cubicBezTo>
                <a:cubicBezTo>
                  <a:pt x="572306" y="1206191"/>
                  <a:pt x="569936" y="1214826"/>
                  <a:pt x="567564" y="1222535"/>
                </a:cubicBezTo>
                <a:lnTo>
                  <a:pt x="565771" y="1229858"/>
                </a:lnTo>
                <a:lnTo>
                  <a:pt x="568232" y="1237085"/>
                </a:lnTo>
                <a:cubicBezTo>
                  <a:pt x="569895" y="1241311"/>
                  <a:pt x="571470" y="1245370"/>
                  <a:pt x="573045" y="1249599"/>
                </a:cubicBezTo>
                <a:cubicBezTo>
                  <a:pt x="575932" y="1233197"/>
                  <a:pt x="579169" y="1213580"/>
                  <a:pt x="581182" y="1190754"/>
                </a:cubicBezTo>
                <a:close/>
                <a:moveTo>
                  <a:pt x="1356813" y="1179142"/>
                </a:moveTo>
                <a:lnTo>
                  <a:pt x="1345438" y="1180943"/>
                </a:lnTo>
                <a:cubicBezTo>
                  <a:pt x="1345057" y="1181252"/>
                  <a:pt x="1343533" y="1182331"/>
                  <a:pt x="1341247" y="1184028"/>
                </a:cubicBezTo>
                <a:cubicBezTo>
                  <a:pt x="1338485" y="1186185"/>
                  <a:pt x="1334579" y="1189270"/>
                  <a:pt x="1330006" y="1193433"/>
                </a:cubicBezTo>
                <a:cubicBezTo>
                  <a:pt x="1320957" y="1201604"/>
                  <a:pt x="1309050" y="1214094"/>
                  <a:pt x="1298572" y="1229359"/>
                </a:cubicBezTo>
                <a:cubicBezTo>
                  <a:pt x="1295903" y="1233058"/>
                  <a:pt x="1293427" y="1237068"/>
                  <a:pt x="1290950" y="1241077"/>
                </a:cubicBezTo>
                <a:cubicBezTo>
                  <a:pt x="1288474" y="1244932"/>
                  <a:pt x="1286282" y="1249248"/>
                  <a:pt x="1283996" y="1253103"/>
                </a:cubicBezTo>
                <a:lnTo>
                  <a:pt x="1283082" y="1254935"/>
                </a:lnTo>
                <a:lnTo>
                  <a:pt x="1294894" y="1305333"/>
                </a:lnTo>
                <a:lnTo>
                  <a:pt x="1294269" y="1324322"/>
                </a:lnTo>
                <a:lnTo>
                  <a:pt x="1309359" y="1315684"/>
                </a:lnTo>
                <a:cubicBezTo>
                  <a:pt x="1318599" y="1311501"/>
                  <a:pt x="1327387" y="1308456"/>
                  <a:pt x="1334960" y="1306298"/>
                </a:cubicBezTo>
                <a:cubicBezTo>
                  <a:pt x="1342581" y="1304138"/>
                  <a:pt x="1348963" y="1302906"/>
                  <a:pt x="1353440" y="1302134"/>
                </a:cubicBezTo>
                <a:cubicBezTo>
                  <a:pt x="1355441" y="1301825"/>
                  <a:pt x="1357060" y="1301672"/>
                  <a:pt x="1358298" y="1301518"/>
                </a:cubicBezTo>
                <a:cubicBezTo>
                  <a:pt x="1358488" y="1300593"/>
                  <a:pt x="1358679" y="1299821"/>
                  <a:pt x="1358870" y="1299050"/>
                </a:cubicBezTo>
                <a:lnTo>
                  <a:pt x="1364624" y="1270909"/>
                </a:lnTo>
                <a:lnTo>
                  <a:pt x="1359234" y="1243196"/>
                </a:lnTo>
                <a:close/>
                <a:moveTo>
                  <a:pt x="413312" y="1176741"/>
                </a:moveTo>
                <a:cubicBezTo>
                  <a:pt x="410529" y="1177975"/>
                  <a:pt x="407745" y="1179054"/>
                  <a:pt x="405064" y="1180597"/>
                </a:cubicBezTo>
                <a:lnTo>
                  <a:pt x="393906" y="1188456"/>
                </a:lnTo>
                <a:lnTo>
                  <a:pt x="392622" y="1205295"/>
                </a:lnTo>
                <a:lnTo>
                  <a:pt x="391807" y="1211629"/>
                </a:lnTo>
                <a:lnTo>
                  <a:pt x="402693" y="1191853"/>
                </a:lnTo>
                <a:cubicBezTo>
                  <a:pt x="406508" y="1185993"/>
                  <a:pt x="410116" y="1181060"/>
                  <a:pt x="413312" y="1176741"/>
                </a:cubicBezTo>
                <a:close/>
                <a:moveTo>
                  <a:pt x="1432125" y="1176132"/>
                </a:moveTo>
                <a:lnTo>
                  <a:pt x="1438474" y="1202703"/>
                </a:lnTo>
                <a:lnTo>
                  <a:pt x="1462463" y="1263661"/>
                </a:lnTo>
                <a:lnTo>
                  <a:pt x="1464417" y="1262663"/>
                </a:lnTo>
                <a:cubicBezTo>
                  <a:pt x="1470323" y="1260350"/>
                  <a:pt x="1475276" y="1258807"/>
                  <a:pt x="1478801" y="1257882"/>
                </a:cubicBezTo>
                <a:cubicBezTo>
                  <a:pt x="1480517" y="1257419"/>
                  <a:pt x="1481944" y="1257112"/>
                  <a:pt x="1482993" y="1256957"/>
                </a:cubicBezTo>
                <a:cubicBezTo>
                  <a:pt x="1483945" y="1256803"/>
                  <a:pt x="1484327" y="1256650"/>
                  <a:pt x="1484422" y="1256650"/>
                </a:cubicBezTo>
                <a:cubicBezTo>
                  <a:pt x="1486040" y="1254490"/>
                  <a:pt x="1487660" y="1252333"/>
                  <a:pt x="1489280" y="1250327"/>
                </a:cubicBezTo>
                <a:cubicBezTo>
                  <a:pt x="1494900" y="1243235"/>
                  <a:pt x="1500902" y="1237221"/>
                  <a:pt x="1506807" y="1231517"/>
                </a:cubicBezTo>
                <a:cubicBezTo>
                  <a:pt x="1512714" y="1225966"/>
                  <a:pt x="1518619" y="1221033"/>
                  <a:pt x="1524335" y="1216869"/>
                </a:cubicBezTo>
                <a:lnTo>
                  <a:pt x="1539866" y="1206698"/>
                </a:lnTo>
                <a:lnTo>
                  <a:pt x="1531860" y="1193395"/>
                </a:lnTo>
                <a:lnTo>
                  <a:pt x="1521340" y="1191130"/>
                </a:lnTo>
                <a:lnTo>
                  <a:pt x="1514001" y="1212976"/>
                </a:lnTo>
                <a:cubicBezTo>
                  <a:pt x="1511113" y="1220840"/>
                  <a:pt x="1509566" y="1225157"/>
                  <a:pt x="1509566" y="1225157"/>
                </a:cubicBezTo>
                <a:cubicBezTo>
                  <a:pt x="1509566" y="1225157"/>
                  <a:pt x="1510908" y="1220840"/>
                  <a:pt x="1513382" y="1212514"/>
                </a:cubicBezTo>
                <a:lnTo>
                  <a:pt x="1519397" y="1190712"/>
                </a:lnTo>
                <a:lnTo>
                  <a:pt x="1482612" y="1182794"/>
                </a:lnTo>
                <a:cubicBezTo>
                  <a:pt x="1466513" y="1179865"/>
                  <a:pt x="1450486" y="1177552"/>
                  <a:pt x="1434649" y="1176183"/>
                </a:cubicBezTo>
                <a:close/>
                <a:moveTo>
                  <a:pt x="1376588" y="1176011"/>
                </a:moveTo>
                <a:lnTo>
                  <a:pt x="1369998" y="1177054"/>
                </a:lnTo>
                <a:lnTo>
                  <a:pt x="1370544" y="1235947"/>
                </a:lnTo>
                <a:lnTo>
                  <a:pt x="1372968" y="1219085"/>
                </a:lnTo>
                <a:cubicBezTo>
                  <a:pt x="1374278" y="1207965"/>
                  <a:pt x="1375159" y="1198213"/>
                  <a:pt x="1375731" y="1190195"/>
                </a:cubicBezTo>
                <a:cubicBezTo>
                  <a:pt x="1376111" y="1184335"/>
                  <a:pt x="1376397" y="1179865"/>
                  <a:pt x="1376588" y="1176011"/>
                </a:cubicBezTo>
                <a:close/>
                <a:moveTo>
                  <a:pt x="1387734" y="1175239"/>
                </a:moveTo>
                <a:cubicBezTo>
                  <a:pt x="1387543" y="1179711"/>
                  <a:pt x="1387066" y="1185569"/>
                  <a:pt x="1386400" y="1192815"/>
                </a:cubicBezTo>
                <a:cubicBezTo>
                  <a:pt x="1384876" y="1209622"/>
                  <a:pt x="1381923" y="1233213"/>
                  <a:pt x="1376683" y="1260813"/>
                </a:cubicBezTo>
                <a:lnTo>
                  <a:pt x="1376082" y="1263484"/>
                </a:lnTo>
                <a:lnTo>
                  <a:pt x="1391885" y="1332765"/>
                </a:lnTo>
                <a:lnTo>
                  <a:pt x="1396783" y="1323104"/>
                </a:lnTo>
                <a:cubicBezTo>
                  <a:pt x="1398973" y="1318787"/>
                  <a:pt x="1401642" y="1314931"/>
                  <a:pt x="1404500" y="1310923"/>
                </a:cubicBezTo>
                <a:cubicBezTo>
                  <a:pt x="1407167" y="1306760"/>
                  <a:pt x="1410405" y="1303213"/>
                  <a:pt x="1413549" y="1299359"/>
                </a:cubicBezTo>
                <a:cubicBezTo>
                  <a:pt x="1416596" y="1295351"/>
                  <a:pt x="1420217" y="1292420"/>
                  <a:pt x="1423552" y="1288875"/>
                </a:cubicBezTo>
                <a:cubicBezTo>
                  <a:pt x="1426980" y="1285637"/>
                  <a:pt x="1430600" y="1282861"/>
                  <a:pt x="1434125" y="1279932"/>
                </a:cubicBezTo>
                <a:cubicBezTo>
                  <a:pt x="1437744" y="1277464"/>
                  <a:pt x="1441269" y="1274688"/>
                  <a:pt x="1444794" y="1272685"/>
                </a:cubicBezTo>
                <a:lnTo>
                  <a:pt x="1446059" y="1272038"/>
                </a:lnTo>
                <a:lnTo>
                  <a:pt x="1421937" y="1214826"/>
                </a:lnTo>
                <a:lnTo>
                  <a:pt x="1411683" y="1175720"/>
                </a:lnTo>
                <a:lnTo>
                  <a:pt x="1387829" y="1175239"/>
                </a:lnTo>
                <a:cubicBezTo>
                  <a:pt x="1387734" y="1175239"/>
                  <a:pt x="1387734" y="1175239"/>
                  <a:pt x="1387734" y="1175239"/>
                </a:cubicBezTo>
                <a:close/>
                <a:moveTo>
                  <a:pt x="432592" y="1169400"/>
                </a:moveTo>
                <a:lnTo>
                  <a:pt x="426923" y="1170883"/>
                </a:lnTo>
                <a:cubicBezTo>
                  <a:pt x="425893" y="1171962"/>
                  <a:pt x="424551" y="1173505"/>
                  <a:pt x="422902" y="1175353"/>
                </a:cubicBezTo>
                <a:cubicBezTo>
                  <a:pt x="418571" y="1180288"/>
                  <a:pt x="412591" y="1187536"/>
                  <a:pt x="405992" y="1197248"/>
                </a:cubicBezTo>
                <a:lnTo>
                  <a:pt x="390166" y="1224386"/>
                </a:lnTo>
                <a:lnTo>
                  <a:pt x="388859" y="1234548"/>
                </a:lnTo>
                <a:cubicBezTo>
                  <a:pt x="388159" y="1239114"/>
                  <a:pt x="387459" y="1243511"/>
                  <a:pt x="386847" y="1247906"/>
                </a:cubicBezTo>
                <a:cubicBezTo>
                  <a:pt x="385972" y="1251965"/>
                  <a:pt x="385096" y="1256023"/>
                  <a:pt x="384309" y="1259913"/>
                </a:cubicBezTo>
                <a:cubicBezTo>
                  <a:pt x="382647" y="1267691"/>
                  <a:pt x="381334" y="1274793"/>
                  <a:pt x="379759" y="1280879"/>
                </a:cubicBezTo>
                <a:cubicBezTo>
                  <a:pt x="378097" y="1286798"/>
                  <a:pt x="376609" y="1292040"/>
                  <a:pt x="375472" y="1296267"/>
                </a:cubicBezTo>
                <a:cubicBezTo>
                  <a:pt x="373109" y="1304722"/>
                  <a:pt x="371796" y="1309625"/>
                  <a:pt x="371796" y="1309625"/>
                </a:cubicBezTo>
                <a:cubicBezTo>
                  <a:pt x="371796" y="1309625"/>
                  <a:pt x="372847" y="1304554"/>
                  <a:pt x="374684" y="1295591"/>
                </a:cubicBezTo>
                <a:cubicBezTo>
                  <a:pt x="375647" y="1291196"/>
                  <a:pt x="376697" y="1285784"/>
                  <a:pt x="378010" y="1279528"/>
                </a:cubicBezTo>
                <a:cubicBezTo>
                  <a:pt x="379234" y="1273272"/>
                  <a:pt x="380021" y="1265830"/>
                  <a:pt x="381247" y="1258052"/>
                </a:cubicBezTo>
                <a:cubicBezTo>
                  <a:pt x="381772" y="1254162"/>
                  <a:pt x="382384" y="1250106"/>
                  <a:pt x="382996" y="1245877"/>
                </a:cubicBezTo>
                <a:lnTo>
                  <a:pt x="383873" y="1236321"/>
                </a:lnTo>
                <a:lnTo>
                  <a:pt x="367120" y="1279893"/>
                </a:lnTo>
                <a:cubicBezTo>
                  <a:pt x="364645" y="1288373"/>
                  <a:pt x="362687" y="1297162"/>
                  <a:pt x="361036" y="1305950"/>
                </a:cubicBezTo>
                <a:lnTo>
                  <a:pt x="360615" y="1309195"/>
                </a:lnTo>
                <a:lnTo>
                  <a:pt x="366897" y="1327719"/>
                </a:lnTo>
                <a:lnTo>
                  <a:pt x="371084" y="1350803"/>
                </a:lnTo>
                <a:lnTo>
                  <a:pt x="375575" y="1346810"/>
                </a:lnTo>
                <a:cubicBezTo>
                  <a:pt x="385370" y="1337096"/>
                  <a:pt x="395269" y="1326457"/>
                  <a:pt x="404652" y="1314430"/>
                </a:cubicBezTo>
                <a:cubicBezTo>
                  <a:pt x="409292" y="1308418"/>
                  <a:pt x="414138" y="1302404"/>
                  <a:pt x="418468" y="1295775"/>
                </a:cubicBezTo>
                <a:lnTo>
                  <a:pt x="425170" y="1285907"/>
                </a:lnTo>
                <a:lnTo>
                  <a:pt x="431461" y="1275575"/>
                </a:lnTo>
                <a:lnTo>
                  <a:pt x="432406" y="1273782"/>
                </a:lnTo>
                <a:lnTo>
                  <a:pt x="430246" y="1199885"/>
                </a:lnTo>
                <a:close/>
                <a:moveTo>
                  <a:pt x="462995" y="1161556"/>
                </a:moveTo>
                <a:lnTo>
                  <a:pt x="462290" y="1161631"/>
                </a:lnTo>
                <a:lnTo>
                  <a:pt x="446666" y="1165719"/>
                </a:lnTo>
                <a:lnTo>
                  <a:pt x="445821" y="1171646"/>
                </a:lnTo>
                <a:cubicBezTo>
                  <a:pt x="444683" y="1181961"/>
                  <a:pt x="443283" y="1192105"/>
                  <a:pt x="442758" y="1202422"/>
                </a:cubicBezTo>
                <a:lnTo>
                  <a:pt x="443124" y="1253461"/>
                </a:lnTo>
                <a:lnTo>
                  <a:pt x="454556" y="1231787"/>
                </a:lnTo>
                <a:lnTo>
                  <a:pt x="467727" y="1198668"/>
                </a:lnTo>
                <a:close/>
                <a:moveTo>
                  <a:pt x="1065786" y="1136500"/>
                </a:moveTo>
                <a:cubicBezTo>
                  <a:pt x="1059806" y="1149142"/>
                  <a:pt x="1053825" y="1161478"/>
                  <a:pt x="1048052" y="1173812"/>
                </a:cubicBezTo>
                <a:cubicBezTo>
                  <a:pt x="1040524" y="1189540"/>
                  <a:pt x="1033306" y="1205112"/>
                  <a:pt x="1026398" y="1220685"/>
                </a:cubicBezTo>
                <a:cubicBezTo>
                  <a:pt x="1028358" y="1228086"/>
                  <a:pt x="1030935" y="1238570"/>
                  <a:pt x="1033513" y="1251369"/>
                </a:cubicBezTo>
                <a:cubicBezTo>
                  <a:pt x="1036091" y="1264320"/>
                  <a:pt x="1038617" y="1279738"/>
                  <a:pt x="1040447" y="1296428"/>
                </a:cubicBezTo>
                <a:lnTo>
                  <a:pt x="1042915" y="1343576"/>
                </a:lnTo>
                <a:lnTo>
                  <a:pt x="1049087" y="1329116"/>
                </a:lnTo>
                <a:cubicBezTo>
                  <a:pt x="1052040" y="1322795"/>
                  <a:pt x="1055850" y="1316165"/>
                  <a:pt x="1060042" y="1309073"/>
                </a:cubicBezTo>
                <a:cubicBezTo>
                  <a:pt x="1062233" y="1305835"/>
                  <a:pt x="1064615" y="1302288"/>
                  <a:pt x="1066996" y="1298743"/>
                </a:cubicBezTo>
                <a:cubicBezTo>
                  <a:pt x="1069568" y="1295505"/>
                  <a:pt x="1072140" y="1292111"/>
                  <a:pt x="1074902" y="1288566"/>
                </a:cubicBezTo>
                <a:cubicBezTo>
                  <a:pt x="1077855" y="1285328"/>
                  <a:pt x="1080713" y="1282090"/>
                  <a:pt x="1083762" y="1278698"/>
                </a:cubicBezTo>
                <a:cubicBezTo>
                  <a:pt x="1086905" y="1275769"/>
                  <a:pt x="1090049" y="1272376"/>
                  <a:pt x="1093382" y="1269447"/>
                </a:cubicBezTo>
                <a:lnTo>
                  <a:pt x="1101343" y="1263208"/>
                </a:lnTo>
                <a:lnTo>
                  <a:pt x="1098472" y="1248593"/>
                </a:lnTo>
                <a:cubicBezTo>
                  <a:pt x="1088367" y="1205266"/>
                  <a:pt x="1077541" y="1170574"/>
                  <a:pt x="1069395" y="1146829"/>
                </a:cubicBezTo>
                <a:cubicBezTo>
                  <a:pt x="1068158" y="1143130"/>
                  <a:pt x="1066921" y="1139736"/>
                  <a:pt x="1065786" y="1136500"/>
                </a:cubicBezTo>
                <a:close/>
                <a:moveTo>
                  <a:pt x="582824" y="1124372"/>
                </a:moveTo>
                <a:lnTo>
                  <a:pt x="582515" y="1124473"/>
                </a:lnTo>
                <a:cubicBezTo>
                  <a:pt x="578700" y="1125705"/>
                  <a:pt x="574988" y="1128018"/>
                  <a:pt x="571069" y="1129869"/>
                </a:cubicBezTo>
                <a:cubicBezTo>
                  <a:pt x="567254" y="1132028"/>
                  <a:pt x="563440" y="1134341"/>
                  <a:pt x="559625" y="1136963"/>
                </a:cubicBezTo>
                <a:cubicBezTo>
                  <a:pt x="556015" y="1139892"/>
                  <a:pt x="552098" y="1142205"/>
                  <a:pt x="548695" y="1145596"/>
                </a:cubicBezTo>
                <a:lnTo>
                  <a:pt x="544789" y="1149450"/>
                </a:lnTo>
                <a:lnTo>
                  <a:pt x="549683" y="1174859"/>
                </a:lnTo>
                <a:cubicBezTo>
                  <a:pt x="551520" y="1182129"/>
                  <a:pt x="553445" y="1189232"/>
                  <a:pt x="555283" y="1196502"/>
                </a:cubicBezTo>
                <a:cubicBezTo>
                  <a:pt x="557383" y="1203436"/>
                  <a:pt x="559395" y="1210368"/>
                  <a:pt x="561495" y="1217302"/>
                </a:cubicBezTo>
                <a:lnTo>
                  <a:pt x="564183" y="1225196"/>
                </a:lnTo>
                <a:lnTo>
                  <a:pt x="564986" y="1220994"/>
                </a:lnTo>
                <a:cubicBezTo>
                  <a:pt x="567048" y="1212821"/>
                  <a:pt x="569008" y="1203878"/>
                  <a:pt x="571894" y="1194935"/>
                </a:cubicBezTo>
                <a:cubicBezTo>
                  <a:pt x="573132" y="1190310"/>
                  <a:pt x="574679" y="1185686"/>
                  <a:pt x="576328" y="1181060"/>
                </a:cubicBezTo>
                <a:cubicBezTo>
                  <a:pt x="577977" y="1176434"/>
                  <a:pt x="579628" y="1171655"/>
                  <a:pt x="581587" y="1167029"/>
                </a:cubicBezTo>
                <a:lnTo>
                  <a:pt x="581780" y="1166583"/>
                </a:lnTo>
                <a:close/>
                <a:moveTo>
                  <a:pt x="1210964" y="1120310"/>
                </a:moveTo>
                <a:cubicBezTo>
                  <a:pt x="1204055" y="1137116"/>
                  <a:pt x="1199003" y="1154693"/>
                  <a:pt x="1197353" y="1172424"/>
                </a:cubicBezTo>
                <a:cubicBezTo>
                  <a:pt x="1196529" y="1178129"/>
                  <a:pt x="1196734" y="1183526"/>
                  <a:pt x="1196529" y="1189077"/>
                </a:cubicBezTo>
                <a:cubicBezTo>
                  <a:pt x="1196838" y="1194473"/>
                  <a:pt x="1196941" y="1200024"/>
                  <a:pt x="1197869" y="1205112"/>
                </a:cubicBezTo>
                <a:lnTo>
                  <a:pt x="1201119" y="1217329"/>
                </a:lnTo>
                <a:lnTo>
                  <a:pt x="1224459" y="1212397"/>
                </a:lnTo>
                <a:cubicBezTo>
                  <a:pt x="1233747" y="1211087"/>
                  <a:pt x="1241844" y="1210393"/>
                  <a:pt x="1248309" y="1210027"/>
                </a:cubicBezTo>
                <a:lnTo>
                  <a:pt x="1257889" y="1209751"/>
                </a:lnTo>
                <a:lnTo>
                  <a:pt x="1248496" y="1189847"/>
                </a:lnTo>
                <a:cubicBezTo>
                  <a:pt x="1243546" y="1180751"/>
                  <a:pt x="1237771" y="1172117"/>
                  <a:pt x="1232514" y="1163019"/>
                </a:cubicBezTo>
                <a:lnTo>
                  <a:pt x="1224264" y="1148988"/>
                </a:lnTo>
                <a:lnTo>
                  <a:pt x="1216841" y="1134032"/>
                </a:lnTo>
                <a:cubicBezTo>
                  <a:pt x="1214778" y="1129562"/>
                  <a:pt x="1212820" y="1124936"/>
                  <a:pt x="1210964" y="1120310"/>
                </a:cubicBezTo>
                <a:close/>
                <a:moveTo>
                  <a:pt x="607982" y="1116763"/>
                </a:moveTo>
                <a:cubicBezTo>
                  <a:pt x="606436" y="1116918"/>
                  <a:pt x="604889" y="1117381"/>
                  <a:pt x="603239" y="1117688"/>
                </a:cubicBezTo>
                <a:lnTo>
                  <a:pt x="591459" y="1121545"/>
                </a:lnTo>
                <a:lnTo>
                  <a:pt x="589777" y="1148748"/>
                </a:lnTo>
                <a:lnTo>
                  <a:pt x="594475" y="1139274"/>
                </a:lnTo>
                <a:cubicBezTo>
                  <a:pt x="598599" y="1131412"/>
                  <a:pt x="603239" y="1124011"/>
                  <a:pt x="607982" y="1116763"/>
                </a:cubicBezTo>
                <a:close/>
                <a:moveTo>
                  <a:pt x="1739191" y="1102269"/>
                </a:moveTo>
                <a:lnTo>
                  <a:pt x="1733593" y="1109758"/>
                </a:lnTo>
                <a:lnTo>
                  <a:pt x="1734096" y="1110944"/>
                </a:lnTo>
                <a:lnTo>
                  <a:pt x="1738325" y="1124402"/>
                </a:lnTo>
                <a:lnTo>
                  <a:pt x="1738366" y="1123855"/>
                </a:lnTo>
                <a:cubicBezTo>
                  <a:pt x="1738572" y="1116763"/>
                  <a:pt x="1738881" y="1109517"/>
                  <a:pt x="1739191" y="1102269"/>
                </a:cubicBezTo>
                <a:close/>
                <a:moveTo>
                  <a:pt x="457633" y="1101135"/>
                </a:moveTo>
                <a:lnTo>
                  <a:pt x="455621" y="1111279"/>
                </a:lnTo>
                <a:cubicBezTo>
                  <a:pt x="453695" y="1121425"/>
                  <a:pt x="451421" y="1131740"/>
                  <a:pt x="450108" y="1141547"/>
                </a:cubicBezTo>
                <a:lnTo>
                  <a:pt x="448804" y="1150705"/>
                </a:lnTo>
                <a:lnTo>
                  <a:pt x="461155" y="1146522"/>
                </a:lnTo>
                <a:lnTo>
                  <a:pt x="461249" y="1146502"/>
                </a:lnTo>
                <a:close/>
                <a:moveTo>
                  <a:pt x="377706" y="1068299"/>
                </a:moveTo>
                <a:lnTo>
                  <a:pt x="348766" y="1096718"/>
                </a:lnTo>
                <a:lnTo>
                  <a:pt x="346107" y="1101135"/>
                </a:lnTo>
                <a:lnTo>
                  <a:pt x="342747" y="1112970"/>
                </a:lnTo>
                <a:cubicBezTo>
                  <a:pt x="340209" y="1119057"/>
                  <a:pt x="337322" y="1124808"/>
                  <a:pt x="334696" y="1130557"/>
                </a:cubicBezTo>
                <a:cubicBezTo>
                  <a:pt x="332247" y="1135967"/>
                  <a:pt x="329447" y="1141379"/>
                  <a:pt x="326909" y="1146789"/>
                </a:cubicBezTo>
                <a:cubicBezTo>
                  <a:pt x="324197" y="1152030"/>
                  <a:pt x="321922" y="1157442"/>
                  <a:pt x="319647" y="1162854"/>
                </a:cubicBezTo>
                <a:cubicBezTo>
                  <a:pt x="317285" y="1167925"/>
                  <a:pt x="315273" y="1173505"/>
                  <a:pt x="313260" y="1178917"/>
                </a:cubicBezTo>
                <a:cubicBezTo>
                  <a:pt x="315185" y="1186356"/>
                  <a:pt x="317198" y="1193629"/>
                  <a:pt x="319560" y="1200561"/>
                </a:cubicBezTo>
                <a:lnTo>
                  <a:pt x="325247" y="1216624"/>
                </a:lnTo>
                <a:lnTo>
                  <a:pt x="331635" y="1231675"/>
                </a:lnTo>
                <a:lnTo>
                  <a:pt x="340582" y="1252651"/>
                </a:lnTo>
                <a:lnTo>
                  <a:pt x="342065" y="1248284"/>
                </a:lnTo>
                <a:cubicBezTo>
                  <a:pt x="343302" y="1245355"/>
                  <a:pt x="344642" y="1241345"/>
                  <a:pt x="346601" y="1237338"/>
                </a:cubicBezTo>
                <a:cubicBezTo>
                  <a:pt x="348457" y="1233328"/>
                  <a:pt x="350726" y="1228702"/>
                  <a:pt x="353406" y="1224078"/>
                </a:cubicBezTo>
                <a:cubicBezTo>
                  <a:pt x="358872" y="1214671"/>
                  <a:pt x="365985" y="1204803"/>
                  <a:pt x="374440" y="1195861"/>
                </a:cubicBezTo>
                <a:lnTo>
                  <a:pt x="386536" y="1185733"/>
                </a:lnTo>
                <a:lnTo>
                  <a:pt x="386758" y="1172493"/>
                </a:lnTo>
                <a:cubicBezTo>
                  <a:pt x="386671" y="1167249"/>
                  <a:pt x="386671" y="1162008"/>
                  <a:pt x="386584" y="1156598"/>
                </a:cubicBezTo>
                <a:lnTo>
                  <a:pt x="385710" y="1140703"/>
                </a:lnTo>
                <a:lnTo>
                  <a:pt x="385592" y="1139192"/>
                </a:lnTo>
                <a:lnTo>
                  <a:pt x="384649" y="1141896"/>
                </a:lnTo>
                <a:lnTo>
                  <a:pt x="385540" y="1138527"/>
                </a:lnTo>
                <a:lnTo>
                  <a:pt x="383259" y="1109250"/>
                </a:lnTo>
                <a:cubicBezTo>
                  <a:pt x="382297" y="1098936"/>
                  <a:pt x="380809" y="1088960"/>
                  <a:pt x="379584" y="1079321"/>
                </a:cubicBezTo>
                <a:close/>
                <a:moveTo>
                  <a:pt x="697172" y="1065264"/>
                </a:moveTo>
                <a:cubicBezTo>
                  <a:pt x="694388" y="1066190"/>
                  <a:pt x="691604" y="1067270"/>
                  <a:pt x="688614" y="1068503"/>
                </a:cubicBezTo>
                <a:lnTo>
                  <a:pt x="674924" y="1075039"/>
                </a:lnTo>
                <a:lnTo>
                  <a:pt x="672969" y="1094709"/>
                </a:lnTo>
                <a:cubicBezTo>
                  <a:pt x="671831" y="1105869"/>
                  <a:pt x="671831" y="1116860"/>
                  <a:pt x="671568" y="1127343"/>
                </a:cubicBezTo>
                <a:lnTo>
                  <a:pt x="671481" y="1132409"/>
                </a:lnTo>
                <a:lnTo>
                  <a:pt x="675828" y="1118151"/>
                </a:lnTo>
                <a:cubicBezTo>
                  <a:pt x="678199" y="1111367"/>
                  <a:pt x="680468" y="1104738"/>
                  <a:pt x="682942" y="1098415"/>
                </a:cubicBezTo>
                <a:cubicBezTo>
                  <a:pt x="687789" y="1085927"/>
                  <a:pt x="692634" y="1074670"/>
                  <a:pt x="697172" y="1065264"/>
                </a:cubicBezTo>
                <a:close/>
                <a:moveTo>
                  <a:pt x="340938" y="1060019"/>
                </a:moveTo>
                <a:lnTo>
                  <a:pt x="300683" y="1066608"/>
                </a:lnTo>
                <a:lnTo>
                  <a:pt x="302848" y="1129203"/>
                </a:lnTo>
                <a:lnTo>
                  <a:pt x="307288" y="1155743"/>
                </a:lnTo>
                <a:lnTo>
                  <a:pt x="310071" y="1150770"/>
                </a:lnTo>
                <a:lnTo>
                  <a:pt x="310548" y="1149496"/>
                </a:lnTo>
                <a:cubicBezTo>
                  <a:pt x="312822" y="1143237"/>
                  <a:pt x="315185" y="1136981"/>
                  <a:pt x="317634" y="1131571"/>
                </a:cubicBezTo>
                <a:cubicBezTo>
                  <a:pt x="320085" y="1125823"/>
                  <a:pt x="322535" y="1120411"/>
                  <a:pt x="324985" y="1114323"/>
                </a:cubicBezTo>
                <a:cubicBezTo>
                  <a:pt x="327260" y="1108743"/>
                  <a:pt x="329710" y="1103333"/>
                  <a:pt x="331810" y="1097414"/>
                </a:cubicBezTo>
                <a:close/>
                <a:moveTo>
                  <a:pt x="723258" y="1059406"/>
                </a:moveTo>
                <a:cubicBezTo>
                  <a:pt x="722949" y="1059560"/>
                  <a:pt x="722743" y="1059560"/>
                  <a:pt x="722227" y="1059560"/>
                </a:cubicBezTo>
                <a:cubicBezTo>
                  <a:pt x="722020" y="1059869"/>
                  <a:pt x="721815" y="1060023"/>
                  <a:pt x="721608" y="1060332"/>
                </a:cubicBezTo>
                <a:lnTo>
                  <a:pt x="715222" y="1070283"/>
                </a:lnTo>
                <a:lnTo>
                  <a:pt x="715230" y="1070360"/>
                </a:lnTo>
                <a:cubicBezTo>
                  <a:pt x="715930" y="1077631"/>
                  <a:pt x="716193" y="1085070"/>
                  <a:pt x="716718" y="1092172"/>
                </a:cubicBezTo>
                <a:cubicBezTo>
                  <a:pt x="716893" y="1099443"/>
                  <a:pt x="717156" y="1106545"/>
                  <a:pt x="717156" y="1113477"/>
                </a:cubicBezTo>
                <a:cubicBezTo>
                  <a:pt x="716893" y="1120411"/>
                  <a:pt x="716980" y="1127006"/>
                  <a:pt x="716544" y="1133262"/>
                </a:cubicBezTo>
                <a:cubicBezTo>
                  <a:pt x="716019" y="1139518"/>
                  <a:pt x="715668" y="1145437"/>
                  <a:pt x="715056" y="1150847"/>
                </a:cubicBezTo>
                <a:cubicBezTo>
                  <a:pt x="714355" y="1156090"/>
                  <a:pt x="713656" y="1160993"/>
                  <a:pt x="713043" y="1165220"/>
                </a:cubicBezTo>
                <a:cubicBezTo>
                  <a:pt x="712431" y="1169447"/>
                  <a:pt x="711468" y="1172829"/>
                  <a:pt x="710855" y="1175873"/>
                </a:cubicBezTo>
                <a:cubicBezTo>
                  <a:pt x="709543" y="1181622"/>
                  <a:pt x="708844" y="1185005"/>
                  <a:pt x="708844" y="1185005"/>
                </a:cubicBezTo>
                <a:cubicBezTo>
                  <a:pt x="708844" y="1185005"/>
                  <a:pt x="709456" y="1181622"/>
                  <a:pt x="710506" y="1175534"/>
                </a:cubicBezTo>
                <a:cubicBezTo>
                  <a:pt x="710943" y="1172493"/>
                  <a:pt x="711818" y="1169110"/>
                  <a:pt x="712168" y="1164713"/>
                </a:cubicBezTo>
                <a:cubicBezTo>
                  <a:pt x="712606" y="1160317"/>
                  <a:pt x="713043" y="1155413"/>
                  <a:pt x="713568" y="1150171"/>
                </a:cubicBezTo>
                <a:cubicBezTo>
                  <a:pt x="713918" y="1144930"/>
                  <a:pt x="713918" y="1139011"/>
                  <a:pt x="714181" y="1132923"/>
                </a:cubicBezTo>
                <a:cubicBezTo>
                  <a:pt x="714355" y="1126835"/>
                  <a:pt x="714006" y="1120242"/>
                  <a:pt x="713918" y="1113647"/>
                </a:cubicBezTo>
                <a:cubicBezTo>
                  <a:pt x="713656" y="1107052"/>
                  <a:pt x="713043" y="1100121"/>
                  <a:pt x="712606" y="1093187"/>
                </a:cubicBezTo>
                <a:lnTo>
                  <a:pt x="710789" y="1077191"/>
                </a:lnTo>
                <a:lnTo>
                  <a:pt x="709339" y="1079451"/>
                </a:lnTo>
                <a:cubicBezTo>
                  <a:pt x="704287" y="1087622"/>
                  <a:pt x="698821" y="1097643"/>
                  <a:pt x="693357" y="1108745"/>
                </a:cubicBezTo>
                <a:cubicBezTo>
                  <a:pt x="690573" y="1114296"/>
                  <a:pt x="687995" y="1120310"/>
                  <a:pt x="685211" y="1126323"/>
                </a:cubicBezTo>
                <a:cubicBezTo>
                  <a:pt x="682737" y="1132644"/>
                  <a:pt x="679850" y="1138658"/>
                  <a:pt x="677580" y="1145287"/>
                </a:cubicBezTo>
                <a:lnTo>
                  <a:pt x="672050" y="1161575"/>
                </a:lnTo>
                <a:lnTo>
                  <a:pt x="672969" y="1181793"/>
                </a:lnTo>
                <a:cubicBezTo>
                  <a:pt x="673668" y="1189063"/>
                  <a:pt x="674280" y="1195488"/>
                  <a:pt x="674806" y="1200729"/>
                </a:cubicBezTo>
                <a:cubicBezTo>
                  <a:pt x="675856" y="1211214"/>
                  <a:pt x="676469" y="1217302"/>
                  <a:pt x="676469" y="1217302"/>
                </a:cubicBezTo>
                <a:cubicBezTo>
                  <a:pt x="676469" y="1217302"/>
                  <a:pt x="675594" y="1211383"/>
                  <a:pt x="674193" y="1200900"/>
                </a:cubicBezTo>
                <a:cubicBezTo>
                  <a:pt x="673494" y="1195658"/>
                  <a:pt x="672618" y="1189400"/>
                  <a:pt x="671568" y="1182129"/>
                </a:cubicBezTo>
                <a:lnTo>
                  <a:pt x="670301" y="1167033"/>
                </a:lnTo>
                <a:lnTo>
                  <a:pt x="665208" y="1184759"/>
                </a:lnTo>
                <a:cubicBezTo>
                  <a:pt x="664383" y="1188152"/>
                  <a:pt x="663559" y="1191390"/>
                  <a:pt x="662733" y="1194473"/>
                </a:cubicBezTo>
                <a:cubicBezTo>
                  <a:pt x="662012" y="1197557"/>
                  <a:pt x="661496" y="1200795"/>
                  <a:pt x="660877" y="1203878"/>
                </a:cubicBezTo>
                <a:cubicBezTo>
                  <a:pt x="659743" y="1210047"/>
                  <a:pt x="658505" y="1215905"/>
                  <a:pt x="657888" y="1221456"/>
                </a:cubicBezTo>
                <a:cubicBezTo>
                  <a:pt x="657165" y="1227007"/>
                  <a:pt x="656546" y="1232096"/>
                  <a:pt x="655928" y="1236566"/>
                </a:cubicBezTo>
                <a:cubicBezTo>
                  <a:pt x="655618" y="1241192"/>
                  <a:pt x="655309" y="1245201"/>
                  <a:pt x="655104" y="1248438"/>
                </a:cubicBezTo>
                <a:cubicBezTo>
                  <a:pt x="654588" y="1255069"/>
                  <a:pt x="654381" y="1258770"/>
                  <a:pt x="654381" y="1258770"/>
                </a:cubicBezTo>
                <a:cubicBezTo>
                  <a:pt x="654381" y="1258770"/>
                  <a:pt x="654381" y="1254914"/>
                  <a:pt x="654278" y="1248284"/>
                </a:cubicBezTo>
                <a:cubicBezTo>
                  <a:pt x="654278" y="1244892"/>
                  <a:pt x="654176" y="1240883"/>
                  <a:pt x="654176" y="1236259"/>
                </a:cubicBezTo>
                <a:cubicBezTo>
                  <a:pt x="654381" y="1231633"/>
                  <a:pt x="654690" y="1226389"/>
                  <a:pt x="655000" y="1220685"/>
                </a:cubicBezTo>
                <a:cubicBezTo>
                  <a:pt x="655206" y="1214980"/>
                  <a:pt x="656032" y="1208813"/>
                  <a:pt x="656753" y="1202337"/>
                </a:cubicBezTo>
                <a:cubicBezTo>
                  <a:pt x="657165" y="1199099"/>
                  <a:pt x="657474" y="1195707"/>
                  <a:pt x="657990" y="1192315"/>
                </a:cubicBezTo>
                <a:cubicBezTo>
                  <a:pt x="658609" y="1188922"/>
                  <a:pt x="659124" y="1185530"/>
                  <a:pt x="659743" y="1181985"/>
                </a:cubicBezTo>
                <a:cubicBezTo>
                  <a:pt x="660775" y="1174891"/>
                  <a:pt x="662321" y="1167954"/>
                  <a:pt x="663971" y="1160706"/>
                </a:cubicBezTo>
                <a:lnTo>
                  <a:pt x="668441" y="1143045"/>
                </a:lnTo>
                <a:lnTo>
                  <a:pt x="668418" y="1142730"/>
                </a:lnTo>
                <a:cubicBezTo>
                  <a:pt x="668156" y="1137657"/>
                  <a:pt x="668156" y="1132586"/>
                  <a:pt x="668068" y="1127174"/>
                </a:cubicBezTo>
                <a:cubicBezTo>
                  <a:pt x="667894" y="1116521"/>
                  <a:pt x="667456" y="1105192"/>
                  <a:pt x="668156" y="1093526"/>
                </a:cubicBezTo>
                <a:lnTo>
                  <a:pt x="669052" y="1078228"/>
                </a:lnTo>
                <a:lnTo>
                  <a:pt x="653041" y="1088394"/>
                </a:lnTo>
                <a:cubicBezTo>
                  <a:pt x="646854" y="1093019"/>
                  <a:pt x="640358" y="1098106"/>
                  <a:pt x="634275" y="1104120"/>
                </a:cubicBezTo>
                <a:cubicBezTo>
                  <a:pt x="630666" y="1107513"/>
                  <a:pt x="627160" y="1111212"/>
                  <a:pt x="623655" y="1115068"/>
                </a:cubicBezTo>
                <a:cubicBezTo>
                  <a:pt x="621180" y="1117843"/>
                  <a:pt x="618707" y="1120619"/>
                  <a:pt x="616334" y="1123548"/>
                </a:cubicBezTo>
                <a:cubicBezTo>
                  <a:pt x="610664" y="1130949"/>
                  <a:pt x="605095" y="1138504"/>
                  <a:pt x="600146" y="1146675"/>
                </a:cubicBezTo>
                <a:cubicBezTo>
                  <a:pt x="597569" y="1150685"/>
                  <a:pt x="595197" y="1154848"/>
                  <a:pt x="592928" y="1159165"/>
                </a:cubicBezTo>
                <a:lnTo>
                  <a:pt x="588607" y="1167678"/>
                </a:lnTo>
                <a:lnTo>
                  <a:pt x="587044" y="1192951"/>
                </a:lnTo>
                <a:cubicBezTo>
                  <a:pt x="583982" y="1217302"/>
                  <a:pt x="579607" y="1237592"/>
                  <a:pt x="576020" y="1254333"/>
                </a:cubicBezTo>
                <a:cubicBezTo>
                  <a:pt x="576194" y="1254840"/>
                  <a:pt x="576457" y="1255516"/>
                  <a:pt x="576632" y="1256023"/>
                </a:cubicBezTo>
                <a:cubicBezTo>
                  <a:pt x="581533" y="1268028"/>
                  <a:pt x="586170" y="1279696"/>
                  <a:pt x="591157" y="1289842"/>
                </a:cubicBezTo>
                <a:cubicBezTo>
                  <a:pt x="593607" y="1294915"/>
                  <a:pt x="595881" y="1300157"/>
                  <a:pt x="598244" y="1304891"/>
                </a:cubicBezTo>
                <a:cubicBezTo>
                  <a:pt x="600607" y="1309625"/>
                  <a:pt x="602969" y="1314022"/>
                  <a:pt x="605156" y="1318418"/>
                </a:cubicBezTo>
                <a:lnTo>
                  <a:pt x="615069" y="1336635"/>
                </a:lnTo>
                <a:lnTo>
                  <a:pt x="646649" y="1315973"/>
                </a:lnTo>
                <a:cubicBezTo>
                  <a:pt x="649536" y="1313967"/>
                  <a:pt x="652217" y="1311193"/>
                  <a:pt x="654897" y="1308571"/>
                </a:cubicBezTo>
                <a:cubicBezTo>
                  <a:pt x="657578" y="1305796"/>
                  <a:pt x="660465" y="1303483"/>
                  <a:pt x="663043" y="1300399"/>
                </a:cubicBezTo>
                <a:cubicBezTo>
                  <a:pt x="668095" y="1294231"/>
                  <a:pt x="673559" y="1288373"/>
                  <a:pt x="678199" y="1280972"/>
                </a:cubicBezTo>
                <a:cubicBezTo>
                  <a:pt x="683355" y="1274189"/>
                  <a:pt x="687479" y="1266016"/>
                  <a:pt x="691913" y="1257998"/>
                </a:cubicBezTo>
                <a:cubicBezTo>
                  <a:pt x="693872" y="1253681"/>
                  <a:pt x="695934" y="1249363"/>
                  <a:pt x="697893" y="1245046"/>
                </a:cubicBezTo>
                <a:cubicBezTo>
                  <a:pt x="699853" y="1240729"/>
                  <a:pt x="701400" y="1235796"/>
                  <a:pt x="703152" y="1231170"/>
                </a:cubicBezTo>
                <a:cubicBezTo>
                  <a:pt x="716866" y="1193394"/>
                  <a:pt x="722743" y="1147600"/>
                  <a:pt x="723671" y="1100265"/>
                </a:cubicBezTo>
                <a:cubicBezTo>
                  <a:pt x="723980" y="1086697"/>
                  <a:pt x="723774" y="1073128"/>
                  <a:pt x="723258" y="1059406"/>
                </a:cubicBezTo>
                <a:close/>
                <a:moveTo>
                  <a:pt x="372894" y="1058328"/>
                </a:moveTo>
                <a:lnTo>
                  <a:pt x="358049" y="1059065"/>
                </a:lnTo>
                <a:lnTo>
                  <a:pt x="351723" y="1081351"/>
                </a:lnTo>
                <a:close/>
                <a:moveTo>
                  <a:pt x="1246619" y="1055183"/>
                </a:moveTo>
                <a:lnTo>
                  <a:pt x="1242205" y="1062644"/>
                </a:lnTo>
                <a:cubicBezTo>
                  <a:pt x="1239318" y="1067577"/>
                  <a:pt x="1236019" y="1072512"/>
                  <a:pt x="1233028" y="1077445"/>
                </a:cubicBezTo>
                <a:cubicBezTo>
                  <a:pt x="1229832" y="1082225"/>
                  <a:pt x="1227151" y="1087159"/>
                  <a:pt x="1224471" y="1092094"/>
                </a:cubicBezTo>
                <a:cubicBezTo>
                  <a:pt x="1221687" y="1096718"/>
                  <a:pt x="1219316" y="1101807"/>
                  <a:pt x="1216944" y="1106741"/>
                </a:cubicBezTo>
                <a:lnTo>
                  <a:pt x="1224215" y="1126069"/>
                </a:lnTo>
                <a:lnTo>
                  <a:pt x="1226745" y="1117420"/>
                </a:lnTo>
                <a:cubicBezTo>
                  <a:pt x="1228269" y="1112332"/>
                  <a:pt x="1230080" y="1106009"/>
                  <a:pt x="1232175" y="1098763"/>
                </a:cubicBezTo>
                <a:cubicBezTo>
                  <a:pt x="1233224" y="1095062"/>
                  <a:pt x="1234366" y="1091206"/>
                  <a:pt x="1235510" y="1087199"/>
                </a:cubicBezTo>
                <a:cubicBezTo>
                  <a:pt x="1236938" y="1083344"/>
                  <a:pt x="1238272" y="1079181"/>
                  <a:pt x="1239796" y="1074864"/>
                </a:cubicBezTo>
                <a:close/>
                <a:moveTo>
                  <a:pt x="822180" y="1048916"/>
                </a:moveTo>
                <a:lnTo>
                  <a:pt x="810256" y="1052719"/>
                </a:lnTo>
                <a:cubicBezTo>
                  <a:pt x="800667" y="1053971"/>
                  <a:pt x="791259" y="1053779"/>
                  <a:pt x="782030" y="1053393"/>
                </a:cubicBezTo>
                <a:lnTo>
                  <a:pt x="761544" y="1050820"/>
                </a:lnTo>
                <a:lnTo>
                  <a:pt x="763180" y="1087099"/>
                </a:lnTo>
                <a:cubicBezTo>
                  <a:pt x="763355" y="1099950"/>
                  <a:pt x="763180" y="1112801"/>
                  <a:pt x="763180" y="1125315"/>
                </a:cubicBezTo>
                <a:cubicBezTo>
                  <a:pt x="763005" y="1133769"/>
                  <a:pt x="762743" y="1141886"/>
                  <a:pt x="762480" y="1150171"/>
                </a:cubicBezTo>
                <a:cubicBezTo>
                  <a:pt x="767992" y="1141040"/>
                  <a:pt x="773505" y="1132079"/>
                  <a:pt x="779018" y="1123116"/>
                </a:cubicBezTo>
                <a:cubicBezTo>
                  <a:pt x="792667" y="1100628"/>
                  <a:pt x="806842" y="1078982"/>
                  <a:pt x="819442" y="1055985"/>
                </a:cubicBezTo>
                <a:close/>
                <a:moveTo>
                  <a:pt x="741508" y="1048304"/>
                </a:moveTo>
                <a:cubicBezTo>
                  <a:pt x="741714" y="1066499"/>
                  <a:pt x="741612" y="1084538"/>
                  <a:pt x="740684" y="1102425"/>
                </a:cubicBezTo>
                <a:cubicBezTo>
                  <a:pt x="739395" y="1127325"/>
                  <a:pt x="736766" y="1151995"/>
                  <a:pt x="732435" y="1175451"/>
                </a:cubicBezTo>
                <a:lnTo>
                  <a:pt x="715539" y="1235634"/>
                </a:lnTo>
                <a:lnTo>
                  <a:pt x="756880" y="1161839"/>
                </a:lnTo>
                <a:cubicBezTo>
                  <a:pt x="756880" y="1150003"/>
                  <a:pt x="756880" y="1137996"/>
                  <a:pt x="756968" y="1125823"/>
                </a:cubicBezTo>
                <a:cubicBezTo>
                  <a:pt x="756618" y="1113647"/>
                  <a:pt x="756530" y="1101135"/>
                  <a:pt x="756005" y="1088621"/>
                </a:cubicBezTo>
                <a:lnTo>
                  <a:pt x="753250" y="1049779"/>
                </a:lnTo>
                <a:close/>
                <a:moveTo>
                  <a:pt x="452373" y="1037269"/>
                </a:moveTo>
                <a:lnTo>
                  <a:pt x="421768" y="1069583"/>
                </a:lnTo>
                <a:cubicBezTo>
                  <a:pt x="418880" y="1073282"/>
                  <a:pt x="416200" y="1077292"/>
                  <a:pt x="413519" y="1081301"/>
                </a:cubicBezTo>
                <a:cubicBezTo>
                  <a:pt x="410839" y="1085156"/>
                  <a:pt x="408467" y="1089472"/>
                  <a:pt x="405992" y="1093327"/>
                </a:cubicBezTo>
                <a:cubicBezTo>
                  <a:pt x="403724" y="1097490"/>
                  <a:pt x="401456" y="1101344"/>
                  <a:pt x="399496" y="1105354"/>
                </a:cubicBezTo>
                <a:lnTo>
                  <a:pt x="395416" y="1114035"/>
                </a:lnTo>
                <a:lnTo>
                  <a:pt x="395946" y="1139518"/>
                </a:lnTo>
                <a:lnTo>
                  <a:pt x="395859" y="1156427"/>
                </a:lnTo>
                <a:cubicBezTo>
                  <a:pt x="395597" y="1162008"/>
                  <a:pt x="395334" y="1167588"/>
                  <a:pt x="395072" y="1173168"/>
                </a:cubicBezTo>
                <a:lnTo>
                  <a:pt x="394631" y="1178954"/>
                </a:lnTo>
                <a:lnTo>
                  <a:pt x="402796" y="1172117"/>
                </a:lnTo>
                <a:cubicBezTo>
                  <a:pt x="412952" y="1165410"/>
                  <a:pt x="423443" y="1160090"/>
                  <a:pt x="433445" y="1155908"/>
                </a:cubicBezTo>
                <a:lnTo>
                  <a:pt x="434125" y="1155677"/>
                </a:lnTo>
                <a:lnTo>
                  <a:pt x="436720" y="1133938"/>
                </a:lnTo>
                <a:cubicBezTo>
                  <a:pt x="438034" y="1122608"/>
                  <a:pt x="439959" y="1112801"/>
                  <a:pt x="441708" y="1102318"/>
                </a:cubicBezTo>
                <a:lnTo>
                  <a:pt x="447221" y="1071204"/>
                </a:lnTo>
                <a:close/>
                <a:moveTo>
                  <a:pt x="1387073" y="1035817"/>
                </a:moveTo>
                <a:lnTo>
                  <a:pt x="1384702" y="1045066"/>
                </a:lnTo>
                <a:cubicBezTo>
                  <a:pt x="1382433" y="1054318"/>
                  <a:pt x="1379753" y="1063723"/>
                  <a:pt x="1378206" y="1072666"/>
                </a:cubicBezTo>
                <a:cubicBezTo>
                  <a:pt x="1376453" y="1081764"/>
                  <a:pt x="1374288" y="1090707"/>
                  <a:pt x="1373154" y="1100112"/>
                </a:cubicBezTo>
                <a:cubicBezTo>
                  <a:pt x="1371813" y="1109517"/>
                  <a:pt x="1370163" y="1118767"/>
                  <a:pt x="1369545" y="1128174"/>
                </a:cubicBezTo>
                <a:lnTo>
                  <a:pt x="1369827" y="1158596"/>
                </a:lnTo>
                <a:lnTo>
                  <a:pt x="1387066" y="1155041"/>
                </a:lnTo>
                <a:lnTo>
                  <a:pt x="1406071" y="1154315"/>
                </a:lnTo>
                <a:lnTo>
                  <a:pt x="1400066" y="1131412"/>
                </a:lnTo>
                <a:lnTo>
                  <a:pt x="1394348" y="1089345"/>
                </a:lnTo>
                <a:lnTo>
                  <a:pt x="1388020" y="1093212"/>
                </a:lnTo>
                <a:cubicBezTo>
                  <a:pt x="1384019" y="1095216"/>
                  <a:pt x="1380684" y="1096295"/>
                  <a:pt x="1378494" y="1097220"/>
                </a:cubicBezTo>
                <a:cubicBezTo>
                  <a:pt x="1376302" y="1098145"/>
                  <a:pt x="1375159" y="1098608"/>
                  <a:pt x="1375159" y="1098608"/>
                </a:cubicBezTo>
                <a:cubicBezTo>
                  <a:pt x="1375159" y="1098608"/>
                  <a:pt x="1376302" y="1097991"/>
                  <a:pt x="1378494" y="1096757"/>
                </a:cubicBezTo>
                <a:cubicBezTo>
                  <a:pt x="1380589" y="1095525"/>
                  <a:pt x="1383828" y="1094137"/>
                  <a:pt x="1387734" y="1091515"/>
                </a:cubicBezTo>
                <a:lnTo>
                  <a:pt x="1393980" y="1086637"/>
                </a:lnTo>
                <a:close/>
                <a:moveTo>
                  <a:pt x="680164" y="1034789"/>
                </a:moveTo>
                <a:lnTo>
                  <a:pt x="678656" y="1042966"/>
                </a:lnTo>
                <a:lnTo>
                  <a:pt x="677727" y="1050080"/>
                </a:lnTo>
                <a:lnTo>
                  <a:pt x="683974" y="1046300"/>
                </a:lnTo>
                <a:cubicBezTo>
                  <a:pt x="689851" y="1043216"/>
                  <a:pt x="695213" y="1040749"/>
                  <a:pt x="700058" y="1038746"/>
                </a:cubicBezTo>
                <a:close/>
                <a:moveTo>
                  <a:pt x="441874" y="1029957"/>
                </a:moveTo>
                <a:cubicBezTo>
                  <a:pt x="435790" y="1032269"/>
                  <a:pt x="429810" y="1034582"/>
                  <a:pt x="424036" y="1037358"/>
                </a:cubicBezTo>
                <a:lnTo>
                  <a:pt x="391459" y="1057707"/>
                </a:lnTo>
                <a:lnTo>
                  <a:pt x="393147" y="1073402"/>
                </a:lnTo>
                <a:cubicBezTo>
                  <a:pt x="393846" y="1083887"/>
                  <a:pt x="394896" y="1094709"/>
                  <a:pt x="395246" y="1105869"/>
                </a:cubicBezTo>
                <a:lnTo>
                  <a:pt x="395286" y="1107775"/>
                </a:lnTo>
                <a:lnTo>
                  <a:pt x="397125" y="1102887"/>
                </a:lnTo>
                <a:cubicBezTo>
                  <a:pt x="398877" y="1098569"/>
                  <a:pt x="400837" y="1094252"/>
                  <a:pt x="402899" y="1089626"/>
                </a:cubicBezTo>
                <a:cubicBezTo>
                  <a:pt x="405167" y="1085309"/>
                  <a:pt x="407332" y="1080683"/>
                  <a:pt x="409807" y="1076213"/>
                </a:cubicBezTo>
                <a:cubicBezTo>
                  <a:pt x="412281" y="1071741"/>
                  <a:pt x="414756" y="1067115"/>
                  <a:pt x="417540" y="1062952"/>
                </a:cubicBezTo>
                <a:cubicBezTo>
                  <a:pt x="425274" y="1050310"/>
                  <a:pt x="433934" y="1039053"/>
                  <a:pt x="441874" y="1029957"/>
                </a:cubicBezTo>
                <a:close/>
                <a:moveTo>
                  <a:pt x="888542" y="1026718"/>
                </a:moveTo>
                <a:cubicBezTo>
                  <a:pt x="887304" y="1028415"/>
                  <a:pt x="886067" y="1030266"/>
                  <a:pt x="884727" y="1032269"/>
                </a:cubicBezTo>
                <a:cubicBezTo>
                  <a:pt x="882974" y="1034891"/>
                  <a:pt x="881117" y="1037820"/>
                  <a:pt x="879159" y="1040749"/>
                </a:cubicBezTo>
                <a:cubicBezTo>
                  <a:pt x="877200" y="1043834"/>
                  <a:pt x="875241" y="1047226"/>
                  <a:pt x="873179" y="1050617"/>
                </a:cubicBezTo>
                <a:lnTo>
                  <a:pt x="867620" y="1060671"/>
                </a:lnTo>
                <a:lnTo>
                  <a:pt x="867654" y="1061397"/>
                </a:lnTo>
                <a:cubicBezTo>
                  <a:pt x="868179" y="1072895"/>
                  <a:pt x="868179" y="1085240"/>
                  <a:pt x="868441" y="1097753"/>
                </a:cubicBezTo>
                <a:cubicBezTo>
                  <a:pt x="868441" y="1110435"/>
                  <a:pt x="868354" y="1123455"/>
                  <a:pt x="868092" y="1136642"/>
                </a:cubicBezTo>
                <a:cubicBezTo>
                  <a:pt x="867480" y="1149832"/>
                  <a:pt x="867391" y="1163191"/>
                  <a:pt x="866341" y="1176549"/>
                </a:cubicBezTo>
                <a:cubicBezTo>
                  <a:pt x="865555" y="1189907"/>
                  <a:pt x="864679" y="1203097"/>
                  <a:pt x="863279" y="1216117"/>
                </a:cubicBezTo>
                <a:cubicBezTo>
                  <a:pt x="862579" y="1222543"/>
                  <a:pt x="861967" y="1228968"/>
                  <a:pt x="861354" y="1235394"/>
                </a:cubicBezTo>
                <a:cubicBezTo>
                  <a:pt x="860479" y="1241650"/>
                  <a:pt x="859604" y="1247906"/>
                  <a:pt x="858817" y="1253994"/>
                </a:cubicBezTo>
                <a:cubicBezTo>
                  <a:pt x="857941" y="1260082"/>
                  <a:pt x="857154" y="1266001"/>
                  <a:pt x="856367" y="1271918"/>
                </a:cubicBezTo>
                <a:cubicBezTo>
                  <a:pt x="855404" y="1277667"/>
                  <a:pt x="854354" y="1283247"/>
                  <a:pt x="853392" y="1288659"/>
                </a:cubicBezTo>
                <a:cubicBezTo>
                  <a:pt x="851466" y="1299481"/>
                  <a:pt x="849630" y="1309795"/>
                  <a:pt x="847354" y="1318925"/>
                </a:cubicBezTo>
                <a:cubicBezTo>
                  <a:pt x="845254" y="1328056"/>
                  <a:pt x="843330" y="1336512"/>
                  <a:pt x="841579" y="1343951"/>
                </a:cubicBezTo>
                <a:cubicBezTo>
                  <a:pt x="839567" y="1351053"/>
                  <a:pt x="837729" y="1357309"/>
                  <a:pt x="836242" y="1362382"/>
                </a:cubicBezTo>
                <a:cubicBezTo>
                  <a:pt x="833267" y="1372697"/>
                  <a:pt x="831605" y="1378448"/>
                  <a:pt x="831605" y="1378448"/>
                </a:cubicBezTo>
                <a:cubicBezTo>
                  <a:pt x="831605" y="1378448"/>
                  <a:pt x="833180" y="1372529"/>
                  <a:pt x="836066" y="1362214"/>
                </a:cubicBezTo>
                <a:cubicBezTo>
                  <a:pt x="837554" y="1357141"/>
                  <a:pt x="839217" y="1350715"/>
                  <a:pt x="841230" y="1343614"/>
                </a:cubicBezTo>
                <a:cubicBezTo>
                  <a:pt x="842892" y="1336173"/>
                  <a:pt x="844729" y="1327719"/>
                  <a:pt x="846742" y="1318418"/>
                </a:cubicBezTo>
                <a:cubicBezTo>
                  <a:pt x="848929" y="1309288"/>
                  <a:pt x="850592" y="1298974"/>
                  <a:pt x="852342" y="1287981"/>
                </a:cubicBezTo>
                <a:cubicBezTo>
                  <a:pt x="853217" y="1282571"/>
                  <a:pt x="854179" y="1276991"/>
                  <a:pt x="855142" y="1271242"/>
                </a:cubicBezTo>
                <a:cubicBezTo>
                  <a:pt x="855842" y="1265323"/>
                  <a:pt x="856541" y="1259406"/>
                  <a:pt x="857330" y="1253318"/>
                </a:cubicBezTo>
                <a:cubicBezTo>
                  <a:pt x="858116" y="1247231"/>
                  <a:pt x="858817" y="1240975"/>
                  <a:pt x="859604" y="1234719"/>
                </a:cubicBezTo>
                <a:cubicBezTo>
                  <a:pt x="860129" y="1228292"/>
                  <a:pt x="860741" y="1221867"/>
                  <a:pt x="861266" y="1215441"/>
                </a:cubicBezTo>
                <a:cubicBezTo>
                  <a:pt x="862579" y="1202590"/>
                  <a:pt x="863192" y="1189232"/>
                  <a:pt x="863892" y="1176042"/>
                </a:cubicBezTo>
                <a:cubicBezTo>
                  <a:pt x="864766" y="1162683"/>
                  <a:pt x="864679" y="1149325"/>
                  <a:pt x="865117" y="1136306"/>
                </a:cubicBezTo>
                <a:cubicBezTo>
                  <a:pt x="865291" y="1123286"/>
                  <a:pt x="865204" y="1110435"/>
                  <a:pt x="865029" y="1097921"/>
                </a:cubicBezTo>
                <a:lnTo>
                  <a:pt x="864052" y="1067126"/>
                </a:lnTo>
                <a:lnTo>
                  <a:pt x="860393" y="1073745"/>
                </a:lnTo>
                <a:cubicBezTo>
                  <a:pt x="856371" y="1082534"/>
                  <a:pt x="851526" y="1091323"/>
                  <a:pt x="847504" y="1101344"/>
                </a:cubicBezTo>
                <a:cubicBezTo>
                  <a:pt x="845339" y="1106279"/>
                  <a:pt x="843174" y="1111367"/>
                  <a:pt x="841008" y="1116456"/>
                </a:cubicBezTo>
                <a:cubicBezTo>
                  <a:pt x="839049" y="1121698"/>
                  <a:pt x="836987" y="1127093"/>
                  <a:pt x="835028" y="1132491"/>
                </a:cubicBezTo>
                <a:cubicBezTo>
                  <a:pt x="830698" y="1143130"/>
                  <a:pt x="827501" y="1154693"/>
                  <a:pt x="823789" y="1166104"/>
                </a:cubicBezTo>
                <a:cubicBezTo>
                  <a:pt x="820181" y="1177513"/>
                  <a:pt x="817499" y="1189540"/>
                  <a:pt x="814303" y="1201104"/>
                </a:cubicBezTo>
                <a:cubicBezTo>
                  <a:pt x="811519" y="1212821"/>
                  <a:pt x="809354" y="1224694"/>
                  <a:pt x="806879" y="1236103"/>
                </a:cubicBezTo>
                <a:cubicBezTo>
                  <a:pt x="804818" y="1247668"/>
                  <a:pt x="803374" y="1259077"/>
                  <a:pt x="801622" y="1269716"/>
                </a:cubicBezTo>
                <a:cubicBezTo>
                  <a:pt x="801208" y="1272492"/>
                  <a:pt x="800796" y="1275112"/>
                  <a:pt x="800384" y="1277734"/>
                </a:cubicBezTo>
                <a:cubicBezTo>
                  <a:pt x="800178" y="1280509"/>
                  <a:pt x="799868" y="1282976"/>
                  <a:pt x="799662" y="1285598"/>
                </a:cubicBezTo>
                <a:cubicBezTo>
                  <a:pt x="799147" y="1290686"/>
                  <a:pt x="798734" y="1295619"/>
                  <a:pt x="798219" y="1300399"/>
                </a:cubicBezTo>
                <a:cubicBezTo>
                  <a:pt x="797393" y="1309959"/>
                  <a:pt x="796156" y="1318593"/>
                  <a:pt x="796053" y="1326457"/>
                </a:cubicBezTo>
                <a:cubicBezTo>
                  <a:pt x="795640" y="1334321"/>
                  <a:pt x="795331" y="1341259"/>
                  <a:pt x="795125" y="1346810"/>
                </a:cubicBezTo>
                <a:cubicBezTo>
                  <a:pt x="794609" y="1358066"/>
                  <a:pt x="794300" y="1364540"/>
                  <a:pt x="794300" y="1364540"/>
                </a:cubicBezTo>
                <a:cubicBezTo>
                  <a:pt x="794300" y="1364540"/>
                  <a:pt x="794093" y="1358066"/>
                  <a:pt x="793784" y="1346810"/>
                </a:cubicBezTo>
                <a:cubicBezTo>
                  <a:pt x="793579" y="1341104"/>
                  <a:pt x="793372" y="1334165"/>
                  <a:pt x="793167" y="1326303"/>
                </a:cubicBezTo>
                <a:cubicBezTo>
                  <a:pt x="792753" y="1318439"/>
                  <a:pt x="793372" y="1309497"/>
                  <a:pt x="793476" y="1299782"/>
                </a:cubicBezTo>
                <a:cubicBezTo>
                  <a:pt x="793681" y="1294849"/>
                  <a:pt x="793784" y="1289761"/>
                  <a:pt x="793888" y="1284517"/>
                </a:cubicBezTo>
                <a:cubicBezTo>
                  <a:pt x="793991" y="1281897"/>
                  <a:pt x="793991" y="1279275"/>
                  <a:pt x="794093" y="1276500"/>
                </a:cubicBezTo>
                <a:cubicBezTo>
                  <a:pt x="794300" y="1273880"/>
                  <a:pt x="794507" y="1271104"/>
                  <a:pt x="794712" y="1268329"/>
                </a:cubicBezTo>
                <a:cubicBezTo>
                  <a:pt x="795640" y="1257073"/>
                  <a:pt x="796363" y="1245355"/>
                  <a:pt x="797600" y="1233174"/>
                </a:cubicBezTo>
                <a:cubicBezTo>
                  <a:pt x="798322" y="1227777"/>
                  <a:pt x="798940" y="1222381"/>
                  <a:pt x="799662" y="1216830"/>
                </a:cubicBezTo>
                <a:cubicBezTo>
                  <a:pt x="798734" y="1218527"/>
                  <a:pt x="797806" y="1220377"/>
                  <a:pt x="796775" y="1222228"/>
                </a:cubicBezTo>
                <a:cubicBezTo>
                  <a:pt x="794093" y="1227470"/>
                  <a:pt x="791104" y="1233021"/>
                  <a:pt x="788113" y="1239188"/>
                </a:cubicBezTo>
                <a:cubicBezTo>
                  <a:pt x="785124" y="1245201"/>
                  <a:pt x="781928" y="1251678"/>
                  <a:pt x="778937" y="1258614"/>
                </a:cubicBezTo>
                <a:cubicBezTo>
                  <a:pt x="775843" y="1265553"/>
                  <a:pt x="772854" y="1272801"/>
                  <a:pt x="769863" y="1280200"/>
                </a:cubicBezTo>
                <a:cubicBezTo>
                  <a:pt x="766770" y="1287602"/>
                  <a:pt x="764192" y="1295466"/>
                  <a:pt x="761306" y="1303174"/>
                </a:cubicBezTo>
                <a:cubicBezTo>
                  <a:pt x="758624" y="1311038"/>
                  <a:pt x="756253" y="1319055"/>
                  <a:pt x="753779" y="1326919"/>
                </a:cubicBezTo>
                <a:cubicBezTo>
                  <a:pt x="751716" y="1335090"/>
                  <a:pt x="749448" y="1342954"/>
                  <a:pt x="747695" y="1350818"/>
                </a:cubicBezTo>
                <a:cubicBezTo>
                  <a:pt x="746148" y="1358836"/>
                  <a:pt x="744293" y="1366392"/>
                  <a:pt x="743261" y="1373792"/>
                </a:cubicBezTo>
                <a:cubicBezTo>
                  <a:pt x="742230" y="1381193"/>
                  <a:pt x="741096" y="1388132"/>
                  <a:pt x="740477" y="1394762"/>
                </a:cubicBezTo>
                <a:cubicBezTo>
                  <a:pt x="740065" y="1401391"/>
                  <a:pt x="739653" y="1407405"/>
                  <a:pt x="739344" y="1412800"/>
                </a:cubicBezTo>
                <a:cubicBezTo>
                  <a:pt x="738930" y="1418198"/>
                  <a:pt x="739344" y="1422977"/>
                  <a:pt x="739344" y="1426831"/>
                </a:cubicBezTo>
                <a:cubicBezTo>
                  <a:pt x="739446" y="1434695"/>
                  <a:pt x="739549" y="1439168"/>
                  <a:pt x="739549" y="1439168"/>
                </a:cubicBezTo>
                <a:cubicBezTo>
                  <a:pt x="739549" y="1439168"/>
                  <a:pt x="739344" y="1434695"/>
                  <a:pt x="738828" y="1426987"/>
                </a:cubicBezTo>
                <a:cubicBezTo>
                  <a:pt x="738725" y="1423133"/>
                  <a:pt x="738002" y="1418351"/>
                  <a:pt x="738209" y="1412956"/>
                </a:cubicBezTo>
                <a:cubicBezTo>
                  <a:pt x="738312" y="1407558"/>
                  <a:pt x="738518" y="1401391"/>
                  <a:pt x="738621" y="1394608"/>
                </a:cubicBezTo>
                <a:cubicBezTo>
                  <a:pt x="738930" y="1387823"/>
                  <a:pt x="739858" y="1380730"/>
                  <a:pt x="740477" y="1373022"/>
                </a:cubicBezTo>
                <a:cubicBezTo>
                  <a:pt x="741198" y="1365312"/>
                  <a:pt x="742746" y="1357603"/>
                  <a:pt x="743984" y="1349277"/>
                </a:cubicBezTo>
                <a:cubicBezTo>
                  <a:pt x="745427" y="1341104"/>
                  <a:pt x="747385" y="1332933"/>
                  <a:pt x="749139" y="1324453"/>
                </a:cubicBezTo>
                <a:cubicBezTo>
                  <a:pt x="751304" y="1316126"/>
                  <a:pt x="753469" y="1307800"/>
                  <a:pt x="755840" y="1299473"/>
                </a:cubicBezTo>
                <a:cubicBezTo>
                  <a:pt x="758419" y="1291456"/>
                  <a:pt x="760687" y="1282976"/>
                  <a:pt x="763574" y="1275267"/>
                </a:cubicBezTo>
                <a:cubicBezTo>
                  <a:pt x="766255" y="1267403"/>
                  <a:pt x="769038" y="1259695"/>
                  <a:pt x="771926" y="1252447"/>
                </a:cubicBezTo>
                <a:cubicBezTo>
                  <a:pt x="774709" y="1245046"/>
                  <a:pt x="777700" y="1238263"/>
                  <a:pt x="780484" y="1231633"/>
                </a:cubicBezTo>
                <a:cubicBezTo>
                  <a:pt x="783268" y="1225001"/>
                  <a:pt x="786154" y="1219143"/>
                  <a:pt x="788629" y="1213439"/>
                </a:cubicBezTo>
                <a:cubicBezTo>
                  <a:pt x="793991" y="1202337"/>
                  <a:pt x="798424" y="1193241"/>
                  <a:pt x="801827" y="1187073"/>
                </a:cubicBezTo>
                <a:cubicBezTo>
                  <a:pt x="803374" y="1184296"/>
                  <a:pt x="804508" y="1182292"/>
                  <a:pt x="805436" y="1180597"/>
                </a:cubicBezTo>
                <a:cubicBezTo>
                  <a:pt x="806674" y="1173196"/>
                  <a:pt x="808117" y="1165641"/>
                  <a:pt x="809767" y="1158393"/>
                </a:cubicBezTo>
                <a:cubicBezTo>
                  <a:pt x="812757" y="1146059"/>
                  <a:pt x="815334" y="1133260"/>
                  <a:pt x="818943" y="1121389"/>
                </a:cubicBezTo>
                <a:cubicBezTo>
                  <a:pt x="820593" y="1115375"/>
                  <a:pt x="822346" y="1109363"/>
                  <a:pt x="823996" y="1103503"/>
                </a:cubicBezTo>
                <a:cubicBezTo>
                  <a:pt x="825954" y="1097799"/>
                  <a:pt x="827810" y="1092094"/>
                  <a:pt x="829666" y="1086543"/>
                </a:cubicBezTo>
                <a:cubicBezTo>
                  <a:pt x="833172" y="1075288"/>
                  <a:pt x="837605" y="1065111"/>
                  <a:pt x="841318" y="1054934"/>
                </a:cubicBezTo>
                <a:cubicBezTo>
                  <a:pt x="844206" y="1048304"/>
                  <a:pt x="846886" y="1041984"/>
                  <a:pt x="849567" y="1035970"/>
                </a:cubicBezTo>
                <a:cubicBezTo>
                  <a:pt x="846267" y="1038899"/>
                  <a:pt x="842864" y="1041521"/>
                  <a:pt x="839565" y="1043371"/>
                </a:cubicBezTo>
                <a:lnTo>
                  <a:pt x="832668" y="1045571"/>
                </a:lnTo>
                <a:lnTo>
                  <a:pt x="824691" y="1065456"/>
                </a:lnTo>
                <a:cubicBezTo>
                  <a:pt x="811393" y="1088960"/>
                  <a:pt x="797217" y="1109757"/>
                  <a:pt x="783305" y="1131740"/>
                </a:cubicBezTo>
                <a:cubicBezTo>
                  <a:pt x="776567" y="1142223"/>
                  <a:pt x="769830" y="1152876"/>
                  <a:pt x="763180" y="1163361"/>
                </a:cubicBezTo>
                <a:cubicBezTo>
                  <a:pt x="762568" y="1175534"/>
                  <a:pt x="761780" y="1187371"/>
                  <a:pt x="761167" y="1199039"/>
                </a:cubicBezTo>
                <a:cubicBezTo>
                  <a:pt x="760468" y="1210707"/>
                  <a:pt x="759242" y="1222036"/>
                  <a:pt x="758368" y="1233026"/>
                </a:cubicBezTo>
                <a:cubicBezTo>
                  <a:pt x="757493" y="1244018"/>
                  <a:pt x="756180" y="1254501"/>
                  <a:pt x="755043" y="1264816"/>
                </a:cubicBezTo>
                <a:cubicBezTo>
                  <a:pt x="753818" y="1274962"/>
                  <a:pt x="752942" y="1284938"/>
                  <a:pt x="751455" y="1294237"/>
                </a:cubicBezTo>
                <a:cubicBezTo>
                  <a:pt x="748743" y="1312839"/>
                  <a:pt x="746468" y="1330086"/>
                  <a:pt x="743667" y="1344966"/>
                </a:cubicBezTo>
                <a:cubicBezTo>
                  <a:pt x="741043" y="1359846"/>
                  <a:pt x="738943" y="1372867"/>
                  <a:pt x="736668" y="1383350"/>
                </a:cubicBezTo>
                <a:cubicBezTo>
                  <a:pt x="732468" y="1404318"/>
                  <a:pt x="730018" y="1416323"/>
                  <a:pt x="730018" y="1416323"/>
                </a:cubicBezTo>
                <a:cubicBezTo>
                  <a:pt x="730018" y="1416323"/>
                  <a:pt x="732118" y="1403979"/>
                  <a:pt x="735881" y="1382675"/>
                </a:cubicBezTo>
                <a:cubicBezTo>
                  <a:pt x="737893" y="1372190"/>
                  <a:pt x="739731" y="1358831"/>
                  <a:pt x="741918" y="1343783"/>
                </a:cubicBezTo>
                <a:cubicBezTo>
                  <a:pt x="744280" y="1328902"/>
                  <a:pt x="746205" y="1311486"/>
                  <a:pt x="748393" y="1292718"/>
                </a:cubicBezTo>
                <a:cubicBezTo>
                  <a:pt x="749618" y="1283247"/>
                  <a:pt x="750318" y="1273272"/>
                  <a:pt x="751280" y="1263125"/>
                </a:cubicBezTo>
                <a:cubicBezTo>
                  <a:pt x="752243" y="1252811"/>
                  <a:pt x="753293" y="1242326"/>
                  <a:pt x="753818" y="1231336"/>
                </a:cubicBezTo>
                <a:cubicBezTo>
                  <a:pt x="754430" y="1220346"/>
                  <a:pt x="755393" y="1209185"/>
                  <a:pt x="755743" y="1197685"/>
                </a:cubicBezTo>
                <a:cubicBezTo>
                  <a:pt x="755918" y="1189907"/>
                  <a:pt x="756180" y="1181961"/>
                  <a:pt x="756443" y="1174013"/>
                </a:cubicBezTo>
                <a:lnTo>
                  <a:pt x="711806" y="1251186"/>
                </a:lnTo>
                <a:lnTo>
                  <a:pt x="711813" y="1251522"/>
                </a:lnTo>
                <a:cubicBezTo>
                  <a:pt x="711916" y="1256611"/>
                  <a:pt x="711916" y="1264012"/>
                  <a:pt x="711607" y="1273417"/>
                </a:cubicBezTo>
                <a:cubicBezTo>
                  <a:pt x="710988" y="1292227"/>
                  <a:pt x="709132" y="1319055"/>
                  <a:pt x="703564" y="1350047"/>
                </a:cubicBezTo>
                <a:lnTo>
                  <a:pt x="676414" y="1439727"/>
                </a:lnTo>
                <a:lnTo>
                  <a:pt x="687493" y="1481085"/>
                </a:lnTo>
                <a:cubicBezTo>
                  <a:pt x="694056" y="1497826"/>
                  <a:pt x="700793" y="1510846"/>
                  <a:pt x="706306" y="1521668"/>
                </a:cubicBezTo>
                <a:lnTo>
                  <a:pt x="715460" y="1537856"/>
                </a:lnTo>
                <a:lnTo>
                  <a:pt x="722536" y="1516106"/>
                </a:lnTo>
                <a:cubicBezTo>
                  <a:pt x="728105" y="1501305"/>
                  <a:pt x="734394" y="1487119"/>
                  <a:pt x="741714" y="1474322"/>
                </a:cubicBezTo>
                <a:cubicBezTo>
                  <a:pt x="749036" y="1461525"/>
                  <a:pt x="756872" y="1449651"/>
                  <a:pt x="765327" y="1439784"/>
                </a:cubicBezTo>
                <a:cubicBezTo>
                  <a:pt x="773575" y="1429607"/>
                  <a:pt x="782237" y="1420973"/>
                  <a:pt x="790795" y="1413726"/>
                </a:cubicBezTo>
                <a:cubicBezTo>
                  <a:pt x="799250" y="1406326"/>
                  <a:pt x="807704" y="1400466"/>
                  <a:pt x="815643" y="1395533"/>
                </a:cubicBezTo>
                <a:cubicBezTo>
                  <a:pt x="831523" y="1385665"/>
                  <a:pt x="845443" y="1380268"/>
                  <a:pt x="855341" y="1377183"/>
                </a:cubicBezTo>
                <a:cubicBezTo>
                  <a:pt x="859878" y="1375798"/>
                  <a:pt x="863486" y="1374872"/>
                  <a:pt x="866168" y="1374254"/>
                </a:cubicBezTo>
                <a:cubicBezTo>
                  <a:pt x="877716" y="1347117"/>
                  <a:pt x="887614" y="1319055"/>
                  <a:pt x="894626" y="1290531"/>
                </a:cubicBezTo>
                <a:cubicBezTo>
                  <a:pt x="902977" y="1256764"/>
                  <a:pt x="907824" y="1222844"/>
                  <a:pt x="909164" y="1190310"/>
                </a:cubicBezTo>
                <a:cubicBezTo>
                  <a:pt x="910608" y="1157931"/>
                  <a:pt x="908648" y="1127093"/>
                  <a:pt x="904626" y="1099494"/>
                </a:cubicBezTo>
                <a:cubicBezTo>
                  <a:pt x="900709" y="1071896"/>
                  <a:pt x="894831" y="1047533"/>
                  <a:pt x="888542" y="1026718"/>
                </a:cubicBezTo>
                <a:close/>
                <a:moveTo>
                  <a:pt x="367947" y="1019632"/>
                </a:moveTo>
                <a:cubicBezTo>
                  <a:pt x="367422" y="1022844"/>
                  <a:pt x="367071" y="1026225"/>
                  <a:pt x="366459" y="1029439"/>
                </a:cubicBezTo>
                <a:lnTo>
                  <a:pt x="360369" y="1050893"/>
                </a:lnTo>
                <a:lnTo>
                  <a:pt x="367365" y="1050251"/>
                </a:lnTo>
                <a:lnTo>
                  <a:pt x="374542" y="1050060"/>
                </a:lnTo>
                <a:lnTo>
                  <a:pt x="372497" y="1039754"/>
                </a:lnTo>
                <a:cubicBezTo>
                  <a:pt x="371621" y="1035864"/>
                  <a:pt x="370746" y="1031976"/>
                  <a:pt x="369959" y="1028424"/>
                </a:cubicBezTo>
                <a:cubicBezTo>
                  <a:pt x="369347" y="1025210"/>
                  <a:pt x="368646" y="1022337"/>
                  <a:pt x="367947" y="1019632"/>
                </a:cubicBezTo>
                <a:close/>
                <a:moveTo>
                  <a:pt x="583128" y="1018199"/>
                </a:moveTo>
                <a:lnTo>
                  <a:pt x="592470" y="1105192"/>
                </a:lnTo>
                <a:lnTo>
                  <a:pt x="592352" y="1107100"/>
                </a:lnTo>
                <a:lnTo>
                  <a:pt x="601281" y="1102887"/>
                </a:lnTo>
                <a:cubicBezTo>
                  <a:pt x="607673" y="1100574"/>
                  <a:pt x="613034" y="1099031"/>
                  <a:pt x="616849" y="1098106"/>
                </a:cubicBezTo>
                <a:cubicBezTo>
                  <a:pt x="618707" y="1097643"/>
                  <a:pt x="620252" y="1097336"/>
                  <a:pt x="621387" y="1097181"/>
                </a:cubicBezTo>
                <a:cubicBezTo>
                  <a:pt x="622417" y="1097027"/>
                  <a:pt x="622831" y="1096874"/>
                  <a:pt x="622933" y="1096874"/>
                </a:cubicBezTo>
                <a:cubicBezTo>
                  <a:pt x="624685" y="1094714"/>
                  <a:pt x="626439" y="1092557"/>
                  <a:pt x="628192" y="1090551"/>
                </a:cubicBezTo>
                <a:cubicBezTo>
                  <a:pt x="634275" y="1083459"/>
                  <a:pt x="640771" y="1077445"/>
                  <a:pt x="647163" y="1071741"/>
                </a:cubicBezTo>
                <a:cubicBezTo>
                  <a:pt x="653557" y="1066190"/>
                  <a:pt x="659949" y="1061257"/>
                  <a:pt x="666136" y="1057093"/>
                </a:cubicBezTo>
                <a:lnTo>
                  <a:pt x="670550" y="1054423"/>
                </a:lnTo>
                <a:lnTo>
                  <a:pt x="671919" y="1039246"/>
                </a:lnTo>
                <a:lnTo>
                  <a:pt x="672751" y="1033315"/>
                </a:lnTo>
                <a:lnTo>
                  <a:pt x="620975" y="1023018"/>
                </a:lnTo>
                <a:close/>
                <a:moveTo>
                  <a:pt x="506214" y="1016235"/>
                </a:moveTo>
                <a:lnTo>
                  <a:pt x="475766" y="1020689"/>
                </a:lnTo>
                <a:lnTo>
                  <a:pt x="475745" y="1021154"/>
                </a:lnTo>
                <a:cubicBezTo>
                  <a:pt x="475483" y="1029946"/>
                  <a:pt x="475133" y="1042966"/>
                  <a:pt x="475308" y="1059707"/>
                </a:cubicBezTo>
                <a:cubicBezTo>
                  <a:pt x="475440" y="1076363"/>
                  <a:pt x="475986" y="1096738"/>
                  <a:pt x="477452" y="1119904"/>
                </a:cubicBezTo>
                <a:lnTo>
                  <a:pt x="479716" y="1142659"/>
                </a:lnTo>
                <a:lnTo>
                  <a:pt x="481158" y="1142358"/>
                </a:lnTo>
                <a:cubicBezTo>
                  <a:pt x="483324" y="1142049"/>
                  <a:pt x="485077" y="1141896"/>
                  <a:pt x="486417" y="1141742"/>
                </a:cubicBezTo>
                <a:cubicBezTo>
                  <a:pt x="486623" y="1140817"/>
                  <a:pt x="486829" y="1140045"/>
                  <a:pt x="487036" y="1139274"/>
                </a:cubicBezTo>
                <a:cubicBezTo>
                  <a:pt x="490953" y="1124318"/>
                  <a:pt x="493944" y="1109824"/>
                  <a:pt x="496521" y="1096411"/>
                </a:cubicBezTo>
                <a:cubicBezTo>
                  <a:pt x="501471" y="1069428"/>
                  <a:pt x="504048" y="1046454"/>
                  <a:pt x="505286" y="1030419"/>
                </a:cubicBezTo>
                <a:cubicBezTo>
                  <a:pt x="505698" y="1024559"/>
                  <a:pt x="506007" y="1020089"/>
                  <a:pt x="506214" y="1016235"/>
                </a:cubicBezTo>
                <a:close/>
                <a:moveTo>
                  <a:pt x="537662" y="1015822"/>
                </a:moveTo>
                <a:lnTo>
                  <a:pt x="535683" y="1041783"/>
                </a:lnTo>
                <a:cubicBezTo>
                  <a:pt x="535333" y="1055480"/>
                  <a:pt x="535420" y="1069853"/>
                  <a:pt x="536295" y="1084733"/>
                </a:cubicBezTo>
                <a:cubicBezTo>
                  <a:pt x="537258" y="1099443"/>
                  <a:pt x="538657" y="1114830"/>
                  <a:pt x="541020" y="1129879"/>
                </a:cubicBezTo>
                <a:lnTo>
                  <a:pt x="543506" y="1142787"/>
                </a:lnTo>
                <a:lnTo>
                  <a:pt x="546220" y="1139583"/>
                </a:lnTo>
                <a:cubicBezTo>
                  <a:pt x="549519" y="1135575"/>
                  <a:pt x="553438" y="1132644"/>
                  <a:pt x="557047" y="1129099"/>
                </a:cubicBezTo>
                <a:cubicBezTo>
                  <a:pt x="560758" y="1125861"/>
                  <a:pt x="564677" y="1123085"/>
                  <a:pt x="568492" y="1120156"/>
                </a:cubicBezTo>
                <a:cubicBezTo>
                  <a:pt x="572409" y="1117688"/>
                  <a:pt x="576225" y="1114912"/>
                  <a:pt x="580040" y="1112909"/>
                </a:cubicBezTo>
                <a:lnTo>
                  <a:pt x="583144" y="1111444"/>
                </a:lnTo>
                <a:lnTo>
                  <a:pt x="583282" y="1105869"/>
                </a:lnTo>
                <a:lnTo>
                  <a:pt x="570171" y="1016549"/>
                </a:lnTo>
                <a:lnTo>
                  <a:pt x="569059" y="1016407"/>
                </a:lnTo>
                <a:close/>
                <a:moveTo>
                  <a:pt x="518278" y="1015463"/>
                </a:moveTo>
                <a:cubicBezTo>
                  <a:pt x="518071" y="1019935"/>
                  <a:pt x="517555" y="1025793"/>
                  <a:pt x="516834" y="1033039"/>
                </a:cubicBezTo>
                <a:cubicBezTo>
                  <a:pt x="515185" y="1049846"/>
                  <a:pt x="511989" y="1073437"/>
                  <a:pt x="506316" y="1101037"/>
                </a:cubicBezTo>
                <a:cubicBezTo>
                  <a:pt x="503430" y="1114759"/>
                  <a:pt x="500027" y="1129562"/>
                  <a:pt x="495696" y="1144671"/>
                </a:cubicBezTo>
                <a:lnTo>
                  <a:pt x="483639" y="1182089"/>
                </a:lnTo>
                <a:lnTo>
                  <a:pt x="485107" y="1196841"/>
                </a:lnTo>
                <a:cubicBezTo>
                  <a:pt x="488870" y="1224572"/>
                  <a:pt x="494142" y="1254206"/>
                  <a:pt x="501252" y="1284156"/>
                </a:cubicBezTo>
                <a:lnTo>
                  <a:pt x="524921" y="1361883"/>
                </a:lnTo>
                <a:lnTo>
                  <a:pt x="526629" y="1361766"/>
                </a:lnTo>
                <a:cubicBezTo>
                  <a:pt x="541684" y="1359761"/>
                  <a:pt x="560139" y="1357603"/>
                  <a:pt x="580761" y="1350974"/>
                </a:cubicBezTo>
                <a:cubicBezTo>
                  <a:pt x="591021" y="1347735"/>
                  <a:pt x="601899" y="1343611"/>
                  <a:pt x="613009" y="1337983"/>
                </a:cubicBezTo>
                <a:lnTo>
                  <a:pt x="613898" y="1337401"/>
                </a:lnTo>
                <a:lnTo>
                  <a:pt x="604019" y="1320617"/>
                </a:lnTo>
                <a:cubicBezTo>
                  <a:pt x="601657" y="1316559"/>
                  <a:pt x="599294" y="1312161"/>
                  <a:pt x="596757" y="1307598"/>
                </a:cubicBezTo>
                <a:cubicBezTo>
                  <a:pt x="594307" y="1302862"/>
                  <a:pt x="591857" y="1297959"/>
                  <a:pt x="589320" y="1292886"/>
                </a:cubicBezTo>
                <a:cubicBezTo>
                  <a:pt x="584245" y="1283247"/>
                  <a:pt x="579431" y="1272086"/>
                  <a:pt x="574357" y="1260757"/>
                </a:cubicBezTo>
                <a:cubicBezTo>
                  <a:pt x="570770" y="1275638"/>
                  <a:pt x="567707" y="1287474"/>
                  <a:pt x="565345" y="1295422"/>
                </a:cubicBezTo>
                <a:cubicBezTo>
                  <a:pt x="562894" y="1304047"/>
                  <a:pt x="561582" y="1308781"/>
                  <a:pt x="561582" y="1308781"/>
                </a:cubicBezTo>
                <a:cubicBezTo>
                  <a:pt x="561582" y="1308781"/>
                  <a:pt x="562720" y="1304047"/>
                  <a:pt x="564820" y="1294915"/>
                </a:cubicBezTo>
                <a:cubicBezTo>
                  <a:pt x="566919" y="1286291"/>
                  <a:pt x="569632" y="1273440"/>
                  <a:pt x="572870" y="1257206"/>
                </a:cubicBezTo>
                <a:cubicBezTo>
                  <a:pt x="570682" y="1251965"/>
                  <a:pt x="568582" y="1246723"/>
                  <a:pt x="566394" y="1241482"/>
                </a:cubicBezTo>
                <a:lnTo>
                  <a:pt x="564306" y="1235840"/>
                </a:lnTo>
                <a:lnTo>
                  <a:pt x="562202" y="1244430"/>
                </a:lnTo>
                <a:cubicBezTo>
                  <a:pt x="560862" y="1251060"/>
                  <a:pt x="559418" y="1256764"/>
                  <a:pt x="558697" y="1261699"/>
                </a:cubicBezTo>
                <a:cubicBezTo>
                  <a:pt x="557047" y="1271413"/>
                  <a:pt x="556119" y="1276962"/>
                  <a:pt x="556119" y="1276962"/>
                </a:cubicBezTo>
                <a:cubicBezTo>
                  <a:pt x="556119" y="1276962"/>
                  <a:pt x="556841" y="1271258"/>
                  <a:pt x="557974" y="1261390"/>
                </a:cubicBezTo>
                <a:cubicBezTo>
                  <a:pt x="558490" y="1256302"/>
                  <a:pt x="559625" y="1250443"/>
                  <a:pt x="560655" y="1243658"/>
                </a:cubicBezTo>
                <a:lnTo>
                  <a:pt x="562883" y="1231999"/>
                </a:lnTo>
                <a:lnTo>
                  <a:pt x="559132" y="1221867"/>
                </a:lnTo>
                <a:cubicBezTo>
                  <a:pt x="556945" y="1214934"/>
                  <a:pt x="554669" y="1208000"/>
                  <a:pt x="552395" y="1201068"/>
                </a:cubicBezTo>
                <a:cubicBezTo>
                  <a:pt x="550382" y="1193797"/>
                  <a:pt x="548195" y="1186695"/>
                  <a:pt x="546270" y="1179256"/>
                </a:cubicBezTo>
                <a:lnTo>
                  <a:pt x="540749" y="1153436"/>
                </a:lnTo>
                <a:lnTo>
                  <a:pt x="538693" y="1155464"/>
                </a:lnTo>
                <a:cubicBezTo>
                  <a:pt x="535497" y="1159011"/>
                  <a:pt x="532404" y="1162403"/>
                  <a:pt x="529929" y="1166257"/>
                </a:cubicBezTo>
                <a:cubicBezTo>
                  <a:pt x="527352" y="1169958"/>
                  <a:pt x="524670" y="1173350"/>
                  <a:pt x="522814" y="1177050"/>
                </a:cubicBezTo>
                <a:cubicBezTo>
                  <a:pt x="520753" y="1180597"/>
                  <a:pt x="518897" y="1183989"/>
                  <a:pt x="517246" y="1186918"/>
                </a:cubicBezTo>
                <a:cubicBezTo>
                  <a:pt x="515906" y="1190156"/>
                  <a:pt x="514669" y="1192932"/>
                  <a:pt x="513638" y="1195244"/>
                </a:cubicBezTo>
                <a:cubicBezTo>
                  <a:pt x="511575" y="1200024"/>
                  <a:pt x="510442" y="1202646"/>
                  <a:pt x="510442" y="1202646"/>
                </a:cubicBezTo>
                <a:cubicBezTo>
                  <a:pt x="510442" y="1202646"/>
                  <a:pt x="511473" y="1199870"/>
                  <a:pt x="513226" y="1194935"/>
                </a:cubicBezTo>
                <a:cubicBezTo>
                  <a:pt x="514153" y="1192469"/>
                  <a:pt x="515185" y="1189384"/>
                  <a:pt x="516422" y="1185993"/>
                </a:cubicBezTo>
                <a:cubicBezTo>
                  <a:pt x="517969" y="1182908"/>
                  <a:pt x="519618" y="1179210"/>
                  <a:pt x="521474" y="1175353"/>
                </a:cubicBezTo>
                <a:cubicBezTo>
                  <a:pt x="523124" y="1171192"/>
                  <a:pt x="525598" y="1167491"/>
                  <a:pt x="528073" y="1163328"/>
                </a:cubicBezTo>
                <a:cubicBezTo>
                  <a:pt x="530444" y="1159011"/>
                  <a:pt x="533332" y="1155155"/>
                  <a:pt x="536425" y="1151147"/>
                </a:cubicBezTo>
                <a:lnTo>
                  <a:pt x="539486" y="1147533"/>
                </a:lnTo>
                <a:lnTo>
                  <a:pt x="536470" y="1133430"/>
                </a:lnTo>
                <a:cubicBezTo>
                  <a:pt x="533670" y="1118043"/>
                  <a:pt x="531920" y="1102148"/>
                  <a:pt x="530608" y="1086592"/>
                </a:cubicBezTo>
                <a:cubicBezTo>
                  <a:pt x="529382" y="1071036"/>
                  <a:pt x="529033" y="1055817"/>
                  <a:pt x="529120" y="1041275"/>
                </a:cubicBezTo>
                <a:lnTo>
                  <a:pt x="530554" y="1015690"/>
                </a:lnTo>
                <a:lnTo>
                  <a:pt x="518381" y="1015463"/>
                </a:lnTo>
                <a:cubicBezTo>
                  <a:pt x="518278" y="1015463"/>
                  <a:pt x="518278" y="1015463"/>
                  <a:pt x="518278" y="1015463"/>
                </a:cubicBezTo>
                <a:close/>
                <a:moveTo>
                  <a:pt x="1808779" y="995920"/>
                </a:moveTo>
                <a:cubicBezTo>
                  <a:pt x="1807827" y="997461"/>
                  <a:pt x="1807064" y="998849"/>
                  <a:pt x="1806112" y="1000699"/>
                </a:cubicBezTo>
                <a:lnTo>
                  <a:pt x="1801648" y="1009786"/>
                </a:lnTo>
                <a:lnTo>
                  <a:pt x="1808563" y="1000900"/>
                </a:lnTo>
                <a:close/>
                <a:moveTo>
                  <a:pt x="1471830" y="993410"/>
                </a:moveTo>
                <a:lnTo>
                  <a:pt x="1459082" y="1017660"/>
                </a:lnTo>
                <a:cubicBezTo>
                  <a:pt x="1452700" y="1028608"/>
                  <a:pt x="1446128" y="1038322"/>
                  <a:pt x="1439650" y="1047109"/>
                </a:cubicBezTo>
                <a:cubicBezTo>
                  <a:pt x="1436316" y="1051428"/>
                  <a:pt x="1432981" y="1055436"/>
                  <a:pt x="1429838" y="1059290"/>
                </a:cubicBezTo>
                <a:cubicBezTo>
                  <a:pt x="1426504" y="1062837"/>
                  <a:pt x="1423266" y="1066229"/>
                  <a:pt x="1420217" y="1069467"/>
                </a:cubicBezTo>
                <a:lnTo>
                  <a:pt x="1413301" y="1075273"/>
                </a:lnTo>
                <a:lnTo>
                  <a:pt x="1419449" y="1123085"/>
                </a:lnTo>
                <a:lnTo>
                  <a:pt x="1426723" y="1153527"/>
                </a:lnTo>
                <a:lnTo>
                  <a:pt x="1435054" y="1153210"/>
                </a:lnTo>
                <a:cubicBezTo>
                  <a:pt x="1451248" y="1153653"/>
                  <a:pt x="1467609" y="1155041"/>
                  <a:pt x="1484041" y="1157045"/>
                </a:cubicBezTo>
                <a:lnTo>
                  <a:pt x="1514258" y="1161745"/>
                </a:lnTo>
                <a:lnTo>
                  <a:pt x="1506680" y="1145905"/>
                </a:lnTo>
                <a:cubicBezTo>
                  <a:pt x="1504102" y="1139583"/>
                  <a:pt x="1501421" y="1133260"/>
                  <a:pt x="1498741" y="1126940"/>
                </a:cubicBezTo>
                <a:cubicBezTo>
                  <a:pt x="1496369" y="1120310"/>
                  <a:pt x="1493791" y="1113834"/>
                  <a:pt x="1491523" y="1107050"/>
                </a:cubicBezTo>
                <a:lnTo>
                  <a:pt x="1482457" y="1074246"/>
                </a:lnTo>
                <a:lnTo>
                  <a:pt x="1479277" y="1083344"/>
                </a:lnTo>
                <a:cubicBezTo>
                  <a:pt x="1474419" y="1095062"/>
                  <a:pt x="1468608" y="1104312"/>
                  <a:pt x="1463083" y="1110944"/>
                </a:cubicBezTo>
                <a:cubicBezTo>
                  <a:pt x="1460320" y="1114335"/>
                  <a:pt x="1457653" y="1116802"/>
                  <a:pt x="1455177" y="1118961"/>
                </a:cubicBezTo>
                <a:cubicBezTo>
                  <a:pt x="1452796" y="1121119"/>
                  <a:pt x="1450510" y="1122506"/>
                  <a:pt x="1448699" y="1123894"/>
                </a:cubicBezTo>
                <a:cubicBezTo>
                  <a:pt x="1444985" y="1125900"/>
                  <a:pt x="1442793" y="1127132"/>
                  <a:pt x="1442793" y="1127132"/>
                </a:cubicBezTo>
                <a:cubicBezTo>
                  <a:pt x="1442793" y="1127132"/>
                  <a:pt x="1444889" y="1125591"/>
                  <a:pt x="1448509" y="1123124"/>
                </a:cubicBezTo>
                <a:cubicBezTo>
                  <a:pt x="1450224" y="1121581"/>
                  <a:pt x="1452414" y="1119886"/>
                  <a:pt x="1454700" y="1117573"/>
                </a:cubicBezTo>
                <a:cubicBezTo>
                  <a:pt x="1456987" y="1115261"/>
                  <a:pt x="1459559" y="1112332"/>
                  <a:pt x="1462036" y="1108784"/>
                </a:cubicBezTo>
                <a:cubicBezTo>
                  <a:pt x="1467084" y="1101692"/>
                  <a:pt x="1472229" y="1092131"/>
                  <a:pt x="1476325" y="1080415"/>
                </a:cubicBezTo>
                <a:lnTo>
                  <a:pt x="1480345" y="1066603"/>
                </a:lnTo>
                <a:lnTo>
                  <a:pt x="1479975" y="1065264"/>
                </a:lnTo>
                <a:cubicBezTo>
                  <a:pt x="1476675" y="1051233"/>
                  <a:pt x="1474613" y="1036740"/>
                  <a:pt x="1473067" y="1022555"/>
                </a:cubicBezTo>
                <a:close/>
                <a:moveTo>
                  <a:pt x="1646828" y="986914"/>
                </a:moveTo>
                <a:lnTo>
                  <a:pt x="1644845" y="998656"/>
                </a:lnTo>
                <a:cubicBezTo>
                  <a:pt x="1642681" y="1009140"/>
                  <a:pt x="1641856" y="1019626"/>
                  <a:pt x="1640825" y="1029957"/>
                </a:cubicBezTo>
                <a:cubicBezTo>
                  <a:pt x="1639484" y="1040133"/>
                  <a:pt x="1639484" y="1050155"/>
                  <a:pt x="1639174" y="1059713"/>
                </a:cubicBezTo>
                <a:lnTo>
                  <a:pt x="1638910" y="1071597"/>
                </a:lnTo>
                <a:lnTo>
                  <a:pt x="1645886" y="1043409"/>
                </a:lnTo>
                <a:cubicBezTo>
                  <a:pt x="1646552" y="1038476"/>
                  <a:pt x="1647029" y="1033234"/>
                  <a:pt x="1647315" y="1027990"/>
                </a:cubicBezTo>
                <a:cubicBezTo>
                  <a:pt x="1647791" y="1022748"/>
                  <a:pt x="1647791" y="1017352"/>
                  <a:pt x="1647886" y="1011955"/>
                </a:cubicBezTo>
                <a:cubicBezTo>
                  <a:pt x="1647981" y="1006559"/>
                  <a:pt x="1647601" y="1001162"/>
                  <a:pt x="1647506" y="995766"/>
                </a:cubicBezTo>
                <a:close/>
                <a:moveTo>
                  <a:pt x="691431" y="983615"/>
                </a:moveTo>
                <a:cubicBezTo>
                  <a:pt x="690556" y="986657"/>
                  <a:pt x="689769" y="989701"/>
                  <a:pt x="688981" y="992745"/>
                </a:cubicBezTo>
                <a:lnTo>
                  <a:pt x="686026" y="1006394"/>
                </a:lnTo>
                <a:lnTo>
                  <a:pt x="697778" y="1008083"/>
                </a:lnTo>
                <a:lnTo>
                  <a:pt x="695718" y="999171"/>
                </a:lnTo>
                <a:cubicBezTo>
                  <a:pt x="694143" y="993252"/>
                  <a:pt x="692743" y="988011"/>
                  <a:pt x="691431" y="983615"/>
                </a:cubicBezTo>
                <a:close/>
                <a:moveTo>
                  <a:pt x="1286331" y="978405"/>
                </a:moveTo>
                <a:lnTo>
                  <a:pt x="1278757" y="991448"/>
                </a:lnTo>
                <a:cubicBezTo>
                  <a:pt x="1276281" y="996383"/>
                  <a:pt x="1273708" y="1001317"/>
                  <a:pt x="1271232" y="1006097"/>
                </a:cubicBezTo>
                <a:cubicBezTo>
                  <a:pt x="1269994" y="1008563"/>
                  <a:pt x="1268754" y="1011030"/>
                  <a:pt x="1267516" y="1013343"/>
                </a:cubicBezTo>
                <a:cubicBezTo>
                  <a:pt x="1266373" y="1015965"/>
                  <a:pt x="1265325" y="1018431"/>
                  <a:pt x="1264183" y="1020898"/>
                </a:cubicBezTo>
                <a:cubicBezTo>
                  <a:pt x="1259800" y="1030921"/>
                  <a:pt x="1255514" y="1040480"/>
                  <a:pt x="1251513" y="1049578"/>
                </a:cubicBezTo>
                <a:cubicBezTo>
                  <a:pt x="1247798" y="1058983"/>
                  <a:pt x="1244368" y="1068079"/>
                  <a:pt x="1241225" y="1076406"/>
                </a:cubicBezTo>
                <a:cubicBezTo>
                  <a:pt x="1239606" y="1080569"/>
                  <a:pt x="1238081" y="1084577"/>
                  <a:pt x="1236652" y="1088433"/>
                </a:cubicBezTo>
                <a:cubicBezTo>
                  <a:pt x="1235414" y="1092440"/>
                  <a:pt x="1234176" y="1096141"/>
                  <a:pt x="1233033" y="1099688"/>
                </a:cubicBezTo>
                <a:cubicBezTo>
                  <a:pt x="1230746" y="1106625"/>
                  <a:pt x="1228746" y="1112792"/>
                  <a:pt x="1227127" y="1117881"/>
                </a:cubicBezTo>
                <a:lnTo>
                  <a:pt x="1224355" y="1126443"/>
                </a:lnTo>
                <a:lnTo>
                  <a:pt x="1224368" y="1126477"/>
                </a:lnTo>
                <a:lnTo>
                  <a:pt x="1231070" y="1141124"/>
                </a:lnTo>
                <a:lnTo>
                  <a:pt x="1238597" y="1154848"/>
                </a:lnTo>
                <a:cubicBezTo>
                  <a:pt x="1243753" y="1164407"/>
                  <a:pt x="1249114" y="1173042"/>
                  <a:pt x="1254064" y="1182908"/>
                </a:cubicBezTo>
                <a:lnTo>
                  <a:pt x="1264943" y="1207731"/>
                </a:lnTo>
                <a:lnTo>
                  <a:pt x="1295874" y="1184988"/>
                </a:lnTo>
                <a:lnTo>
                  <a:pt x="1297060" y="1178901"/>
                </a:lnTo>
                <a:cubicBezTo>
                  <a:pt x="1297678" y="1175353"/>
                  <a:pt x="1298400" y="1171655"/>
                  <a:pt x="1299121" y="1167799"/>
                </a:cubicBezTo>
                <a:cubicBezTo>
                  <a:pt x="1299637" y="1163944"/>
                  <a:pt x="1300049" y="1159781"/>
                  <a:pt x="1300565" y="1155618"/>
                </a:cubicBezTo>
                <a:cubicBezTo>
                  <a:pt x="1301493" y="1147291"/>
                  <a:pt x="1302731" y="1138504"/>
                  <a:pt x="1302937" y="1129253"/>
                </a:cubicBezTo>
                <a:cubicBezTo>
                  <a:pt x="1303349" y="1120001"/>
                  <a:pt x="1303968" y="1110596"/>
                  <a:pt x="1303555" y="1100883"/>
                </a:cubicBezTo>
                <a:cubicBezTo>
                  <a:pt x="1303452" y="1096102"/>
                  <a:pt x="1303452" y="1091323"/>
                  <a:pt x="1303349" y="1086390"/>
                </a:cubicBezTo>
                <a:lnTo>
                  <a:pt x="1303068" y="1082430"/>
                </a:lnTo>
                <a:lnTo>
                  <a:pt x="1302000" y="1085657"/>
                </a:lnTo>
                <a:cubicBezTo>
                  <a:pt x="1300571" y="1089511"/>
                  <a:pt x="1299238" y="1093212"/>
                  <a:pt x="1298000" y="1096295"/>
                </a:cubicBezTo>
                <a:cubicBezTo>
                  <a:pt x="1296666" y="1099379"/>
                  <a:pt x="1295428" y="1101846"/>
                  <a:pt x="1294474" y="1104005"/>
                </a:cubicBezTo>
                <a:cubicBezTo>
                  <a:pt x="1292570" y="1108168"/>
                  <a:pt x="1291427" y="1110635"/>
                  <a:pt x="1291427" y="1110635"/>
                </a:cubicBezTo>
                <a:cubicBezTo>
                  <a:pt x="1291427" y="1110635"/>
                  <a:pt x="1292474" y="1108013"/>
                  <a:pt x="1294285" y="1103696"/>
                </a:cubicBezTo>
                <a:cubicBezTo>
                  <a:pt x="1295237" y="1101539"/>
                  <a:pt x="1296380" y="1098917"/>
                  <a:pt x="1297618" y="1095832"/>
                </a:cubicBezTo>
                <a:cubicBezTo>
                  <a:pt x="1298761" y="1092594"/>
                  <a:pt x="1299999" y="1089049"/>
                  <a:pt x="1301333" y="1085039"/>
                </a:cubicBezTo>
                <a:lnTo>
                  <a:pt x="1302876" y="1079733"/>
                </a:lnTo>
                <a:lnTo>
                  <a:pt x="1302319" y="1071896"/>
                </a:lnTo>
                <a:cubicBezTo>
                  <a:pt x="1301905" y="1062182"/>
                  <a:pt x="1300565" y="1052621"/>
                  <a:pt x="1299430" y="1043216"/>
                </a:cubicBezTo>
                <a:cubicBezTo>
                  <a:pt x="1298297" y="1033811"/>
                  <a:pt x="1296544" y="1024715"/>
                  <a:pt x="1295100" y="1015926"/>
                </a:cubicBezTo>
                <a:cubicBezTo>
                  <a:pt x="1293245" y="1007292"/>
                  <a:pt x="1291698" y="998810"/>
                  <a:pt x="1289635" y="991102"/>
                </a:cubicBezTo>
                <a:cubicBezTo>
                  <a:pt x="1288605" y="987247"/>
                  <a:pt x="1287677" y="983547"/>
                  <a:pt x="1286749" y="979846"/>
                </a:cubicBezTo>
                <a:close/>
                <a:moveTo>
                  <a:pt x="2074552" y="971096"/>
                </a:moveTo>
                <a:cubicBezTo>
                  <a:pt x="2074361" y="971250"/>
                  <a:pt x="2074267" y="971405"/>
                  <a:pt x="2074170" y="971712"/>
                </a:cubicBezTo>
                <a:cubicBezTo>
                  <a:pt x="2065788" y="987286"/>
                  <a:pt x="2054166" y="1010414"/>
                  <a:pt x="2043211" y="1041251"/>
                </a:cubicBezTo>
                <a:cubicBezTo>
                  <a:pt x="2032352" y="1071933"/>
                  <a:pt x="2021874" y="1110481"/>
                  <a:pt x="2019111" y="1154269"/>
                </a:cubicBezTo>
                <a:cubicBezTo>
                  <a:pt x="2017778" y="1176011"/>
                  <a:pt x="2018539" y="1198829"/>
                  <a:pt x="2021874" y="1221186"/>
                </a:cubicBezTo>
                <a:cubicBezTo>
                  <a:pt x="2023112" y="1229975"/>
                  <a:pt x="2024922" y="1238455"/>
                  <a:pt x="2027018" y="1246935"/>
                </a:cubicBezTo>
                <a:cubicBezTo>
                  <a:pt x="2028065" y="1244469"/>
                  <a:pt x="2029114" y="1242001"/>
                  <a:pt x="2030257" y="1239690"/>
                </a:cubicBezTo>
                <a:cubicBezTo>
                  <a:pt x="2032733" y="1233983"/>
                  <a:pt x="2035305" y="1228279"/>
                  <a:pt x="2037972" y="1223346"/>
                </a:cubicBezTo>
                <a:cubicBezTo>
                  <a:pt x="2040640" y="1218104"/>
                  <a:pt x="2043307" y="1213169"/>
                  <a:pt x="2045974" y="1207618"/>
                </a:cubicBezTo>
                <a:cubicBezTo>
                  <a:pt x="2048452" y="1202529"/>
                  <a:pt x="2051119" y="1197596"/>
                  <a:pt x="2053405" y="1192199"/>
                </a:cubicBezTo>
                <a:cubicBezTo>
                  <a:pt x="2062835" y="1171076"/>
                  <a:pt x="2069789" y="1146714"/>
                  <a:pt x="2074076" y="1121274"/>
                </a:cubicBezTo>
                <a:cubicBezTo>
                  <a:pt x="2082458" y="1071626"/>
                  <a:pt x="2080649" y="1018894"/>
                  <a:pt x="2074552" y="971096"/>
                </a:cubicBezTo>
                <a:close/>
                <a:moveTo>
                  <a:pt x="1281387" y="961498"/>
                </a:moveTo>
                <a:cubicBezTo>
                  <a:pt x="1280769" y="964427"/>
                  <a:pt x="1280355" y="967510"/>
                  <a:pt x="1279634" y="970441"/>
                </a:cubicBezTo>
                <a:lnTo>
                  <a:pt x="1268054" y="1002006"/>
                </a:lnTo>
                <a:lnTo>
                  <a:pt x="1268088" y="1001934"/>
                </a:lnTo>
                <a:cubicBezTo>
                  <a:pt x="1270469" y="996845"/>
                  <a:pt x="1272851" y="991757"/>
                  <a:pt x="1275328" y="986668"/>
                </a:cubicBezTo>
                <a:lnTo>
                  <a:pt x="1283984" y="970294"/>
                </a:lnTo>
                <a:lnTo>
                  <a:pt x="1283758" y="969516"/>
                </a:lnTo>
                <a:cubicBezTo>
                  <a:pt x="1283037" y="966585"/>
                  <a:pt x="1282211" y="963965"/>
                  <a:pt x="1281387" y="961498"/>
                </a:cubicBezTo>
                <a:close/>
                <a:moveTo>
                  <a:pt x="1489089" y="956602"/>
                </a:moveTo>
                <a:lnTo>
                  <a:pt x="1479366" y="978452"/>
                </a:lnTo>
                <a:lnTo>
                  <a:pt x="1479047" y="981696"/>
                </a:lnTo>
                <a:cubicBezTo>
                  <a:pt x="1478635" y="994186"/>
                  <a:pt x="1478737" y="1007292"/>
                  <a:pt x="1479768" y="1020860"/>
                </a:cubicBezTo>
                <a:lnTo>
                  <a:pt x="1483834" y="1050920"/>
                </a:lnTo>
                <a:lnTo>
                  <a:pt x="1485660" y="1041405"/>
                </a:lnTo>
                <a:cubicBezTo>
                  <a:pt x="1489852" y="1013498"/>
                  <a:pt x="1490137" y="984511"/>
                  <a:pt x="1489375" y="963079"/>
                </a:cubicBezTo>
                <a:cubicBezTo>
                  <a:pt x="1489280" y="960766"/>
                  <a:pt x="1489184" y="958606"/>
                  <a:pt x="1489089" y="956602"/>
                </a:cubicBezTo>
                <a:close/>
                <a:moveTo>
                  <a:pt x="549507" y="948782"/>
                </a:moveTo>
                <a:cubicBezTo>
                  <a:pt x="549332" y="949289"/>
                  <a:pt x="549158" y="949796"/>
                  <a:pt x="548807" y="950811"/>
                </a:cubicBezTo>
                <a:cubicBezTo>
                  <a:pt x="547145" y="956729"/>
                  <a:pt x="545286" y="964254"/>
                  <a:pt x="543492" y="973173"/>
                </a:cubicBezTo>
                <a:lnTo>
                  <a:pt x="540081" y="994471"/>
                </a:lnTo>
                <a:lnTo>
                  <a:pt x="563878" y="993632"/>
                </a:lnTo>
                <a:close/>
                <a:moveTo>
                  <a:pt x="1831260" y="948739"/>
                </a:moveTo>
                <a:cubicBezTo>
                  <a:pt x="1830021" y="953981"/>
                  <a:pt x="1828783" y="959378"/>
                  <a:pt x="1827831" y="964775"/>
                </a:cubicBezTo>
                <a:lnTo>
                  <a:pt x="1827558" y="966417"/>
                </a:lnTo>
                <a:lnTo>
                  <a:pt x="1833531" y="954482"/>
                </a:lnTo>
                <a:close/>
                <a:moveTo>
                  <a:pt x="305297" y="947597"/>
                </a:moveTo>
                <a:cubicBezTo>
                  <a:pt x="302497" y="951655"/>
                  <a:pt x="299610" y="956391"/>
                  <a:pt x="296547" y="961462"/>
                </a:cubicBezTo>
                <a:cubicBezTo>
                  <a:pt x="293222" y="967043"/>
                  <a:pt x="289985" y="973301"/>
                  <a:pt x="286660" y="979894"/>
                </a:cubicBezTo>
                <a:cubicBezTo>
                  <a:pt x="283510" y="986996"/>
                  <a:pt x="280010" y="993759"/>
                  <a:pt x="277123" y="1001708"/>
                </a:cubicBezTo>
                <a:cubicBezTo>
                  <a:pt x="275635" y="1005596"/>
                  <a:pt x="274148" y="1009486"/>
                  <a:pt x="272573" y="1013376"/>
                </a:cubicBezTo>
                <a:lnTo>
                  <a:pt x="268460" y="1025888"/>
                </a:lnTo>
                <a:cubicBezTo>
                  <a:pt x="265485" y="1034173"/>
                  <a:pt x="263473" y="1043305"/>
                  <a:pt x="261111" y="1051929"/>
                </a:cubicBezTo>
                <a:cubicBezTo>
                  <a:pt x="259885" y="1056324"/>
                  <a:pt x="258923" y="1060721"/>
                  <a:pt x="258048" y="1065287"/>
                </a:cubicBezTo>
                <a:lnTo>
                  <a:pt x="255794" y="1076388"/>
                </a:lnTo>
                <a:lnTo>
                  <a:pt x="291117" y="1063472"/>
                </a:lnTo>
                <a:lnTo>
                  <a:pt x="290685" y="1055310"/>
                </a:lnTo>
                <a:cubicBezTo>
                  <a:pt x="291560" y="1029271"/>
                  <a:pt x="294447" y="1004581"/>
                  <a:pt x="298298" y="982093"/>
                </a:cubicBezTo>
                <a:cubicBezTo>
                  <a:pt x="300398" y="969918"/>
                  <a:pt x="302759" y="958589"/>
                  <a:pt x="305297" y="947597"/>
                </a:cubicBezTo>
                <a:close/>
                <a:moveTo>
                  <a:pt x="1313526" y="936251"/>
                </a:moveTo>
                <a:cubicBezTo>
                  <a:pt x="1313335" y="936713"/>
                  <a:pt x="1313050" y="937020"/>
                  <a:pt x="1312765" y="937329"/>
                </a:cubicBezTo>
                <a:cubicBezTo>
                  <a:pt x="1309907" y="941493"/>
                  <a:pt x="1306858" y="945656"/>
                  <a:pt x="1303906" y="949973"/>
                </a:cubicBezTo>
                <a:lnTo>
                  <a:pt x="1301542" y="953549"/>
                </a:lnTo>
                <a:lnTo>
                  <a:pt x="1302731" y="958723"/>
                </a:lnTo>
                <a:cubicBezTo>
                  <a:pt x="1303452" y="962577"/>
                  <a:pt x="1304277" y="966431"/>
                  <a:pt x="1305101" y="970441"/>
                </a:cubicBezTo>
                <a:cubicBezTo>
                  <a:pt x="1305824" y="974604"/>
                  <a:pt x="1306545" y="978767"/>
                  <a:pt x="1307267" y="983084"/>
                </a:cubicBezTo>
                <a:cubicBezTo>
                  <a:pt x="1308813" y="991718"/>
                  <a:pt x="1309741" y="1001123"/>
                  <a:pt x="1311083" y="1010528"/>
                </a:cubicBezTo>
                <a:lnTo>
                  <a:pt x="1312782" y="1030863"/>
                </a:lnTo>
                <a:lnTo>
                  <a:pt x="1313812" y="1022594"/>
                </a:lnTo>
                <a:cubicBezTo>
                  <a:pt x="1314575" y="1016736"/>
                  <a:pt x="1314764" y="1010723"/>
                  <a:pt x="1315241" y="1004863"/>
                </a:cubicBezTo>
                <a:cubicBezTo>
                  <a:pt x="1315527" y="999005"/>
                  <a:pt x="1315718" y="993145"/>
                  <a:pt x="1315813" y="987594"/>
                </a:cubicBezTo>
                <a:cubicBezTo>
                  <a:pt x="1315908" y="976492"/>
                  <a:pt x="1315718" y="966008"/>
                  <a:pt x="1315146" y="957065"/>
                </a:cubicBezTo>
                <a:cubicBezTo>
                  <a:pt x="1314670" y="948431"/>
                  <a:pt x="1314098" y="941337"/>
                  <a:pt x="1313526" y="936251"/>
                </a:cubicBezTo>
                <a:close/>
                <a:moveTo>
                  <a:pt x="1858488" y="927269"/>
                </a:moveTo>
                <a:cubicBezTo>
                  <a:pt x="1858179" y="928039"/>
                  <a:pt x="1857972" y="928964"/>
                  <a:pt x="1857663" y="929889"/>
                </a:cubicBezTo>
                <a:lnTo>
                  <a:pt x="1849075" y="946455"/>
                </a:lnTo>
                <a:lnTo>
                  <a:pt x="1849967" y="948720"/>
                </a:lnTo>
                <a:cubicBezTo>
                  <a:pt x="1852932" y="956834"/>
                  <a:pt x="1856075" y="966162"/>
                  <a:pt x="1859171" y="976647"/>
                </a:cubicBezTo>
                <a:lnTo>
                  <a:pt x="1865922" y="1002965"/>
                </a:lnTo>
                <a:lnTo>
                  <a:pt x="1865808" y="1000198"/>
                </a:lnTo>
                <a:cubicBezTo>
                  <a:pt x="1865292" y="989867"/>
                  <a:pt x="1864468" y="980000"/>
                  <a:pt x="1863643" y="971057"/>
                </a:cubicBezTo>
                <a:cubicBezTo>
                  <a:pt x="1862921" y="961961"/>
                  <a:pt x="1861787" y="953788"/>
                  <a:pt x="1861065" y="946542"/>
                </a:cubicBezTo>
                <a:cubicBezTo>
                  <a:pt x="1860137" y="939450"/>
                  <a:pt x="1859415" y="932973"/>
                  <a:pt x="1858591" y="927885"/>
                </a:cubicBezTo>
                <a:cubicBezTo>
                  <a:pt x="1858591" y="927576"/>
                  <a:pt x="1858488" y="927423"/>
                  <a:pt x="1858488" y="927269"/>
                </a:cubicBezTo>
                <a:close/>
                <a:moveTo>
                  <a:pt x="709794" y="926923"/>
                </a:moveTo>
                <a:lnTo>
                  <a:pt x="706744" y="935085"/>
                </a:lnTo>
                <a:cubicBezTo>
                  <a:pt x="703506" y="943201"/>
                  <a:pt x="700706" y="952670"/>
                  <a:pt x="697556" y="962140"/>
                </a:cubicBezTo>
                <a:cubicBezTo>
                  <a:pt x="697380" y="962816"/>
                  <a:pt x="697206" y="963492"/>
                  <a:pt x="697031" y="963999"/>
                </a:cubicBezTo>
                <a:cubicBezTo>
                  <a:pt x="697293" y="965184"/>
                  <a:pt x="697644" y="966367"/>
                  <a:pt x="697994" y="967889"/>
                </a:cubicBezTo>
                <a:cubicBezTo>
                  <a:pt x="699480" y="973808"/>
                  <a:pt x="701406" y="982262"/>
                  <a:pt x="703593" y="992576"/>
                </a:cubicBezTo>
                <a:lnTo>
                  <a:pt x="706638" y="1009356"/>
                </a:lnTo>
                <a:lnTo>
                  <a:pt x="720164" y="1011300"/>
                </a:lnTo>
                <a:cubicBezTo>
                  <a:pt x="718515" y="992027"/>
                  <a:pt x="716556" y="972445"/>
                  <a:pt x="714184" y="952863"/>
                </a:cubicBezTo>
                <a:close/>
                <a:moveTo>
                  <a:pt x="1503663" y="916998"/>
                </a:moveTo>
                <a:lnTo>
                  <a:pt x="1498329" y="933320"/>
                </a:lnTo>
                <a:cubicBezTo>
                  <a:pt x="1498329" y="934091"/>
                  <a:pt x="1498424" y="934707"/>
                  <a:pt x="1498424" y="935479"/>
                </a:cubicBezTo>
                <a:cubicBezTo>
                  <a:pt x="1498615" y="941955"/>
                  <a:pt x="1498806" y="951360"/>
                  <a:pt x="1498710" y="962616"/>
                </a:cubicBezTo>
                <a:cubicBezTo>
                  <a:pt x="1498424" y="984973"/>
                  <a:pt x="1496710" y="1015193"/>
                  <a:pt x="1490899" y="1043718"/>
                </a:cubicBezTo>
                <a:lnTo>
                  <a:pt x="1485905" y="1064311"/>
                </a:lnTo>
                <a:lnTo>
                  <a:pt x="1495545" y="1103041"/>
                </a:lnTo>
                <a:cubicBezTo>
                  <a:pt x="1497710" y="1109671"/>
                  <a:pt x="1499978" y="1116147"/>
                  <a:pt x="1502143" y="1122776"/>
                </a:cubicBezTo>
                <a:cubicBezTo>
                  <a:pt x="1504618" y="1129099"/>
                  <a:pt x="1506989" y="1135420"/>
                  <a:pt x="1509464" y="1141742"/>
                </a:cubicBezTo>
                <a:cubicBezTo>
                  <a:pt x="1512145" y="1147754"/>
                  <a:pt x="1514825" y="1153768"/>
                  <a:pt x="1517403" y="1159781"/>
                </a:cubicBezTo>
                <a:lnTo>
                  <a:pt x="1518724" y="1162439"/>
                </a:lnTo>
                <a:lnTo>
                  <a:pt x="1524479" y="1163334"/>
                </a:lnTo>
                <a:lnTo>
                  <a:pt x="1532663" y="1117534"/>
                </a:lnTo>
                <a:cubicBezTo>
                  <a:pt x="1535447" y="1094561"/>
                  <a:pt x="1536994" y="1068349"/>
                  <a:pt x="1535138" y="1040133"/>
                </a:cubicBezTo>
                <a:cubicBezTo>
                  <a:pt x="1533282" y="1011916"/>
                  <a:pt x="1527920" y="982159"/>
                  <a:pt x="1518641" y="953172"/>
                </a:cubicBezTo>
                <a:close/>
                <a:moveTo>
                  <a:pt x="1207561" y="895813"/>
                </a:moveTo>
                <a:lnTo>
                  <a:pt x="1203554" y="900727"/>
                </a:lnTo>
                <a:lnTo>
                  <a:pt x="1203863" y="909915"/>
                </a:lnTo>
                <a:close/>
                <a:moveTo>
                  <a:pt x="1719490" y="883778"/>
                </a:moveTo>
                <a:lnTo>
                  <a:pt x="1714377" y="909267"/>
                </a:lnTo>
                <a:cubicBezTo>
                  <a:pt x="1708471" y="951207"/>
                  <a:pt x="1707899" y="997770"/>
                  <a:pt x="1712091" y="1045414"/>
                </a:cubicBezTo>
                <a:cubicBezTo>
                  <a:pt x="1712948" y="1052353"/>
                  <a:pt x="1713710" y="1059445"/>
                  <a:pt x="1714472" y="1066384"/>
                </a:cubicBezTo>
                <a:cubicBezTo>
                  <a:pt x="1714472" y="1066384"/>
                  <a:pt x="1714567" y="1066384"/>
                  <a:pt x="1714567" y="1066538"/>
                </a:cubicBezTo>
                <a:cubicBezTo>
                  <a:pt x="1715710" y="1068695"/>
                  <a:pt x="1717235" y="1071626"/>
                  <a:pt x="1719140" y="1075634"/>
                </a:cubicBezTo>
                <a:lnTo>
                  <a:pt x="1730882" y="1103357"/>
                </a:lnTo>
                <a:lnTo>
                  <a:pt x="1739706" y="1091169"/>
                </a:lnTo>
                <a:cubicBezTo>
                  <a:pt x="1739706" y="1080376"/>
                  <a:pt x="1739706" y="1069428"/>
                  <a:pt x="1739810" y="1058328"/>
                </a:cubicBezTo>
                <a:cubicBezTo>
                  <a:pt x="1739397" y="1047226"/>
                  <a:pt x="1739294" y="1035817"/>
                  <a:pt x="1738675" y="1024406"/>
                </a:cubicBezTo>
                <a:cubicBezTo>
                  <a:pt x="1737335" y="1001585"/>
                  <a:pt x="1735479" y="978458"/>
                  <a:pt x="1732385" y="955794"/>
                </a:cubicBezTo>
                <a:lnTo>
                  <a:pt x="1730117" y="938832"/>
                </a:lnTo>
                <a:lnTo>
                  <a:pt x="1727230" y="922025"/>
                </a:lnTo>
                <a:cubicBezTo>
                  <a:pt x="1725477" y="910770"/>
                  <a:pt x="1723002" y="899977"/>
                  <a:pt x="1720837" y="889030"/>
                </a:cubicBezTo>
                <a:close/>
                <a:moveTo>
                  <a:pt x="729493" y="882834"/>
                </a:moveTo>
                <a:lnTo>
                  <a:pt x="727272" y="887265"/>
                </a:lnTo>
                <a:lnTo>
                  <a:pt x="735425" y="947621"/>
                </a:lnTo>
                <a:cubicBezTo>
                  <a:pt x="737488" y="969825"/>
                  <a:pt x="738930" y="992027"/>
                  <a:pt x="739962" y="1014075"/>
                </a:cubicBezTo>
                <a:lnTo>
                  <a:pt x="750774" y="1014872"/>
                </a:lnTo>
                <a:lnTo>
                  <a:pt x="750668" y="1013376"/>
                </a:lnTo>
                <a:lnTo>
                  <a:pt x="748743" y="994774"/>
                </a:lnTo>
                <a:lnTo>
                  <a:pt x="746293" y="976343"/>
                </a:lnTo>
                <a:cubicBezTo>
                  <a:pt x="744805" y="963999"/>
                  <a:pt x="742705" y="952162"/>
                  <a:pt x="740868" y="940158"/>
                </a:cubicBezTo>
                <a:cubicBezTo>
                  <a:pt x="737455" y="920373"/>
                  <a:pt x="733693" y="901266"/>
                  <a:pt x="729493" y="882834"/>
                </a:cubicBezTo>
                <a:close/>
                <a:moveTo>
                  <a:pt x="1391686" y="869652"/>
                </a:moveTo>
                <a:lnTo>
                  <a:pt x="1381923" y="874113"/>
                </a:lnTo>
                <a:cubicBezTo>
                  <a:pt x="1377350" y="876270"/>
                  <a:pt x="1372397" y="879818"/>
                  <a:pt x="1366871" y="883209"/>
                </a:cubicBezTo>
                <a:cubicBezTo>
                  <a:pt x="1361537" y="887372"/>
                  <a:pt x="1355631" y="891382"/>
                  <a:pt x="1349725" y="896931"/>
                </a:cubicBezTo>
                <a:cubicBezTo>
                  <a:pt x="1343724" y="901866"/>
                  <a:pt x="1337723" y="908342"/>
                  <a:pt x="1331435" y="914972"/>
                </a:cubicBezTo>
                <a:cubicBezTo>
                  <a:pt x="1328197" y="918056"/>
                  <a:pt x="1325339" y="922064"/>
                  <a:pt x="1322195" y="925765"/>
                </a:cubicBezTo>
                <a:cubicBezTo>
                  <a:pt x="1320957" y="927153"/>
                  <a:pt x="1319814" y="928696"/>
                  <a:pt x="1318576" y="930237"/>
                </a:cubicBezTo>
                <a:cubicBezTo>
                  <a:pt x="1319051" y="935326"/>
                  <a:pt x="1319719" y="944575"/>
                  <a:pt x="1320005" y="956602"/>
                </a:cubicBezTo>
                <a:cubicBezTo>
                  <a:pt x="1320290" y="965700"/>
                  <a:pt x="1320194" y="976492"/>
                  <a:pt x="1319719" y="987903"/>
                </a:cubicBezTo>
                <a:cubicBezTo>
                  <a:pt x="1319433" y="993607"/>
                  <a:pt x="1319051" y="999467"/>
                  <a:pt x="1318576" y="1005479"/>
                </a:cubicBezTo>
                <a:cubicBezTo>
                  <a:pt x="1318004" y="1011339"/>
                  <a:pt x="1317622" y="1017506"/>
                  <a:pt x="1316670" y="1023366"/>
                </a:cubicBezTo>
                <a:cubicBezTo>
                  <a:pt x="1315908" y="1029224"/>
                  <a:pt x="1315050" y="1035238"/>
                  <a:pt x="1313907" y="1040942"/>
                </a:cubicBezTo>
                <a:lnTo>
                  <a:pt x="1313619" y="1042454"/>
                </a:lnTo>
                <a:lnTo>
                  <a:pt x="1314382" y="1070815"/>
                </a:lnTo>
                <a:lnTo>
                  <a:pt x="1314279" y="1086234"/>
                </a:lnTo>
                <a:cubicBezTo>
                  <a:pt x="1313970" y="1091323"/>
                  <a:pt x="1313660" y="1096411"/>
                  <a:pt x="1313351" y="1101499"/>
                </a:cubicBezTo>
                <a:cubicBezTo>
                  <a:pt x="1312938" y="1111674"/>
                  <a:pt x="1311598" y="1121389"/>
                  <a:pt x="1310464" y="1130794"/>
                </a:cubicBezTo>
                <a:cubicBezTo>
                  <a:pt x="1309536" y="1140199"/>
                  <a:pt x="1307576" y="1149142"/>
                  <a:pt x="1306029" y="1157468"/>
                </a:cubicBezTo>
                <a:cubicBezTo>
                  <a:pt x="1305205" y="1161631"/>
                  <a:pt x="1304380" y="1165641"/>
                  <a:pt x="1303659" y="1169649"/>
                </a:cubicBezTo>
                <a:cubicBezTo>
                  <a:pt x="1302628" y="1173350"/>
                  <a:pt x="1301596" y="1177050"/>
                  <a:pt x="1300668" y="1180597"/>
                </a:cubicBezTo>
                <a:lnTo>
                  <a:pt x="1300121" y="1182546"/>
                </a:lnTo>
                <a:lnTo>
                  <a:pt x="1340902" y="1164561"/>
                </a:lnTo>
                <a:lnTo>
                  <a:pt x="1356144" y="1161418"/>
                </a:lnTo>
                <a:lnTo>
                  <a:pt x="1354800" y="1125861"/>
                </a:lnTo>
                <a:cubicBezTo>
                  <a:pt x="1355213" y="1115684"/>
                  <a:pt x="1356656" y="1105816"/>
                  <a:pt x="1357791" y="1095793"/>
                </a:cubicBezTo>
                <a:cubicBezTo>
                  <a:pt x="1358719" y="1085772"/>
                  <a:pt x="1360780" y="1075750"/>
                  <a:pt x="1362430" y="1065727"/>
                </a:cubicBezTo>
                <a:cubicBezTo>
                  <a:pt x="1363978" y="1055397"/>
                  <a:pt x="1366246" y="1046454"/>
                  <a:pt x="1368307" y="1036895"/>
                </a:cubicBezTo>
                <a:lnTo>
                  <a:pt x="1374803" y="1008524"/>
                </a:lnTo>
                <a:lnTo>
                  <a:pt x="1378096" y="991742"/>
                </a:lnTo>
                <a:lnTo>
                  <a:pt x="1376874" y="995611"/>
                </a:lnTo>
                <a:cubicBezTo>
                  <a:pt x="1376016" y="997924"/>
                  <a:pt x="1375159" y="999930"/>
                  <a:pt x="1374398" y="1002087"/>
                </a:cubicBezTo>
                <a:cubicBezTo>
                  <a:pt x="1371158" y="1010414"/>
                  <a:pt x="1368205" y="1018122"/>
                  <a:pt x="1365633" y="1024907"/>
                </a:cubicBezTo>
                <a:cubicBezTo>
                  <a:pt x="1362871" y="1031537"/>
                  <a:pt x="1360013" y="1036779"/>
                  <a:pt x="1357918" y="1041405"/>
                </a:cubicBezTo>
                <a:cubicBezTo>
                  <a:pt x="1353535" y="1050503"/>
                  <a:pt x="1351059" y="1055589"/>
                  <a:pt x="1351059" y="1055589"/>
                </a:cubicBezTo>
                <a:cubicBezTo>
                  <a:pt x="1351059" y="1055589"/>
                  <a:pt x="1353249" y="1050194"/>
                  <a:pt x="1357250" y="1040789"/>
                </a:cubicBezTo>
                <a:cubicBezTo>
                  <a:pt x="1359251" y="1036009"/>
                  <a:pt x="1361728" y="1030458"/>
                  <a:pt x="1364300" y="1023673"/>
                </a:cubicBezTo>
                <a:cubicBezTo>
                  <a:pt x="1366681" y="1016736"/>
                  <a:pt x="1369253" y="1008872"/>
                  <a:pt x="1372111" y="1000237"/>
                </a:cubicBezTo>
                <a:cubicBezTo>
                  <a:pt x="1372873" y="998079"/>
                  <a:pt x="1373540" y="995766"/>
                  <a:pt x="1374302" y="993607"/>
                </a:cubicBezTo>
                <a:cubicBezTo>
                  <a:pt x="1374969" y="991294"/>
                  <a:pt x="1375540" y="988981"/>
                  <a:pt x="1376207" y="986515"/>
                </a:cubicBezTo>
                <a:cubicBezTo>
                  <a:pt x="1377445" y="981735"/>
                  <a:pt x="1378779" y="976647"/>
                  <a:pt x="1380112" y="971559"/>
                </a:cubicBezTo>
                <a:lnTo>
                  <a:pt x="1386827" y="941102"/>
                </a:lnTo>
                <a:close/>
                <a:moveTo>
                  <a:pt x="1857130" y="863952"/>
                </a:moveTo>
                <a:lnTo>
                  <a:pt x="1853360" y="873804"/>
                </a:lnTo>
                <a:cubicBezTo>
                  <a:pt x="1850121" y="882284"/>
                  <a:pt x="1847169" y="891689"/>
                  <a:pt x="1844025" y="901403"/>
                </a:cubicBezTo>
                <a:cubicBezTo>
                  <a:pt x="1842119" y="907571"/>
                  <a:pt x="1840310" y="914047"/>
                  <a:pt x="1838500" y="920523"/>
                </a:cubicBezTo>
                <a:cubicBezTo>
                  <a:pt x="1839452" y="922682"/>
                  <a:pt x="1840595" y="925149"/>
                  <a:pt x="1841834" y="928078"/>
                </a:cubicBezTo>
                <a:lnTo>
                  <a:pt x="1843997" y="933569"/>
                </a:lnTo>
                <a:lnTo>
                  <a:pt x="1849002" y="923568"/>
                </a:lnTo>
                <a:close/>
                <a:moveTo>
                  <a:pt x="1691102" y="863888"/>
                </a:moveTo>
                <a:lnTo>
                  <a:pt x="1685987" y="873302"/>
                </a:lnTo>
                <a:cubicBezTo>
                  <a:pt x="1684233" y="876849"/>
                  <a:pt x="1682481" y="880550"/>
                  <a:pt x="1680625" y="884404"/>
                </a:cubicBezTo>
                <a:cubicBezTo>
                  <a:pt x="1676810" y="891806"/>
                  <a:pt x="1673510" y="900439"/>
                  <a:pt x="1669798" y="909075"/>
                </a:cubicBezTo>
                <a:cubicBezTo>
                  <a:pt x="1669591" y="909691"/>
                  <a:pt x="1669386" y="910307"/>
                  <a:pt x="1669179" y="910770"/>
                </a:cubicBezTo>
                <a:cubicBezTo>
                  <a:pt x="1669489" y="911850"/>
                  <a:pt x="1669902" y="912929"/>
                  <a:pt x="1670314" y="914317"/>
                </a:cubicBezTo>
                <a:cubicBezTo>
                  <a:pt x="1672066" y="919714"/>
                  <a:pt x="1674335" y="927423"/>
                  <a:pt x="1676913" y="936828"/>
                </a:cubicBezTo>
                <a:cubicBezTo>
                  <a:pt x="1679388" y="946233"/>
                  <a:pt x="1682172" y="957181"/>
                  <a:pt x="1684543" y="969362"/>
                </a:cubicBezTo>
                <a:lnTo>
                  <a:pt x="1685415" y="974186"/>
                </a:lnTo>
                <a:lnTo>
                  <a:pt x="1685037" y="898321"/>
                </a:lnTo>
                <a:close/>
                <a:moveTo>
                  <a:pt x="351235" y="854935"/>
                </a:moveTo>
                <a:cubicBezTo>
                  <a:pt x="351059" y="855103"/>
                  <a:pt x="350972" y="855274"/>
                  <a:pt x="350884" y="855610"/>
                </a:cubicBezTo>
                <a:cubicBezTo>
                  <a:pt x="343184" y="872690"/>
                  <a:pt x="332509" y="898053"/>
                  <a:pt x="322447" y="931872"/>
                </a:cubicBezTo>
                <a:cubicBezTo>
                  <a:pt x="312472" y="965521"/>
                  <a:pt x="302848" y="1007795"/>
                  <a:pt x="300310" y="1055817"/>
                </a:cubicBezTo>
                <a:lnTo>
                  <a:pt x="300477" y="1060639"/>
                </a:lnTo>
                <a:lnTo>
                  <a:pt x="341549" y="1052621"/>
                </a:lnTo>
                <a:lnTo>
                  <a:pt x="342771" y="1052509"/>
                </a:lnTo>
                <a:lnTo>
                  <a:pt x="350797" y="1019632"/>
                </a:lnTo>
                <a:cubicBezTo>
                  <a:pt x="354647" y="992408"/>
                  <a:pt x="356156" y="964338"/>
                  <a:pt x="356003" y="936522"/>
                </a:cubicBezTo>
                <a:lnTo>
                  <a:pt x="355444" y="926961"/>
                </a:lnTo>
                <a:lnTo>
                  <a:pt x="354746" y="928657"/>
                </a:lnTo>
                <a:cubicBezTo>
                  <a:pt x="353406" y="932664"/>
                  <a:pt x="352066" y="936365"/>
                  <a:pt x="350829" y="939912"/>
                </a:cubicBezTo>
                <a:cubicBezTo>
                  <a:pt x="348354" y="946849"/>
                  <a:pt x="346189" y="953016"/>
                  <a:pt x="344437" y="958105"/>
                </a:cubicBezTo>
                <a:cubicBezTo>
                  <a:pt x="340930" y="968128"/>
                  <a:pt x="338868" y="973986"/>
                  <a:pt x="338868" y="973986"/>
                </a:cubicBezTo>
                <a:cubicBezTo>
                  <a:pt x="338868" y="973986"/>
                  <a:pt x="340725" y="967972"/>
                  <a:pt x="344023" y="957644"/>
                </a:cubicBezTo>
                <a:cubicBezTo>
                  <a:pt x="345673" y="952556"/>
                  <a:pt x="347633" y="946233"/>
                  <a:pt x="349901" y="938987"/>
                </a:cubicBezTo>
                <a:cubicBezTo>
                  <a:pt x="351036" y="935286"/>
                  <a:pt x="352272" y="931430"/>
                  <a:pt x="353510" y="927423"/>
                </a:cubicBezTo>
                <a:lnTo>
                  <a:pt x="355208" y="922910"/>
                </a:lnTo>
                <a:close/>
                <a:moveTo>
                  <a:pt x="500001" y="851552"/>
                </a:moveTo>
                <a:lnTo>
                  <a:pt x="494356" y="865131"/>
                </a:lnTo>
                <a:cubicBezTo>
                  <a:pt x="491367" y="871761"/>
                  <a:pt x="488273" y="877003"/>
                  <a:pt x="486005" y="881629"/>
                </a:cubicBezTo>
                <a:lnTo>
                  <a:pt x="483874" y="885705"/>
                </a:lnTo>
                <a:lnTo>
                  <a:pt x="478721" y="968904"/>
                </a:lnTo>
                <a:cubicBezTo>
                  <a:pt x="478808" y="968565"/>
                  <a:pt x="478895" y="968228"/>
                  <a:pt x="478895" y="968228"/>
                </a:cubicBezTo>
                <a:lnTo>
                  <a:pt x="476681" y="1003052"/>
                </a:lnTo>
                <a:lnTo>
                  <a:pt x="517555" y="995265"/>
                </a:lnTo>
                <a:lnTo>
                  <a:pt x="532221" y="994748"/>
                </a:lnTo>
                <a:lnTo>
                  <a:pt x="536054" y="967149"/>
                </a:lnTo>
                <a:cubicBezTo>
                  <a:pt x="537804" y="957362"/>
                  <a:pt x="539664" y="949034"/>
                  <a:pt x="541370" y="942355"/>
                </a:cubicBezTo>
                <a:cubicBezTo>
                  <a:pt x="542245" y="938636"/>
                  <a:pt x="543120" y="935592"/>
                  <a:pt x="543907" y="932887"/>
                </a:cubicBezTo>
                <a:lnTo>
                  <a:pt x="538782" y="921059"/>
                </a:lnTo>
                <a:lnTo>
                  <a:pt x="534156" y="924647"/>
                </a:lnTo>
                <a:cubicBezTo>
                  <a:pt x="528382" y="928964"/>
                  <a:pt x="522918" y="930968"/>
                  <a:pt x="518587" y="933436"/>
                </a:cubicBezTo>
                <a:cubicBezTo>
                  <a:pt x="514257" y="935440"/>
                  <a:pt x="510647" y="936519"/>
                  <a:pt x="508276" y="937444"/>
                </a:cubicBezTo>
                <a:cubicBezTo>
                  <a:pt x="505904" y="938369"/>
                  <a:pt x="504667" y="938832"/>
                  <a:pt x="504667" y="938832"/>
                </a:cubicBezTo>
                <a:cubicBezTo>
                  <a:pt x="504667" y="938832"/>
                  <a:pt x="505904" y="938215"/>
                  <a:pt x="508276" y="936981"/>
                </a:cubicBezTo>
                <a:cubicBezTo>
                  <a:pt x="510545" y="935749"/>
                  <a:pt x="514050" y="934361"/>
                  <a:pt x="518278" y="931739"/>
                </a:cubicBezTo>
                <a:cubicBezTo>
                  <a:pt x="522402" y="928810"/>
                  <a:pt x="527557" y="926035"/>
                  <a:pt x="533023" y="921102"/>
                </a:cubicBezTo>
                <a:lnTo>
                  <a:pt x="536935" y="917381"/>
                </a:lnTo>
                <a:close/>
                <a:moveTo>
                  <a:pt x="1525384" y="850523"/>
                </a:moveTo>
                <a:lnTo>
                  <a:pt x="1512005" y="891466"/>
                </a:lnTo>
                <a:lnTo>
                  <a:pt x="1532870" y="945154"/>
                </a:lnTo>
                <a:cubicBezTo>
                  <a:pt x="1541325" y="977224"/>
                  <a:pt x="1545449" y="1009758"/>
                  <a:pt x="1545965" y="1039515"/>
                </a:cubicBezTo>
                <a:cubicBezTo>
                  <a:pt x="1546480" y="1069428"/>
                  <a:pt x="1543593" y="1096411"/>
                  <a:pt x="1539571" y="1119538"/>
                </a:cubicBezTo>
                <a:lnTo>
                  <a:pt x="1529234" y="1164074"/>
                </a:lnTo>
                <a:lnTo>
                  <a:pt x="1574250" y="1171076"/>
                </a:lnTo>
                <a:cubicBezTo>
                  <a:pt x="1572727" y="1151803"/>
                  <a:pt x="1570917" y="1132221"/>
                  <a:pt x="1568726" y="1112639"/>
                </a:cubicBezTo>
                <a:cubicBezTo>
                  <a:pt x="1562820" y="1063144"/>
                  <a:pt x="1554628" y="1013189"/>
                  <a:pt x="1545483" y="964004"/>
                </a:cubicBezTo>
                <a:cubicBezTo>
                  <a:pt x="1543196" y="951669"/>
                  <a:pt x="1540910" y="939487"/>
                  <a:pt x="1538338" y="926999"/>
                </a:cubicBezTo>
                <a:cubicBezTo>
                  <a:pt x="1535862" y="914665"/>
                  <a:pt x="1533481" y="902638"/>
                  <a:pt x="1531193" y="889223"/>
                </a:cubicBezTo>
                <a:lnTo>
                  <a:pt x="1527765" y="869487"/>
                </a:lnTo>
                <a:cubicBezTo>
                  <a:pt x="1526716" y="863320"/>
                  <a:pt x="1526145" y="856844"/>
                  <a:pt x="1525384" y="850523"/>
                </a:cubicBezTo>
                <a:close/>
                <a:moveTo>
                  <a:pt x="1870317" y="831711"/>
                </a:moveTo>
                <a:lnTo>
                  <a:pt x="1869071" y="834613"/>
                </a:lnTo>
                <a:lnTo>
                  <a:pt x="1870139" y="844161"/>
                </a:lnTo>
                <a:cubicBezTo>
                  <a:pt x="1871170" y="866826"/>
                  <a:pt x="1868283" y="890727"/>
                  <a:pt x="1862303" y="913391"/>
                </a:cubicBezTo>
                <a:cubicBezTo>
                  <a:pt x="1862303" y="913391"/>
                  <a:pt x="1862303" y="913545"/>
                  <a:pt x="1862303" y="913545"/>
                </a:cubicBezTo>
                <a:cubicBezTo>
                  <a:pt x="1862817" y="916474"/>
                  <a:pt x="1863333" y="920639"/>
                  <a:pt x="1864055" y="925881"/>
                </a:cubicBezTo>
                <a:cubicBezTo>
                  <a:pt x="1864777" y="931123"/>
                  <a:pt x="1865499" y="937599"/>
                  <a:pt x="1866324" y="944999"/>
                </a:cubicBezTo>
                <a:cubicBezTo>
                  <a:pt x="1866943" y="952556"/>
                  <a:pt x="1867870" y="960880"/>
                  <a:pt x="1868488" y="969978"/>
                </a:cubicBezTo>
                <a:cubicBezTo>
                  <a:pt x="1869211" y="979074"/>
                  <a:pt x="1869830" y="989098"/>
                  <a:pt x="1870242" y="999582"/>
                </a:cubicBezTo>
                <a:lnTo>
                  <a:pt x="1871047" y="1028340"/>
                </a:lnTo>
                <a:lnTo>
                  <a:pt x="1875079" y="1051273"/>
                </a:lnTo>
                <a:cubicBezTo>
                  <a:pt x="1876699" y="1065459"/>
                  <a:pt x="1878318" y="1080260"/>
                  <a:pt x="1878603" y="1095525"/>
                </a:cubicBezTo>
                <a:cubicBezTo>
                  <a:pt x="1878985" y="1103233"/>
                  <a:pt x="1878699" y="1110788"/>
                  <a:pt x="1878794" y="1118499"/>
                </a:cubicBezTo>
                <a:cubicBezTo>
                  <a:pt x="1878318" y="1126207"/>
                  <a:pt x="1878318" y="1133917"/>
                  <a:pt x="1877556" y="1141472"/>
                </a:cubicBezTo>
                <a:cubicBezTo>
                  <a:pt x="1876890" y="1149181"/>
                  <a:pt x="1876222" y="1156736"/>
                  <a:pt x="1875079" y="1164137"/>
                </a:cubicBezTo>
                <a:cubicBezTo>
                  <a:pt x="1874222" y="1171692"/>
                  <a:pt x="1872793" y="1178940"/>
                  <a:pt x="1871460" y="1186185"/>
                </a:cubicBezTo>
                <a:cubicBezTo>
                  <a:pt x="1870317" y="1193433"/>
                  <a:pt x="1868316" y="1200216"/>
                  <a:pt x="1866792" y="1207155"/>
                </a:cubicBezTo>
                <a:cubicBezTo>
                  <a:pt x="1865077" y="1213940"/>
                  <a:pt x="1862982" y="1220415"/>
                  <a:pt x="1861171" y="1226891"/>
                </a:cubicBezTo>
                <a:cubicBezTo>
                  <a:pt x="1859171" y="1233213"/>
                  <a:pt x="1856884" y="1239227"/>
                  <a:pt x="1854884" y="1245241"/>
                </a:cubicBezTo>
                <a:cubicBezTo>
                  <a:pt x="1852788" y="1251252"/>
                  <a:pt x="1850312" y="1256650"/>
                  <a:pt x="1848121" y="1262045"/>
                </a:cubicBezTo>
                <a:cubicBezTo>
                  <a:pt x="1846025" y="1267596"/>
                  <a:pt x="1843453" y="1272376"/>
                  <a:pt x="1841167" y="1277310"/>
                </a:cubicBezTo>
                <a:cubicBezTo>
                  <a:pt x="1838881" y="1282245"/>
                  <a:pt x="1836690" y="1286869"/>
                  <a:pt x="1834308" y="1291032"/>
                </a:cubicBezTo>
                <a:cubicBezTo>
                  <a:pt x="1829735" y="1299512"/>
                  <a:pt x="1825545" y="1307376"/>
                  <a:pt x="1821354" y="1313544"/>
                </a:cubicBezTo>
                <a:cubicBezTo>
                  <a:pt x="1817257" y="1319866"/>
                  <a:pt x="1813828" y="1325571"/>
                  <a:pt x="1810685" y="1329734"/>
                </a:cubicBezTo>
                <a:cubicBezTo>
                  <a:pt x="1804588" y="1338367"/>
                  <a:pt x="1801064" y="1343302"/>
                  <a:pt x="1801064" y="1343302"/>
                </a:cubicBezTo>
                <a:cubicBezTo>
                  <a:pt x="1801064" y="1343302"/>
                  <a:pt x="1804397" y="1338060"/>
                  <a:pt x="1810208" y="1328962"/>
                </a:cubicBezTo>
                <a:cubicBezTo>
                  <a:pt x="1813161" y="1324492"/>
                  <a:pt x="1816399" y="1318632"/>
                  <a:pt x="1820211" y="1311849"/>
                </a:cubicBezTo>
                <a:cubicBezTo>
                  <a:pt x="1824116" y="1305219"/>
                  <a:pt x="1828022" y="1297201"/>
                  <a:pt x="1832308" y="1288412"/>
                </a:cubicBezTo>
                <a:cubicBezTo>
                  <a:pt x="1834499" y="1284249"/>
                  <a:pt x="1836499" y="1279314"/>
                  <a:pt x="1838595" y="1274381"/>
                </a:cubicBezTo>
                <a:cubicBezTo>
                  <a:pt x="1840691" y="1269293"/>
                  <a:pt x="1842977" y="1264358"/>
                  <a:pt x="1844882" y="1258807"/>
                </a:cubicBezTo>
                <a:cubicBezTo>
                  <a:pt x="1846787" y="1253258"/>
                  <a:pt x="1849073" y="1247861"/>
                  <a:pt x="1850884" y="1241847"/>
                </a:cubicBezTo>
                <a:cubicBezTo>
                  <a:pt x="1852694" y="1235833"/>
                  <a:pt x="1854694" y="1229822"/>
                  <a:pt x="1856409" y="1223499"/>
                </a:cubicBezTo>
                <a:cubicBezTo>
                  <a:pt x="1858028" y="1217023"/>
                  <a:pt x="1859838" y="1210702"/>
                  <a:pt x="1861171" y="1203917"/>
                </a:cubicBezTo>
                <a:cubicBezTo>
                  <a:pt x="1862410" y="1197134"/>
                  <a:pt x="1864124" y="1190504"/>
                  <a:pt x="1864981" y="1183410"/>
                </a:cubicBezTo>
                <a:cubicBezTo>
                  <a:pt x="1865935" y="1176318"/>
                  <a:pt x="1867078" y="1169379"/>
                  <a:pt x="1867650" y="1162133"/>
                </a:cubicBezTo>
                <a:cubicBezTo>
                  <a:pt x="1868411" y="1154885"/>
                  <a:pt x="1868888" y="1147639"/>
                  <a:pt x="1869173" y="1140392"/>
                </a:cubicBezTo>
                <a:cubicBezTo>
                  <a:pt x="1869649" y="1133146"/>
                  <a:pt x="1869363" y="1125900"/>
                  <a:pt x="1869554" y="1118652"/>
                </a:cubicBezTo>
                <a:lnTo>
                  <a:pt x="1868829" y="1102220"/>
                </a:lnTo>
                <a:lnTo>
                  <a:pt x="1868695" y="1104582"/>
                </a:lnTo>
                <a:cubicBezTo>
                  <a:pt x="1867768" y="1116763"/>
                  <a:pt x="1866736" y="1128790"/>
                  <a:pt x="1865087" y="1140662"/>
                </a:cubicBezTo>
                <a:cubicBezTo>
                  <a:pt x="1864261" y="1146522"/>
                  <a:pt x="1863540" y="1152380"/>
                  <a:pt x="1862817" y="1158240"/>
                </a:cubicBezTo>
                <a:cubicBezTo>
                  <a:pt x="1861787" y="1163944"/>
                  <a:pt x="1860756" y="1169649"/>
                  <a:pt x="1859828" y="1175200"/>
                </a:cubicBezTo>
                <a:cubicBezTo>
                  <a:pt x="1858796" y="1180751"/>
                  <a:pt x="1857869" y="1186148"/>
                  <a:pt x="1856941" y="1191544"/>
                </a:cubicBezTo>
                <a:cubicBezTo>
                  <a:pt x="1855807" y="1196786"/>
                  <a:pt x="1854569" y="1201874"/>
                  <a:pt x="1853436" y="1206809"/>
                </a:cubicBezTo>
                <a:cubicBezTo>
                  <a:pt x="1851166" y="1216677"/>
                  <a:pt x="1849002" y="1226082"/>
                  <a:pt x="1846321" y="1234407"/>
                </a:cubicBezTo>
                <a:cubicBezTo>
                  <a:pt x="1843846" y="1242733"/>
                  <a:pt x="1841578" y="1250443"/>
                  <a:pt x="1839515" y="1257227"/>
                </a:cubicBezTo>
                <a:cubicBezTo>
                  <a:pt x="1837145" y="1263703"/>
                  <a:pt x="1834978" y="1269407"/>
                  <a:pt x="1833226" y="1274033"/>
                </a:cubicBezTo>
                <a:cubicBezTo>
                  <a:pt x="1829720" y="1283438"/>
                  <a:pt x="1827762" y="1288682"/>
                  <a:pt x="1827762" y="1288682"/>
                </a:cubicBezTo>
                <a:cubicBezTo>
                  <a:pt x="1827762" y="1288682"/>
                  <a:pt x="1829618" y="1283285"/>
                  <a:pt x="1833019" y="1273880"/>
                </a:cubicBezTo>
                <a:cubicBezTo>
                  <a:pt x="1834773" y="1269254"/>
                  <a:pt x="1836731" y="1263394"/>
                  <a:pt x="1839103" y="1256920"/>
                </a:cubicBezTo>
                <a:cubicBezTo>
                  <a:pt x="1841062" y="1250134"/>
                  <a:pt x="1843227" y="1242426"/>
                  <a:pt x="1845599" y="1233944"/>
                </a:cubicBezTo>
                <a:cubicBezTo>
                  <a:pt x="1848177" y="1225619"/>
                  <a:pt x="1850136" y="1216214"/>
                  <a:pt x="1852198" y="1206191"/>
                </a:cubicBezTo>
                <a:cubicBezTo>
                  <a:pt x="1853229" y="1201258"/>
                  <a:pt x="1854363" y="1196170"/>
                  <a:pt x="1855497" y="1190928"/>
                </a:cubicBezTo>
                <a:cubicBezTo>
                  <a:pt x="1856323" y="1185530"/>
                  <a:pt x="1857147" y="1180135"/>
                  <a:pt x="1858076" y="1174584"/>
                </a:cubicBezTo>
                <a:cubicBezTo>
                  <a:pt x="1859003" y="1169033"/>
                  <a:pt x="1859828" y="1163328"/>
                  <a:pt x="1860756" y="1157624"/>
                </a:cubicBezTo>
                <a:cubicBezTo>
                  <a:pt x="1861375" y="1151764"/>
                  <a:pt x="1862096" y="1145905"/>
                  <a:pt x="1862715" y="1140045"/>
                </a:cubicBezTo>
                <a:cubicBezTo>
                  <a:pt x="1864261" y="1128327"/>
                  <a:pt x="1864984" y="1116147"/>
                  <a:pt x="1865808" y="1104120"/>
                </a:cubicBezTo>
                <a:lnTo>
                  <a:pt x="1866733" y="1080916"/>
                </a:lnTo>
                <a:lnTo>
                  <a:pt x="1863838" y="1055898"/>
                </a:lnTo>
                <a:cubicBezTo>
                  <a:pt x="1861457" y="1042793"/>
                  <a:pt x="1858981" y="1030305"/>
                  <a:pt x="1855932" y="1018894"/>
                </a:cubicBezTo>
                <a:cubicBezTo>
                  <a:pt x="1852979" y="1007329"/>
                  <a:pt x="1849741" y="996845"/>
                  <a:pt x="1846501" y="987286"/>
                </a:cubicBezTo>
                <a:lnTo>
                  <a:pt x="1838456" y="966938"/>
                </a:lnTo>
                <a:lnTo>
                  <a:pt x="1822277" y="998147"/>
                </a:lnTo>
                <a:lnTo>
                  <a:pt x="1822211" y="998542"/>
                </a:lnTo>
                <a:cubicBezTo>
                  <a:pt x="1821543" y="1004246"/>
                  <a:pt x="1820781" y="1009797"/>
                  <a:pt x="1820020" y="1015348"/>
                </a:cubicBezTo>
                <a:cubicBezTo>
                  <a:pt x="1819353" y="1020898"/>
                  <a:pt x="1819162" y="1026449"/>
                  <a:pt x="1818686" y="1032000"/>
                </a:cubicBezTo>
                <a:cubicBezTo>
                  <a:pt x="1818210" y="1037551"/>
                  <a:pt x="1817828" y="1042946"/>
                  <a:pt x="1817447" y="1048190"/>
                </a:cubicBezTo>
                <a:cubicBezTo>
                  <a:pt x="1817257" y="1053432"/>
                  <a:pt x="1817257" y="1058674"/>
                  <a:pt x="1817162" y="1063762"/>
                </a:cubicBezTo>
                <a:cubicBezTo>
                  <a:pt x="1816971" y="1073939"/>
                  <a:pt x="1816685" y="1083651"/>
                  <a:pt x="1817447" y="1092440"/>
                </a:cubicBezTo>
                <a:cubicBezTo>
                  <a:pt x="1817924" y="1101383"/>
                  <a:pt x="1818400" y="1109556"/>
                  <a:pt x="1818782" y="1116802"/>
                </a:cubicBezTo>
                <a:cubicBezTo>
                  <a:pt x="1819734" y="1123894"/>
                  <a:pt x="1820495" y="1130217"/>
                  <a:pt x="1821163" y="1135305"/>
                </a:cubicBezTo>
                <a:cubicBezTo>
                  <a:pt x="1822497" y="1145789"/>
                  <a:pt x="1823258" y="1151649"/>
                  <a:pt x="1823258" y="1151649"/>
                </a:cubicBezTo>
                <a:cubicBezTo>
                  <a:pt x="1823258" y="1151649"/>
                  <a:pt x="1822020" y="1146098"/>
                  <a:pt x="1819829" y="1136075"/>
                </a:cubicBezTo>
                <a:cubicBezTo>
                  <a:pt x="1818686" y="1131142"/>
                  <a:pt x="1817353" y="1124975"/>
                  <a:pt x="1815828" y="1118036"/>
                </a:cubicBezTo>
                <a:cubicBezTo>
                  <a:pt x="1814780" y="1110788"/>
                  <a:pt x="1813637" y="1102617"/>
                  <a:pt x="1812303" y="1093675"/>
                </a:cubicBezTo>
                <a:cubicBezTo>
                  <a:pt x="1810779" y="1084732"/>
                  <a:pt x="1810208" y="1074864"/>
                  <a:pt x="1809446" y="1064378"/>
                </a:cubicBezTo>
                <a:cubicBezTo>
                  <a:pt x="1809065" y="1059136"/>
                  <a:pt x="1808588" y="1053739"/>
                  <a:pt x="1808302" y="1048190"/>
                </a:cubicBezTo>
                <a:cubicBezTo>
                  <a:pt x="1808207" y="1042639"/>
                  <a:pt x="1808207" y="1037088"/>
                  <a:pt x="1808112" y="1031228"/>
                </a:cubicBezTo>
                <a:lnTo>
                  <a:pt x="1808039" y="1017629"/>
                </a:lnTo>
                <a:lnTo>
                  <a:pt x="1787562" y="1043006"/>
                </a:lnTo>
                <a:lnTo>
                  <a:pt x="1786869" y="1044796"/>
                </a:lnTo>
                <a:cubicBezTo>
                  <a:pt x="1784679" y="1050503"/>
                  <a:pt x="1783059" y="1056670"/>
                  <a:pt x="1781058" y="1062682"/>
                </a:cubicBezTo>
                <a:cubicBezTo>
                  <a:pt x="1779534" y="1068851"/>
                  <a:pt x="1777725" y="1075018"/>
                  <a:pt x="1776391" y="1081339"/>
                </a:cubicBezTo>
                <a:cubicBezTo>
                  <a:pt x="1775248" y="1087815"/>
                  <a:pt x="1773629" y="1093828"/>
                  <a:pt x="1772961" y="1100151"/>
                </a:cubicBezTo>
                <a:cubicBezTo>
                  <a:pt x="1772200" y="1106318"/>
                  <a:pt x="1771152" y="1112332"/>
                  <a:pt x="1770961" y="1118190"/>
                </a:cubicBezTo>
                <a:cubicBezTo>
                  <a:pt x="1770771" y="1124050"/>
                  <a:pt x="1770008" y="1129601"/>
                  <a:pt x="1770294" y="1134687"/>
                </a:cubicBezTo>
                <a:cubicBezTo>
                  <a:pt x="1770389" y="1139776"/>
                  <a:pt x="1770485" y="1144557"/>
                  <a:pt x="1770580" y="1148718"/>
                </a:cubicBezTo>
                <a:cubicBezTo>
                  <a:pt x="1770866" y="1152881"/>
                  <a:pt x="1771342" y="1156428"/>
                  <a:pt x="1771628" y="1159358"/>
                </a:cubicBezTo>
                <a:cubicBezTo>
                  <a:pt x="1772200" y="1165371"/>
                  <a:pt x="1772581" y="1168763"/>
                  <a:pt x="1772581" y="1168763"/>
                </a:cubicBezTo>
                <a:cubicBezTo>
                  <a:pt x="1772581" y="1168763"/>
                  <a:pt x="1772104" y="1165371"/>
                  <a:pt x="1771152" y="1159511"/>
                </a:cubicBezTo>
                <a:cubicBezTo>
                  <a:pt x="1770675" y="1156582"/>
                  <a:pt x="1770008" y="1153037"/>
                  <a:pt x="1769533" y="1148874"/>
                </a:cubicBezTo>
                <a:cubicBezTo>
                  <a:pt x="1769247" y="1144557"/>
                  <a:pt x="1768961" y="1139931"/>
                  <a:pt x="1768579" y="1134687"/>
                </a:cubicBezTo>
                <a:cubicBezTo>
                  <a:pt x="1768008" y="1129601"/>
                  <a:pt x="1768485" y="1123894"/>
                  <a:pt x="1768389" y="1117881"/>
                </a:cubicBezTo>
                <a:cubicBezTo>
                  <a:pt x="1768294" y="1111869"/>
                  <a:pt x="1769056" y="1105546"/>
                  <a:pt x="1769533" y="1099070"/>
                </a:cubicBezTo>
                <a:cubicBezTo>
                  <a:pt x="1769819" y="1092440"/>
                  <a:pt x="1771152" y="1085964"/>
                  <a:pt x="1772009" y="1079181"/>
                </a:cubicBezTo>
                <a:cubicBezTo>
                  <a:pt x="1772961" y="1072396"/>
                  <a:pt x="1774486" y="1065922"/>
                  <a:pt x="1775819" y="1059136"/>
                </a:cubicBezTo>
                <a:lnTo>
                  <a:pt x="1776431" y="1056800"/>
                </a:lnTo>
                <a:lnTo>
                  <a:pt x="1770845" y="1063723"/>
                </a:lnTo>
                <a:cubicBezTo>
                  <a:pt x="1762905" y="1073282"/>
                  <a:pt x="1754966" y="1082996"/>
                  <a:pt x="1747130" y="1092557"/>
                </a:cubicBezTo>
                <a:cubicBezTo>
                  <a:pt x="1746408" y="1103657"/>
                  <a:pt x="1745480" y="1114450"/>
                  <a:pt x="1744758" y="1125089"/>
                </a:cubicBezTo>
                <a:lnTo>
                  <a:pt x="1743185" y="1139865"/>
                </a:lnTo>
                <a:lnTo>
                  <a:pt x="1752588" y="1169785"/>
                </a:lnTo>
                <a:cubicBezTo>
                  <a:pt x="1758601" y="1193356"/>
                  <a:pt x="1764007" y="1220801"/>
                  <a:pt x="1767436" y="1251870"/>
                </a:cubicBezTo>
                <a:cubicBezTo>
                  <a:pt x="1770866" y="1282708"/>
                  <a:pt x="1772104" y="1317091"/>
                  <a:pt x="1769914" y="1352861"/>
                </a:cubicBezTo>
                <a:cubicBezTo>
                  <a:pt x="1767722" y="1388633"/>
                  <a:pt x="1762006" y="1425638"/>
                  <a:pt x="1752862" y="1461409"/>
                </a:cubicBezTo>
                <a:lnTo>
                  <a:pt x="1722565" y="1546776"/>
                </a:lnTo>
                <a:lnTo>
                  <a:pt x="1747234" y="1583177"/>
                </a:lnTo>
                <a:lnTo>
                  <a:pt x="1751604" y="1597071"/>
                </a:lnTo>
                <a:lnTo>
                  <a:pt x="1755815" y="1582137"/>
                </a:lnTo>
                <a:cubicBezTo>
                  <a:pt x="1763721" y="1557467"/>
                  <a:pt x="1772295" y="1535418"/>
                  <a:pt x="1780487" y="1517533"/>
                </a:cubicBezTo>
                <a:cubicBezTo>
                  <a:pt x="1788584" y="1499492"/>
                  <a:pt x="1796109" y="1485461"/>
                  <a:pt x="1801634" y="1475749"/>
                </a:cubicBezTo>
                <a:cubicBezTo>
                  <a:pt x="1804397" y="1470814"/>
                  <a:pt x="1806587" y="1467113"/>
                  <a:pt x="1808207" y="1464647"/>
                </a:cubicBezTo>
                <a:cubicBezTo>
                  <a:pt x="1809827" y="1462180"/>
                  <a:pt x="1810685" y="1460793"/>
                  <a:pt x="1810685" y="1460793"/>
                </a:cubicBezTo>
                <a:lnTo>
                  <a:pt x="1811065" y="1461409"/>
                </a:lnTo>
                <a:cubicBezTo>
                  <a:pt x="1813161" y="1453238"/>
                  <a:pt x="1815256" y="1445220"/>
                  <a:pt x="1817542" y="1437047"/>
                </a:cubicBezTo>
                <a:cubicBezTo>
                  <a:pt x="1829164" y="1396342"/>
                  <a:pt x="1843930" y="1355792"/>
                  <a:pt x="1859457" y="1314931"/>
                </a:cubicBezTo>
                <a:cubicBezTo>
                  <a:pt x="1874984" y="1274072"/>
                  <a:pt x="1891464" y="1232597"/>
                  <a:pt x="1904705" y="1188961"/>
                </a:cubicBezTo>
                <a:cubicBezTo>
                  <a:pt x="1918231" y="1145636"/>
                  <a:pt x="1927567" y="1099379"/>
                  <a:pt x="1928520" y="1053739"/>
                </a:cubicBezTo>
                <a:cubicBezTo>
                  <a:pt x="1928139" y="1042330"/>
                  <a:pt x="1928615" y="1030921"/>
                  <a:pt x="1927186" y="1019819"/>
                </a:cubicBezTo>
                <a:cubicBezTo>
                  <a:pt x="1926614" y="1014268"/>
                  <a:pt x="1926328" y="1008717"/>
                  <a:pt x="1925567" y="1003166"/>
                </a:cubicBezTo>
                <a:lnTo>
                  <a:pt x="1922899" y="986824"/>
                </a:lnTo>
                <a:cubicBezTo>
                  <a:pt x="1922423" y="984048"/>
                  <a:pt x="1922137" y="981273"/>
                  <a:pt x="1921566" y="978651"/>
                </a:cubicBezTo>
                <a:lnTo>
                  <a:pt x="1919660" y="970633"/>
                </a:lnTo>
                <a:lnTo>
                  <a:pt x="1915850" y="954752"/>
                </a:lnTo>
                <a:cubicBezTo>
                  <a:pt x="1912897" y="944575"/>
                  <a:pt x="1909659" y="935170"/>
                  <a:pt x="1906610" y="925302"/>
                </a:cubicBezTo>
                <a:cubicBezTo>
                  <a:pt x="1902610" y="915127"/>
                  <a:pt x="1898609" y="904951"/>
                  <a:pt x="1894608" y="894927"/>
                </a:cubicBezTo>
                <a:cubicBezTo>
                  <a:pt x="1890226" y="883981"/>
                  <a:pt x="1885748" y="873188"/>
                  <a:pt x="1881366" y="862395"/>
                </a:cubicBezTo>
                <a:cubicBezTo>
                  <a:pt x="1877651" y="852064"/>
                  <a:pt x="1874032" y="841888"/>
                  <a:pt x="1870317" y="831711"/>
                </a:cubicBezTo>
                <a:close/>
                <a:moveTo>
                  <a:pt x="487383" y="829062"/>
                </a:moveTo>
                <a:lnTo>
                  <a:pt x="483989" y="883853"/>
                </a:lnTo>
                <a:lnTo>
                  <a:pt x="485282" y="881013"/>
                </a:lnTo>
                <a:cubicBezTo>
                  <a:pt x="487448" y="876233"/>
                  <a:pt x="490129" y="870682"/>
                  <a:pt x="492913" y="863897"/>
                </a:cubicBezTo>
                <a:lnTo>
                  <a:pt x="498398" y="848695"/>
                </a:lnTo>
                <a:close/>
                <a:moveTo>
                  <a:pt x="1261693" y="811320"/>
                </a:moveTo>
                <a:cubicBezTo>
                  <a:pt x="1261487" y="811474"/>
                  <a:pt x="1261384" y="811629"/>
                  <a:pt x="1261280" y="811936"/>
                </a:cubicBezTo>
                <a:lnTo>
                  <a:pt x="1259830" y="814618"/>
                </a:lnTo>
                <a:lnTo>
                  <a:pt x="1257704" y="826622"/>
                </a:lnTo>
                <a:cubicBezTo>
                  <a:pt x="1256943" y="831711"/>
                  <a:pt x="1256181" y="836799"/>
                  <a:pt x="1255704" y="841888"/>
                </a:cubicBezTo>
                <a:cubicBezTo>
                  <a:pt x="1255037" y="846976"/>
                  <a:pt x="1254561" y="851909"/>
                  <a:pt x="1254275" y="856844"/>
                </a:cubicBezTo>
                <a:cubicBezTo>
                  <a:pt x="1253799" y="861623"/>
                  <a:pt x="1253514" y="866403"/>
                  <a:pt x="1253418" y="870875"/>
                </a:cubicBezTo>
                <a:cubicBezTo>
                  <a:pt x="1253132" y="875345"/>
                  <a:pt x="1252942" y="879664"/>
                  <a:pt x="1253037" y="883518"/>
                </a:cubicBezTo>
                <a:cubicBezTo>
                  <a:pt x="1253037" y="887372"/>
                  <a:pt x="1253037" y="890920"/>
                  <a:pt x="1253037" y="894158"/>
                </a:cubicBezTo>
                <a:cubicBezTo>
                  <a:pt x="1253228" y="897240"/>
                  <a:pt x="1253323" y="900016"/>
                  <a:pt x="1253418" y="902329"/>
                </a:cubicBezTo>
                <a:cubicBezTo>
                  <a:pt x="1253609" y="906954"/>
                  <a:pt x="1253703" y="909576"/>
                  <a:pt x="1253703" y="909576"/>
                </a:cubicBezTo>
                <a:cubicBezTo>
                  <a:pt x="1253703" y="909576"/>
                  <a:pt x="1253514" y="907108"/>
                  <a:pt x="1253132" y="902482"/>
                </a:cubicBezTo>
                <a:cubicBezTo>
                  <a:pt x="1252942" y="900325"/>
                  <a:pt x="1252751" y="897549"/>
                  <a:pt x="1252465" y="894311"/>
                </a:cubicBezTo>
                <a:cubicBezTo>
                  <a:pt x="1252370" y="891073"/>
                  <a:pt x="1252180" y="887528"/>
                  <a:pt x="1252085" y="883518"/>
                </a:cubicBezTo>
                <a:cubicBezTo>
                  <a:pt x="1251894" y="879509"/>
                  <a:pt x="1251989" y="875192"/>
                  <a:pt x="1251989" y="870721"/>
                </a:cubicBezTo>
                <a:cubicBezTo>
                  <a:pt x="1251989" y="866249"/>
                  <a:pt x="1252085" y="861470"/>
                  <a:pt x="1252370" y="856535"/>
                </a:cubicBezTo>
                <a:cubicBezTo>
                  <a:pt x="1252560" y="851602"/>
                  <a:pt x="1252846" y="846514"/>
                  <a:pt x="1253323" y="841425"/>
                </a:cubicBezTo>
                <a:cubicBezTo>
                  <a:pt x="1253609" y="836183"/>
                  <a:pt x="1254180" y="831095"/>
                  <a:pt x="1254752" y="825853"/>
                </a:cubicBezTo>
                <a:lnTo>
                  <a:pt x="1255102" y="823357"/>
                </a:lnTo>
                <a:lnTo>
                  <a:pt x="1245569" y="840982"/>
                </a:lnTo>
                <a:cubicBezTo>
                  <a:pt x="1239808" y="852565"/>
                  <a:pt x="1233699" y="866056"/>
                  <a:pt x="1227770" y="881475"/>
                </a:cubicBezTo>
                <a:cubicBezTo>
                  <a:pt x="1216016" y="912157"/>
                  <a:pt x="1204674" y="950705"/>
                  <a:pt x="1201683" y="994493"/>
                </a:cubicBezTo>
                <a:cubicBezTo>
                  <a:pt x="1200241" y="1016235"/>
                  <a:pt x="1201065" y="1039053"/>
                  <a:pt x="1204674" y="1061410"/>
                </a:cubicBezTo>
                <a:cubicBezTo>
                  <a:pt x="1206014" y="1070199"/>
                  <a:pt x="1207973" y="1078679"/>
                  <a:pt x="1210242" y="1087159"/>
                </a:cubicBezTo>
                <a:cubicBezTo>
                  <a:pt x="1211376" y="1084693"/>
                  <a:pt x="1212510" y="1082225"/>
                  <a:pt x="1213748" y="1079914"/>
                </a:cubicBezTo>
                <a:cubicBezTo>
                  <a:pt x="1216428" y="1074207"/>
                  <a:pt x="1219212" y="1068503"/>
                  <a:pt x="1222099" y="1063570"/>
                </a:cubicBezTo>
                <a:cubicBezTo>
                  <a:pt x="1224987" y="1058328"/>
                  <a:pt x="1227874" y="1053393"/>
                  <a:pt x="1230760" y="1047842"/>
                </a:cubicBezTo>
                <a:cubicBezTo>
                  <a:pt x="1233442" y="1042753"/>
                  <a:pt x="1236328" y="1037820"/>
                  <a:pt x="1238803" y="1032423"/>
                </a:cubicBezTo>
                <a:cubicBezTo>
                  <a:pt x="1249010" y="1011300"/>
                  <a:pt x="1256537" y="986938"/>
                  <a:pt x="1261177" y="961498"/>
                </a:cubicBezTo>
                <a:cubicBezTo>
                  <a:pt x="1270251" y="911850"/>
                  <a:pt x="1268292" y="859118"/>
                  <a:pt x="1261693" y="811320"/>
                </a:cubicBezTo>
                <a:close/>
                <a:moveTo>
                  <a:pt x="623704" y="805717"/>
                </a:moveTo>
                <a:lnTo>
                  <a:pt x="615509" y="822729"/>
                </a:lnTo>
                <a:cubicBezTo>
                  <a:pt x="609220" y="835372"/>
                  <a:pt x="602414" y="846937"/>
                  <a:pt x="595506" y="857884"/>
                </a:cubicBezTo>
                <a:cubicBezTo>
                  <a:pt x="588598" y="868832"/>
                  <a:pt x="581484" y="878546"/>
                  <a:pt x="574472" y="887333"/>
                </a:cubicBezTo>
                <a:cubicBezTo>
                  <a:pt x="570864" y="891652"/>
                  <a:pt x="567254" y="895660"/>
                  <a:pt x="563852" y="899514"/>
                </a:cubicBezTo>
                <a:lnTo>
                  <a:pt x="553630" y="909503"/>
                </a:lnTo>
                <a:lnTo>
                  <a:pt x="579078" y="994127"/>
                </a:lnTo>
                <a:lnTo>
                  <a:pt x="622521" y="997269"/>
                </a:lnTo>
                <a:lnTo>
                  <a:pt x="627816" y="998030"/>
                </a:lnTo>
                <a:lnTo>
                  <a:pt x="629482" y="982769"/>
                </a:lnTo>
                <a:cubicBezTo>
                  <a:pt x="630356" y="974484"/>
                  <a:pt x="630969" y="964845"/>
                  <a:pt x="631669" y="954531"/>
                </a:cubicBezTo>
                <a:cubicBezTo>
                  <a:pt x="632107" y="949289"/>
                  <a:pt x="632194" y="943877"/>
                  <a:pt x="632456" y="938297"/>
                </a:cubicBezTo>
                <a:cubicBezTo>
                  <a:pt x="632632" y="932548"/>
                  <a:pt x="632894" y="926799"/>
                  <a:pt x="632894" y="920880"/>
                </a:cubicBezTo>
                <a:cubicBezTo>
                  <a:pt x="633069" y="909044"/>
                  <a:pt x="632806" y="896532"/>
                  <a:pt x="632369" y="883681"/>
                </a:cubicBezTo>
                <a:lnTo>
                  <a:pt x="631703" y="872289"/>
                </a:lnTo>
                <a:lnTo>
                  <a:pt x="629944" y="883942"/>
                </a:lnTo>
                <a:cubicBezTo>
                  <a:pt x="628502" y="891034"/>
                  <a:pt x="626542" y="898126"/>
                  <a:pt x="624480" y="904758"/>
                </a:cubicBezTo>
                <a:cubicBezTo>
                  <a:pt x="622417" y="911388"/>
                  <a:pt x="619943" y="917708"/>
                  <a:pt x="617365" y="923568"/>
                </a:cubicBezTo>
                <a:cubicBezTo>
                  <a:pt x="612106" y="935286"/>
                  <a:pt x="605817" y="944536"/>
                  <a:pt x="599837" y="951168"/>
                </a:cubicBezTo>
                <a:cubicBezTo>
                  <a:pt x="596846" y="954559"/>
                  <a:pt x="593959" y="957026"/>
                  <a:pt x="591279" y="959185"/>
                </a:cubicBezTo>
                <a:cubicBezTo>
                  <a:pt x="588702" y="961343"/>
                  <a:pt x="586227" y="962730"/>
                  <a:pt x="584267" y="964118"/>
                </a:cubicBezTo>
                <a:cubicBezTo>
                  <a:pt x="580247" y="966124"/>
                  <a:pt x="577875" y="967356"/>
                  <a:pt x="577875" y="967356"/>
                </a:cubicBezTo>
                <a:cubicBezTo>
                  <a:pt x="577875" y="967356"/>
                  <a:pt x="580143" y="965815"/>
                  <a:pt x="584061" y="963348"/>
                </a:cubicBezTo>
                <a:cubicBezTo>
                  <a:pt x="585918" y="961805"/>
                  <a:pt x="588288" y="960110"/>
                  <a:pt x="590763" y="957797"/>
                </a:cubicBezTo>
                <a:cubicBezTo>
                  <a:pt x="593238" y="955485"/>
                  <a:pt x="596022" y="952556"/>
                  <a:pt x="598703" y="949008"/>
                </a:cubicBezTo>
                <a:cubicBezTo>
                  <a:pt x="604167" y="941916"/>
                  <a:pt x="609736" y="932355"/>
                  <a:pt x="614169" y="920639"/>
                </a:cubicBezTo>
                <a:cubicBezTo>
                  <a:pt x="616334" y="914779"/>
                  <a:pt x="618396" y="908612"/>
                  <a:pt x="620047" y="901982"/>
                </a:cubicBezTo>
                <a:cubicBezTo>
                  <a:pt x="621696" y="895351"/>
                  <a:pt x="623140" y="888567"/>
                  <a:pt x="624273" y="881629"/>
                </a:cubicBezTo>
                <a:cubicBezTo>
                  <a:pt x="626542" y="867675"/>
                  <a:pt x="627754" y="853452"/>
                  <a:pt x="628295" y="840038"/>
                </a:cubicBezTo>
                <a:lnTo>
                  <a:pt x="628295" y="837105"/>
                </a:lnTo>
                <a:lnTo>
                  <a:pt x="623706" y="805728"/>
                </a:lnTo>
                <a:close/>
                <a:moveTo>
                  <a:pt x="1179306" y="803495"/>
                </a:moveTo>
                <a:cubicBezTo>
                  <a:pt x="1177020" y="807505"/>
                  <a:pt x="1174830" y="811666"/>
                  <a:pt x="1172733" y="815985"/>
                </a:cubicBezTo>
                <a:cubicBezTo>
                  <a:pt x="1164637" y="832173"/>
                  <a:pt x="1158064" y="850368"/>
                  <a:pt x="1152825" y="869178"/>
                </a:cubicBezTo>
                <a:cubicBezTo>
                  <a:pt x="1147395" y="888144"/>
                  <a:pt x="1142822" y="907417"/>
                  <a:pt x="1137392" y="925611"/>
                </a:cubicBezTo>
                <a:lnTo>
                  <a:pt x="1133482" y="938648"/>
                </a:lnTo>
                <a:lnTo>
                  <a:pt x="1127265" y="978034"/>
                </a:lnTo>
                <a:cubicBezTo>
                  <a:pt x="1120950" y="1003551"/>
                  <a:pt x="1112907" y="1027566"/>
                  <a:pt x="1104143" y="1049846"/>
                </a:cubicBezTo>
                <a:cubicBezTo>
                  <a:pt x="1096822" y="1068656"/>
                  <a:pt x="1088985" y="1086543"/>
                  <a:pt x="1081149" y="1103966"/>
                </a:cubicBezTo>
                <a:cubicBezTo>
                  <a:pt x="1083521" y="1110596"/>
                  <a:pt x="1086614" y="1119847"/>
                  <a:pt x="1090327" y="1131719"/>
                </a:cubicBezTo>
                <a:cubicBezTo>
                  <a:pt x="1098266" y="1157006"/>
                  <a:pt x="1108679" y="1193703"/>
                  <a:pt x="1118062" y="1239188"/>
                </a:cubicBezTo>
                <a:lnTo>
                  <a:pt x="1119780" y="1249750"/>
                </a:lnTo>
                <a:lnTo>
                  <a:pt x="1137106" y="1239381"/>
                </a:lnTo>
                <a:cubicBezTo>
                  <a:pt x="1152586" y="1231363"/>
                  <a:pt x="1168375" y="1225427"/>
                  <a:pt x="1183319" y="1221090"/>
                </a:cubicBezTo>
                <a:lnTo>
                  <a:pt x="1194625" y="1218701"/>
                </a:lnTo>
                <a:lnTo>
                  <a:pt x="1191063" y="1207425"/>
                </a:lnTo>
                <a:cubicBezTo>
                  <a:pt x="1189826" y="1201721"/>
                  <a:pt x="1189414" y="1195707"/>
                  <a:pt x="1188795" y="1189540"/>
                </a:cubicBezTo>
                <a:cubicBezTo>
                  <a:pt x="1188692" y="1183526"/>
                  <a:pt x="1188279" y="1177204"/>
                  <a:pt x="1188898" y="1170883"/>
                </a:cubicBezTo>
                <a:cubicBezTo>
                  <a:pt x="1190135" y="1147600"/>
                  <a:pt x="1196425" y="1124780"/>
                  <a:pt x="1204777" y="1103503"/>
                </a:cubicBezTo>
                <a:cubicBezTo>
                  <a:pt x="1200859" y="1091476"/>
                  <a:pt x="1197662" y="1079142"/>
                  <a:pt x="1195291" y="1066499"/>
                </a:cubicBezTo>
                <a:lnTo>
                  <a:pt x="1191892" y="1016730"/>
                </a:lnTo>
                <a:lnTo>
                  <a:pt x="1189213" y="1026140"/>
                </a:lnTo>
                <a:cubicBezTo>
                  <a:pt x="1187499" y="1030612"/>
                  <a:pt x="1186070" y="1034466"/>
                  <a:pt x="1184831" y="1037551"/>
                </a:cubicBezTo>
                <a:cubicBezTo>
                  <a:pt x="1182355" y="1043871"/>
                  <a:pt x="1181021" y="1047418"/>
                  <a:pt x="1181021" y="1047418"/>
                </a:cubicBezTo>
                <a:cubicBezTo>
                  <a:pt x="1181021" y="1047418"/>
                  <a:pt x="1182259" y="1043718"/>
                  <a:pt x="1184450" y="1037242"/>
                </a:cubicBezTo>
                <a:cubicBezTo>
                  <a:pt x="1185499" y="1034003"/>
                  <a:pt x="1186737" y="1029996"/>
                  <a:pt x="1188261" y="1025523"/>
                </a:cubicBezTo>
                <a:lnTo>
                  <a:pt x="1191548" y="1011689"/>
                </a:lnTo>
                <a:lnTo>
                  <a:pt x="1190342" y="994031"/>
                </a:lnTo>
                <a:lnTo>
                  <a:pt x="1198821" y="930928"/>
                </a:lnTo>
                <a:lnTo>
                  <a:pt x="1198644" y="919444"/>
                </a:lnTo>
                <a:lnTo>
                  <a:pt x="1197784" y="907802"/>
                </a:lnTo>
                <a:lnTo>
                  <a:pt x="1197250" y="908457"/>
                </a:lnTo>
                <a:cubicBezTo>
                  <a:pt x="1193331" y="913545"/>
                  <a:pt x="1189516" y="919251"/>
                  <a:pt x="1185599" y="925263"/>
                </a:cubicBezTo>
                <a:cubicBezTo>
                  <a:pt x="1181887" y="931739"/>
                  <a:pt x="1177763" y="937906"/>
                  <a:pt x="1174360" y="945154"/>
                </a:cubicBezTo>
                <a:cubicBezTo>
                  <a:pt x="1172607" y="948699"/>
                  <a:pt x="1170854" y="952246"/>
                  <a:pt x="1168998" y="955794"/>
                </a:cubicBezTo>
                <a:lnTo>
                  <a:pt x="1164152" y="967203"/>
                </a:lnTo>
                <a:cubicBezTo>
                  <a:pt x="1160646" y="974758"/>
                  <a:pt x="1158275" y="983084"/>
                  <a:pt x="1155491" y="990948"/>
                </a:cubicBezTo>
                <a:cubicBezTo>
                  <a:pt x="1154047" y="994956"/>
                  <a:pt x="1152914" y="998965"/>
                  <a:pt x="1151882" y="1003129"/>
                </a:cubicBezTo>
                <a:cubicBezTo>
                  <a:pt x="1150747" y="1007292"/>
                  <a:pt x="1149717" y="1011300"/>
                  <a:pt x="1148686" y="1015309"/>
                </a:cubicBezTo>
                <a:cubicBezTo>
                  <a:pt x="1146418" y="1023327"/>
                  <a:pt x="1145490" y="1031498"/>
                  <a:pt x="1143943" y="1039053"/>
                </a:cubicBezTo>
                <a:cubicBezTo>
                  <a:pt x="1142396" y="1046608"/>
                  <a:pt x="1141880" y="1054009"/>
                  <a:pt x="1141055" y="1060794"/>
                </a:cubicBezTo>
                <a:cubicBezTo>
                  <a:pt x="1140436" y="1067577"/>
                  <a:pt x="1139303" y="1073745"/>
                  <a:pt x="1139303" y="1079451"/>
                </a:cubicBezTo>
                <a:cubicBezTo>
                  <a:pt x="1139096" y="1085002"/>
                  <a:pt x="1138891" y="1089935"/>
                  <a:pt x="1138787" y="1093945"/>
                </a:cubicBezTo>
                <a:cubicBezTo>
                  <a:pt x="1138477" y="1102116"/>
                  <a:pt x="1138272" y="1106741"/>
                  <a:pt x="1138272" y="1106741"/>
                </a:cubicBezTo>
                <a:cubicBezTo>
                  <a:pt x="1138272" y="1106741"/>
                  <a:pt x="1138168" y="1102116"/>
                  <a:pt x="1137963" y="1093945"/>
                </a:cubicBezTo>
                <a:cubicBezTo>
                  <a:pt x="1137859" y="1089935"/>
                  <a:pt x="1137756" y="1085002"/>
                  <a:pt x="1137653" y="1079296"/>
                </a:cubicBezTo>
                <a:cubicBezTo>
                  <a:pt x="1137344" y="1073591"/>
                  <a:pt x="1138065" y="1067115"/>
                  <a:pt x="1138272" y="1060176"/>
                </a:cubicBezTo>
                <a:cubicBezTo>
                  <a:pt x="1138684" y="1053239"/>
                  <a:pt x="1138787" y="1045529"/>
                  <a:pt x="1139922" y="1037665"/>
                </a:cubicBezTo>
                <a:cubicBezTo>
                  <a:pt x="1140952" y="1029803"/>
                  <a:pt x="1141468" y="1021167"/>
                  <a:pt x="1143222" y="1012687"/>
                </a:cubicBezTo>
                <a:cubicBezTo>
                  <a:pt x="1144046" y="1008371"/>
                  <a:pt x="1144871" y="1004054"/>
                  <a:pt x="1145695" y="999735"/>
                </a:cubicBezTo>
                <a:cubicBezTo>
                  <a:pt x="1146520" y="995265"/>
                  <a:pt x="1147448" y="990948"/>
                  <a:pt x="1148686" y="986629"/>
                </a:cubicBezTo>
                <a:cubicBezTo>
                  <a:pt x="1151057" y="978149"/>
                  <a:pt x="1153119" y="969053"/>
                  <a:pt x="1156213" y="960727"/>
                </a:cubicBezTo>
                <a:lnTo>
                  <a:pt x="1160543" y="947930"/>
                </a:lnTo>
                <a:cubicBezTo>
                  <a:pt x="1162193" y="943920"/>
                  <a:pt x="1163842" y="939912"/>
                  <a:pt x="1165493" y="935903"/>
                </a:cubicBezTo>
                <a:cubicBezTo>
                  <a:pt x="1168689" y="927732"/>
                  <a:pt x="1172607" y="920484"/>
                  <a:pt x="1176113" y="913238"/>
                </a:cubicBezTo>
                <a:cubicBezTo>
                  <a:pt x="1179928" y="906146"/>
                  <a:pt x="1183639" y="899514"/>
                  <a:pt x="1187455" y="893502"/>
                </a:cubicBezTo>
                <a:lnTo>
                  <a:pt x="1195218" y="882108"/>
                </a:lnTo>
                <a:lnTo>
                  <a:pt x="1193880" y="871491"/>
                </a:lnTo>
                <a:cubicBezTo>
                  <a:pt x="1192833" y="863936"/>
                  <a:pt x="1191595" y="856690"/>
                  <a:pt x="1190261" y="849905"/>
                </a:cubicBezTo>
                <a:cubicBezTo>
                  <a:pt x="1189118" y="843122"/>
                  <a:pt x="1187594" y="836799"/>
                  <a:pt x="1186356" y="830941"/>
                </a:cubicBezTo>
                <a:cubicBezTo>
                  <a:pt x="1183688" y="819377"/>
                  <a:pt x="1181212" y="809971"/>
                  <a:pt x="1179306" y="803495"/>
                </a:cubicBezTo>
                <a:close/>
                <a:moveTo>
                  <a:pt x="794369" y="795753"/>
                </a:moveTo>
                <a:lnTo>
                  <a:pt x="799580" y="844620"/>
                </a:lnTo>
                <a:lnTo>
                  <a:pt x="799828" y="853223"/>
                </a:lnTo>
                <a:lnTo>
                  <a:pt x="799868" y="852179"/>
                </a:lnTo>
                <a:cubicBezTo>
                  <a:pt x="799971" y="846783"/>
                  <a:pt x="799559" y="841386"/>
                  <a:pt x="799456" y="835990"/>
                </a:cubicBezTo>
                <a:cubicBezTo>
                  <a:pt x="799043" y="830593"/>
                  <a:pt x="798837" y="825197"/>
                  <a:pt x="798115" y="819800"/>
                </a:cubicBezTo>
                <a:close/>
                <a:moveTo>
                  <a:pt x="1422130" y="787728"/>
                </a:moveTo>
                <a:cubicBezTo>
                  <a:pt x="1421409" y="829359"/>
                  <a:pt x="1418006" y="872533"/>
                  <a:pt x="1411923" y="915242"/>
                </a:cubicBezTo>
                <a:cubicBezTo>
                  <a:pt x="1412026" y="914933"/>
                  <a:pt x="1412129" y="914626"/>
                  <a:pt x="1412129" y="914626"/>
                </a:cubicBezTo>
                <a:lnTo>
                  <a:pt x="1409139" y="951012"/>
                </a:lnTo>
                <a:cubicBezTo>
                  <a:pt x="1409139" y="951012"/>
                  <a:pt x="1409035" y="951937"/>
                  <a:pt x="1408933" y="953943"/>
                </a:cubicBezTo>
                <a:cubicBezTo>
                  <a:pt x="1408830" y="955947"/>
                  <a:pt x="1408623" y="959030"/>
                  <a:pt x="1408417" y="962886"/>
                </a:cubicBezTo>
                <a:cubicBezTo>
                  <a:pt x="1408107" y="970903"/>
                  <a:pt x="1407695" y="982775"/>
                  <a:pt x="1407902" y="998040"/>
                </a:cubicBezTo>
                <a:cubicBezTo>
                  <a:pt x="1408057" y="1013228"/>
                  <a:pt x="1408701" y="1031807"/>
                  <a:pt x="1410428" y="1052931"/>
                </a:cubicBezTo>
                <a:lnTo>
                  <a:pt x="1412541" y="1069365"/>
                </a:lnTo>
                <a:lnTo>
                  <a:pt x="1417836" y="1063916"/>
                </a:lnTo>
                <a:cubicBezTo>
                  <a:pt x="1420692" y="1060215"/>
                  <a:pt x="1423646" y="1056670"/>
                  <a:pt x="1426599" y="1052660"/>
                </a:cubicBezTo>
                <a:cubicBezTo>
                  <a:pt x="1429457" y="1048343"/>
                  <a:pt x="1432410" y="1044180"/>
                  <a:pt x="1435363" y="1039554"/>
                </a:cubicBezTo>
                <a:cubicBezTo>
                  <a:pt x="1441173" y="1030149"/>
                  <a:pt x="1446984" y="1019972"/>
                  <a:pt x="1452510" y="1008563"/>
                </a:cubicBezTo>
                <a:cubicBezTo>
                  <a:pt x="1457939" y="997308"/>
                  <a:pt x="1463369" y="985127"/>
                  <a:pt x="1468322" y="972330"/>
                </a:cubicBezTo>
                <a:lnTo>
                  <a:pt x="1472885" y="959542"/>
                </a:lnTo>
                <a:lnTo>
                  <a:pt x="1473995" y="944229"/>
                </a:lnTo>
                <a:cubicBezTo>
                  <a:pt x="1476984" y="921409"/>
                  <a:pt x="1481727" y="903215"/>
                  <a:pt x="1485748" y="891034"/>
                </a:cubicBezTo>
                <a:cubicBezTo>
                  <a:pt x="1486780" y="887642"/>
                  <a:pt x="1487811" y="884867"/>
                  <a:pt x="1488739" y="882400"/>
                </a:cubicBezTo>
                <a:cubicBezTo>
                  <a:pt x="1486471" y="878391"/>
                  <a:pt x="1484202" y="874074"/>
                  <a:pt x="1481831" y="870066"/>
                </a:cubicBezTo>
                <a:cubicBezTo>
                  <a:pt x="1464405" y="840770"/>
                  <a:pt x="1443990" y="813479"/>
                  <a:pt x="1422130" y="787728"/>
                </a:cubicBezTo>
                <a:close/>
                <a:moveTo>
                  <a:pt x="793046" y="787541"/>
                </a:moveTo>
                <a:lnTo>
                  <a:pt x="793555" y="790530"/>
                </a:lnTo>
                <a:lnTo>
                  <a:pt x="793167" y="788037"/>
                </a:lnTo>
                <a:close/>
                <a:moveTo>
                  <a:pt x="1256883" y="778242"/>
                </a:moveTo>
                <a:lnTo>
                  <a:pt x="1253894" y="783297"/>
                </a:lnTo>
                <a:cubicBezTo>
                  <a:pt x="1251417" y="788385"/>
                  <a:pt x="1248560" y="793011"/>
                  <a:pt x="1246560" y="798407"/>
                </a:cubicBezTo>
                <a:cubicBezTo>
                  <a:pt x="1244368" y="803649"/>
                  <a:pt x="1242082" y="808430"/>
                  <a:pt x="1240653" y="813672"/>
                </a:cubicBezTo>
                <a:lnTo>
                  <a:pt x="1240483" y="814246"/>
                </a:lnTo>
                <a:lnTo>
                  <a:pt x="1249114" y="796210"/>
                </a:lnTo>
                <a:cubicBezTo>
                  <a:pt x="1252413" y="790043"/>
                  <a:pt x="1255197" y="785417"/>
                  <a:pt x="1257569" y="781408"/>
                </a:cubicBezTo>
                <a:close/>
                <a:moveTo>
                  <a:pt x="444034" y="769761"/>
                </a:moveTo>
                <a:lnTo>
                  <a:pt x="443421" y="770461"/>
                </a:lnTo>
                <a:cubicBezTo>
                  <a:pt x="443936" y="775550"/>
                  <a:pt x="444658" y="784799"/>
                  <a:pt x="444968" y="796826"/>
                </a:cubicBezTo>
                <a:cubicBezTo>
                  <a:pt x="445277" y="805924"/>
                  <a:pt x="445173" y="816716"/>
                  <a:pt x="444658" y="828127"/>
                </a:cubicBezTo>
                <a:cubicBezTo>
                  <a:pt x="444349" y="833831"/>
                  <a:pt x="443936" y="839691"/>
                  <a:pt x="443421" y="845703"/>
                </a:cubicBezTo>
                <a:cubicBezTo>
                  <a:pt x="442802" y="851563"/>
                  <a:pt x="442389" y="857730"/>
                  <a:pt x="441358" y="863590"/>
                </a:cubicBezTo>
                <a:cubicBezTo>
                  <a:pt x="440533" y="869448"/>
                  <a:pt x="439605" y="875462"/>
                  <a:pt x="438368" y="881166"/>
                </a:cubicBezTo>
                <a:cubicBezTo>
                  <a:pt x="437749" y="883942"/>
                  <a:pt x="437132" y="886871"/>
                  <a:pt x="436616" y="889646"/>
                </a:cubicBezTo>
                <a:cubicBezTo>
                  <a:pt x="435894" y="892422"/>
                  <a:pt x="435275" y="895197"/>
                  <a:pt x="434553" y="897819"/>
                </a:cubicBezTo>
                <a:cubicBezTo>
                  <a:pt x="433831" y="900439"/>
                  <a:pt x="433110" y="903061"/>
                  <a:pt x="432491" y="905683"/>
                </a:cubicBezTo>
                <a:cubicBezTo>
                  <a:pt x="431666" y="908150"/>
                  <a:pt x="430842" y="910616"/>
                  <a:pt x="430119" y="912929"/>
                </a:cubicBezTo>
                <a:cubicBezTo>
                  <a:pt x="428573" y="917555"/>
                  <a:pt x="427130" y="922025"/>
                  <a:pt x="425479" y="925881"/>
                </a:cubicBezTo>
                <a:cubicBezTo>
                  <a:pt x="423933" y="929735"/>
                  <a:pt x="422490" y="933436"/>
                  <a:pt x="421150" y="936519"/>
                </a:cubicBezTo>
                <a:cubicBezTo>
                  <a:pt x="419706" y="939603"/>
                  <a:pt x="418366" y="942070"/>
                  <a:pt x="417334" y="944229"/>
                </a:cubicBezTo>
                <a:cubicBezTo>
                  <a:pt x="415272" y="948392"/>
                  <a:pt x="414035" y="950859"/>
                  <a:pt x="414035" y="950859"/>
                </a:cubicBezTo>
                <a:cubicBezTo>
                  <a:pt x="414035" y="950859"/>
                  <a:pt x="415168" y="948237"/>
                  <a:pt x="417128" y="943920"/>
                </a:cubicBezTo>
                <a:cubicBezTo>
                  <a:pt x="418159" y="941763"/>
                  <a:pt x="419396" y="939141"/>
                  <a:pt x="420736" y="936056"/>
                </a:cubicBezTo>
                <a:cubicBezTo>
                  <a:pt x="421974" y="932818"/>
                  <a:pt x="423314" y="929273"/>
                  <a:pt x="424758" y="925263"/>
                </a:cubicBezTo>
                <a:cubicBezTo>
                  <a:pt x="426305" y="921409"/>
                  <a:pt x="427542" y="916937"/>
                  <a:pt x="428882" y="912157"/>
                </a:cubicBezTo>
                <a:cubicBezTo>
                  <a:pt x="429501" y="909844"/>
                  <a:pt x="430222" y="907378"/>
                  <a:pt x="430945" y="904911"/>
                </a:cubicBezTo>
                <a:cubicBezTo>
                  <a:pt x="431461" y="902290"/>
                  <a:pt x="432078" y="899669"/>
                  <a:pt x="432697" y="897048"/>
                </a:cubicBezTo>
                <a:cubicBezTo>
                  <a:pt x="433213" y="894272"/>
                  <a:pt x="433831" y="891652"/>
                  <a:pt x="434450" y="888876"/>
                </a:cubicBezTo>
                <a:cubicBezTo>
                  <a:pt x="434966" y="886101"/>
                  <a:pt x="435378" y="883326"/>
                  <a:pt x="435894" y="880395"/>
                </a:cubicBezTo>
                <a:cubicBezTo>
                  <a:pt x="436925" y="874690"/>
                  <a:pt x="437646" y="868676"/>
                  <a:pt x="438265" y="862818"/>
                </a:cubicBezTo>
                <a:cubicBezTo>
                  <a:pt x="439090" y="856960"/>
                  <a:pt x="439296" y="850947"/>
                  <a:pt x="439812" y="845087"/>
                </a:cubicBezTo>
                <a:cubicBezTo>
                  <a:pt x="440121" y="839229"/>
                  <a:pt x="440328" y="833369"/>
                  <a:pt x="440430" y="827818"/>
                </a:cubicBezTo>
                <a:cubicBezTo>
                  <a:pt x="440533" y="816716"/>
                  <a:pt x="440328" y="806232"/>
                  <a:pt x="439709" y="797289"/>
                </a:cubicBezTo>
                <a:cubicBezTo>
                  <a:pt x="439193" y="788655"/>
                  <a:pt x="438574" y="781561"/>
                  <a:pt x="437956" y="776475"/>
                </a:cubicBezTo>
                <a:cubicBezTo>
                  <a:pt x="437749" y="776937"/>
                  <a:pt x="437440" y="777244"/>
                  <a:pt x="437132" y="777553"/>
                </a:cubicBezTo>
                <a:cubicBezTo>
                  <a:pt x="434038" y="781717"/>
                  <a:pt x="430738" y="785880"/>
                  <a:pt x="427542" y="790197"/>
                </a:cubicBezTo>
                <a:cubicBezTo>
                  <a:pt x="424242" y="794360"/>
                  <a:pt x="420943" y="798677"/>
                  <a:pt x="418056" y="803456"/>
                </a:cubicBezTo>
                <a:lnTo>
                  <a:pt x="414953" y="808393"/>
                </a:lnTo>
                <a:lnTo>
                  <a:pt x="422109" y="822299"/>
                </a:lnTo>
                <a:cubicBezTo>
                  <a:pt x="426833" y="830079"/>
                  <a:pt x="431033" y="835150"/>
                  <a:pt x="433921" y="838533"/>
                </a:cubicBezTo>
                <a:cubicBezTo>
                  <a:pt x="436809" y="841915"/>
                  <a:pt x="438471" y="843267"/>
                  <a:pt x="438471" y="843267"/>
                </a:cubicBezTo>
                <a:cubicBezTo>
                  <a:pt x="438471" y="843267"/>
                  <a:pt x="436809" y="842252"/>
                  <a:pt x="433746" y="839379"/>
                </a:cubicBezTo>
                <a:cubicBezTo>
                  <a:pt x="430771" y="836503"/>
                  <a:pt x="426308" y="832108"/>
                  <a:pt x="421146" y="825006"/>
                </a:cubicBezTo>
                <a:lnTo>
                  <a:pt x="412937" y="811600"/>
                </a:lnTo>
                <a:lnTo>
                  <a:pt x="400321" y="831672"/>
                </a:lnTo>
                <a:cubicBezTo>
                  <a:pt x="397641" y="836607"/>
                  <a:pt x="394856" y="841541"/>
                  <a:pt x="392176" y="846321"/>
                </a:cubicBezTo>
                <a:cubicBezTo>
                  <a:pt x="390835" y="848787"/>
                  <a:pt x="389494" y="851254"/>
                  <a:pt x="388154" y="853567"/>
                </a:cubicBezTo>
                <a:cubicBezTo>
                  <a:pt x="386917" y="856189"/>
                  <a:pt x="385782" y="858655"/>
                  <a:pt x="384546" y="861122"/>
                </a:cubicBezTo>
                <a:lnTo>
                  <a:pt x="373549" y="884120"/>
                </a:lnTo>
                <a:lnTo>
                  <a:pt x="375122" y="935592"/>
                </a:lnTo>
                <a:cubicBezTo>
                  <a:pt x="375122" y="936775"/>
                  <a:pt x="374947" y="938128"/>
                  <a:pt x="374947" y="939482"/>
                </a:cubicBezTo>
                <a:cubicBezTo>
                  <a:pt x="374947" y="939311"/>
                  <a:pt x="375034" y="938975"/>
                  <a:pt x="375034" y="938975"/>
                </a:cubicBezTo>
                <a:lnTo>
                  <a:pt x="374947" y="962647"/>
                </a:lnTo>
                <a:cubicBezTo>
                  <a:pt x="374947" y="962647"/>
                  <a:pt x="375296" y="963999"/>
                  <a:pt x="375909" y="966367"/>
                </a:cubicBezTo>
                <a:cubicBezTo>
                  <a:pt x="376609" y="969072"/>
                  <a:pt x="377485" y="972962"/>
                  <a:pt x="378534" y="977528"/>
                </a:cubicBezTo>
                <a:cubicBezTo>
                  <a:pt x="379672" y="982262"/>
                  <a:pt x="380722" y="987842"/>
                  <a:pt x="382122" y="994437"/>
                </a:cubicBezTo>
                <a:cubicBezTo>
                  <a:pt x="383347" y="1001030"/>
                  <a:pt x="384834" y="1008303"/>
                  <a:pt x="386059" y="1016588"/>
                </a:cubicBezTo>
                <a:cubicBezTo>
                  <a:pt x="386671" y="1020815"/>
                  <a:pt x="387372" y="1025042"/>
                  <a:pt x="388071" y="1029439"/>
                </a:cubicBezTo>
                <a:cubicBezTo>
                  <a:pt x="388684" y="1034005"/>
                  <a:pt x="389296" y="1038571"/>
                  <a:pt x="389909" y="1043305"/>
                </a:cubicBezTo>
                <a:lnTo>
                  <a:pt x="390066" y="1044764"/>
                </a:lnTo>
                <a:lnTo>
                  <a:pt x="420943" y="1023789"/>
                </a:lnTo>
                <a:lnTo>
                  <a:pt x="456451" y="1009322"/>
                </a:lnTo>
                <a:lnTo>
                  <a:pt x="457021" y="1004920"/>
                </a:lnTo>
                <a:cubicBezTo>
                  <a:pt x="464196" y="944723"/>
                  <a:pt x="467259" y="883512"/>
                  <a:pt x="466471" y="825343"/>
                </a:cubicBezTo>
                <a:cubicBezTo>
                  <a:pt x="466383" y="816382"/>
                  <a:pt x="466209" y="807757"/>
                  <a:pt x="465945" y="798965"/>
                </a:cubicBezTo>
                <a:close/>
                <a:moveTo>
                  <a:pt x="1247431" y="734634"/>
                </a:moveTo>
                <a:lnTo>
                  <a:pt x="1231890" y="743208"/>
                </a:lnTo>
                <a:cubicBezTo>
                  <a:pt x="1216076" y="754310"/>
                  <a:pt x="1200645" y="770191"/>
                  <a:pt x="1187308" y="790389"/>
                </a:cubicBezTo>
                <a:cubicBezTo>
                  <a:pt x="1187785" y="792086"/>
                  <a:pt x="1188355" y="794090"/>
                  <a:pt x="1188927" y="796710"/>
                </a:cubicBezTo>
                <a:cubicBezTo>
                  <a:pt x="1190642" y="803804"/>
                  <a:pt x="1192833" y="813981"/>
                  <a:pt x="1195120" y="826315"/>
                </a:cubicBezTo>
                <a:cubicBezTo>
                  <a:pt x="1196168" y="832482"/>
                  <a:pt x="1197406" y="839112"/>
                  <a:pt x="1198358" y="846358"/>
                </a:cubicBezTo>
                <a:cubicBezTo>
                  <a:pt x="1199501" y="853452"/>
                  <a:pt x="1200454" y="861161"/>
                  <a:pt x="1201216" y="869025"/>
                </a:cubicBezTo>
                <a:lnTo>
                  <a:pt x="1201602" y="873540"/>
                </a:lnTo>
                <a:lnTo>
                  <a:pt x="1216944" y="855110"/>
                </a:lnTo>
                <a:cubicBezTo>
                  <a:pt x="1219316" y="852642"/>
                  <a:pt x="1221275" y="850638"/>
                  <a:pt x="1222717" y="849403"/>
                </a:cubicBezTo>
                <a:cubicBezTo>
                  <a:pt x="1223749" y="848478"/>
                  <a:pt x="1224264" y="847862"/>
                  <a:pt x="1224471" y="847709"/>
                </a:cubicBezTo>
                <a:lnTo>
                  <a:pt x="1235023" y="825657"/>
                </a:lnTo>
                <a:lnTo>
                  <a:pt x="1238272" y="811822"/>
                </a:lnTo>
                <a:cubicBezTo>
                  <a:pt x="1239510" y="806271"/>
                  <a:pt x="1241606" y="801029"/>
                  <a:pt x="1243511" y="795324"/>
                </a:cubicBezTo>
                <a:cubicBezTo>
                  <a:pt x="1245321" y="789464"/>
                  <a:pt x="1247989" y="784376"/>
                  <a:pt x="1250275" y="778671"/>
                </a:cubicBezTo>
                <a:lnTo>
                  <a:pt x="1254947" y="769309"/>
                </a:lnTo>
                <a:close/>
                <a:moveTo>
                  <a:pt x="1487383" y="729986"/>
                </a:moveTo>
                <a:lnTo>
                  <a:pt x="1482802" y="746137"/>
                </a:lnTo>
                <a:cubicBezTo>
                  <a:pt x="1480897" y="754463"/>
                  <a:pt x="1479183" y="762481"/>
                  <a:pt x="1477468" y="770038"/>
                </a:cubicBezTo>
                <a:cubicBezTo>
                  <a:pt x="1476039" y="777746"/>
                  <a:pt x="1474991" y="785301"/>
                  <a:pt x="1473847" y="792086"/>
                </a:cubicBezTo>
                <a:cubicBezTo>
                  <a:pt x="1472704" y="799025"/>
                  <a:pt x="1471752" y="805346"/>
                  <a:pt x="1471276" y="811050"/>
                </a:cubicBezTo>
                <a:lnTo>
                  <a:pt x="1471104" y="812725"/>
                </a:lnTo>
                <a:lnTo>
                  <a:pt x="1496678" y="852025"/>
                </a:lnTo>
                <a:lnTo>
                  <a:pt x="1501151" y="863536"/>
                </a:lnTo>
                <a:lnTo>
                  <a:pt x="1504879" y="849732"/>
                </a:lnTo>
                <a:lnTo>
                  <a:pt x="1519031" y="777895"/>
                </a:lnTo>
                <a:lnTo>
                  <a:pt x="1518125" y="776782"/>
                </a:lnTo>
                <a:cubicBezTo>
                  <a:pt x="1514723" y="772619"/>
                  <a:pt x="1511010" y="767993"/>
                  <a:pt x="1507505" y="762597"/>
                </a:cubicBezTo>
                <a:cubicBezTo>
                  <a:pt x="1503896" y="757200"/>
                  <a:pt x="1499875" y="751804"/>
                  <a:pt x="1496266" y="745482"/>
                </a:cubicBezTo>
                <a:close/>
                <a:moveTo>
                  <a:pt x="1304818" y="722436"/>
                </a:moveTo>
                <a:lnTo>
                  <a:pt x="1299142" y="726864"/>
                </a:lnTo>
                <a:cubicBezTo>
                  <a:pt x="1296475" y="729332"/>
                  <a:pt x="1293522" y="731643"/>
                  <a:pt x="1290569" y="734728"/>
                </a:cubicBezTo>
                <a:cubicBezTo>
                  <a:pt x="1287617" y="737657"/>
                  <a:pt x="1284473" y="740895"/>
                  <a:pt x="1281329" y="744442"/>
                </a:cubicBezTo>
                <a:lnTo>
                  <a:pt x="1278544" y="747760"/>
                </a:lnTo>
                <a:lnTo>
                  <a:pt x="1286542" y="801297"/>
                </a:lnTo>
                <a:lnTo>
                  <a:pt x="1287928" y="836379"/>
                </a:lnTo>
                <a:lnTo>
                  <a:pt x="1291616" y="822924"/>
                </a:lnTo>
                <a:cubicBezTo>
                  <a:pt x="1294094" y="814444"/>
                  <a:pt x="1297332" y="806271"/>
                  <a:pt x="1300285" y="797637"/>
                </a:cubicBezTo>
                <a:cubicBezTo>
                  <a:pt x="1303525" y="789155"/>
                  <a:pt x="1307240" y="780984"/>
                  <a:pt x="1310954" y="772351"/>
                </a:cubicBezTo>
                <a:lnTo>
                  <a:pt x="1320772" y="753353"/>
                </a:lnTo>
                <a:lnTo>
                  <a:pt x="1312526" y="739161"/>
                </a:lnTo>
                <a:close/>
                <a:moveTo>
                  <a:pt x="403670" y="720887"/>
                </a:moveTo>
                <a:lnTo>
                  <a:pt x="401042" y="733919"/>
                </a:lnTo>
                <a:cubicBezTo>
                  <a:pt x="399496" y="740549"/>
                  <a:pt x="398877" y="746869"/>
                  <a:pt x="398156" y="752729"/>
                </a:cubicBezTo>
                <a:lnTo>
                  <a:pt x="396675" y="764350"/>
                </a:lnTo>
                <a:lnTo>
                  <a:pt x="398396" y="770219"/>
                </a:lnTo>
                <a:cubicBezTo>
                  <a:pt x="400934" y="778167"/>
                  <a:pt x="403822" y="784931"/>
                  <a:pt x="406359" y="791694"/>
                </a:cubicBezTo>
                <a:lnTo>
                  <a:pt x="411279" y="801255"/>
                </a:lnTo>
                <a:lnTo>
                  <a:pt x="413725" y="796980"/>
                </a:lnTo>
                <a:cubicBezTo>
                  <a:pt x="416612" y="791893"/>
                  <a:pt x="419808" y="787268"/>
                  <a:pt x="423005" y="782795"/>
                </a:cubicBezTo>
                <a:cubicBezTo>
                  <a:pt x="426202" y="778325"/>
                  <a:pt x="429398" y="773699"/>
                  <a:pt x="432491" y="769227"/>
                </a:cubicBezTo>
                <a:lnTo>
                  <a:pt x="438087" y="762166"/>
                </a:lnTo>
                <a:close/>
                <a:moveTo>
                  <a:pt x="1357527" y="720685"/>
                </a:moveTo>
                <a:lnTo>
                  <a:pt x="1352679" y="726401"/>
                </a:lnTo>
                <a:cubicBezTo>
                  <a:pt x="1350011" y="729795"/>
                  <a:pt x="1347438" y="733187"/>
                  <a:pt x="1344866" y="736578"/>
                </a:cubicBezTo>
                <a:cubicBezTo>
                  <a:pt x="1339532" y="743208"/>
                  <a:pt x="1335056" y="750918"/>
                  <a:pt x="1330197" y="757857"/>
                </a:cubicBezTo>
                <a:lnTo>
                  <a:pt x="1329845" y="758456"/>
                </a:lnTo>
                <a:lnTo>
                  <a:pt x="1345212" y="781561"/>
                </a:lnTo>
                <a:cubicBezTo>
                  <a:pt x="1350779" y="788655"/>
                  <a:pt x="1355728" y="793279"/>
                  <a:pt x="1359131" y="796364"/>
                </a:cubicBezTo>
                <a:cubicBezTo>
                  <a:pt x="1362534" y="799448"/>
                  <a:pt x="1364493" y="800681"/>
                  <a:pt x="1364493" y="800681"/>
                </a:cubicBezTo>
                <a:cubicBezTo>
                  <a:pt x="1364493" y="800681"/>
                  <a:pt x="1362534" y="799755"/>
                  <a:pt x="1358924" y="797135"/>
                </a:cubicBezTo>
                <a:cubicBezTo>
                  <a:pt x="1355419" y="794514"/>
                  <a:pt x="1350160" y="790506"/>
                  <a:pt x="1344077" y="784030"/>
                </a:cubicBezTo>
                <a:lnTo>
                  <a:pt x="1327284" y="762810"/>
                </a:lnTo>
                <a:lnTo>
                  <a:pt x="1317051" y="780213"/>
                </a:lnTo>
                <a:cubicBezTo>
                  <a:pt x="1313241" y="788076"/>
                  <a:pt x="1309336" y="795785"/>
                  <a:pt x="1305810" y="803495"/>
                </a:cubicBezTo>
                <a:cubicBezTo>
                  <a:pt x="1302667" y="811513"/>
                  <a:pt x="1299238" y="819223"/>
                  <a:pt x="1296475" y="827085"/>
                </a:cubicBezTo>
                <a:cubicBezTo>
                  <a:pt x="1293999" y="835104"/>
                  <a:pt x="1291236" y="842659"/>
                  <a:pt x="1289046" y="850368"/>
                </a:cubicBezTo>
                <a:lnTo>
                  <a:pt x="1288556" y="852285"/>
                </a:lnTo>
                <a:lnTo>
                  <a:pt x="1289842" y="884867"/>
                </a:lnTo>
                <a:cubicBezTo>
                  <a:pt x="1289842" y="885946"/>
                  <a:pt x="1289635" y="887180"/>
                  <a:pt x="1289635" y="888414"/>
                </a:cubicBezTo>
                <a:cubicBezTo>
                  <a:pt x="1289635" y="888258"/>
                  <a:pt x="1289738" y="887951"/>
                  <a:pt x="1289738" y="887951"/>
                </a:cubicBezTo>
                <a:lnTo>
                  <a:pt x="1289635" y="909537"/>
                </a:lnTo>
                <a:cubicBezTo>
                  <a:pt x="1289635" y="909537"/>
                  <a:pt x="1290048" y="910770"/>
                  <a:pt x="1290770" y="912929"/>
                </a:cubicBezTo>
                <a:cubicBezTo>
                  <a:pt x="1291594" y="915395"/>
                  <a:pt x="1292626" y="918942"/>
                  <a:pt x="1293862" y="923106"/>
                </a:cubicBezTo>
                <a:cubicBezTo>
                  <a:pt x="1295204" y="927423"/>
                  <a:pt x="1296441" y="932511"/>
                  <a:pt x="1298090" y="938524"/>
                </a:cubicBezTo>
                <a:lnTo>
                  <a:pt x="1299211" y="943403"/>
                </a:lnTo>
                <a:lnTo>
                  <a:pt x="1299714" y="942571"/>
                </a:lnTo>
                <a:cubicBezTo>
                  <a:pt x="1302667" y="938101"/>
                  <a:pt x="1305620" y="933475"/>
                  <a:pt x="1308478" y="929003"/>
                </a:cubicBezTo>
                <a:cubicBezTo>
                  <a:pt x="1311431" y="924531"/>
                  <a:pt x="1314575" y="920676"/>
                  <a:pt x="1317622" y="916513"/>
                </a:cubicBezTo>
                <a:cubicBezTo>
                  <a:pt x="1320671" y="912505"/>
                  <a:pt x="1323529" y="908189"/>
                  <a:pt x="1326768" y="904795"/>
                </a:cubicBezTo>
                <a:cubicBezTo>
                  <a:pt x="1333055" y="897549"/>
                  <a:pt x="1339056" y="890457"/>
                  <a:pt x="1345248" y="884752"/>
                </a:cubicBezTo>
                <a:cubicBezTo>
                  <a:pt x="1351154" y="878585"/>
                  <a:pt x="1357250" y="873959"/>
                  <a:pt x="1362775" y="869178"/>
                </a:cubicBezTo>
                <a:cubicBezTo>
                  <a:pt x="1368396" y="865170"/>
                  <a:pt x="1373540" y="861161"/>
                  <a:pt x="1378399" y="858541"/>
                </a:cubicBezTo>
                <a:cubicBezTo>
                  <a:pt x="1383161" y="855610"/>
                  <a:pt x="1387448" y="853606"/>
                  <a:pt x="1390972" y="851909"/>
                </a:cubicBezTo>
                <a:lnTo>
                  <a:pt x="1392942" y="851176"/>
                </a:lnTo>
                <a:lnTo>
                  <a:pt x="1397488" y="784337"/>
                </a:lnTo>
                <a:cubicBezTo>
                  <a:pt x="1397384" y="776166"/>
                  <a:pt x="1397179" y="768302"/>
                  <a:pt x="1396868" y="760284"/>
                </a:cubicBezTo>
                <a:cubicBezTo>
                  <a:pt x="1387073" y="749645"/>
                  <a:pt x="1377072" y="739470"/>
                  <a:pt x="1366967" y="729447"/>
                </a:cubicBezTo>
                <a:close/>
                <a:moveTo>
                  <a:pt x="1290189" y="718230"/>
                </a:moveTo>
                <a:lnTo>
                  <a:pt x="1274624" y="722869"/>
                </a:lnTo>
                <a:lnTo>
                  <a:pt x="1275200" y="725380"/>
                </a:lnTo>
                <a:lnTo>
                  <a:pt x="1276597" y="734726"/>
                </a:lnTo>
                <a:lnTo>
                  <a:pt x="1285616" y="723472"/>
                </a:lnTo>
                <a:cubicBezTo>
                  <a:pt x="1287140" y="721622"/>
                  <a:pt x="1288664" y="719927"/>
                  <a:pt x="1290189" y="718230"/>
                </a:cubicBezTo>
                <a:close/>
                <a:moveTo>
                  <a:pt x="1314955" y="714839"/>
                </a:moveTo>
                <a:cubicBezTo>
                  <a:pt x="1314193" y="715301"/>
                  <a:pt x="1313432" y="715917"/>
                  <a:pt x="1312383" y="716534"/>
                </a:cubicBezTo>
                <a:lnTo>
                  <a:pt x="1311024" y="717594"/>
                </a:lnTo>
                <a:lnTo>
                  <a:pt x="1317268" y="734073"/>
                </a:lnTo>
                <a:lnTo>
                  <a:pt x="1323757" y="747615"/>
                </a:lnTo>
                <a:lnTo>
                  <a:pt x="1338008" y="724244"/>
                </a:lnTo>
                <a:cubicBezTo>
                  <a:pt x="1339913" y="721468"/>
                  <a:pt x="1341913" y="718539"/>
                  <a:pt x="1343819" y="715608"/>
                </a:cubicBezTo>
                <a:cubicBezTo>
                  <a:pt x="1343248" y="715608"/>
                  <a:pt x="1342676" y="715455"/>
                  <a:pt x="1342104" y="715455"/>
                </a:cubicBezTo>
                <a:cubicBezTo>
                  <a:pt x="1334960" y="714683"/>
                  <a:pt x="1325625" y="714221"/>
                  <a:pt x="1314955" y="714839"/>
                </a:cubicBezTo>
                <a:close/>
                <a:moveTo>
                  <a:pt x="818217" y="713910"/>
                </a:moveTo>
                <a:cubicBezTo>
                  <a:pt x="823205" y="723042"/>
                  <a:pt x="828804" y="734032"/>
                  <a:pt x="834580" y="747222"/>
                </a:cubicBezTo>
                <a:lnTo>
                  <a:pt x="838895" y="759627"/>
                </a:lnTo>
                <a:lnTo>
                  <a:pt x="840080" y="738545"/>
                </a:lnTo>
                <a:lnTo>
                  <a:pt x="841090" y="733246"/>
                </a:lnTo>
                <a:lnTo>
                  <a:pt x="824691" y="718137"/>
                </a:lnTo>
                <a:cubicBezTo>
                  <a:pt x="822592" y="716617"/>
                  <a:pt x="820404" y="715432"/>
                  <a:pt x="818217" y="713910"/>
                </a:cubicBezTo>
                <a:close/>
                <a:moveTo>
                  <a:pt x="522753" y="709793"/>
                </a:moveTo>
                <a:lnTo>
                  <a:pt x="511989" y="714337"/>
                </a:lnTo>
                <a:cubicBezTo>
                  <a:pt x="507039" y="716494"/>
                  <a:pt x="501678" y="720042"/>
                  <a:pt x="495696" y="723433"/>
                </a:cubicBezTo>
                <a:lnTo>
                  <a:pt x="485206" y="731189"/>
                </a:lnTo>
                <a:lnTo>
                  <a:pt x="487296" y="773770"/>
                </a:lnTo>
                <a:lnTo>
                  <a:pt x="508738" y="816351"/>
                </a:lnTo>
                <a:lnTo>
                  <a:pt x="510029" y="811783"/>
                </a:lnTo>
                <a:cubicBezTo>
                  <a:pt x="513122" y="801759"/>
                  <a:pt x="515287" y="790350"/>
                  <a:pt x="517865" y="778941"/>
                </a:cubicBezTo>
                <a:cubicBezTo>
                  <a:pt x="520649" y="767530"/>
                  <a:pt x="522300" y="755196"/>
                  <a:pt x="524464" y="742862"/>
                </a:cubicBezTo>
                <a:lnTo>
                  <a:pt x="527012" y="723897"/>
                </a:lnTo>
                <a:lnTo>
                  <a:pt x="523782" y="713403"/>
                </a:lnTo>
                <a:close/>
                <a:moveTo>
                  <a:pt x="1562031" y="705134"/>
                </a:moveTo>
                <a:lnTo>
                  <a:pt x="1554723" y="736887"/>
                </a:lnTo>
                <a:cubicBezTo>
                  <a:pt x="1552151" y="759243"/>
                  <a:pt x="1550150" y="782525"/>
                  <a:pt x="1551008" y="806271"/>
                </a:cubicBezTo>
                <a:lnTo>
                  <a:pt x="1551388" y="824156"/>
                </a:lnTo>
                <a:lnTo>
                  <a:pt x="1552913" y="842041"/>
                </a:lnTo>
                <a:cubicBezTo>
                  <a:pt x="1553580" y="848055"/>
                  <a:pt x="1553770" y="854068"/>
                  <a:pt x="1554628" y="860082"/>
                </a:cubicBezTo>
                <a:lnTo>
                  <a:pt x="1557199" y="877967"/>
                </a:lnTo>
                <a:cubicBezTo>
                  <a:pt x="1558724" y="889685"/>
                  <a:pt x="1560914" y="902638"/>
                  <a:pt x="1563010" y="915127"/>
                </a:cubicBezTo>
                <a:cubicBezTo>
                  <a:pt x="1565106" y="927615"/>
                  <a:pt x="1567107" y="940412"/>
                  <a:pt x="1569107" y="953211"/>
                </a:cubicBezTo>
                <a:cubicBezTo>
                  <a:pt x="1577013" y="1004400"/>
                  <a:pt x="1583872" y="1055898"/>
                  <a:pt x="1588349" y="1107397"/>
                </a:cubicBezTo>
                <a:cubicBezTo>
                  <a:pt x="1590255" y="1129601"/>
                  <a:pt x="1591588" y="1151803"/>
                  <a:pt x="1592541" y="1173851"/>
                </a:cubicBezTo>
                <a:cubicBezTo>
                  <a:pt x="1605591" y="1175548"/>
                  <a:pt x="1618547" y="1176936"/>
                  <a:pt x="1631216" y="1176936"/>
                </a:cubicBezTo>
                <a:cubicBezTo>
                  <a:pt x="1647029" y="1176936"/>
                  <a:pt x="1663032" y="1174930"/>
                  <a:pt x="1675321" y="1166605"/>
                </a:cubicBezTo>
                <a:cubicBezTo>
                  <a:pt x="1687705" y="1158123"/>
                  <a:pt x="1692848" y="1143939"/>
                  <a:pt x="1693134" y="1122199"/>
                </a:cubicBezTo>
                <a:cubicBezTo>
                  <a:pt x="1693230" y="1119731"/>
                  <a:pt x="1693230" y="1116957"/>
                  <a:pt x="1693039" y="1114182"/>
                </a:cubicBezTo>
                <a:cubicBezTo>
                  <a:pt x="1692944" y="1111406"/>
                  <a:pt x="1692944" y="1108631"/>
                  <a:pt x="1692658" y="1106009"/>
                </a:cubicBezTo>
                <a:lnTo>
                  <a:pt x="1691991" y="1097991"/>
                </a:lnTo>
                <a:cubicBezTo>
                  <a:pt x="1691801" y="1095525"/>
                  <a:pt x="1691229" y="1091824"/>
                  <a:pt x="1690848" y="1088895"/>
                </a:cubicBezTo>
                <a:lnTo>
                  <a:pt x="1690070" y="1083079"/>
                </a:lnTo>
                <a:lnTo>
                  <a:pt x="1688048" y="1094252"/>
                </a:lnTo>
                <a:cubicBezTo>
                  <a:pt x="1687327" y="1098106"/>
                  <a:pt x="1686192" y="1101190"/>
                  <a:pt x="1685471" y="1103966"/>
                </a:cubicBezTo>
                <a:cubicBezTo>
                  <a:pt x="1683924" y="1109208"/>
                  <a:pt x="1683100" y="1112292"/>
                  <a:pt x="1683100" y="1112292"/>
                </a:cubicBezTo>
                <a:cubicBezTo>
                  <a:pt x="1683100" y="1112292"/>
                  <a:pt x="1683821" y="1109208"/>
                  <a:pt x="1685058" y="1103657"/>
                </a:cubicBezTo>
                <a:cubicBezTo>
                  <a:pt x="1685573" y="1100883"/>
                  <a:pt x="1686605" y="1097799"/>
                  <a:pt x="1687017" y="1093789"/>
                </a:cubicBezTo>
                <a:cubicBezTo>
                  <a:pt x="1687533" y="1089781"/>
                  <a:pt x="1688048" y="1085309"/>
                  <a:pt x="1688667" y="1080530"/>
                </a:cubicBezTo>
                <a:lnTo>
                  <a:pt x="1688939" y="1074610"/>
                </a:lnTo>
                <a:lnTo>
                  <a:pt x="1685799" y="1051119"/>
                </a:lnTo>
                <a:lnTo>
                  <a:pt x="1685622" y="1015547"/>
                </a:lnTo>
                <a:lnTo>
                  <a:pt x="1684749" y="1009603"/>
                </a:lnTo>
                <a:cubicBezTo>
                  <a:pt x="1683512" y="1003282"/>
                  <a:pt x="1682481" y="996960"/>
                  <a:pt x="1681037" y="990948"/>
                </a:cubicBezTo>
                <a:cubicBezTo>
                  <a:pt x="1679697" y="984781"/>
                  <a:pt x="1678253" y="978921"/>
                  <a:pt x="1676706" y="973216"/>
                </a:cubicBezTo>
                <a:cubicBezTo>
                  <a:pt x="1673819" y="961805"/>
                  <a:pt x="1670521" y="951630"/>
                  <a:pt x="1667633" y="942841"/>
                </a:cubicBezTo>
                <a:cubicBezTo>
                  <a:pt x="1665777" y="937444"/>
                  <a:pt x="1664127" y="932664"/>
                  <a:pt x="1662580" y="928657"/>
                </a:cubicBezTo>
                <a:cubicBezTo>
                  <a:pt x="1661550" y="931430"/>
                  <a:pt x="1660622" y="934206"/>
                  <a:pt x="1659694" y="936981"/>
                </a:cubicBezTo>
                <a:cubicBezTo>
                  <a:pt x="1656703" y="946849"/>
                  <a:pt x="1653404" y="956719"/>
                  <a:pt x="1651239" y="967203"/>
                </a:cubicBezTo>
                <a:lnTo>
                  <a:pt x="1650781" y="969125"/>
                </a:lnTo>
                <a:lnTo>
                  <a:pt x="1651791" y="978188"/>
                </a:lnTo>
                <a:cubicBezTo>
                  <a:pt x="1652268" y="983739"/>
                  <a:pt x="1652268" y="989444"/>
                  <a:pt x="1652554" y="995148"/>
                </a:cubicBezTo>
                <a:cubicBezTo>
                  <a:pt x="1652459" y="1000855"/>
                  <a:pt x="1652649" y="1006559"/>
                  <a:pt x="1652363" y="1012109"/>
                </a:cubicBezTo>
                <a:cubicBezTo>
                  <a:pt x="1652077" y="1017660"/>
                  <a:pt x="1651982" y="1023210"/>
                  <a:pt x="1651316" y="1028608"/>
                </a:cubicBezTo>
                <a:cubicBezTo>
                  <a:pt x="1650839" y="1034003"/>
                  <a:pt x="1650173" y="1039401"/>
                  <a:pt x="1649315" y="1044489"/>
                </a:cubicBezTo>
                <a:lnTo>
                  <a:pt x="1639178" y="1080143"/>
                </a:lnTo>
                <a:lnTo>
                  <a:pt x="1639484" y="1086543"/>
                </a:lnTo>
                <a:cubicBezTo>
                  <a:pt x="1640000" y="1094870"/>
                  <a:pt x="1640000" y="1102732"/>
                  <a:pt x="1640825" y="1109363"/>
                </a:cubicBezTo>
                <a:cubicBezTo>
                  <a:pt x="1641649" y="1115993"/>
                  <a:pt x="1642371" y="1121851"/>
                  <a:pt x="1642989" y="1126631"/>
                </a:cubicBezTo>
                <a:cubicBezTo>
                  <a:pt x="1644227" y="1136191"/>
                  <a:pt x="1644949" y="1141742"/>
                  <a:pt x="1644949" y="1141742"/>
                </a:cubicBezTo>
                <a:cubicBezTo>
                  <a:pt x="1644949" y="1141742"/>
                  <a:pt x="1643919" y="1136345"/>
                  <a:pt x="1642268" y="1126786"/>
                </a:cubicBezTo>
                <a:cubicBezTo>
                  <a:pt x="1641444" y="1122007"/>
                  <a:pt x="1640412" y="1116300"/>
                  <a:pt x="1639174" y="1109671"/>
                </a:cubicBezTo>
                <a:lnTo>
                  <a:pt x="1636857" y="1088305"/>
                </a:lnTo>
                <a:lnTo>
                  <a:pt x="1634454" y="1096757"/>
                </a:lnTo>
                <a:cubicBezTo>
                  <a:pt x="1633026" y="1100304"/>
                  <a:pt x="1631406" y="1103389"/>
                  <a:pt x="1629883" y="1106318"/>
                </a:cubicBezTo>
                <a:cubicBezTo>
                  <a:pt x="1628358" y="1109247"/>
                  <a:pt x="1626930" y="1112176"/>
                  <a:pt x="1625500" y="1114644"/>
                </a:cubicBezTo>
                <a:cubicBezTo>
                  <a:pt x="1622452" y="1119424"/>
                  <a:pt x="1619975" y="1123894"/>
                  <a:pt x="1617690" y="1126979"/>
                </a:cubicBezTo>
                <a:cubicBezTo>
                  <a:pt x="1613117" y="1133299"/>
                  <a:pt x="1610450" y="1136846"/>
                  <a:pt x="1610450" y="1136846"/>
                </a:cubicBezTo>
                <a:cubicBezTo>
                  <a:pt x="1610450" y="1136846"/>
                  <a:pt x="1613021" y="1133146"/>
                  <a:pt x="1617404" y="1126516"/>
                </a:cubicBezTo>
                <a:cubicBezTo>
                  <a:pt x="1619594" y="1123278"/>
                  <a:pt x="1621880" y="1118652"/>
                  <a:pt x="1624738" y="1113719"/>
                </a:cubicBezTo>
                <a:cubicBezTo>
                  <a:pt x="1626167" y="1111251"/>
                  <a:pt x="1627405" y="1108168"/>
                  <a:pt x="1628834" y="1105237"/>
                </a:cubicBezTo>
                <a:cubicBezTo>
                  <a:pt x="1630358" y="1102155"/>
                  <a:pt x="1631787" y="1098917"/>
                  <a:pt x="1633026" y="1095370"/>
                </a:cubicBezTo>
                <a:lnTo>
                  <a:pt x="1636267" y="1082273"/>
                </a:lnTo>
                <a:lnTo>
                  <a:pt x="1635462" y="1073745"/>
                </a:lnTo>
                <a:cubicBezTo>
                  <a:pt x="1635153" y="1069119"/>
                  <a:pt x="1635153" y="1064495"/>
                  <a:pt x="1635050" y="1059560"/>
                </a:cubicBezTo>
                <a:cubicBezTo>
                  <a:pt x="1634845" y="1049846"/>
                  <a:pt x="1634329" y="1039515"/>
                  <a:pt x="1635153" y="1028878"/>
                </a:cubicBezTo>
                <a:cubicBezTo>
                  <a:pt x="1635669" y="1018238"/>
                  <a:pt x="1635978" y="1007136"/>
                  <a:pt x="1637629" y="996190"/>
                </a:cubicBezTo>
                <a:cubicBezTo>
                  <a:pt x="1638248" y="990639"/>
                  <a:pt x="1638969" y="984934"/>
                  <a:pt x="1639588" y="979383"/>
                </a:cubicBezTo>
                <a:lnTo>
                  <a:pt x="1642577" y="962886"/>
                </a:lnTo>
                <a:lnTo>
                  <a:pt x="1643358" y="959368"/>
                </a:lnTo>
                <a:lnTo>
                  <a:pt x="1641695" y="947813"/>
                </a:lnTo>
                <a:cubicBezTo>
                  <a:pt x="1639789" y="937483"/>
                  <a:pt x="1637503" y="927462"/>
                  <a:pt x="1635026" y="918056"/>
                </a:cubicBezTo>
                <a:cubicBezTo>
                  <a:pt x="1632644" y="908496"/>
                  <a:pt x="1629883" y="899553"/>
                  <a:pt x="1627216" y="891227"/>
                </a:cubicBezTo>
                <a:cubicBezTo>
                  <a:pt x="1624453" y="882902"/>
                  <a:pt x="1621786" y="875038"/>
                  <a:pt x="1619119" y="868099"/>
                </a:cubicBezTo>
                <a:cubicBezTo>
                  <a:pt x="1613974" y="854377"/>
                  <a:pt x="1609211" y="843429"/>
                  <a:pt x="1605686" y="835874"/>
                </a:cubicBezTo>
                <a:cubicBezTo>
                  <a:pt x="1605211" y="839421"/>
                  <a:pt x="1604734" y="842966"/>
                  <a:pt x="1604257" y="846358"/>
                </a:cubicBezTo>
                <a:cubicBezTo>
                  <a:pt x="1603305" y="857460"/>
                  <a:pt x="1602828" y="868408"/>
                  <a:pt x="1602066" y="879201"/>
                </a:cubicBezTo>
                <a:cubicBezTo>
                  <a:pt x="1602257" y="889994"/>
                  <a:pt x="1602448" y="900478"/>
                  <a:pt x="1602543" y="910346"/>
                </a:cubicBezTo>
                <a:cubicBezTo>
                  <a:pt x="1602828" y="920214"/>
                  <a:pt x="1604066" y="929466"/>
                  <a:pt x="1604734" y="938101"/>
                </a:cubicBezTo>
                <a:cubicBezTo>
                  <a:pt x="1605401" y="946735"/>
                  <a:pt x="1606067" y="954599"/>
                  <a:pt x="1607401" y="961382"/>
                </a:cubicBezTo>
                <a:cubicBezTo>
                  <a:pt x="1608449" y="968167"/>
                  <a:pt x="1609497" y="974181"/>
                  <a:pt x="1610259" y="979114"/>
                </a:cubicBezTo>
                <a:cubicBezTo>
                  <a:pt x="1611878" y="988981"/>
                  <a:pt x="1612831" y="994686"/>
                  <a:pt x="1612831" y="994686"/>
                </a:cubicBezTo>
                <a:cubicBezTo>
                  <a:pt x="1612831" y="994686"/>
                  <a:pt x="1611592" y="989290"/>
                  <a:pt x="1609593" y="979576"/>
                </a:cubicBezTo>
                <a:cubicBezTo>
                  <a:pt x="1608544" y="974797"/>
                  <a:pt x="1607306" y="968937"/>
                  <a:pt x="1605877" y="962153"/>
                </a:cubicBezTo>
                <a:cubicBezTo>
                  <a:pt x="1604163" y="955524"/>
                  <a:pt x="1603209" y="947660"/>
                  <a:pt x="1602066" y="939024"/>
                </a:cubicBezTo>
                <a:cubicBezTo>
                  <a:pt x="1601019" y="930391"/>
                  <a:pt x="1599304" y="921139"/>
                  <a:pt x="1598638" y="911118"/>
                </a:cubicBezTo>
                <a:lnTo>
                  <a:pt x="1597744" y="896215"/>
                </a:lnTo>
                <a:lnTo>
                  <a:pt x="1596797" y="903368"/>
                </a:lnTo>
                <a:cubicBezTo>
                  <a:pt x="1595250" y="912775"/>
                  <a:pt x="1593910" y="921563"/>
                  <a:pt x="1592260" y="928964"/>
                </a:cubicBezTo>
                <a:cubicBezTo>
                  <a:pt x="1590714" y="936365"/>
                  <a:pt x="1589477" y="942995"/>
                  <a:pt x="1588033" y="948237"/>
                </a:cubicBezTo>
                <a:cubicBezTo>
                  <a:pt x="1585455" y="958723"/>
                  <a:pt x="1584011" y="964736"/>
                  <a:pt x="1584011" y="964736"/>
                </a:cubicBezTo>
                <a:cubicBezTo>
                  <a:pt x="1584011" y="964736"/>
                  <a:pt x="1585042" y="958567"/>
                  <a:pt x="1586795" y="947621"/>
                </a:cubicBezTo>
                <a:cubicBezTo>
                  <a:pt x="1587826" y="942225"/>
                  <a:pt x="1588549" y="935440"/>
                  <a:pt x="1589580" y="927885"/>
                </a:cubicBezTo>
                <a:cubicBezTo>
                  <a:pt x="1590610" y="920330"/>
                  <a:pt x="1591333" y="911541"/>
                  <a:pt x="1592157" y="902136"/>
                </a:cubicBezTo>
                <a:cubicBezTo>
                  <a:pt x="1592673" y="897357"/>
                  <a:pt x="1592776" y="892422"/>
                  <a:pt x="1593085" y="887333"/>
                </a:cubicBezTo>
                <a:cubicBezTo>
                  <a:pt x="1593292" y="882091"/>
                  <a:pt x="1593601" y="876849"/>
                  <a:pt x="1593601" y="871452"/>
                </a:cubicBezTo>
                <a:cubicBezTo>
                  <a:pt x="1593806" y="860659"/>
                  <a:pt x="1593497" y="849250"/>
                  <a:pt x="1592982" y="837532"/>
                </a:cubicBezTo>
                <a:cubicBezTo>
                  <a:pt x="1592569" y="831672"/>
                  <a:pt x="1592260" y="825814"/>
                  <a:pt x="1591642" y="819800"/>
                </a:cubicBezTo>
                <a:cubicBezTo>
                  <a:pt x="1590920" y="813942"/>
                  <a:pt x="1590405" y="807928"/>
                  <a:pt x="1589477" y="801915"/>
                </a:cubicBezTo>
                <a:cubicBezTo>
                  <a:pt x="1587723" y="790043"/>
                  <a:pt x="1585662" y="778016"/>
                  <a:pt x="1582774" y="766451"/>
                </a:cubicBezTo>
                <a:cubicBezTo>
                  <a:pt x="1580197" y="754733"/>
                  <a:pt x="1576691" y="743631"/>
                  <a:pt x="1573186" y="732838"/>
                </a:cubicBezTo>
                <a:close/>
                <a:moveTo>
                  <a:pt x="1653850" y="704635"/>
                </a:moveTo>
                <a:lnTo>
                  <a:pt x="1649982" y="710057"/>
                </a:lnTo>
                <a:cubicBezTo>
                  <a:pt x="1646077" y="715608"/>
                  <a:pt x="1642361" y="722547"/>
                  <a:pt x="1638360" y="729639"/>
                </a:cubicBezTo>
                <a:cubicBezTo>
                  <a:pt x="1636265" y="733033"/>
                  <a:pt x="1634645" y="737194"/>
                  <a:pt x="1632644" y="741204"/>
                </a:cubicBezTo>
                <a:cubicBezTo>
                  <a:pt x="1630740" y="745367"/>
                  <a:pt x="1628643" y="749221"/>
                  <a:pt x="1627025" y="753847"/>
                </a:cubicBezTo>
                <a:cubicBezTo>
                  <a:pt x="1625310" y="758320"/>
                  <a:pt x="1623595" y="762790"/>
                  <a:pt x="1621786" y="767416"/>
                </a:cubicBezTo>
                <a:cubicBezTo>
                  <a:pt x="1619975" y="772042"/>
                  <a:pt x="1618737" y="777130"/>
                  <a:pt x="1617118" y="782063"/>
                </a:cubicBezTo>
                <a:cubicBezTo>
                  <a:pt x="1613783" y="791931"/>
                  <a:pt x="1611688" y="802724"/>
                  <a:pt x="1609307" y="813363"/>
                </a:cubicBezTo>
                <a:cubicBezTo>
                  <a:pt x="1609307" y="813518"/>
                  <a:pt x="1609307" y="813826"/>
                  <a:pt x="1609211" y="813981"/>
                </a:cubicBezTo>
                <a:cubicBezTo>
                  <a:pt x="1610068" y="815985"/>
                  <a:pt x="1611783" y="819686"/>
                  <a:pt x="1614069" y="825235"/>
                </a:cubicBezTo>
                <a:cubicBezTo>
                  <a:pt x="1617499" y="833561"/>
                  <a:pt x="1622166" y="845588"/>
                  <a:pt x="1627216" y="860545"/>
                </a:cubicBezTo>
                <a:cubicBezTo>
                  <a:pt x="1629787" y="867946"/>
                  <a:pt x="1632264" y="876270"/>
                  <a:pt x="1634836" y="885060"/>
                </a:cubicBezTo>
                <a:cubicBezTo>
                  <a:pt x="1637312" y="894002"/>
                  <a:pt x="1639884" y="903407"/>
                  <a:pt x="1642076" y="913431"/>
                </a:cubicBezTo>
                <a:lnTo>
                  <a:pt x="1647381" y="941233"/>
                </a:lnTo>
                <a:lnTo>
                  <a:pt x="1649795" y="930352"/>
                </a:lnTo>
                <a:cubicBezTo>
                  <a:pt x="1652476" y="919714"/>
                  <a:pt x="1655775" y="909844"/>
                  <a:pt x="1658766" y="899977"/>
                </a:cubicBezTo>
                <a:cubicBezTo>
                  <a:pt x="1662271" y="890571"/>
                  <a:pt x="1665262" y="881166"/>
                  <a:pt x="1668870" y="872840"/>
                </a:cubicBezTo>
                <a:cubicBezTo>
                  <a:pt x="1670623" y="868523"/>
                  <a:pt x="1672273" y="864515"/>
                  <a:pt x="1673922" y="860505"/>
                </a:cubicBezTo>
                <a:cubicBezTo>
                  <a:pt x="1675778" y="856651"/>
                  <a:pt x="1677429" y="852951"/>
                  <a:pt x="1679078" y="849403"/>
                </a:cubicBezTo>
                <a:cubicBezTo>
                  <a:pt x="1682377" y="842158"/>
                  <a:pt x="1685780" y="836144"/>
                  <a:pt x="1688564" y="830439"/>
                </a:cubicBezTo>
                <a:cubicBezTo>
                  <a:pt x="1691657" y="825042"/>
                  <a:pt x="1694132" y="820109"/>
                  <a:pt x="1696503" y="816408"/>
                </a:cubicBezTo>
                <a:cubicBezTo>
                  <a:pt x="1697638" y="814558"/>
                  <a:pt x="1698668" y="812861"/>
                  <a:pt x="1699596" y="811320"/>
                </a:cubicBezTo>
                <a:cubicBezTo>
                  <a:pt x="1694957" y="797443"/>
                  <a:pt x="1690213" y="784183"/>
                  <a:pt x="1685368" y="771693"/>
                </a:cubicBezTo>
                <a:lnTo>
                  <a:pt x="1665989" y="727863"/>
                </a:lnTo>
                <a:lnTo>
                  <a:pt x="1663986" y="739816"/>
                </a:lnTo>
                <a:cubicBezTo>
                  <a:pt x="1663128" y="746446"/>
                  <a:pt x="1662271" y="752922"/>
                  <a:pt x="1661508" y="759089"/>
                </a:cubicBezTo>
                <a:cubicBezTo>
                  <a:pt x="1660746" y="765412"/>
                  <a:pt x="1660365" y="771425"/>
                  <a:pt x="1659794" y="777284"/>
                </a:cubicBezTo>
                <a:cubicBezTo>
                  <a:pt x="1659222" y="783144"/>
                  <a:pt x="1659032" y="788693"/>
                  <a:pt x="1658746" y="794090"/>
                </a:cubicBezTo>
                <a:cubicBezTo>
                  <a:pt x="1658555" y="799487"/>
                  <a:pt x="1658175" y="804574"/>
                  <a:pt x="1658079" y="809355"/>
                </a:cubicBezTo>
                <a:cubicBezTo>
                  <a:pt x="1658079" y="818914"/>
                  <a:pt x="1657793" y="827394"/>
                  <a:pt x="1657984" y="834333"/>
                </a:cubicBezTo>
                <a:cubicBezTo>
                  <a:pt x="1658461" y="848364"/>
                  <a:pt x="1658650" y="856228"/>
                  <a:pt x="1658650" y="856228"/>
                </a:cubicBezTo>
                <a:cubicBezTo>
                  <a:pt x="1658650" y="856228"/>
                  <a:pt x="1657889" y="848364"/>
                  <a:pt x="1656555" y="834642"/>
                </a:cubicBezTo>
                <a:cubicBezTo>
                  <a:pt x="1655888" y="827703"/>
                  <a:pt x="1655603" y="819223"/>
                  <a:pt x="1655031" y="809509"/>
                </a:cubicBezTo>
                <a:cubicBezTo>
                  <a:pt x="1654745" y="804574"/>
                  <a:pt x="1654745" y="799487"/>
                  <a:pt x="1654649" y="793936"/>
                </a:cubicBezTo>
                <a:cubicBezTo>
                  <a:pt x="1654554" y="788539"/>
                  <a:pt x="1654460" y="782681"/>
                  <a:pt x="1654649" y="776667"/>
                </a:cubicBezTo>
                <a:cubicBezTo>
                  <a:pt x="1654840" y="770654"/>
                  <a:pt x="1654840" y="764333"/>
                  <a:pt x="1655126" y="757857"/>
                </a:cubicBezTo>
                <a:cubicBezTo>
                  <a:pt x="1655507" y="751225"/>
                  <a:pt x="1655983" y="744596"/>
                  <a:pt x="1656364" y="737657"/>
                </a:cubicBezTo>
                <a:cubicBezTo>
                  <a:pt x="1657032" y="730874"/>
                  <a:pt x="1657698" y="723781"/>
                  <a:pt x="1658365" y="716534"/>
                </a:cubicBezTo>
                <a:lnTo>
                  <a:pt x="1658724" y="713784"/>
                </a:lnTo>
                <a:close/>
                <a:moveTo>
                  <a:pt x="1473950" y="703320"/>
                </a:moveTo>
                <a:lnTo>
                  <a:pt x="1464321" y="716380"/>
                </a:lnTo>
                <a:cubicBezTo>
                  <a:pt x="1462226" y="719927"/>
                  <a:pt x="1460036" y="723319"/>
                  <a:pt x="1458130" y="727019"/>
                </a:cubicBezTo>
                <a:cubicBezTo>
                  <a:pt x="1456224" y="730720"/>
                  <a:pt x="1454320" y="734265"/>
                  <a:pt x="1452700" y="738119"/>
                </a:cubicBezTo>
                <a:cubicBezTo>
                  <a:pt x="1450985" y="741820"/>
                  <a:pt x="1449366" y="745521"/>
                  <a:pt x="1448127" y="749221"/>
                </a:cubicBezTo>
                <a:cubicBezTo>
                  <a:pt x="1446794" y="752922"/>
                  <a:pt x="1445460" y="756314"/>
                  <a:pt x="1444603" y="759705"/>
                </a:cubicBezTo>
                <a:lnTo>
                  <a:pt x="1442146" y="768227"/>
                </a:lnTo>
                <a:lnTo>
                  <a:pt x="1469314" y="809975"/>
                </a:lnTo>
                <a:lnTo>
                  <a:pt x="1470514" y="791161"/>
                </a:lnTo>
                <a:cubicBezTo>
                  <a:pt x="1471180" y="783913"/>
                  <a:pt x="1471657" y="776205"/>
                  <a:pt x="1472609" y="768032"/>
                </a:cubicBezTo>
                <a:cubicBezTo>
                  <a:pt x="1473752" y="760014"/>
                  <a:pt x="1474991" y="751381"/>
                  <a:pt x="1476230" y="742592"/>
                </a:cubicBezTo>
                <a:lnTo>
                  <a:pt x="1481128" y="717958"/>
                </a:lnTo>
                <a:lnTo>
                  <a:pt x="1474613" y="704778"/>
                </a:lnTo>
                <a:close/>
                <a:moveTo>
                  <a:pt x="163636" y="702074"/>
                </a:moveTo>
                <a:cubicBezTo>
                  <a:pt x="161449" y="707993"/>
                  <a:pt x="158998" y="714588"/>
                  <a:pt x="156462" y="722027"/>
                </a:cubicBezTo>
                <a:cubicBezTo>
                  <a:pt x="153749" y="730144"/>
                  <a:pt x="150862" y="738768"/>
                  <a:pt x="148061" y="748237"/>
                </a:cubicBezTo>
                <a:cubicBezTo>
                  <a:pt x="145086" y="757536"/>
                  <a:pt x="142374" y="767851"/>
                  <a:pt x="139487" y="778504"/>
                </a:cubicBezTo>
                <a:cubicBezTo>
                  <a:pt x="137736" y="785268"/>
                  <a:pt x="136074" y="792370"/>
                  <a:pt x="134412" y="799472"/>
                </a:cubicBezTo>
                <a:cubicBezTo>
                  <a:pt x="135286" y="801840"/>
                  <a:pt x="136336" y="804545"/>
                  <a:pt x="137474" y="807757"/>
                </a:cubicBezTo>
                <a:cubicBezTo>
                  <a:pt x="141849" y="820101"/>
                  <a:pt x="147712" y="838025"/>
                  <a:pt x="153399" y="861022"/>
                </a:cubicBezTo>
                <a:cubicBezTo>
                  <a:pt x="156286" y="872520"/>
                  <a:pt x="158998" y="885202"/>
                  <a:pt x="161536" y="898900"/>
                </a:cubicBezTo>
                <a:lnTo>
                  <a:pt x="165120" y="923230"/>
                </a:lnTo>
                <a:lnTo>
                  <a:pt x="174306" y="915858"/>
                </a:lnTo>
                <a:cubicBezTo>
                  <a:pt x="179358" y="910307"/>
                  <a:pt x="185133" y="903061"/>
                  <a:pt x="190907" y="893347"/>
                </a:cubicBezTo>
                <a:cubicBezTo>
                  <a:pt x="196784" y="883942"/>
                  <a:pt x="202662" y="872070"/>
                  <a:pt x="208642" y="858964"/>
                </a:cubicBezTo>
                <a:lnTo>
                  <a:pt x="209467" y="856974"/>
                </a:lnTo>
                <a:lnTo>
                  <a:pt x="208960" y="854427"/>
                </a:lnTo>
                <a:lnTo>
                  <a:pt x="205461" y="837011"/>
                </a:lnTo>
                <a:cubicBezTo>
                  <a:pt x="202748" y="825850"/>
                  <a:pt x="199774" y="815535"/>
                  <a:pt x="196973" y="804714"/>
                </a:cubicBezTo>
                <a:cubicBezTo>
                  <a:pt x="193299" y="793555"/>
                  <a:pt x="189624" y="782394"/>
                  <a:pt x="185949" y="771402"/>
                </a:cubicBezTo>
                <a:cubicBezTo>
                  <a:pt x="181924" y="759397"/>
                  <a:pt x="177811" y="747561"/>
                  <a:pt x="173786" y="735724"/>
                </a:cubicBezTo>
                <a:cubicBezTo>
                  <a:pt x="170374" y="724395"/>
                  <a:pt x="167049" y="713235"/>
                  <a:pt x="163636" y="702074"/>
                </a:cubicBezTo>
                <a:close/>
                <a:moveTo>
                  <a:pt x="1805215" y="698156"/>
                </a:moveTo>
                <a:lnTo>
                  <a:pt x="1785440" y="721777"/>
                </a:lnTo>
                <a:lnTo>
                  <a:pt x="1778593" y="732905"/>
                </a:lnTo>
                <a:lnTo>
                  <a:pt x="1783734" y="756275"/>
                </a:lnTo>
                <a:cubicBezTo>
                  <a:pt x="1786723" y="771849"/>
                  <a:pt x="1788786" y="787268"/>
                  <a:pt x="1790023" y="801915"/>
                </a:cubicBezTo>
                <a:cubicBezTo>
                  <a:pt x="1791157" y="816562"/>
                  <a:pt x="1791879" y="830439"/>
                  <a:pt x="1791570" y="843390"/>
                </a:cubicBezTo>
                <a:cubicBezTo>
                  <a:pt x="1791775" y="856342"/>
                  <a:pt x="1790539" y="868060"/>
                  <a:pt x="1790023" y="878391"/>
                </a:cubicBezTo>
                <a:cubicBezTo>
                  <a:pt x="1788786" y="888721"/>
                  <a:pt x="1787960" y="897819"/>
                  <a:pt x="1786827" y="905065"/>
                </a:cubicBezTo>
                <a:cubicBezTo>
                  <a:pt x="1784352" y="919559"/>
                  <a:pt x="1782908" y="927885"/>
                  <a:pt x="1782908" y="927885"/>
                </a:cubicBezTo>
                <a:cubicBezTo>
                  <a:pt x="1782908" y="927885"/>
                  <a:pt x="1784146" y="919559"/>
                  <a:pt x="1786311" y="904911"/>
                </a:cubicBezTo>
                <a:cubicBezTo>
                  <a:pt x="1787239" y="897510"/>
                  <a:pt x="1787858" y="888567"/>
                  <a:pt x="1788888" y="878237"/>
                </a:cubicBezTo>
                <a:cubicBezTo>
                  <a:pt x="1789198" y="867907"/>
                  <a:pt x="1790230" y="856189"/>
                  <a:pt x="1789714" y="843390"/>
                </a:cubicBezTo>
                <a:cubicBezTo>
                  <a:pt x="1789714" y="830593"/>
                  <a:pt x="1788683" y="816716"/>
                  <a:pt x="1787239" y="802377"/>
                </a:cubicBezTo>
                <a:cubicBezTo>
                  <a:pt x="1785590" y="787884"/>
                  <a:pt x="1783322" y="772928"/>
                  <a:pt x="1780021" y="757818"/>
                </a:cubicBezTo>
                <a:lnTo>
                  <a:pt x="1775240" y="738355"/>
                </a:lnTo>
                <a:lnTo>
                  <a:pt x="1762292" y="759398"/>
                </a:lnTo>
                <a:cubicBezTo>
                  <a:pt x="1762769" y="764949"/>
                  <a:pt x="1763435" y="770191"/>
                  <a:pt x="1764103" y="775280"/>
                </a:cubicBezTo>
                <a:cubicBezTo>
                  <a:pt x="1764864" y="781447"/>
                  <a:pt x="1765436" y="787305"/>
                  <a:pt x="1766484" y="792856"/>
                </a:cubicBezTo>
                <a:cubicBezTo>
                  <a:pt x="1768389" y="803958"/>
                  <a:pt x="1769914" y="814288"/>
                  <a:pt x="1771818" y="823077"/>
                </a:cubicBezTo>
                <a:cubicBezTo>
                  <a:pt x="1773629" y="831866"/>
                  <a:pt x="1775058" y="839728"/>
                  <a:pt x="1776676" y="846051"/>
                </a:cubicBezTo>
                <a:cubicBezTo>
                  <a:pt x="1779629" y="858694"/>
                  <a:pt x="1781344" y="865940"/>
                  <a:pt x="1781344" y="865940"/>
                </a:cubicBezTo>
                <a:cubicBezTo>
                  <a:pt x="1781344" y="865940"/>
                  <a:pt x="1779249" y="859003"/>
                  <a:pt x="1775533" y="846821"/>
                </a:cubicBezTo>
                <a:cubicBezTo>
                  <a:pt x="1773629" y="840809"/>
                  <a:pt x="1771723" y="833099"/>
                  <a:pt x="1769437" y="824465"/>
                </a:cubicBezTo>
                <a:cubicBezTo>
                  <a:pt x="1767056" y="815830"/>
                  <a:pt x="1764864" y="805655"/>
                  <a:pt x="1762388" y="794706"/>
                </a:cubicBezTo>
                <a:cubicBezTo>
                  <a:pt x="1761054" y="789155"/>
                  <a:pt x="1760197" y="783297"/>
                  <a:pt x="1758959" y="777284"/>
                </a:cubicBezTo>
                <a:cubicBezTo>
                  <a:pt x="1758387" y="774662"/>
                  <a:pt x="1757910" y="771579"/>
                  <a:pt x="1757435" y="768803"/>
                </a:cubicBezTo>
                <a:cubicBezTo>
                  <a:pt x="1752671" y="778209"/>
                  <a:pt x="1748004" y="788076"/>
                  <a:pt x="1743527" y="798716"/>
                </a:cubicBezTo>
                <a:cubicBezTo>
                  <a:pt x="1737240" y="814444"/>
                  <a:pt x="1731238" y="831404"/>
                  <a:pt x="1726285" y="849905"/>
                </a:cubicBezTo>
                <a:lnTo>
                  <a:pt x="1726159" y="850530"/>
                </a:lnTo>
                <a:lnTo>
                  <a:pt x="1733313" y="882400"/>
                </a:lnTo>
                <a:cubicBezTo>
                  <a:pt x="1735169" y="893809"/>
                  <a:pt x="1737335" y="905220"/>
                  <a:pt x="1738779" y="916937"/>
                </a:cubicBezTo>
                <a:lnTo>
                  <a:pt x="1741150" y="934515"/>
                </a:lnTo>
                <a:lnTo>
                  <a:pt x="1743006" y="952246"/>
                </a:lnTo>
                <a:cubicBezTo>
                  <a:pt x="1745376" y="975836"/>
                  <a:pt x="1746511" y="999582"/>
                  <a:pt x="1747130" y="1023018"/>
                </a:cubicBezTo>
                <a:cubicBezTo>
                  <a:pt x="1747336" y="1034736"/>
                  <a:pt x="1747130" y="1046454"/>
                  <a:pt x="1747130" y="1057865"/>
                </a:cubicBezTo>
                <a:cubicBezTo>
                  <a:pt x="1746923" y="1065573"/>
                  <a:pt x="1746615" y="1072975"/>
                  <a:pt x="1746304" y="1080530"/>
                </a:cubicBezTo>
                <a:cubicBezTo>
                  <a:pt x="1752801" y="1072203"/>
                  <a:pt x="1759297" y="1064032"/>
                  <a:pt x="1765793" y="1055859"/>
                </a:cubicBezTo>
                <a:lnTo>
                  <a:pt x="1782672" y="1034170"/>
                </a:lnTo>
                <a:lnTo>
                  <a:pt x="1786583" y="1021823"/>
                </a:lnTo>
                <a:cubicBezTo>
                  <a:pt x="1788489" y="1015965"/>
                  <a:pt x="1790584" y="1010567"/>
                  <a:pt x="1792585" y="1005479"/>
                </a:cubicBezTo>
                <a:cubicBezTo>
                  <a:pt x="1794585" y="1000237"/>
                  <a:pt x="1796681" y="995766"/>
                  <a:pt x="1798490" y="991294"/>
                </a:cubicBezTo>
                <a:cubicBezTo>
                  <a:pt x="1802302" y="982814"/>
                  <a:pt x="1805731" y="975875"/>
                  <a:pt x="1808207" y="971096"/>
                </a:cubicBezTo>
                <a:cubicBezTo>
                  <a:pt x="1809161" y="969246"/>
                  <a:pt x="1810017" y="967704"/>
                  <a:pt x="1810685" y="966470"/>
                </a:cubicBezTo>
                <a:cubicBezTo>
                  <a:pt x="1810970" y="963695"/>
                  <a:pt x="1811160" y="961073"/>
                  <a:pt x="1811446" y="958299"/>
                </a:cubicBezTo>
                <a:cubicBezTo>
                  <a:pt x="1812589" y="945963"/>
                  <a:pt x="1814686" y="933938"/>
                  <a:pt x="1816209" y="921911"/>
                </a:cubicBezTo>
                <a:cubicBezTo>
                  <a:pt x="1818400" y="910193"/>
                  <a:pt x="1820211" y="898321"/>
                  <a:pt x="1822687" y="887372"/>
                </a:cubicBezTo>
                <a:cubicBezTo>
                  <a:pt x="1825068" y="876270"/>
                  <a:pt x="1827354" y="865478"/>
                  <a:pt x="1830021" y="855610"/>
                </a:cubicBezTo>
                <a:cubicBezTo>
                  <a:pt x="1832498" y="845435"/>
                  <a:pt x="1835165" y="836337"/>
                  <a:pt x="1837643" y="827703"/>
                </a:cubicBezTo>
                <a:lnTo>
                  <a:pt x="1850213" y="789480"/>
                </a:lnTo>
                <a:lnTo>
                  <a:pt x="1845908" y="774315"/>
                </a:lnTo>
                <a:cubicBezTo>
                  <a:pt x="1838691" y="754117"/>
                  <a:pt x="1830132" y="737002"/>
                  <a:pt x="1821884" y="722971"/>
                </a:cubicBezTo>
                <a:close/>
                <a:moveTo>
                  <a:pt x="665252" y="696456"/>
                </a:moveTo>
                <a:lnTo>
                  <a:pt x="637987" y="773544"/>
                </a:lnTo>
                <a:cubicBezTo>
                  <a:pt x="637987" y="774315"/>
                  <a:pt x="638090" y="774931"/>
                  <a:pt x="638090" y="775703"/>
                </a:cubicBezTo>
                <a:cubicBezTo>
                  <a:pt x="638297" y="782179"/>
                  <a:pt x="638503" y="791584"/>
                  <a:pt x="638399" y="802840"/>
                </a:cubicBezTo>
                <a:lnTo>
                  <a:pt x="637637" y="817516"/>
                </a:lnTo>
                <a:lnTo>
                  <a:pt x="639718" y="841745"/>
                </a:lnTo>
                <a:cubicBezTo>
                  <a:pt x="640156" y="848847"/>
                  <a:pt x="640156" y="855949"/>
                  <a:pt x="640419" y="862881"/>
                </a:cubicBezTo>
                <a:cubicBezTo>
                  <a:pt x="640506" y="869815"/>
                  <a:pt x="640419" y="876747"/>
                  <a:pt x="640419" y="883512"/>
                </a:cubicBezTo>
                <a:cubicBezTo>
                  <a:pt x="640156" y="897039"/>
                  <a:pt x="639631" y="909890"/>
                  <a:pt x="638757" y="922065"/>
                </a:cubicBezTo>
                <a:cubicBezTo>
                  <a:pt x="638407" y="928153"/>
                  <a:pt x="637794" y="934070"/>
                  <a:pt x="637269" y="939650"/>
                </a:cubicBezTo>
                <a:cubicBezTo>
                  <a:pt x="636744" y="945231"/>
                  <a:pt x="636307" y="950811"/>
                  <a:pt x="635606" y="955882"/>
                </a:cubicBezTo>
                <a:cubicBezTo>
                  <a:pt x="634294" y="966199"/>
                  <a:pt x="633157" y="975835"/>
                  <a:pt x="631756" y="983952"/>
                </a:cubicBezTo>
                <a:lnTo>
                  <a:pt x="629330" y="998247"/>
                </a:lnTo>
                <a:lnTo>
                  <a:pt x="677207" y="1005127"/>
                </a:lnTo>
                <a:lnTo>
                  <a:pt x="680581" y="985474"/>
                </a:lnTo>
                <a:cubicBezTo>
                  <a:pt x="682856" y="973808"/>
                  <a:pt x="685656" y="962984"/>
                  <a:pt x="688194" y="952162"/>
                </a:cubicBezTo>
                <a:cubicBezTo>
                  <a:pt x="691168" y="941848"/>
                  <a:pt x="693706" y="931534"/>
                  <a:pt x="696768" y="922402"/>
                </a:cubicBezTo>
                <a:cubicBezTo>
                  <a:pt x="698256" y="917668"/>
                  <a:pt x="699656" y="913273"/>
                  <a:pt x="701055" y="908875"/>
                </a:cubicBezTo>
                <a:lnTo>
                  <a:pt x="704919" y="898125"/>
                </a:lnTo>
                <a:lnTo>
                  <a:pt x="689026" y="804228"/>
                </a:lnTo>
                <a:cubicBezTo>
                  <a:pt x="686551" y="791893"/>
                  <a:pt x="684077" y="779711"/>
                  <a:pt x="681293" y="767223"/>
                </a:cubicBezTo>
                <a:cubicBezTo>
                  <a:pt x="678612" y="754889"/>
                  <a:pt x="676035" y="742862"/>
                  <a:pt x="673559" y="729447"/>
                </a:cubicBezTo>
                <a:lnTo>
                  <a:pt x="669848" y="709711"/>
                </a:lnTo>
                <a:lnTo>
                  <a:pt x="669144" y="704529"/>
                </a:lnTo>
                <a:close/>
                <a:moveTo>
                  <a:pt x="380634" y="693620"/>
                </a:moveTo>
                <a:cubicBezTo>
                  <a:pt x="380897" y="695818"/>
                  <a:pt x="381247" y="698016"/>
                  <a:pt x="381509" y="700215"/>
                </a:cubicBezTo>
                <a:cubicBezTo>
                  <a:pt x="382559" y="705457"/>
                  <a:pt x="383521" y="710698"/>
                  <a:pt x="384484" y="715771"/>
                </a:cubicBezTo>
                <a:cubicBezTo>
                  <a:pt x="385447" y="720844"/>
                  <a:pt x="386235" y="726086"/>
                  <a:pt x="387459" y="730820"/>
                </a:cubicBezTo>
                <a:cubicBezTo>
                  <a:pt x="388684" y="735554"/>
                  <a:pt x="389821" y="740290"/>
                  <a:pt x="390959" y="744856"/>
                </a:cubicBezTo>
                <a:lnTo>
                  <a:pt x="395451" y="760174"/>
                </a:lnTo>
                <a:lnTo>
                  <a:pt x="396093" y="752267"/>
                </a:lnTo>
                <a:cubicBezTo>
                  <a:pt x="396609" y="746253"/>
                  <a:pt x="396918" y="739777"/>
                  <a:pt x="398156" y="732994"/>
                </a:cubicBezTo>
                <a:lnTo>
                  <a:pt x="400623" y="717231"/>
                </a:lnTo>
                <a:lnTo>
                  <a:pt x="385447" y="699030"/>
                </a:lnTo>
                <a:cubicBezTo>
                  <a:pt x="383872" y="697171"/>
                  <a:pt x="382209" y="695479"/>
                  <a:pt x="380634" y="693620"/>
                </a:cubicBezTo>
                <a:close/>
                <a:moveTo>
                  <a:pt x="1390012" y="687233"/>
                </a:moveTo>
                <a:lnTo>
                  <a:pt x="1384491" y="692824"/>
                </a:lnTo>
                <a:lnTo>
                  <a:pt x="1392023" y="701538"/>
                </a:lnTo>
                <a:close/>
                <a:moveTo>
                  <a:pt x="1489756" y="685542"/>
                </a:moveTo>
                <a:lnTo>
                  <a:pt x="1481081" y="694641"/>
                </a:lnTo>
                <a:lnTo>
                  <a:pt x="1482140" y="697530"/>
                </a:lnTo>
                <a:lnTo>
                  <a:pt x="1484678" y="703841"/>
                </a:lnTo>
                <a:lnTo>
                  <a:pt x="1488612" y="688781"/>
                </a:lnTo>
                <a:cubicBezTo>
                  <a:pt x="1488994" y="687702"/>
                  <a:pt x="1489375" y="686621"/>
                  <a:pt x="1489756" y="685542"/>
                </a:cubicBezTo>
                <a:close/>
                <a:moveTo>
                  <a:pt x="1816304" y="684910"/>
                </a:moveTo>
                <a:lnTo>
                  <a:pt x="1814635" y="686903"/>
                </a:lnTo>
                <a:lnTo>
                  <a:pt x="1831267" y="713103"/>
                </a:lnTo>
                <a:lnTo>
                  <a:pt x="1849121" y="752816"/>
                </a:lnTo>
                <a:lnTo>
                  <a:pt x="1839335" y="700641"/>
                </a:lnTo>
                <a:lnTo>
                  <a:pt x="1819615" y="686582"/>
                </a:lnTo>
                <a:close/>
                <a:moveTo>
                  <a:pt x="696682" y="678066"/>
                </a:moveTo>
                <a:lnTo>
                  <a:pt x="697069" y="682265"/>
                </a:lnTo>
                <a:cubicBezTo>
                  <a:pt x="697790" y="688279"/>
                  <a:pt x="697996" y="694292"/>
                  <a:pt x="698925" y="700306"/>
                </a:cubicBezTo>
                <a:lnTo>
                  <a:pt x="701708" y="718191"/>
                </a:lnTo>
                <a:lnTo>
                  <a:pt x="704763" y="736244"/>
                </a:lnTo>
                <a:lnTo>
                  <a:pt x="706568" y="741134"/>
                </a:lnTo>
                <a:cubicBezTo>
                  <a:pt x="717856" y="774446"/>
                  <a:pt x="729493" y="814860"/>
                  <a:pt x="738943" y="860852"/>
                </a:cubicBezTo>
                <a:cubicBezTo>
                  <a:pt x="743755" y="883681"/>
                  <a:pt x="747868" y="908029"/>
                  <a:pt x="751455" y="932887"/>
                </a:cubicBezTo>
                <a:cubicBezTo>
                  <a:pt x="753030" y="945399"/>
                  <a:pt x="754868" y="957913"/>
                  <a:pt x="756093" y="970762"/>
                </a:cubicBezTo>
                <a:lnTo>
                  <a:pt x="758105" y="990040"/>
                </a:lnTo>
                <a:lnTo>
                  <a:pt x="759680" y="1009486"/>
                </a:lnTo>
                <a:lnTo>
                  <a:pt x="759954" y="1015548"/>
                </a:lnTo>
                <a:lnTo>
                  <a:pt x="781824" y="1017160"/>
                </a:lnTo>
                <a:cubicBezTo>
                  <a:pt x="798940" y="1017160"/>
                  <a:pt x="816262" y="1015154"/>
                  <a:pt x="829564" y="1006829"/>
                </a:cubicBezTo>
                <a:cubicBezTo>
                  <a:pt x="842968" y="998347"/>
                  <a:pt x="848535" y="984163"/>
                  <a:pt x="848844" y="962423"/>
                </a:cubicBezTo>
                <a:cubicBezTo>
                  <a:pt x="848948" y="959955"/>
                  <a:pt x="848948" y="957181"/>
                  <a:pt x="848742" y="954406"/>
                </a:cubicBezTo>
                <a:cubicBezTo>
                  <a:pt x="848639" y="951630"/>
                  <a:pt x="848639" y="948855"/>
                  <a:pt x="848330" y="946233"/>
                </a:cubicBezTo>
                <a:lnTo>
                  <a:pt x="847607" y="938215"/>
                </a:lnTo>
                <a:cubicBezTo>
                  <a:pt x="847402" y="935749"/>
                  <a:pt x="846783" y="932048"/>
                  <a:pt x="846370" y="929119"/>
                </a:cubicBezTo>
                <a:cubicBezTo>
                  <a:pt x="844515" y="916474"/>
                  <a:pt x="842762" y="903833"/>
                  <a:pt x="840906" y="891343"/>
                </a:cubicBezTo>
                <a:cubicBezTo>
                  <a:pt x="837812" y="865439"/>
                  <a:pt x="836059" y="839382"/>
                  <a:pt x="835853" y="813729"/>
                </a:cubicBezTo>
                <a:lnTo>
                  <a:pt x="837322" y="787610"/>
                </a:lnTo>
                <a:lnTo>
                  <a:pt x="826617" y="758044"/>
                </a:lnTo>
                <a:cubicBezTo>
                  <a:pt x="819618" y="742488"/>
                  <a:pt x="812792" y="730144"/>
                  <a:pt x="807017" y="720337"/>
                </a:cubicBezTo>
                <a:cubicBezTo>
                  <a:pt x="801330" y="710867"/>
                  <a:pt x="796692" y="703935"/>
                  <a:pt x="793368" y="699201"/>
                </a:cubicBezTo>
                <a:lnTo>
                  <a:pt x="773671" y="691282"/>
                </a:lnTo>
                <a:lnTo>
                  <a:pt x="777494" y="700769"/>
                </a:lnTo>
                <a:cubicBezTo>
                  <a:pt x="780277" y="708170"/>
                  <a:pt x="782958" y="716494"/>
                  <a:pt x="785742" y="725284"/>
                </a:cubicBezTo>
                <a:cubicBezTo>
                  <a:pt x="788423" y="734226"/>
                  <a:pt x="791207" y="743631"/>
                  <a:pt x="793579" y="753655"/>
                </a:cubicBezTo>
                <a:cubicBezTo>
                  <a:pt x="796053" y="763676"/>
                  <a:pt x="798219" y="774315"/>
                  <a:pt x="800075" y="785108"/>
                </a:cubicBezTo>
                <a:cubicBezTo>
                  <a:pt x="801827" y="795901"/>
                  <a:pt x="803271" y="807157"/>
                  <a:pt x="804095" y="818412"/>
                </a:cubicBezTo>
                <a:cubicBezTo>
                  <a:pt x="804611" y="823963"/>
                  <a:pt x="804611" y="829668"/>
                  <a:pt x="804920" y="835372"/>
                </a:cubicBezTo>
                <a:cubicBezTo>
                  <a:pt x="804818" y="841079"/>
                  <a:pt x="805023" y="846783"/>
                  <a:pt x="804714" y="852333"/>
                </a:cubicBezTo>
                <a:cubicBezTo>
                  <a:pt x="804404" y="857884"/>
                  <a:pt x="804302" y="863434"/>
                  <a:pt x="803580" y="868832"/>
                </a:cubicBezTo>
                <a:cubicBezTo>
                  <a:pt x="803064" y="874227"/>
                  <a:pt x="802343" y="879625"/>
                  <a:pt x="801415" y="884713"/>
                </a:cubicBezTo>
                <a:lnTo>
                  <a:pt x="800795" y="886728"/>
                </a:lnTo>
                <a:lnTo>
                  <a:pt x="800892" y="890105"/>
                </a:lnTo>
                <a:cubicBezTo>
                  <a:pt x="801067" y="904310"/>
                  <a:pt x="800018" y="917161"/>
                  <a:pt x="799580" y="928490"/>
                </a:cubicBezTo>
                <a:cubicBezTo>
                  <a:pt x="798530" y="939819"/>
                  <a:pt x="797829" y="949796"/>
                  <a:pt x="796867" y="957743"/>
                </a:cubicBezTo>
                <a:cubicBezTo>
                  <a:pt x="794767" y="973638"/>
                  <a:pt x="793542" y="982769"/>
                  <a:pt x="793542" y="982769"/>
                </a:cubicBezTo>
                <a:cubicBezTo>
                  <a:pt x="793542" y="982769"/>
                  <a:pt x="794592" y="973638"/>
                  <a:pt x="796430" y="957574"/>
                </a:cubicBezTo>
                <a:cubicBezTo>
                  <a:pt x="797217" y="949458"/>
                  <a:pt x="797742" y="939650"/>
                  <a:pt x="798617" y="928321"/>
                </a:cubicBezTo>
                <a:lnTo>
                  <a:pt x="799290" y="891619"/>
                </a:lnTo>
                <a:lnTo>
                  <a:pt x="785329" y="936981"/>
                </a:lnTo>
                <a:cubicBezTo>
                  <a:pt x="783784" y="940528"/>
                  <a:pt x="782030" y="943613"/>
                  <a:pt x="780381" y="946542"/>
                </a:cubicBezTo>
                <a:cubicBezTo>
                  <a:pt x="778730" y="949471"/>
                  <a:pt x="777185" y="952400"/>
                  <a:pt x="775637" y="954868"/>
                </a:cubicBezTo>
                <a:cubicBezTo>
                  <a:pt x="772338" y="959648"/>
                  <a:pt x="769657" y="964118"/>
                  <a:pt x="767183" y="967203"/>
                </a:cubicBezTo>
                <a:cubicBezTo>
                  <a:pt x="762234" y="973523"/>
                  <a:pt x="759347" y="977070"/>
                  <a:pt x="759347" y="977070"/>
                </a:cubicBezTo>
                <a:cubicBezTo>
                  <a:pt x="759347" y="977070"/>
                  <a:pt x="762130" y="973370"/>
                  <a:pt x="766874" y="966740"/>
                </a:cubicBezTo>
                <a:cubicBezTo>
                  <a:pt x="769245" y="963502"/>
                  <a:pt x="771719" y="958876"/>
                  <a:pt x="774813" y="953943"/>
                </a:cubicBezTo>
                <a:cubicBezTo>
                  <a:pt x="776359" y="951475"/>
                  <a:pt x="777700" y="948392"/>
                  <a:pt x="779246" y="945461"/>
                </a:cubicBezTo>
                <a:cubicBezTo>
                  <a:pt x="780896" y="942379"/>
                  <a:pt x="782442" y="939141"/>
                  <a:pt x="783784" y="935594"/>
                </a:cubicBezTo>
                <a:cubicBezTo>
                  <a:pt x="789764" y="921718"/>
                  <a:pt x="795125" y="903833"/>
                  <a:pt x="797703" y="883633"/>
                </a:cubicBezTo>
                <a:lnTo>
                  <a:pt x="798598" y="874707"/>
                </a:lnTo>
                <a:lnTo>
                  <a:pt x="797217" y="845128"/>
                </a:lnTo>
                <a:cubicBezTo>
                  <a:pt x="795817" y="829233"/>
                  <a:pt x="793893" y="812831"/>
                  <a:pt x="791092" y="796260"/>
                </a:cubicBezTo>
                <a:cubicBezTo>
                  <a:pt x="789693" y="787975"/>
                  <a:pt x="788205" y="779687"/>
                  <a:pt x="786367" y="771402"/>
                </a:cubicBezTo>
                <a:cubicBezTo>
                  <a:pt x="785405" y="767175"/>
                  <a:pt x="784618" y="762948"/>
                  <a:pt x="783655" y="758890"/>
                </a:cubicBezTo>
                <a:cubicBezTo>
                  <a:pt x="782605" y="754832"/>
                  <a:pt x="781643" y="750605"/>
                  <a:pt x="780593" y="746546"/>
                </a:cubicBezTo>
                <a:lnTo>
                  <a:pt x="771091" y="714554"/>
                </a:lnTo>
                <a:lnTo>
                  <a:pt x="768730" y="708323"/>
                </a:lnTo>
                <a:lnTo>
                  <a:pt x="758910" y="686559"/>
                </a:lnTo>
                <a:lnTo>
                  <a:pt x="752865" y="685087"/>
                </a:lnTo>
                <a:lnTo>
                  <a:pt x="752644" y="686582"/>
                </a:lnTo>
                <a:cubicBezTo>
                  <a:pt x="751613" y="697684"/>
                  <a:pt x="751097" y="708632"/>
                  <a:pt x="750272" y="719425"/>
                </a:cubicBezTo>
                <a:cubicBezTo>
                  <a:pt x="750479" y="730218"/>
                  <a:pt x="750685" y="740702"/>
                  <a:pt x="750788" y="750570"/>
                </a:cubicBezTo>
                <a:cubicBezTo>
                  <a:pt x="751097" y="760438"/>
                  <a:pt x="752437" y="769690"/>
                  <a:pt x="753160" y="778325"/>
                </a:cubicBezTo>
                <a:cubicBezTo>
                  <a:pt x="753881" y="786959"/>
                  <a:pt x="754603" y="794823"/>
                  <a:pt x="756047" y="801606"/>
                </a:cubicBezTo>
                <a:cubicBezTo>
                  <a:pt x="757182" y="808391"/>
                  <a:pt x="758315" y="814405"/>
                  <a:pt x="759140" y="819338"/>
                </a:cubicBezTo>
                <a:cubicBezTo>
                  <a:pt x="760892" y="829205"/>
                  <a:pt x="761924" y="834910"/>
                  <a:pt x="761924" y="834910"/>
                </a:cubicBezTo>
                <a:cubicBezTo>
                  <a:pt x="761924" y="834910"/>
                  <a:pt x="760583" y="829514"/>
                  <a:pt x="758419" y="819800"/>
                </a:cubicBezTo>
                <a:cubicBezTo>
                  <a:pt x="757284" y="815021"/>
                  <a:pt x="755944" y="809161"/>
                  <a:pt x="754397" y="802377"/>
                </a:cubicBezTo>
                <a:cubicBezTo>
                  <a:pt x="752541" y="795748"/>
                  <a:pt x="751509" y="787884"/>
                  <a:pt x="750272" y="779248"/>
                </a:cubicBezTo>
                <a:cubicBezTo>
                  <a:pt x="749139" y="770615"/>
                  <a:pt x="747283" y="761363"/>
                  <a:pt x="746561" y="751342"/>
                </a:cubicBezTo>
                <a:cubicBezTo>
                  <a:pt x="745839" y="741320"/>
                  <a:pt x="745220" y="730681"/>
                  <a:pt x="744499" y="719579"/>
                </a:cubicBezTo>
                <a:cubicBezTo>
                  <a:pt x="744705" y="708477"/>
                  <a:pt x="744705" y="696914"/>
                  <a:pt x="745220" y="685196"/>
                </a:cubicBezTo>
                <a:lnTo>
                  <a:pt x="745351" y="683884"/>
                </a:lnTo>
                <a:close/>
                <a:moveTo>
                  <a:pt x="606974" y="666794"/>
                </a:moveTo>
                <a:lnTo>
                  <a:pt x="606025" y="675312"/>
                </a:lnTo>
                <a:lnTo>
                  <a:pt x="609445" y="684150"/>
                </a:lnTo>
                <a:cubicBezTo>
                  <a:pt x="613207" y="694635"/>
                  <a:pt x="616969" y="706132"/>
                  <a:pt x="620294" y="718308"/>
                </a:cubicBezTo>
                <a:lnTo>
                  <a:pt x="627685" y="749458"/>
                </a:lnTo>
                <a:lnTo>
                  <a:pt x="645076" y="689956"/>
                </a:lnTo>
                <a:lnTo>
                  <a:pt x="648572" y="673562"/>
                </a:lnTo>
                <a:close/>
                <a:moveTo>
                  <a:pt x="1832975" y="666732"/>
                </a:moveTo>
                <a:lnTo>
                  <a:pt x="1829137" y="670474"/>
                </a:lnTo>
                <a:lnTo>
                  <a:pt x="1834500" y="674860"/>
                </a:lnTo>
                <a:close/>
                <a:moveTo>
                  <a:pt x="602444" y="666057"/>
                </a:moveTo>
                <a:lnTo>
                  <a:pt x="605751" y="674602"/>
                </a:lnTo>
                <a:lnTo>
                  <a:pt x="606001" y="666636"/>
                </a:lnTo>
                <a:close/>
                <a:moveTo>
                  <a:pt x="355354" y="665530"/>
                </a:moveTo>
                <a:lnTo>
                  <a:pt x="354438" y="668390"/>
                </a:lnTo>
                <a:cubicBezTo>
                  <a:pt x="353304" y="673169"/>
                  <a:pt x="352169" y="677486"/>
                  <a:pt x="351241" y="681340"/>
                </a:cubicBezTo>
                <a:lnTo>
                  <a:pt x="349997" y="689134"/>
                </a:lnTo>
                <a:lnTo>
                  <a:pt x="362697" y="760686"/>
                </a:lnTo>
                <a:cubicBezTo>
                  <a:pt x="366613" y="786663"/>
                  <a:pt x="370003" y="814521"/>
                  <a:pt x="372321" y="843942"/>
                </a:cubicBezTo>
                <a:lnTo>
                  <a:pt x="373315" y="876452"/>
                </a:lnTo>
                <a:lnTo>
                  <a:pt x="381555" y="857576"/>
                </a:lnTo>
                <a:cubicBezTo>
                  <a:pt x="382690" y="854954"/>
                  <a:pt x="383823" y="852333"/>
                  <a:pt x="384958" y="849712"/>
                </a:cubicBezTo>
                <a:cubicBezTo>
                  <a:pt x="386195" y="847246"/>
                  <a:pt x="387433" y="844624"/>
                  <a:pt x="388773" y="842158"/>
                </a:cubicBezTo>
                <a:cubicBezTo>
                  <a:pt x="391350" y="837069"/>
                  <a:pt x="393929" y="831981"/>
                  <a:pt x="396609" y="826892"/>
                </a:cubicBezTo>
                <a:lnTo>
                  <a:pt x="409020" y="805203"/>
                </a:lnTo>
                <a:lnTo>
                  <a:pt x="403646" y="796428"/>
                </a:lnTo>
                <a:lnTo>
                  <a:pt x="395556" y="778434"/>
                </a:lnTo>
                <a:lnTo>
                  <a:pt x="394792" y="791950"/>
                </a:lnTo>
                <a:cubicBezTo>
                  <a:pt x="394496" y="797251"/>
                  <a:pt x="394341" y="800064"/>
                  <a:pt x="394341" y="800064"/>
                </a:cubicBezTo>
                <a:cubicBezTo>
                  <a:pt x="394341" y="800064"/>
                  <a:pt x="394367" y="797212"/>
                  <a:pt x="394431" y="791874"/>
                </a:cubicBezTo>
                <a:lnTo>
                  <a:pt x="394646" y="776411"/>
                </a:lnTo>
                <a:lnTo>
                  <a:pt x="394371" y="775799"/>
                </a:lnTo>
                <a:cubicBezTo>
                  <a:pt x="391571" y="767851"/>
                  <a:pt x="388071" y="760073"/>
                  <a:pt x="385447" y="750773"/>
                </a:cubicBezTo>
                <a:cubicBezTo>
                  <a:pt x="384046" y="746207"/>
                  <a:pt x="382647" y="741473"/>
                  <a:pt x="381160" y="736739"/>
                </a:cubicBezTo>
                <a:cubicBezTo>
                  <a:pt x="379672" y="732005"/>
                  <a:pt x="378622" y="726593"/>
                  <a:pt x="377309" y="721520"/>
                </a:cubicBezTo>
                <a:cubicBezTo>
                  <a:pt x="376084" y="716278"/>
                  <a:pt x="374771" y="711037"/>
                  <a:pt x="373460" y="705625"/>
                </a:cubicBezTo>
                <a:lnTo>
                  <a:pt x="373309" y="704817"/>
                </a:lnTo>
                <a:lnTo>
                  <a:pt x="372894" y="711099"/>
                </a:lnTo>
                <a:cubicBezTo>
                  <a:pt x="372584" y="715569"/>
                  <a:pt x="372379" y="719888"/>
                  <a:pt x="372482" y="723742"/>
                </a:cubicBezTo>
                <a:cubicBezTo>
                  <a:pt x="372482" y="727596"/>
                  <a:pt x="372482" y="731144"/>
                  <a:pt x="372482" y="734382"/>
                </a:cubicBezTo>
                <a:cubicBezTo>
                  <a:pt x="372688" y="737464"/>
                  <a:pt x="372791" y="740240"/>
                  <a:pt x="372894" y="742553"/>
                </a:cubicBezTo>
                <a:cubicBezTo>
                  <a:pt x="373100" y="747178"/>
                  <a:pt x="373203" y="749800"/>
                  <a:pt x="373203" y="749800"/>
                </a:cubicBezTo>
                <a:cubicBezTo>
                  <a:pt x="373203" y="749800"/>
                  <a:pt x="372998" y="747332"/>
                  <a:pt x="372584" y="742706"/>
                </a:cubicBezTo>
                <a:cubicBezTo>
                  <a:pt x="372379" y="740549"/>
                  <a:pt x="372172" y="737773"/>
                  <a:pt x="371863" y="734535"/>
                </a:cubicBezTo>
                <a:cubicBezTo>
                  <a:pt x="371760" y="731297"/>
                  <a:pt x="371554" y="727752"/>
                  <a:pt x="371451" y="723742"/>
                </a:cubicBezTo>
                <a:cubicBezTo>
                  <a:pt x="371244" y="719733"/>
                  <a:pt x="371347" y="715416"/>
                  <a:pt x="371347" y="710945"/>
                </a:cubicBezTo>
                <a:cubicBezTo>
                  <a:pt x="371347" y="706473"/>
                  <a:pt x="371451" y="701694"/>
                  <a:pt x="371760" y="696759"/>
                </a:cubicBezTo>
                <a:lnTo>
                  <a:pt x="371773" y="696571"/>
                </a:lnTo>
                <a:lnTo>
                  <a:pt x="370310" y="688716"/>
                </a:lnTo>
                <a:cubicBezTo>
                  <a:pt x="369785" y="685842"/>
                  <a:pt x="369260" y="682967"/>
                  <a:pt x="368735" y="680091"/>
                </a:cubicBezTo>
                <a:close/>
                <a:moveTo>
                  <a:pt x="1296337" y="664226"/>
                </a:moveTo>
                <a:cubicBezTo>
                  <a:pt x="1296648" y="666230"/>
                  <a:pt x="1297060" y="668234"/>
                  <a:pt x="1297369" y="670240"/>
                </a:cubicBezTo>
                <a:cubicBezTo>
                  <a:pt x="1298606" y="675019"/>
                  <a:pt x="1299740" y="679799"/>
                  <a:pt x="1300875" y="684425"/>
                </a:cubicBezTo>
                <a:lnTo>
                  <a:pt x="1303131" y="693258"/>
                </a:lnTo>
                <a:lnTo>
                  <a:pt x="1325610" y="691063"/>
                </a:lnTo>
                <a:lnTo>
                  <a:pt x="1302009" y="669159"/>
                </a:lnTo>
                <a:cubicBezTo>
                  <a:pt x="1300153" y="667464"/>
                  <a:pt x="1298193" y="665921"/>
                  <a:pt x="1296337" y="664226"/>
                </a:cubicBezTo>
                <a:close/>
                <a:moveTo>
                  <a:pt x="1759108" y="661975"/>
                </a:moveTo>
                <a:lnTo>
                  <a:pt x="1758577" y="670279"/>
                </a:lnTo>
                <a:lnTo>
                  <a:pt x="1758562" y="671280"/>
                </a:lnTo>
                <a:lnTo>
                  <a:pt x="1761231" y="678779"/>
                </a:lnTo>
                <a:lnTo>
                  <a:pt x="1761435" y="678450"/>
                </a:lnTo>
                <a:lnTo>
                  <a:pt x="1770638" y="665562"/>
                </a:lnTo>
                <a:close/>
                <a:moveTo>
                  <a:pt x="1684621" y="651510"/>
                </a:moveTo>
                <a:lnTo>
                  <a:pt x="1682275" y="658252"/>
                </a:lnTo>
                <a:cubicBezTo>
                  <a:pt x="1680465" y="664266"/>
                  <a:pt x="1678846" y="670433"/>
                  <a:pt x="1677131" y="676446"/>
                </a:cubicBezTo>
                <a:lnTo>
                  <a:pt x="1677322" y="677062"/>
                </a:lnTo>
                <a:cubicBezTo>
                  <a:pt x="1677322" y="677062"/>
                  <a:pt x="1677131" y="677216"/>
                  <a:pt x="1676750" y="677525"/>
                </a:cubicBezTo>
                <a:cubicBezTo>
                  <a:pt x="1676559" y="677988"/>
                  <a:pt x="1676464" y="678297"/>
                  <a:pt x="1676369" y="678759"/>
                </a:cubicBezTo>
                <a:lnTo>
                  <a:pt x="1672983" y="692881"/>
                </a:lnTo>
                <a:lnTo>
                  <a:pt x="1680418" y="707552"/>
                </a:lnTo>
                <a:cubicBezTo>
                  <a:pt x="1687069" y="722739"/>
                  <a:pt x="1693823" y="739546"/>
                  <a:pt x="1700306" y="757798"/>
                </a:cubicBezTo>
                <a:lnTo>
                  <a:pt x="1709748" y="788257"/>
                </a:lnTo>
                <a:lnTo>
                  <a:pt x="1715710" y="768803"/>
                </a:lnTo>
                <a:cubicBezTo>
                  <a:pt x="1725999" y="741976"/>
                  <a:pt x="1737334" y="718846"/>
                  <a:pt x="1748766" y="698957"/>
                </a:cubicBezTo>
                <a:cubicBezTo>
                  <a:pt x="1748575" y="696952"/>
                  <a:pt x="1748384" y="695101"/>
                  <a:pt x="1748289" y="693253"/>
                </a:cubicBezTo>
                <a:cubicBezTo>
                  <a:pt x="1748004" y="685698"/>
                  <a:pt x="1747432" y="677988"/>
                  <a:pt x="1747242" y="670279"/>
                </a:cubicBezTo>
                <a:lnTo>
                  <a:pt x="1747315" y="661292"/>
                </a:lnTo>
                <a:lnTo>
                  <a:pt x="1745995" y="658522"/>
                </a:lnTo>
                <a:cubicBezTo>
                  <a:pt x="1741252" y="657441"/>
                  <a:pt x="1736612" y="656363"/>
                  <a:pt x="1732076" y="655900"/>
                </a:cubicBezTo>
                <a:close/>
                <a:moveTo>
                  <a:pt x="341697" y="650670"/>
                </a:moveTo>
                <a:lnTo>
                  <a:pt x="349525" y="686880"/>
                </a:lnTo>
                <a:lnTo>
                  <a:pt x="350107" y="680878"/>
                </a:lnTo>
                <a:cubicBezTo>
                  <a:pt x="350829" y="676870"/>
                  <a:pt x="351653" y="672397"/>
                  <a:pt x="352581" y="667464"/>
                </a:cubicBezTo>
                <a:lnTo>
                  <a:pt x="353567" y="663586"/>
                </a:lnTo>
                <a:close/>
                <a:moveTo>
                  <a:pt x="1650413" y="648345"/>
                </a:moveTo>
                <a:lnTo>
                  <a:pt x="1658926" y="665142"/>
                </a:lnTo>
                <a:lnTo>
                  <a:pt x="1659794" y="663957"/>
                </a:lnTo>
                <a:cubicBezTo>
                  <a:pt x="1662366" y="660565"/>
                  <a:pt x="1664557" y="657943"/>
                  <a:pt x="1666176" y="656248"/>
                </a:cubicBezTo>
                <a:cubicBezTo>
                  <a:pt x="1667701" y="654705"/>
                  <a:pt x="1668462" y="653780"/>
                  <a:pt x="1668462" y="653780"/>
                </a:cubicBezTo>
                <a:lnTo>
                  <a:pt x="1668462" y="653935"/>
                </a:lnTo>
                <a:lnTo>
                  <a:pt x="1669309" y="650093"/>
                </a:lnTo>
                <a:close/>
                <a:moveTo>
                  <a:pt x="1526177" y="646186"/>
                </a:moveTo>
                <a:lnTo>
                  <a:pt x="1519191" y="656248"/>
                </a:lnTo>
                <a:cubicBezTo>
                  <a:pt x="1515286" y="661953"/>
                  <a:pt x="1511856" y="668891"/>
                  <a:pt x="1508236" y="675675"/>
                </a:cubicBezTo>
                <a:cubicBezTo>
                  <a:pt x="1504617" y="682460"/>
                  <a:pt x="1501663" y="690322"/>
                  <a:pt x="1498235" y="697723"/>
                </a:cubicBezTo>
                <a:lnTo>
                  <a:pt x="1490727" y="718883"/>
                </a:lnTo>
                <a:lnTo>
                  <a:pt x="1491007" y="719579"/>
                </a:lnTo>
                <a:cubicBezTo>
                  <a:pt x="1493894" y="726980"/>
                  <a:pt x="1497503" y="733456"/>
                  <a:pt x="1500597" y="740086"/>
                </a:cubicBezTo>
                <a:cubicBezTo>
                  <a:pt x="1503690" y="746869"/>
                  <a:pt x="1507298" y="752574"/>
                  <a:pt x="1510494" y="758280"/>
                </a:cubicBezTo>
                <a:lnTo>
                  <a:pt x="1519861" y="773504"/>
                </a:lnTo>
                <a:lnTo>
                  <a:pt x="1521572" y="763252"/>
                </a:lnTo>
                <a:cubicBezTo>
                  <a:pt x="1522049" y="751225"/>
                  <a:pt x="1522810" y="739045"/>
                  <a:pt x="1523859" y="727173"/>
                </a:cubicBezTo>
                <a:lnTo>
                  <a:pt x="1536987" y="660222"/>
                </a:lnTo>
                <a:lnTo>
                  <a:pt x="1534003" y="655591"/>
                </a:lnTo>
                <a:close/>
                <a:moveTo>
                  <a:pt x="1582456" y="642208"/>
                </a:moveTo>
                <a:lnTo>
                  <a:pt x="1571376" y="668766"/>
                </a:lnTo>
                <a:lnTo>
                  <a:pt x="1578753" y="686738"/>
                </a:lnTo>
                <a:cubicBezTo>
                  <a:pt x="1582774" y="697839"/>
                  <a:pt x="1586279" y="709865"/>
                  <a:pt x="1589580" y="722045"/>
                </a:cubicBezTo>
                <a:cubicBezTo>
                  <a:pt x="1592569" y="734535"/>
                  <a:pt x="1595353" y="747178"/>
                  <a:pt x="1597313" y="760284"/>
                </a:cubicBezTo>
                <a:cubicBezTo>
                  <a:pt x="1599478" y="773237"/>
                  <a:pt x="1600716" y="786342"/>
                  <a:pt x="1601643" y="799293"/>
                </a:cubicBezTo>
                <a:lnTo>
                  <a:pt x="1601920" y="805756"/>
                </a:lnTo>
                <a:lnTo>
                  <a:pt x="1607878" y="775742"/>
                </a:lnTo>
                <a:cubicBezTo>
                  <a:pt x="1609307" y="770345"/>
                  <a:pt x="1610450" y="764640"/>
                  <a:pt x="1612164" y="759552"/>
                </a:cubicBezTo>
                <a:cubicBezTo>
                  <a:pt x="1613783" y="754310"/>
                  <a:pt x="1615498" y="749221"/>
                  <a:pt x="1617118" y="744288"/>
                </a:cubicBezTo>
                <a:cubicBezTo>
                  <a:pt x="1618642" y="739200"/>
                  <a:pt x="1620737" y="734728"/>
                  <a:pt x="1622547" y="730102"/>
                </a:cubicBezTo>
                <a:cubicBezTo>
                  <a:pt x="1624453" y="725632"/>
                  <a:pt x="1626072" y="720852"/>
                  <a:pt x="1628168" y="716843"/>
                </a:cubicBezTo>
                <a:cubicBezTo>
                  <a:pt x="1632169" y="708516"/>
                  <a:pt x="1635884" y="700652"/>
                  <a:pt x="1639789" y="694178"/>
                </a:cubicBezTo>
                <a:lnTo>
                  <a:pt x="1644247" y="686899"/>
                </a:lnTo>
                <a:lnTo>
                  <a:pt x="1628967" y="662376"/>
                </a:lnTo>
                <a:cubicBezTo>
                  <a:pt x="1624223" y="655437"/>
                  <a:pt x="1620409" y="650195"/>
                  <a:pt x="1617831" y="646804"/>
                </a:cubicBezTo>
                <a:cubicBezTo>
                  <a:pt x="1617728" y="646648"/>
                  <a:pt x="1617728" y="646648"/>
                  <a:pt x="1617728" y="646648"/>
                </a:cubicBezTo>
                <a:close/>
                <a:moveTo>
                  <a:pt x="1451232" y="641243"/>
                </a:moveTo>
                <a:lnTo>
                  <a:pt x="1432981" y="652547"/>
                </a:lnTo>
                <a:lnTo>
                  <a:pt x="1417377" y="663976"/>
                </a:lnTo>
                <a:lnTo>
                  <a:pt x="1422028" y="737311"/>
                </a:lnTo>
                <a:lnTo>
                  <a:pt x="1441353" y="767008"/>
                </a:lnTo>
                <a:lnTo>
                  <a:pt x="1443079" y="758627"/>
                </a:lnTo>
                <a:cubicBezTo>
                  <a:pt x="1443746" y="755081"/>
                  <a:pt x="1444794" y="751381"/>
                  <a:pt x="1445937" y="747371"/>
                </a:cubicBezTo>
                <a:cubicBezTo>
                  <a:pt x="1446984" y="743363"/>
                  <a:pt x="1448318" y="739354"/>
                  <a:pt x="1449842" y="735190"/>
                </a:cubicBezTo>
                <a:cubicBezTo>
                  <a:pt x="1451271" y="730874"/>
                  <a:pt x="1452891" y="726864"/>
                  <a:pt x="1454700" y="722701"/>
                </a:cubicBezTo>
                <a:cubicBezTo>
                  <a:pt x="1456320" y="718384"/>
                  <a:pt x="1458416" y="714530"/>
                  <a:pt x="1460320" y="710520"/>
                </a:cubicBezTo>
                <a:lnTo>
                  <a:pt x="1469845" y="694300"/>
                </a:lnTo>
                <a:lnTo>
                  <a:pt x="1469561" y="693676"/>
                </a:lnTo>
                <a:cubicBezTo>
                  <a:pt x="1468117" y="689822"/>
                  <a:pt x="1466570" y="685966"/>
                  <a:pt x="1465024" y="682265"/>
                </a:cubicBezTo>
                <a:cubicBezTo>
                  <a:pt x="1461930" y="674710"/>
                  <a:pt x="1459353" y="667002"/>
                  <a:pt x="1456673" y="659601"/>
                </a:cubicBezTo>
                <a:close/>
                <a:moveTo>
                  <a:pt x="1269181" y="640831"/>
                </a:moveTo>
                <a:lnTo>
                  <a:pt x="1268374" y="642680"/>
                </a:lnTo>
                <a:lnTo>
                  <a:pt x="1260110" y="659621"/>
                </a:lnTo>
                <a:lnTo>
                  <a:pt x="1260147" y="659754"/>
                </a:lnTo>
                <a:lnTo>
                  <a:pt x="1269912" y="702327"/>
                </a:lnTo>
                <a:lnTo>
                  <a:pt x="1293713" y="694178"/>
                </a:lnTo>
                <a:lnTo>
                  <a:pt x="1293889" y="694161"/>
                </a:lnTo>
                <a:lnTo>
                  <a:pt x="1292420" y="689667"/>
                </a:lnTo>
                <a:cubicBezTo>
                  <a:pt x="1290976" y="684887"/>
                  <a:pt x="1289429" y="680108"/>
                  <a:pt x="1287883" y="675173"/>
                </a:cubicBezTo>
                <a:cubicBezTo>
                  <a:pt x="1286646" y="670085"/>
                  <a:pt x="1285407" y="664996"/>
                  <a:pt x="1284171" y="659754"/>
                </a:cubicBezTo>
                <a:cubicBezTo>
                  <a:pt x="1283553" y="657134"/>
                  <a:pt x="1282934" y="654512"/>
                  <a:pt x="1282315" y="651890"/>
                </a:cubicBezTo>
                <a:close/>
                <a:moveTo>
                  <a:pt x="546046" y="639882"/>
                </a:moveTo>
                <a:lnTo>
                  <a:pt x="543436" y="668852"/>
                </a:lnTo>
                <a:cubicBezTo>
                  <a:pt x="541890" y="681649"/>
                  <a:pt x="540240" y="694601"/>
                  <a:pt x="538384" y="707552"/>
                </a:cubicBezTo>
                <a:lnTo>
                  <a:pt x="535878" y="721576"/>
                </a:lnTo>
                <a:lnTo>
                  <a:pt x="538308" y="730144"/>
                </a:lnTo>
                <a:cubicBezTo>
                  <a:pt x="540583" y="738600"/>
                  <a:pt x="543207" y="746378"/>
                  <a:pt x="545832" y="754324"/>
                </a:cubicBezTo>
                <a:cubicBezTo>
                  <a:pt x="548282" y="762441"/>
                  <a:pt x="551345" y="769543"/>
                  <a:pt x="553970" y="776814"/>
                </a:cubicBezTo>
                <a:cubicBezTo>
                  <a:pt x="556595" y="784253"/>
                  <a:pt x="559657" y="790509"/>
                  <a:pt x="562369" y="796767"/>
                </a:cubicBezTo>
                <a:cubicBezTo>
                  <a:pt x="564994" y="803023"/>
                  <a:pt x="567795" y="808604"/>
                  <a:pt x="570420" y="813677"/>
                </a:cubicBezTo>
                <a:cubicBezTo>
                  <a:pt x="573045" y="818750"/>
                  <a:pt x="575319" y="823652"/>
                  <a:pt x="577595" y="827542"/>
                </a:cubicBezTo>
                <a:cubicBezTo>
                  <a:pt x="579869" y="831262"/>
                  <a:pt x="581882" y="834643"/>
                  <a:pt x="583544" y="837350"/>
                </a:cubicBezTo>
                <a:cubicBezTo>
                  <a:pt x="586782" y="842759"/>
                  <a:pt x="588707" y="845972"/>
                  <a:pt x="588707" y="845972"/>
                </a:cubicBezTo>
                <a:cubicBezTo>
                  <a:pt x="588707" y="845972"/>
                  <a:pt x="586695" y="843267"/>
                  <a:pt x="583107" y="838364"/>
                </a:cubicBezTo>
                <a:cubicBezTo>
                  <a:pt x="581357" y="835996"/>
                  <a:pt x="579169" y="832952"/>
                  <a:pt x="576719" y="829572"/>
                </a:cubicBezTo>
                <a:cubicBezTo>
                  <a:pt x="574269" y="826189"/>
                  <a:pt x="571733" y="821623"/>
                  <a:pt x="568845" y="817057"/>
                </a:cubicBezTo>
                <a:cubicBezTo>
                  <a:pt x="565957" y="812492"/>
                  <a:pt x="562807" y="807419"/>
                  <a:pt x="559832" y="801501"/>
                </a:cubicBezTo>
                <a:cubicBezTo>
                  <a:pt x="556769" y="795582"/>
                  <a:pt x="553358" y="789665"/>
                  <a:pt x="550295" y="782731"/>
                </a:cubicBezTo>
                <a:cubicBezTo>
                  <a:pt x="547232" y="775968"/>
                  <a:pt x="543732" y="769204"/>
                  <a:pt x="540845" y="761426"/>
                </a:cubicBezTo>
                <a:lnTo>
                  <a:pt x="532606" y="739886"/>
                </a:lnTo>
                <a:lnTo>
                  <a:pt x="531579" y="745637"/>
                </a:lnTo>
                <a:cubicBezTo>
                  <a:pt x="528898" y="757818"/>
                  <a:pt x="526629" y="770152"/>
                  <a:pt x="523330" y="781561"/>
                </a:cubicBezTo>
                <a:cubicBezTo>
                  <a:pt x="520133" y="793126"/>
                  <a:pt x="517453" y="804228"/>
                  <a:pt x="513845" y="814249"/>
                </a:cubicBezTo>
                <a:lnTo>
                  <a:pt x="511369" y="821577"/>
                </a:lnTo>
                <a:lnTo>
                  <a:pt x="550645" y="899575"/>
                </a:lnTo>
                <a:lnTo>
                  <a:pt x="551713" y="903128"/>
                </a:lnTo>
                <a:lnTo>
                  <a:pt x="560346" y="892884"/>
                </a:lnTo>
                <a:cubicBezTo>
                  <a:pt x="563440" y="888567"/>
                  <a:pt x="566636" y="884404"/>
                  <a:pt x="569832" y="879778"/>
                </a:cubicBezTo>
                <a:cubicBezTo>
                  <a:pt x="576121" y="870373"/>
                  <a:pt x="582411" y="860196"/>
                  <a:pt x="588392" y="848787"/>
                </a:cubicBezTo>
                <a:cubicBezTo>
                  <a:pt x="594269" y="837532"/>
                  <a:pt x="600146" y="825351"/>
                  <a:pt x="605508" y="812554"/>
                </a:cubicBezTo>
                <a:lnTo>
                  <a:pt x="618047" y="780087"/>
                </a:lnTo>
                <a:lnTo>
                  <a:pt x="615570" y="768866"/>
                </a:lnTo>
                <a:cubicBezTo>
                  <a:pt x="612331" y="757200"/>
                  <a:pt x="609007" y="745870"/>
                  <a:pt x="605245" y="735724"/>
                </a:cubicBezTo>
                <a:cubicBezTo>
                  <a:pt x="601657" y="725410"/>
                  <a:pt x="597720" y="715940"/>
                  <a:pt x="593869" y="707317"/>
                </a:cubicBezTo>
                <a:cubicBezTo>
                  <a:pt x="590020" y="698525"/>
                  <a:pt x="585994" y="691084"/>
                  <a:pt x="582319" y="684150"/>
                </a:cubicBezTo>
                <a:cubicBezTo>
                  <a:pt x="574794" y="670623"/>
                  <a:pt x="567969" y="660648"/>
                  <a:pt x="563157" y="654389"/>
                </a:cubicBezTo>
                <a:cubicBezTo>
                  <a:pt x="561582" y="652362"/>
                  <a:pt x="560357" y="650840"/>
                  <a:pt x="559219" y="649487"/>
                </a:cubicBezTo>
                <a:close/>
                <a:moveTo>
                  <a:pt x="303852" y="628154"/>
                </a:moveTo>
                <a:lnTo>
                  <a:pt x="301337" y="630613"/>
                </a:lnTo>
                <a:cubicBezTo>
                  <a:pt x="301853" y="632310"/>
                  <a:pt x="302470" y="634314"/>
                  <a:pt x="303089" y="636934"/>
                </a:cubicBezTo>
                <a:cubicBezTo>
                  <a:pt x="304945" y="644028"/>
                  <a:pt x="307317" y="654205"/>
                  <a:pt x="309792" y="666539"/>
                </a:cubicBezTo>
                <a:cubicBezTo>
                  <a:pt x="310926" y="672706"/>
                  <a:pt x="312266" y="679336"/>
                  <a:pt x="313297" y="686582"/>
                </a:cubicBezTo>
                <a:cubicBezTo>
                  <a:pt x="314534" y="693676"/>
                  <a:pt x="315565" y="701385"/>
                  <a:pt x="316390" y="709249"/>
                </a:cubicBezTo>
                <a:cubicBezTo>
                  <a:pt x="317524" y="717112"/>
                  <a:pt x="317937" y="725439"/>
                  <a:pt x="318659" y="733764"/>
                </a:cubicBezTo>
                <a:cubicBezTo>
                  <a:pt x="319175" y="742090"/>
                  <a:pt x="319484" y="750726"/>
                  <a:pt x="319587" y="759206"/>
                </a:cubicBezTo>
                <a:cubicBezTo>
                  <a:pt x="319277" y="767686"/>
                  <a:pt x="319691" y="776319"/>
                  <a:pt x="318865" y="784646"/>
                </a:cubicBezTo>
                <a:cubicBezTo>
                  <a:pt x="318247" y="792972"/>
                  <a:pt x="317937" y="801143"/>
                  <a:pt x="316597" y="809007"/>
                </a:cubicBezTo>
                <a:cubicBezTo>
                  <a:pt x="315565" y="816871"/>
                  <a:pt x="314637" y="824426"/>
                  <a:pt x="312885" y="831365"/>
                </a:cubicBezTo>
                <a:cubicBezTo>
                  <a:pt x="311338" y="838303"/>
                  <a:pt x="310204" y="844933"/>
                  <a:pt x="308245" y="850638"/>
                </a:cubicBezTo>
                <a:cubicBezTo>
                  <a:pt x="306492" y="856342"/>
                  <a:pt x="304842" y="861740"/>
                  <a:pt x="303398" y="866364"/>
                </a:cubicBezTo>
                <a:cubicBezTo>
                  <a:pt x="301543" y="870836"/>
                  <a:pt x="299997" y="874690"/>
                  <a:pt x="298655" y="877775"/>
                </a:cubicBezTo>
                <a:cubicBezTo>
                  <a:pt x="295975" y="884095"/>
                  <a:pt x="294531" y="887642"/>
                  <a:pt x="294531" y="887642"/>
                </a:cubicBezTo>
                <a:cubicBezTo>
                  <a:pt x="294531" y="887642"/>
                  <a:pt x="295871" y="883942"/>
                  <a:pt x="298243" y="877466"/>
                </a:cubicBezTo>
                <a:cubicBezTo>
                  <a:pt x="299378" y="874227"/>
                  <a:pt x="300718" y="870220"/>
                  <a:pt x="302367" y="865747"/>
                </a:cubicBezTo>
                <a:cubicBezTo>
                  <a:pt x="303605" y="860968"/>
                  <a:pt x="305049" y="855572"/>
                  <a:pt x="306492" y="849712"/>
                </a:cubicBezTo>
                <a:cubicBezTo>
                  <a:pt x="308245" y="844008"/>
                  <a:pt x="308966" y="837223"/>
                  <a:pt x="310204" y="830284"/>
                </a:cubicBezTo>
                <a:cubicBezTo>
                  <a:pt x="311648" y="823501"/>
                  <a:pt x="312162" y="815946"/>
                  <a:pt x="312885" y="808236"/>
                </a:cubicBezTo>
                <a:cubicBezTo>
                  <a:pt x="313813" y="800527"/>
                  <a:pt x="313813" y="792510"/>
                  <a:pt x="314018" y="784337"/>
                </a:cubicBezTo>
                <a:cubicBezTo>
                  <a:pt x="314432" y="776319"/>
                  <a:pt x="313709" y="767993"/>
                  <a:pt x="313606" y="759668"/>
                </a:cubicBezTo>
                <a:cubicBezTo>
                  <a:pt x="313090" y="751495"/>
                  <a:pt x="312472" y="743169"/>
                  <a:pt x="311648" y="735151"/>
                </a:cubicBezTo>
                <a:cubicBezTo>
                  <a:pt x="310617" y="727134"/>
                  <a:pt x="309894" y="719272"/>
                  <a:pt x="308450" y="711715"/>
                </a:cubicBezTo>
                <a:cubicBezTo>
                  <a:pt x="307317" y="704160"/>
                  <a:pt x="305977" y="696914"/>
                  <a:pt x="304533" y="690129"/>
                </a:cubicBezTo>
                <a:cubicBezTo>
                  <a:pt x="303295" y="683346"/>
                  <a:pt x="301646" y="677023"/>
                  <a:pt x="300306" y="671165"/>
                </a:cubicBezTo>
                <a:cubicBezTo>
                  <a:pt x="297418" y="659601"/>
                  <a:pt x="294738" y="650195"/>
                  <a:pt x="292675" y="643719"/>
                </a:cubicBezTo>
                <a:cubicBezTo>
                  <a:pt x="290200" y="647729"/>
                  <a:pt x="287830" y="651890"/>
                  <a:pt x="285560" y="656209"/>
                </a:cubicBezTo>
                <a:lnTo>
                  <a:pt x="266250" y="703877"/>
                </a:lnTo>
                <a:lnTo>
                  <a:pt x="268722" y="724732"/>
                </a:lnTo>
                <a:cubicBezTo>
                  <a:pt x="269160" y="728622"/>
                  <a:pt x="269598" y="732342"/>
                  <a:pt x="270035" y="735893"/>
                </a:cubicBezTo>
                <a:cubicBezTo>
                  <a:pt x="270648" y="739444"/>
                  <a:pt x="271173" y="742995"/>
                  <a:pt x="271698" y="746378"/>
                </a:cubicBezTo>
                <a:cubicBezTo>
                  <a:pt x="272835" y="753141"/>
                  <a:pt x="273797" y="759566"/>
                  <a:pt x="274760" y="765653"/>
                </a:cubicBezTo>
                <a:cubicBezTo>
                  <a:pt x="276598" y="777829"/>
                  <a:pt x="278260" y="788482"/>
                  <a:pt x="279661" y="797104"/>
                </a:cubicBezTo>
                <a:cubicBezTo>
                  <a:pt x="282373" y="814521"/>
                  <a:pt x="283948" y="824499"/>
                  <a:pt x="283948" y="824499"/>
                </a:cubicBezTo>
                <a:cubicBezTo>
                  <a:pt x="283948" y="824499"/>
                  <a:pt x="281760" y="815028"/>
                  <a:pt x="277822" y="798458"/>
                </a:cubicBezTo>
                <a:cubicBezTo>
                  <a:pt x="275897" y="790172"/>
                  <a:pt x="273448" y="780026"/>
                  <a:pt x="270735" y="768529"/>
                </a:cubicBezTo>
                <a:cubicBezTo>
                  <a:pt x="269336" y="762780"/>
                  <a:pt x="267935" y="756522"/>
                  <a:pt x="266360" y="750097"/>
                </a:cubicBezTo>
                <a:cubicBezTo>
                  <a:pt x="265572" y="746885"/>
                  <a:pt x="264785" y="743502"/>
                  <a:pt x="263997" y="740120"/>
                </a:cubicBezTo>
                <a:cubicBezTo>
                  <a:pt x="263298" y="736571"/>
                  <a:pt x="262598" y="733019"/>
                  <a:pt x="261898" y="729298"/>
                </a:cubicBezTo>
                <a:lnTo>
                  <a:pt x="260398" y="721611"/>
                </a:lnTo>
                <a:lnTo>
                  <a:pt x="247307" y="765835"/>
                </a:lnTo>
                <a:cubicBezTo>
                  <a:pt x="244420" y="774931"/>
                  <a:pt x="241739" y="783874"/>
                  <a:pt x="238647" y="792510"/>
                </a:cubicBezTo>
                <a:lnTo>
                  <a:pt x="235622" y="800933"/>
                </a:lnTo>
                <a:lnTo>
                  <a:pt x="238098" y="811984"/>
                </a:lnTo>
                <a:lnTo>
                  <a:pt x="241686" y="833967"/>
                </a:lnTo>
                <a:lnTo>
                  <a:pt x="243435" y="844957"/>
                </a:lnTo>
                <a:cubicBezTo>
                  <a:pt x="243873" y="848679"/>
                  <a:pt x="244223" y="852567"/>
                  <a:pt x="244661" y="856288"/>
                </a:cubicBezTo>
                <a:lnTo>
                  <a:pt x="246935" y="879115"/>
                </a:lnTo>
                <a:cubicBezTo>
                  <a:pt x="247548" y="886893"/>
                  <a:pt x="247723" y="894671"/>
                  <a:pt x="248073" y="902451"/>
                </a:cubicBezTo>
                <a:cubicBezTo>
                  <a:pt x="249035" y="918007"/>
                  <a:pt x="248161" y="933563"/>
                  <a:pt x="247985" y="949119"/>
                </a:cubicBezTo>
                <a:cubicBezTo>
                  <a:pt x="246410" y="980147"/>
                  <a:pt x="242517" y="1009781"/>
                  <a:pt x="237158" y="1037766"/>
                </a:cubicBezTo>
                <a:lnTo>
                  <a:pt x="223496" y="1092599"/>
                </a:lnTo>
                <a:lnTo>
                  <a:pt x="246998" y="1079605"/>
                </a:lnTo>
                <a:lnTo>
                  <a:pt x="250435" y="1078348"/>
                </a:lnTo>
                <a:lnTo>
                  <a:pt x="250698" y="1075770"/>
                </a:lnTo>
                <a:cubicBezTo>
                  <a:pt x="251398" y="1071036"/>
                  <a:pt x="252098" y="1066302"/>
                  <a:pt x="252798" y="1061566"/>
                </a:cubicBezTo>
                <a:cubicBezTo>
                  <a:pt x="253498" y="1056663"/>
                  <a:pt x="254285" y="1051929"/>
                  <a:pt x="255335" y="1047193"/>
                </a:cubicBezTo>
                <a:cubicBezTo>
                  <a:pt x="257347" y="1037893"/>
                  <a:pt x="259098" y="1027917"/>
                  <a:pt x="261723" y="1018786"/>
                </a:cubicBezTo>
                <a:lnTo>
                  <a:pt x="265398" y="1004752"/>
                </a:lnTo>
                <a:cubicBezTo>
                  <a:pt x="266798" y="1000354"/>
                  <a:pt x="268197" y="995959"/>
                  <a:pt x="269598" y="991562"/>
                </a:cubicBezTo>
                <a:cubicBezTo>
                  <a:pt x="272310" y="982601"/>
                  <a:pt x="275635" y="974652"/>
                  <a:pt x="278611" y="966706"/>
                </a:cubicBezTo>
                <a:cubicBezTo>
                  <a:pt x="281848" y="958928"/>
                  <a:pt x="284997" y="951655"/>
                  <a:pt x="288235" y="945062"/>
                </a:cubicBezTo>
                <a:cubicBezTo>
                  <a:pt x="291473" y="938467"/>
                  <a:pt x="294623" y="932380"/>
                  <a:pt x="297685" y="927138"/>
                </a:cubicBezTo>
                <a:cubicBezTo>
                  <a:pt x="303722" y="916314"/>
                  <a:pt x="309235" y="908368"/>
                  <a:pt x="313260" y="902958"/>
                </a:cubicBezTo>
                <a:cubicBezTo>
                  <a:pt x="315273" y="900251"/>
                  <a:pt x="316935" y="898053"/>
                  <a:pt x="318159" y="896700"/>
                </a:cubicBezTo>
                <a:cubicBezTo>
                  <a:pt x="319035" y="895685"/>
                  <a:pt x="319472" y="895010"/>
                  <a:pt x="319647" y="894841"/>
                </a:cubicBezTo>
                <a:cubicBezTo>
                  <a:pt x="327260" y="870998"/>
                  <a:pt x="334696" y="852230"/>
                  <a:pt x="340560" y="838364"/>
                </a:cubicBezTo>
                <a:cubicBezTo>
                  <a:pt x="343359" y="831601"/>
                  <a:pt x="345722" y="826528"/>
                  <a:pt x="347735" y="822130"/>
                </a:cubicBezTo>
                <a:cubicBezTo>
                  <a:pt x="341784" y="779858"/>
                  <a:pt x="333910" y="741134"/>
                  <a:pt x="325948" y="708332"/>
                </a:cubicBezTo>
                <a:cubicBezTo>
                  <a:pt x="321091" y="688209"/>
                  <a:pt x="316235" y="670074"/>
                  <a:pt x="311718" y="654221"/>
                </a:cubicBezTo>
                <a:close/>
                <a:moveTo>
                  <a:pt x="1250454" y="625062"/>
                </a:moveTo>
                <a:lnTo>
                  <a:pt x="1258794" y="654912"/>
                </a:lnTo>
                <a:lnTo>
                  <a:pt x="1265707" y="639595"/>
                </a:lnTo>
                <a:lnTo>
                  <a:pt x="1266217" y="638335"/>
                </a:lnTo>
                <a:close/>
                <a:moveTo>
                  <a:pt x="516082" y="618036"/>
                </a:moveTo>
                <a:cubicBezTo>
                  <a:pt x="516696" y="623107"/>
                  <a:pt x="517395" y="628687"/>
                  <a:pt x="518270" y="634775"/>
                </a:cubicBezTo>
                <a:cubicBezTo>
                  <a:pt x="520107" y="648304"/>
                  <a:pt x="522820" y="663860"/>
                  <a:pt x="526058" y="680262"/>
                </a:cubicBezTo>
                <a:lnTo>
                  <a:pt x="528233" y="689917"/>
                </a:lnTo>
                <a:lnTo>
                  <a:pt x="530753" y="689050"/>
                </a:lnTo>
                <a:cubicBezTo>
                  <a:pt x="531476" y="681649"/>
                  <a:pt x="532197" y="674248"/>
                  <a:pt x="532713" y="666846"/>
                </a:cubicBezTo>
                <a:lnTo>
                  <a:pt x="534291" y="631312"/>
                </a:lnTo>
                <a:close/>
                <a:moveTo>
                  <a:pt x="1494843" y="617248"/>
                </a:moveTo>
                <a:lnTo>
                  <a:pt x="1470323" y="629418"/>
                </a:lnTo>
                <a:lnTo>
                  <a:pt x="1463617" y="633572"/>
                </a:lnTo>
                <a:lnTo>
                  <a:pt x="1467705" y="652046"/>
                </a:lnTo>
                <a:cubicBezTo>
                  <a:pt x="1469766" y="659292"/>
                  <a:pt x="1471726" y="667155"/>
                  <a:pt x="1474304" y="674710"/>
                </a:cubicBezTo>
                <a:lnTo>
                  <a:pt x="1477110" y="683451"/>
                </a:lnTo>
                <a:lnTo>
                  <a:pt x="1485660" y="672128"/>
                </a:lnTo>
                <a:cubicBezTo>
                  <a:pt x="1489470" y="667504"/>
                  <a:pt x="1492899" y="663957"/>
                  <a:pt x="1495281" y="661644"/>
                </a:cubicBezTo>
                <a:cubicBezTo>
                  <a:pt x="1497663" y="659177"/>
                  <a:pt x="1499282" y="657943"/>
                  <a:pt x="1499187" y="657943"/>
                </a:cubicBezTo>
                <a:lnTo>
                  <a:pt x="1499473" y="659022"/>
                </a:lnTo>
                <a:cubicBezTo>
                  <a:pt x="1502140" y="652392"/>
                  <a:pt x="1504903" y="645916"/>
                  <a:pt x="1507950" y="640058"/>
                </a:cubicBezTo>
                <a:lnTo>
                  <a:pt x="1513134" y="630511"/>
                </a:lnTo>
                <a:lnTo>
                  <a:pt x="1511422" y="628454"/>
                </a:lnTo>
                <a:cubicBezTo>
                  <a:pt x="1509566" y="626606"/>
                  <a:pt x="1508124" y="625218"/>
                  <a:pt x="1506782" y="623984"/>
                </a:cubicBezTo>
                <a:close/>
                <a:moveTo>
                  <a:pt x="448303" y="610173"/>
                </a:moveTo>
                <a:lnTo>
                  <a:pt x="441770" y="620437"/>
                </a:lnTo>
                <a:cubicBezTo>
                  <a:pt x="437646" y="628300"/>
                  <a:pt x="433419" y="636009"/>
                  <a:pt x="429603" y="643719"/>
                </a:cubicBezTo>
                <a:cubicBezTo>
                  <a:pt x="426202" y="651737"/>
                  <a:pt x="422490" y="659447"/>
                  <a:pt x="419499" y="667309"/>
                </a:cubicBezTo>
                <a:lnTo>
                  <a:pt x="417840" y="672112"/>
                </a:lnTo>
                <a:lnTo>
                  <a:pt x="454483" y="723549"/>
                </a:lnTo>
                <a:cubicBezTo>
                  <a:pt x="456933" y="727269"/>
                  <a:pt x="459383" y="731159"/>
                  <a:pt x="461833" y="734539"/>
                </a:cubicBezTo>
                <a:close/>
                <a:moveTo>
                  <a:pt x="1378883" y="608080"/>
                </a:moveTo>
                <a:lnTo>
                  <a:pt x="1371730" y="610608"/>
                </a:lnTo>
                <a:cubicBezTo>
                  <a:pt x="1368968" y="611379"/>
                  <a:pt x="1366301" y="611996"/>
                  <a:pt x="1363729" y="612614"/>
                </a:cubicBezTo>
                <a:cubicBezTo>
                  <a:pt x="1358584" y="614155"/>
                  <a:pt x="1353631" y="614309"/>
                  <a:pt x="1348963" y="615080"/>
                </a:cubicBezTo>
                <a:cubicBezTo>
                  <a:pt x="1339627" y="615850"/>
                  <a:pt x="1331530" y="615543"/>
                  <a:pt x="1324862" y="614618"/>
                </a:cubicBezTo>
                <a:cubicBezTo>
                  <a:pt x="1318194" y="613846"/>
                  <a:pt x="1313050" y="612458"/>
                  <a:pt x="1309525" y="611379"/>
                </a:cubicBezTo>
                <a:lnTo>
                  <a:pt x="1308399" y="610989"/>
                </a:lnTo>
                <a:lnTo>
                  <a:pt x="1320052" y="622749"/>
                </a:lnTo>
                <a:lnTo>
                  <a:pt x="1372428" y="679641"/>
                </a:lnTo>
                <a:lnTo>
                  <a:pt x="1386669" y="663458"/>
                </a:lnTo>
                <a:close/>
                <a:moveTo>
                  <a:pt x="385679" y="605173"/>
                </a:moveTo>
                <a:cubicBezTo>
                  <a:pt x="384649" y="606561"/>
                  <a:pt x="383618" y="607793"/>
                  <a:pt x="382586" y="609181"/>
                </a:cubicBezTo>
                <a:lnTo>
                  <a:pt x="377267" y="617494"/>
                </a:lnTo>
                <a:lnTo>
                  <a:pt x="381667" y="623233"/>
                </a:lnTo>
                <a:lnTo>
                  <a:pt x="384546" y="609953"/>
                </a:lnTo>
                <a:cubicBezTo>
                  <a:pt x="384855" y="608256"/>
                  <a:pt x="385267" y="606715"/>
                  <a:pt x="385679" y="605173"/>
                </a:cubicBezTo>
                <a:close/>
                <a:moveTo>
                  <a:pt x="1455950" y="595305"/>
                </a:moveTo>
                <a:lnTo>
                  <a:pt x="1457476" y="604341"/>
                </a:lnTo>
                <a:lnTo>
                  <a:pt x="1463179" y="600124"/>
                </a:lnTo>
                <a:lnTo>
                  <a:pt x="1463809" y="599739"/>
                </a:lnTo>
                <a:close/>
                <a:moveTo>
                  <a:pt x="1708341" y="592832"/>
                </a:moveTo>
                <a:lnTo>
                  <a:pt x="1696278" y="618009"/>
                </a:lnTo>
                <a:lnTo>
                  <a:pt x="1695296" y="620832"/>
                </a:lnTo>
                <a:lnTo>
                  <a:pt x="1728983" y="626450"/>
                </a:lnTo>
                <a:close/>
                <a:moveTo>
                  <a:pt x="357128" y="579590"/>
                </a:moveTo>
                <a:lnTo>
                  <a:pt x="350058" y="583194"/>
                </a:lnTo>
                <a:lnTo>
                  <a:pt x="357709" y="593178"/>
                </a:lnTo>
                <a:close/>
                <a:moveTo>
                  <a:pt x="1429946" y="573074"/>
                </a:moveTo>
                <a:lnTo>
                  <a:pt x="1415264" y="587943"/>
                </a:lnTo>
                <a:lnTo>
                  <a:pt x="1408836" y="592149"/>
                </a:lnTo>
                <a:lnTo>
                  <a:pt x="1414743" y="637717"/>
                </a:lnTo>
                <a:lnTo>
                  <a:pt x="1425647" y="627877"/>
                </a:lnTo>
                <a:lnTo>
                  <a:pt x="1443569" y="614624"/>
                </a:lnTo>
                <a:lnTo>
                  <a:pt x="1437391" y="586207"/>
                </a:lnTo>
                <a:cubicBezTo>
                  <a:pt x="1436875" y="583278"/>
                  <a:pt x="1436463" y="580965"/>
                  <a:pt x="1436153" y="578962"/>
                </a:cubicBezTo>
                <a:cubicBezTo>
                  <a:pt x="1435844" y="578652"/>
                  <a:pt x="1435535" y="578499"/>
                  <a:pt x="1435225" y="578190"/>
                </a:cubicBezTo>
                <a:close/>
                <a:moveTo>
                  <a:pt x="477064" y="570562"/>
                </a:moveTo>
                <a:lnTo>
                  <a:pt x="471878" y="576802"/>
                </a:lnTo>
                <a:lnTo>
                  <a:pt x="471623" y="577144"/>
                </a:lnTo>
                <a:lnTo>
                  <a:pt x="474345" y="597068"/>
                </a:lnTo>
                <a:cubicBezTo>
                  <a:pt x="477583" y="623024"/>
                  <a:pt x="480471" y="651009"/>
                  <a:pt x="482724" y="680600"/>
                </a:cubicBezTo>
                <a:lnTo>
                  <a:pt x="484413" y="715025"/>
                </a:lnTo>
                <a:lnTo>
                  <a:pt x="491263" y="709402"/>
                </a:lnTo>
                <a:cubicBezTo>
                  <a:pt x="497347" y="705394"/>
                  <a:pt x="502915" y="701385"/>
                  <a:pt x="508174" y="698765"/>
                </a:cubicBezTo>
                <a:lnTo>
                  <a:pt x="518214" y="693873"/>
                </a:lnTo>
                <a:lnTo>
                  <a:pt x="516696" y="688547"/>
                </a:lnTo>
                <a:cubicBezTo>
                  <a:pt x="512407" y="672145"/>
                  <a:pt x="508733" y="656250"/>
                  <a:pt x="506108" y="642385"/>
                </a:cubicBezTo>
                <a:cubicBezTo>
                  <a:pt x="503396" y="628519"/>
                  <a:pt x="501557" y="616514"/>
                  <a:pt x="500333" y="608058"/>
                </a:cubicBezTo>
                <a:cubicBezTo>
                  <a:pt x="499895" y="604846"/>
                  <a:pt x="499545" y="602310"/>
                  <a:pt x="499283" y="600112"/>
                </a:cubicBezTo>
                <a:cubicBezTo>
                  <a:pt x="499020" y="599773"/>
                  <a:pt x="498758" y="599605"/>
                  <a:pt x="498495" y="599266"/>
                </a:cubicBezTo>
                <a:cubicBezTo>
                  <a:pt x="495171" y="595715"/>
                  <a:pt x="492108" y="591656"/>
                  <a:pt x="489045" y="587429"/>
                </a:cubicBezTo>
                <a:lnTo>
                  <a:pt x="479858" y="574917"/>
                </a:lnTo>
                <a:close/>
                <a:moveTo>
                  <a:pt x="701617" y="566720"/>
                </a:moveTo>
                <a:lnTo>
                  <a:pt x="699028" y="577111"/>
                </a:lnTo>
                <a:lnTo>
                  <a:pt x="695331" y="640887"/>
                </a:lnTo>
                <a:lnTo>
                  <a:pt x="747780" y="652192"/>
                </a:lnTo>
                <a:cubicBezTo>
                  <a:pt x="742093" y="639002"/>
                  <a:pt x="736055" y="626660"/>
                  <a:pt x="730106" y="614992"/>
                </a:cubicBezTo>
                <a:cubicBezTo>
                  <a:pt x="723630" y="602985"/>
                  <a:pt x="717243" y="591488"/>
                  <a:pt x="710943" y="581173"/>
                </a:cubicBezTo>
                <a:close/>
                <a:moveTo>
                  <a:pt x="1287235" y="561576"/>
                </a:moveTo>
                <a:lnTo>
                  <a:pt x="1285868" y="562530"/>
                </a:lnTo>
                <a:lnTo>
                  <a:pt x="1285830" y="568989"/>
                </a:lnTo>
                <a:lnTo>
                  <a:pt x="1287140" y="562039"/>
                </a:lnTo>
                <a:cubicBezTo>
                  <a:pt x="1287235" y="561885"/>
                  <a:pt x="1287235" y="561731"/>
                  <a:pt x="1287235" y="561576"/>
                </a:cubicBezTo>
                <a:close/>
                <a:moveTo>
                  <a:pt x="412695" y="558454"/>
                </a:moveTo>
                <a:cubicBezTo>
                  <a:pt x="403003" y="560228"/>
                  <a:pt x="392666" y="562888"/>
                  <a:pt x="382032" y="566896"/>
                </a:cubicBezTo>
                <a:lnTo>
                  <a:pt x="371794" y="572115"/>
                </a:lnTo>
                <a:lnTo>
                  <a:pt x="371709" y="590981"/>
                </a:lnTo>
                <a:cubicBezTo>
                  <a:pt x="371972" y="597407"/>
                  <a:pt x="372147" y="603832"/>
                  <a:pt x="372410" y="610088"/>
                </a:cubicBezTo>
                <a:cubicBezTo>
                  <a:pt x="372497" y="610427"/>
                  <a:pt x="372497" y="610934"/>
                  <a:pt x="372497" y="611273"/>
                </a:cubicBezTo>
                <a:lnTo>
                  <a:pt x="373149" y="612124"/>
                </a:lnTo>
                <a:lnTo>
                  <a:pt x="378152" y="602860"/>
                </a:lnTo>
                <a:cubicBezTo>
                  <a:pt x="381452" y="597926"/>
                  <a:pt x="384546" y="592837"/>
                  <a:pt x="387845" y="588213"/>
                </a:cubicBezTo>
                <a:cubicBezTo>
                  <a:pt x="391145" y="583741"/>
                  <a:pt x="394444" y="579115"/>
                  <a:pt x="397846" y="575107"/>
                </a:cubicBezTo>
                <a:cubicBezTo>
                  <a:pt x="401146" y="570944"/>
                  <a:pt x="404548" y="567088"/>
                  <a:pt x="407745" y="563696"/>
                </a:cubicBezTo>
                <a:cubicBezTo>
                  <a:pt x="409395" y="561846"/>
                  <a:pt x="411044" y="560151"/>
                  <a:pt x="412695" y="558454"/>
                </a:cubicBezTo>
                <a:close/>
                <a:moveTo>
                  <a:pt x="469008" y="558008"/>
                </a:moveTo>
                <a:lnTo>
                  <a:pt x="469032" y="558184"/>
                </a:lnTo>
                <a:lnTo>
                  <a:pt x="469079" y="558119"/>
                </a:lnTo>
                <a:close/>
                <a:moveTo>
                  <a:pt x="600514" y="557656"/>
                </a:moveTo>
                <a:lnTo>
                  <a:pt x="594475" y="567243"/>
                </a:lnTo>
                <a:cubicBezTo>
                  <a:pt x="592412" y="570944"/>
                  <a:pt x="590351" y="574489"/>
                  <a:pt x="588598" y="578343"/>
                </a:cubicBezTo>
                <a:cubicBezTo>
                  <a:pt x="586742" y="582044"/>
                  <a:pt x="584990" y="585745"/>
                  <a:pt x="583648" y="589445"/>
                </a:cubicBezTo>
                <a:cubicBezTo>
                  <a:pt x="582205" y="593146"/>
                  <a:pt x="580761" y="596538"/>
                  <a:pt x="579833" y="599929"/>
                </a:cubicBezTo>
                <a:lnTo>
                  <a:pt x="578000" y="605807"/>
                </a:lnTo>
                <a:lnTo>
                  <a:pt x="586695" y="611441"/>
                </a:lnTo>
                <a:lnTo>
                  <a:pt x="609043" y="619521"/>
                </a:lnTo>
                <a:lnTo>
                  <a:pt x="610148" y="608256"/>
                </a:lnTo>
                <a:cubicBezTo>
                  <a:pt x="611385" y="600238"/>
                  <a:pt x="612725" y="591605"/>
                  <a:pt x="614066" y="582816"/>
                </a:cubicBezTo>
                <a:lnTo>
                  <a:pt x="616893" y="569678"/>
                </a:lnTo>
                <a:lnTo>
                  <a:pt x="609707" y="564940"/>
                </a:lnTo>
                <a:cubicBezTo>
                  <a:pt x="608306" y="564095"/>
                  <a:pt x="606731" y="563249"/>
                  <a:pt x="605156" y="561896"/>
                </a:cubicBezTo>
                <a:close/>
                <a:moveTo>
                  <a:pt x="438818" y="555479"/>
                </a:moveTo>
                <a:lnTo>
                  <a:pt x="436718" y="556758"/>
                </a:lnTo>
                <a:cubicBezTo>
                  <a:pt x="433213" y="558917"/>
                  <a:pt x="428263" y="562464"/>
                  <a:pt x="422386" y="567088"/>
                </a:cubicBezTo>
                <a:cubicBezTo>
                  <a:pt x="419499" y="569556"/>
                  <a:pt x="416303" y="571867"/>
                  <a:pt x="413107" y="574952"/>
                </a:cubicBezTo>
                <a:cubicBezTo>
                  <a:pt x="409911" y="577881"/>
                  <a:pt x="406508" y="581119"/>
                  <a:pt x="403105" y="584666"/>
                </a:cubicBezTo>
                <a:cubicBezTo>
                  <a:pt x="400630" y="587133"/>
                  <a:pt x="398156" y="590063"/>
                  <a:pt x="395681" y="592837"/>
                </a:cubicBezTo>
                <a:cubicBezTo>
                  <a:pt x="394341" y="596693"/>
                  <a:pt x="392176" y="603323"/>
                  <a:pt x="389494" y="612575"/>
                </a:cubicBezTo>
                <a:lnTo>
                  <a:pt x="385509" y="628244"/>
                </a:lnTo>
                <a:lnTo>
                  <a:pt x="400759" y="648133"/>
                </a:lnTo>
                <a:lnTo>
                  <a:pt x="413421" y="665908"/>
                </a:lnTo>
                <a:lnTo>
                  <a:pt x="414240" y="663148"/>
                </a:lnTo>
                <a:cubicBezTo>
                  <a:pt x="416922" y="654668"/>
                  <a:pt x="420427" y="646495"/>
                  <a:pt x="423623" y="637861"/>
                </a:cubicBezTo>
                <a:cubicBezTo>
                  <a:pt x="427130" y="629379"/>
                  <a:pt x="431151" y="621208"/>
                  <a:pt x="435172" y="612575"/>
                </a:cubicBezTo>
                <a:lnTo>
                  <a:pt x="445553" y="594016"/>
                </a:lnTo>
                <a:close/>
                <a:moveTo>
                  <a:pt x="253760" y="548369"/>
                </a:moveTo>
                <a:cubicBezTo>
                  <a:pt x="253936" y="553272"/>
                  <a:pt x="254110" y="558008"/>
                  <a:pt x="254285" y="562742"/>
                </a:cubicBezTo>
                <a:cubicBezTo>
                  <a:pt x="254723" y="572720"/>
                  <a:pt x="254635" y="582864"/>
                  <a:pt x="255598" y="592502"/>
                </a:cubicBezTo>
                <a:cubicBezTo>
                  <a:pt x="256385" y="602310"/>
                  <a:pt x="257173" y="611948"/>
                  <a:pt x="257872" y="621417"/>
                </a:cubicBezTo>
                <a:cubicBezTo>
                  <a:pt x="259360" y="640355"/>
                  <a:pt x="260586" y="658955"/>
                  <a:pt x="262948" y="676035"/>
                </a:cubicBezTo>
                <a:lnTo>
                  <a:pt x="264155" y="686210"/>
                </a:lnTo>
                <a:lnTo>
                  <a:pt x="278343" y="647729"/>
                </a:lnTo>
                <a:lnTo>
                  <a:pt x="299673" y="614307"/>
                </a:lnTo>
                <a:lnTo>
                  <a:pt x="299522" y="613807"/>
                </a:lnTo>
                <a:cubicBezTo>
                  <a:pt x="297860" y="608566"/>
                  <a:pt x="296285" y="604000"/>
                  <a:pt x="294972" y="599942"/>
                </a:cubicBezTo>
                <a:cubicBezTo>
                  <a:pt x="289110" y="593349"/>
                  <a:pt x="283423" y="586583"/>
                  <a:pt x="277910" y="579820"/>
                </a:cubicBezTo>
                <a:cubicBezTo>
                  <a:pt x="269510" y="569505"/>
                  <a:pt x="261460" y="559022"/>
                  <a:pt x="253760" y="548369"/>
                </a:cubicBezTo>
                <a:close/>
                <a:moveTo>
                  <a:pt x="1400478" y="540569"/>
                </a:moveTo>
                <a:cubicBezTo>
                  <a:pt x="1402643" y="551978"/>
                  <a:pt x="1404704" y="563696"/>
                  <a:pt x="1406767" y="576186"/>
                </a:cubicBezTo>
                <a:lnTo>
                  <a:pt x="1407310" y="580377"/>
                </a:lnTo>
                <a:lnTo>
                  <a:pt x="1411834" y="576841"/>
                </a:lnTo>
                <a:lnTo>
                  <a:pt x="1421874" y="565062"/>
                </a:lnTo>
                <a:lnTo>
                  <a:pt x="1413263" y="555988"/>
                </a:lnTo>
                <a:cubicBezTo>
                  <a:pt x="1408830" y="551207"/>
                  <a:pt x="1404602" y="545811"/>
                  <a:pt x="1400478" y="540569"/>
                </a:cubicBezTo>
                <a:close/>
                <a:moveTo>
                  <a:pt x="355885" y="535104"/>
                </a:moveTo>
                <a:lnTo>
                  <a:pt x="348354" y="543961"/>
                </a:lnTo>
                <a:cubicBezTo>
                  <a:pt x="345055" y="548124"/>
                  <a:pt x="341446" y="550899"/>
                  <a:pt x="338353" y="554137"/>
                </a:cubicBezTo>
                <a:lnTo>
                  <a:pt x="332301" y="559739"/>
                </a:lnTo>
                <a:lnTo>
                  <a:pt x="340362" y="570409"/>
                </a:lnTo>
                <a:lnTo>
                  <a:pt x="344539" y="566472"/>
                </a:lnTo>
                <a:lnTo>
                  <a:pt x="356505" y="559693"/>
                </a:lnTo>
                <a:close/>
                <a:moveTo>
                  <a:pt x="814303" y="534709"/>
                </a:moveTo>
                <a:cubicBezTo>
                  <a:pt x="814097" y="534864"/>
                  <a:pt x="813891" y="535018"/>
                  <a:pt x="813685" y="535325"/>
                </a:cubicBezTo>
                <a:cubicBezTo>
                  <a:pt x="810179" y="539644"/>
                  <a:pt x="806055" y="544270"/>
                  <a:pt x="802136" y="550281"/>
                </a:cubicBezTo>
                <a:cubicBezTo>
                  <a:pt x="797909" y="555832"/>
                  <a:pt x="793888" y="562771"/>
                  <a:pt x="789557" y="569863"/>
                </a:cubicBezTo>
                <a:cubicBezTo>
                  <a:pt x="787289" y="573257"/>
                  <a:pt x="785536" y="577418"/>
                  <a:pt x="783370" y="581428"/>
                </a:cubicBezTo>
                <a:cubicBezTo>
                  <a:pt x="781309" y="585591"/>
                  <a:pt x="779040" y="589445"/>
                  <a:pt x="777288" y="594071"/>
                </a:cubicBezTo>
                <a:cubicBezTo>
                  <a:pt x="775431" y="598544"/>
                  <a:pt x="773575" y="603014"/>
                  <a:pt x="771617" y="607640"/>
                </a:cubicBezTo>
                <a:cubicBezTo>
                  <a:pt x="769657" y="612266"/>
                  <a:pt x="768317" y="617354"/>
                  <a:pt x="766564" y="622287"/>
                </a:cubicBezTo>
                <a:cubicBezTo>
                  <a:pt x="762955" y="632155"/>
                  <a:pt x="760687" y="642948"/>
                  <a:pt x="758110" y="653587"/>
                </a:cubicBezTo>
                <a:cubicBezTo>
                  <a:pt x="758110" y="653742"/>
                  <a:pt x="758110" y="654050"/>
                  <a:pt x="758006" y="654205"/>
                </a:cubicBezTo>
                <a:lnTo>
                  <a:pt x="759013" y="656361"/>
                </a:lnTo>
                <a:lnTo>
                  <a:pt x="795019" y="672631"/>
                </a:lnTo>
                <a:lnTo>
                  <a:pt x="810137" y="683295"/>
                </a:lnTo>
                <a:lnTo>
                  <a:pt x="809251" y="674866"/>
                </a:lnTo>
                <a:cubicBezTo>
                  <a:pt x="808530" y="667927"/>
                  <a:pt x="808220" y="659447"/>
                  <a:pt x="807602" y="649733"/>
                </a:cubicBezTo>
                <a:cubicBezTo>
                  <a:pt x="807292" y="644798"/>
                  <a:pt x="807292" y="639711"/>
                  <a:pt x="807188" y="634160"/>
                </a:cubicBezTo>
                <a:cubicBezTo>
                  <a:pt x="807086" y="628763"/>
                  <a:pt x="806983" y="622905"/>
                  <a:pt x="807188" y="616891"/>
                </a:cubicBezTo>
                <a:cubicBezTo>
                  <a:pt x="807395" y="610878"/>
                  <a:pt x="807395" y="604557"/>
                  <a:pt x="807704" y="598081"/>
                </a:cubicBezTo>
                <a:cubicBezTo>
                  <a:pt x="808117" y="591449"/>
                  <a:pt x="808632" y="584820"/>
                  <a:pt x="809045" y="577881"/>
                </a:cubicBezTo>
                <a:cubicBezTo>
                  <a:pt x="809767" y="571098"/>
                  <a:pt x="810489" y="564005"/>
                  <a:pt x="811210" y="556758"/>
                </a:cubicBezTo>
                <a:cubicBezTo>
                  <a:pt x="812138" y="549665"/>
                  <a:pt x="813273" y="542264"/>
                  <a:pt x="814303" y="534864"/>
                </a:cubicBezTo>
                <a:cubicBezTo>
                  <a:pt x="814303" y="534864"/>
                  <a:pt x="814303" y="534709"/>
                  <a:pt x="814303" y="534709"/>
                </a:cubicBezTo>
                <a:close/>
                <a:moveTo>
                  <a:pt x="1363527" y="532177"/>
                </a:moveTo>
                <a:lnTo>
                  <a:pt x="1315432" y="547084"/>
                </a:lnTo>
                <a:cubicBezTo>
                  <a:pt x="1307907" y="550476"/>
                  <a:pt x="1300476" y="554177"/>
                  <a:pt x="1293141" y="558338"/>
                </a:cubicBezTo>
                <a:cubicBezTo>
                  <a:pt x="1292856" y="560035"/>
                  <a:pt x="1292570" y="561885"/>
                  <a:pt x="1292188" y="564352"/>
                </a:cubicBezTo>
                <a:lnTo>
                  <a:pt x="1286875" y="589265"/>
                </a:lnTo>
                <a:lnTo>
                  <a:pt x="1307754" y="610338"/>
                </a:lnTo>
                <a:lnTo>
                  <a:pt x="1309621" y="610761"/>
                </a:lnTo>
                <a:cubicBezTo>
                  <a:pt x="1313146" y="611379"/>
                  <a:pt x="1318385" y="612305"/>
                  <a:pt x="1324958" y="612305"/>
                </a:cubicBezTo>
                <a:cubicBezTo>
                  <a:pt x="1331530" y="612458"/>
                  <a:pt x="1339532" y="611842"/>
                  <a:pt x="1348678" y="610145"/>
                </a:cubicBezTo>
                <a:cubicBezTo>
                  <a:pt x="1353249" y="608911"/>
                  <a:pt x="1358108" y="608141"/>
                  <a:pt x="1363061" y="606137"/>
                </a:cubicBezTo>
                <a:cubicBezTo>
                  <a:pt x="1365633" y="605212"/>
                  <a:pt x="1368110" y="604287"/>
                  <a:pt x="1370777" y="603362"/>
                </a:cubicBezTo>
                <a:lnTo>
                  <a:pt x="1377742" y="599965"/>
                </a:lnTo>
                <a:lnTo>
                  <a:pt x="1375938" y="587133"/>
                </a:lnTo>
                <a:close/>
                <a:moveTo>
                  <a:pt x="1146830" y="531780"/>
                </a:moveTo>
                <a:cubicBezTo>
                  <a:pt x="1147036" y="536250"/>
                  <a:pt x="1147242" y="540569"/>
                  <a:pt x="1147448" y="544886"/>
                </a:cubicBezTo>
                <a:cubicBezTo>
                  <a:pt x="1147964" y="553984"/>
                  <a:pt x="1147860" y="563234"/>
                  <a:pt x="1148995" y="572023"/>
                </a:cubicBezTo>
                <a:cubicBezTo>
                  <a:pt x="1149923" y="580965"/>
                  <a:pt x="1150851" y="589754"/>
                  <a:pt x="1151675" y="598388"/>
                </a:cubicBezTo>
                <a:cubicBezTo>
                  <a:pt x="1153429" y="615657"/>
                  <a:pt x="1154873" y="632617"/>
                  <a:pt x="1157657" y="648191"/>
                </a:cubicBezTo>
                <a:cubicBezTo>
                  <a:pt x="1160027" y="663917"/>
                  <a:pt x="1162296" y="678874"/>
                  <a:pt x="1164461" y="692596"/>
                </a:cubicBezTo>
                <a:cubicBezTo>
                  <a:pt x="1164977" y="696143"/>
                  <a:pt x="1165493" y="699534"/>
                  <a:pt x="1166008" y="702772"/>
                </a:cubicBezTo>
                <a:cubicBezTo>
                  <a:pt x="1166730" y="706011"/>
                  <a:pt x="1167349" y="709249"/>
                  <a:pt x="1167968" y="712333"/>
                </a:cubicBezTo>
                <a:cubicBezTo>
                  <a:pt x="1169308" y="718500"/>
                  <a:pt x="1170441" y="724358"/>
                  <a:pt x="1171576" y="729909"/>
                </a:cubicBezTo>
                <a:cubicBezTo>
                  <a:pt x="1173741" y="741011"/>
                  <a:pt x="1175700" y="750726"/>
                  <a:pt x="1177351" y="758588"/>
                </a:cubicBezTo>
                <a:cubicBezTo>
                  <a:pt x="1178949" y="766528"/>
                  <a:pt x="1180212" y="772773"/>
                  <a:pt x="1181075" y="777033"/>
                </a:cubicBezTo>
                <a:lnTo>
                  <a:pt x="1181833" y="780762"/>
                </a:lnTo>
                <a:lnTo>
                  <a:pt x="1193976" y="760168"/>
                </a:lnTo>
                <a:cubicBezTo>
                  <a:pt x="1204455" y="746600"/>
                  <a:pt x="1215790" y="735346"/>
                  <a:pt x="1227222" y="726248"/>
                </a:cubicBezTo>
                <a:lnTo>
                  <a:pt x="1242898" y="716635"/>
                </a:lnTo>
                <a:lnTo>
                  <a:pt x="1237009" y="695765"/>
                </a:lnTo>
                <a:lnTo>
                  <a:pt x="1230746" y="703737"/>
                </a:lnTo>
                <a:cubicBezTo>
                  <a:pt x="1227699" y="707900"/>
                  <a:pt x="1224364" y="710675"/>
                  <a:pt x="1221506" y="713913"/>
                </a:cubicBezTo>
                <a:cubicBezTo>
                  <a:pt x="1218553" y="716843"/>
                  <a:pt x="1216076" y="719927"/>
                  <a:pt x="1213504" y="721931"/>
                </a:cubicBezTo>
                <a:cubicBezTo>
                  <a:pt x="1211028" y="724088"/>
                  <a:pt x="1208932" y="725939"/>
                  <a:pt x="1207122" y="727482"/>
                </a:cubicBezTo>
                <a:cubicBezTo>
                  <a:pt x="1203597" y="730565"/>
                  <a:pt x="1201597" y="732415"/>
                  <a:pt x="1201597" y="732415"/>
                </a:cubicBezTo>
                <a:cubicBezTo>
                  <a:pt x="1201597" y="732415"/>
                  <a:pt x="1203597" y="730565"/>
                  <a:pt x="1207027" y="727173"/>
                </a:cubicBezTo>
                <a:cubicBezTo>
                  <a:pt x="1208742" y="725476"/>
                  <a:pt x="1210837" y="723472"/>
                  <a:pt x="1213218" y="721159"/>
                </a:cubicBezTo>
                <a:cubicBezTo>
                  <a:pt x="1215695" y="719002"/>
                  <a:pt x="1218173" y="715764"/>
                  <a:pt x="1221029" y="712679"/>
                </a:cubicBezTo>
                <a:cubicBezTo>
                  <a:pt x="1223792" y="709441"/>
                  <a:pt x="1227031" y="706359"/>
                  <a:pt x="1229984" y="702040"/>
                </a:cubicBezTo>
                <a:lnTo>
                  <a:pt x="1236323" y="693335"/>
                </a:lnTo>
                <a:lnTo>
                  <a:pt x="1231895" y="677641"/>
                </a:lnTo>
                <a:lnTo>
                  <a:pt x="1216261" y="631639"/>
                </a:lnTo>
                <a:lnTo>
                  <a:pt x="1213695" y="635741"/>
                </a:lnTo>
                <a:cubicBezTo>
                  <a:pt x="1211314" y="639595"/>
                  <a:pt x="1209408" y="643758"/>
                  <a:pt x="1207407" y="647305"/>
                </a:cubicBezTo>
                <a:cubicBezTo>
                  <a:pt x="1206455" y="649000"/>
                  <a:pt x="1205503" y="650851"/>
                  <a:pt x="1204646" y="652547"/>
                </a:cubicBezTo>
                <a:cubicBezTo>
                  <a:pt x="1203883" y="654398"/>
                  <a:pt x="1203121" y="656093"/>
                  <a:pt x="1202359" y="657789"/>
                </a:cubicBezTo>
                <a:cubicBezTo>
                  <a:pt x="1200835" y="661181"/>
                  <a:pt x="1199501" y="664419"/>
                  <a:pt x="1198263" y="667195"/>
                </a:cubicBezTo>
                <a:cubicBezTo>
                  <a:pt x="1195977" y="673053"/>
                  <a:pt x="1194357" y="677834"/>
                  <a:pt x="1193214" y="681070"/>
                </a:cubicBezTo>
                <a:cubicBezTo>
                  <a:pt x="1191976" y="684310"/>
                  <a:pt x="1191404" y="686005"/>
                  <a:pt x="1191404" y="686005"/>
                </a:cubicBezTo>
                <a:cubicBezTo>
                  <a:pt x="1191404" y="686005"/>
                  <a:pt x="1191976" y="684155"/>
                  <a:pt x="1193024" y="680917"/>
                </a:cubicBezTo>
                <a:cubicBezTo>
                  <a:pt x="1194071" y="677679"/>
                  <a:pt x="1195500" y="672590"/>
                  <a:pt x="1197596" y="666578"/>
                </a:cubicBezTo>
                <a:cubicBezTo>
                  <a:pt x="1198739" y="663648"/>
                  <a:pt x="1199978" y="660409"/>
                  <a:pt x="1201407" y="656864"/>
                </a:cubicBezTo>
                <a:cubicBezTo>
                  <a:pt x="1202168" y="655014"/>
                  <a:pt x="1202835" y="653164"/>
                  <a:pt x="1203597" y="651313"/>
                </a:cubicBezTo>
                <a:cubicBezTo>
                  <a:pt x="1204455" y="649616"/>
                  <a:pt x="1205312" y="647768"/>
                  <a:pt x="1206264" y="645762"/>
                </a:cubicBezTo>
                <a:cubicBezTo>
                  <a:pt x="1208075" y="641908"/>
                  <a:pt x="1209885" y="637591"/>
                  <a:pt x="1212171" y="633582"/>
                </a:cubicBezTo>
                <a:lnTo>
                  <a:pt x="1215124" y="628293"/>
                </a:lnTo>
                <a:lnTo>
                  <a:pt x="1200755" y="591449"/>
                </a:lnTo>
                <a:cubicBezTo>
                  <a:pt x="1198797" y="586670"/>
                  <a:pt x="1196941" y="582507"/>
                  <a:pt x="1195394" y="578806"/>
                </a:cubicBezTo>
                <a:cubicBezTo>
                  <a:pt x="1188486" y="572794"/>
                  <a:pt x="1181784" y="566625"/>
                  <a:pt x="1175288" y="560458"/>
                </a:cubicBezTo>
                <a:cubicBezTo>
                  <a:pt x="1165389" y="551053"/>
                  <a:pt x="1155903" y="541494"/>
                  <a:pt x="1146830" y="531780"/>
                </a:cubicBezTo>
                <a:close/>
                <a:moveTo>
                  <a:pt x="1659741" y="531513"/>
                </a:moveTo>
                <a:lnTo>
                  <a:pt x="1650506" y="539914"/>
                </a:lnTo>
                <a:cubicBezTo>
                  <a:pt x="1640146" y="550514"/>
                  <a:pt x="1629882" y="562348"/>
                  <a:pt x="1619975" y="575607"/>
                </a:cubicBezTo>
                <a:lnTo>
                  <a:pt x="1601242" y="605007"/>
                </a:lnTo>
                <a:lnTo>
                  <a:pt x="1633878" y="610589"/>
                </a:lnTo>
                <a:lnTo>
                  <a:pt x="1677855" y="617923"/>
                </a:lnTo>
                <a:lnTo>
                  <a:pt x="1681323" y="604903"/>
                </a:lnTo>
                <a:lnTo>
                  <a:pt x="1693434" y="572427"/>
                </a:lnTo>
                <a:lnTo>
                  <a:pt x="1685573" y="561692"/>
                </a:lnTo>
                <a:cubicBezTo>
                  <a:pt x="1678253" y="552287"/>
                  <a:pt x="1670933" y="543807"/>
                  <a:pt x="1664230" y="536097"/>
                </a:cubicBezTo>
                <a:close/>
                <a:moveTo>
                  <a:pt x="628707" y="525766"/>
                </a:moveTo>
                <a:cubicBezTo>
                  <a:pt x="624789" y="529158"/>
                  <a:pt x="620356" y="533321"/>
                  <a:pt x="615819" y="538256"/>
                </a:cubicBezTo>
                <a:lnTo>
                  <a:pt x="602596" y="554826"/>
                </a:lnTo>
                <a:lnTo>
                  <a:pt x="605944" y="558684"/>
                </a:lnTo>
                <a:cubicBezTo>
                  <a:pt x="607345" y="560205"/>
                  <a:pt x="608920" y="561388"/>
                  <a:pt x="610232" y="562574"/>
                </a:cubicBezTo>
                <a:lnTo>
                  <a:pt x="617145" y="568510"/>
                </a:lnTo>
                <a:lnTo>
                  <a:pt x="619840" y="555988"/>
                </a:lnTo>
                <a:cubicBezTo>
                  <a:pt x="622005" y="546890"/>
                  <a:pt x="624892" y="538103"/>
                  <a:pt x="627470" y="529005"/>
                </a:cubicBezTo>
                <a:cubicBezTo>
                  <a:pt x="627883" y="527926"/>
                  <a:pt x="628295" y="526845"/>
                  <a:pt x="628707" y="525766"/>
                </a:cubicBezTo>
                <a:close/>
                <a:moveTo>
                  <a:pt x="1454034" y="523493"/>
                </a:moveTo>
                <a:lnTo>
                  <a:pt x="1444217" y="523538"/>
                </a:lnTo>
                <a:lnTo>
                  <a:pt x="1450143" y="530038"/>
                </a:lnTo>
                <a:lnTo>
                  <a:pt x="1451652" y="527809"/>
                </a:lnTo>
                <a:cubicBezTo>
                  <a:pt x="1452414" y="526422"/>
                  <a:pt x="1453272" y="524880"/>
                  <a:pt x="1454034" y="523493"/>
                </a:cubicBezTo>
                <a:close/>
                <a:moveTo>
                  <a:pt x="531888" y="517903"/>
                </a:moveTo>
                <a:cubicBezTo>
                  <a:pt x="530135" y="519290"/>
                  <a:pt x="528485" y="520371"/>
                  <a:pt x="526836" y="521757"/>
                </a:cubicBezTo>
                <a:lnTo>
                  <a:pt x="506892" y="540417"/>
                </a:lnTo>
                <a:lnTo>
                  <a:pt x="513457" y="549723"/>
                </a:lnTo>
                <a:lnTo>
                  <a:pt x="534395" y="571891"/>
                </a:lnTo>
                <a:lnTo>
                  <a:pt x="534260" y="563696"/>
                </a:lnTo>
                <a:cubicBezTo>
                  <a:pt x="533641" y="544732"/>
                  <a:pt x="532816" y="529005"/>
                  <a:pt x="531888" y="517903"/>
                </a:cubicBezTo>
                <a:close/>
                <a:moveTo>
                  <a:pt x="1000209" y="506956"/>
                </a:moveTo>
                <a:cubicBezTo>
                  <a:pt x="997528" y="509422"/>
                  <a:pt x="994641" y="511891"/>
                  <a:pt x="991650" y="514664"/>
                </a:cubicBezTo>
                <a:cubicBezTo>
                  <a:pt x="979071" y="526229"/>
                  <a:pt x="964121" y="541648"/>
                  <a:pt x="948757" y="562001"/>
                </a:cubicBezTo>
                <a:cubicBezTo>
                  <a:pt x="940302" y="572948"/>
                  <a:pt x="931951" y="585591"/>
                  <a:pt x="923701" y="599622"/>
                </a:cubicBezTo>
                <a:cubicBezTo>
                  <a:pt x="924217" y="605173"/>
                  <a:pt x="924939" y="610415"/>
                  <a:pt x="925661" y="615504"/>
                </a:cubicBezTo>
                <a:cubicBezTo>
                  <a:pt x="926486" y="621671"/>
                  <a:pt x="927104" y="627529"/>
                  <a:pt x="928239" y="633080"/>
                </a:cubicBezTo>
                <a:cubicBezTo>
                  <a:pt x="930300" y="644182"/>
                  <a:pt x="931951" y="654512"/>
                  <a:pt x="934012" y="663301"/>
                </a:cubicBezTo>
                <a:cubicBezTo>
                  <a:pt x="935972" y="672090"/>
                  <a:pt x="937519" y="679952"/>
                  <a:pt x="939271" y="686275"/>
                </a:cubicBezTo>
                <a:cubicBezTo>
                  <a:pt x="942467" y="698918"/>
                  <a:pt x="944323" y="706164"/>
                  <a:pt x="944323" y="706164"/>
                </a:cubicBezTo>
                <a:cubicBezTo>
                  <a:pt x="944323" y="706164"/>
                  <a:pt x="942055" y="699227"/>
                  <a:pt x="938034" y="687045"/>
                </a:cubicBezTo>
                <a:cubicBezTo>
                  <a:pt x="935972" y="681033"/>
                  <a:pt x="933910" y="673323"/>
                  <a:pt x="931435" y="664689"/>
                </a:cubicBezTo>
                <a:cubicBezTo>
                  <a:pt x="928858" y="656054"/>
                  <a:pt x="926486" y="645879"/>
                  <a:pt x="923805" y="634930"/>
                </a:cubicBezTo>
                <a:cubicBezTo>
                  <a:pt x="922361" y="629379"/>
                  <a:pt x="921433" y="623521"/>
                  <a:pt x="920093" y="617508"/>
                </a:cubicBezTo>
                <a:cubicBezTo>
                  <a:pt x="919475" y="614886"/>
                  <a:pt x="918959" y="611803"/>
                  <a:pt x="918444" y="609027"/>
                </a:cubicBezTo>
                <a:cubicBezTo>
                  <a:pt x="913288" y="618433"/>
                  <a:pt x="908236" y="628300"/>
                  <a:pt x="903390" y="638940"/>
                </a:cubicBezTo>
                <a:cubicBezTo>
                  <a:pt x="896585" y="654668"/>
                  <a:pt x="890088" y="671628"/>
                  <a:pt x="884727" y="690129"/>
                </a:cubicBezTo>
                <a:lnTo>
                  <a:pt x="872409" y="746863"/>
                </a:lnTo>
                <a:lnTo>
                  <a:pt x="888566" y="770558"/>
                </a:lnTo>
                <a:cubicBezTo>
                  <a:pt x="905279" y="797782"/>
                  <a:pt x="917791" y="828050"/>
                  <a:pt x="928641" y="854596"/>
                </a:cubicBezTo>
                <a:lnTo>
                  <a:pt x="941110" y="889604"/>
                </a:lnTo>
                <a:lnTo>
                  <a:pt x="943809" y="880087"/>
                </a:lnTo>
                <a:cubicBezTo>
                  <a:pt x="945870" y="873920"/>
                  <a:pt x="947726" y="867751"/>
                  <a:pt x="949994" y="862047"/>
                </a:cubicBezTo>
                <a:cubicBezTo>
                  <a:pt x="952057" y="856189"/>
                  <a:pt x="954325" y="850791"/>
                  <a:pt x="956490" y="845703"/>
                </a:cubicBezTo>
                <a:cubicBezTo>
                  <a:pt x="958656" y="840461"/>
                  <a:pt x="960924" y="835990"/>
                  <a:pt x="962883" y="831518"/>
                </a:cubicBezTo>
                <a:cubicBezTo>
                  <a:pt x="967008" y="823038"/>
                  <a:pt x="970720" y="816099"/>
                  <a:pt x="973400" y="811320"/>
                </a:cubicBezTo>
                <a:cubicBezTo>
                  <a:pt x="974432" y="809470"/>
                  <a:pt x="975359" y="807928"/>
                  <a:pt x="976082" y="806694"/>
                </a:cubicBezTo>
                <a:cubicBezTo>
                  <a:pt x="976391" y="803919"/>
                  <a:pt x="976596" y="801297"/>
                  <a:pt x="976906" y="798523"/>
                </a:cubicBezTo>
                <a:cubicBezTo>
                  <a:pt x="978143" y="786187"/>
                  <a:pt x="980412" y="774162"/>
                  <a:pt x="982062" y="762135"/>
                </a:cubicBezTo>
                <a:cubicBezTo>
                  <a:pt x="984433" y="750417"/>
                  <a:pt x="986393" y="738545"/>
                  <a:pt x="989073" y="727596"/>
                </a:cubicBezTo>
                <a:cubicBezTo>
                  <a:pt x="991650" y="716494"/>
                  <a:pt x="994125" y="705702"/>
                  <a:pt x="997012" y="695834"/>
                </a:cubicBezTo>
                <a:cubicBezTo>
                  <a:pt x="999693" y="685659"/>
                  <a:pt x="1002580" y="676561"/>
                  <a:pt x="1005261" y="667927"/>
                </a:cubicBezTo>
                <a:cubicBezTo>
                  <a:pt x="1010726" y="650965"/>
                  <a:pt x="1015778" y="637090"/>
                  <a:pt x="1019696" y="627375"/>
                </a:cubicBezTo>
                <a:cubicBezTo>
                  <a:pt x="1020934" y="624137"/>
                  <a:pt x="1021965" y="621517"/>
                  <a:pt x="1022996" y="619204"/>
                </a:cubicBezTo>
                <a:cubicBezTo>
                  <a:pt x="1012479" y="582507"/>
                  <a:pt x="1004745" y="544577"/>
                  <a:pt x="1000209" y="506956"/>
                </a:cubicBezTo>
                <a:close/>
                <a:moveTo>
                  <a:pt x="655227" y="505222"/>
                </a:moveTo>
                <a:lnTo>
                  <a:pt x="648710" y="515899"/>
                </a:lnTo>
                <a:cubicBezTo>
                  <a:pt x="644793" y="522684"/>
                  <a:pt x="641595" y="530546"/>
                  <a:pt x="637884" y="537947"/>
                </a:cubicBezTo>
                <a:cubicBezTo>
                  <a:pt x="634894" y="545965"/>
                  <a:pt x="631491" y="553675"/>
                  <a:pt x="628707" y="561846"/>
                </a:cubicBezTo>
                <a:cubicBezTo>
                  <a:pt x="626129" y="570172"/>
                  <a:pt x="623345" y="578190"/>
                  <a:pt x="621180" y="586361"/>
                </a:cubicBezTo>
                <a:cubicBezTo>
                  <a:pt x="619119" y="594687"/>
                  <a:pt x="617263" y="602705"/>
                  <a:pt x="615406" y="610262"/>
                </a:cubicBezTo>
                <a:lnTo>
                  <a:pt x="613476" y="621124"/>
                </a:lnTo>
                <a:lnTo>
                  <a:pt x="626470" y="625822"/>
                </a:lnTo>
                <a:lnTo>
                  <a:pt x="657299" y="632637"/>
                </a:lnTo>
                <a:lnTo>
                  <a:pt x="661084" y="614886"/>
                </a:lnTo>
                <a:cubicBezTo>
                  <a:pt x="661805" y="610878"/>
                  <a:pt x="662527" y="607177"/>
                  <a:pt x="663145" y="603476"/>
                </a:cubicBezTo>
                <a:cubicBezTo>
                  <a:pt x="663661" y="591449"/>
                  <a:pt x="664485" y="579269"/>
                  <a:pt x="665620" y="567397"/>
                </a:cubicBezTo>
                <a:lnTo>
                  <a:pt x="673944" y="528177"/>
                </a:lnTo>
                <a:lnTo>
                  <a:pt x="664131" y="515226"/>
                </a:lnTo>
                <a:close/>
                <a:moveTo>
                  <a:pt x="1723548" y="502481"/>
                </a:moveTo>
                <a:lnTo>
                  <a:pt x="1697806" y="504508"/>
                </a:lnTo>
                <a:lnTo>
                  <a:pt x="1692872" y="503969"/>
                </a:lnTo>
                <a:lnTo>
                  <a:pt x="1681609" y="511621"/>
                </a:lnTo>
                <a:lnTo>
                  <a:pt x="1669970" y="522208"/>
                </a:lnTo>
                <a:lnTo>
                  <a:pt x="1672170" y="524688"/>
                </a:lnTo>
                <a:cubicBezTo>
                  <a:pt x="1678872" y="532859"/>
                  <a:pt x="1686089" y="541957"/>
                  <a:pt x="1693409" y="551978"/>
                </a:cubicBezTo>
                <a:lnTo>
                  <a:pt x="1698353" y="559234"/>
                </a:lnTo>
                <a:lnTo>
                  <a:pt x="1708411" y="532262"/>
                </a:lnTo>
                <a:close/>
                <a:moveTo>
                  <a:pt x="558407" y="498758"/>
                </a:moveTo>
                <a:lnTo>
                  <a:pt x="548798" y="505259"/>
                </a:lnTo>
                <a:cubicBezTo>
                  <a:pt x="548900" y="508190"/>
                  <a:pt x="549107" y="511273"/>
                  <a:pt x="549210" y="515282"/>
                </a:cubicBezTo>
                <a:cubicBezTo>
                  <a:pt x="549726" y="526845"/>
                  <a:pt x="549932" y="543498"/>
                  <a:pt x="549726" y="563387"/>
                </a:cubicBezTo>
                <a:lnTo>
                  <a:pt x="549041" y="587041"/>
                </a:lnTo>
                <a:lnTo>
                  <a:pt x="576806" y="605033"/>
                </a:lnTo>
                <a:lnTo>
                  <a:pt x="578184" y="598851"/>
                </a:lnTo>
                <a:cubicBezTo>
                  <a:pt x="578905" y="595305"/>
                  <a:pt x="580040" y="591605"/>
                  <a:pt x="581277" y="587595"/>
                </a:cubicBezTo>
                <a:cubicBezTo>
                  <a:pt x="582411" y="583587"/>
                  <a:pt x="583855" y="579578"/>
                  <a:pt x="585504" y="575414"/>
                </a:cubicBezTo>
                <a:cubicBezTo>
                  <a:pt x="587051" y="571098"/>
                  <a:pt x="588804" y="567088"/>
                  <a:pt x="590763" y="562925"/>
                </a:cubicBezTo>
                <a:lnTo>
                  <a:pt x="595660" y="553119"/>
                </a:lnTo>
                <a:lnTo>
                  <a:pt x="589495" y="547354"/>
                </a:lnTo>
                <a:cubicBezTo>
                  <a:pt x="585820" y="542957"/>
                  <a:pt x="581969" y="538223"/>
                  <a:pt x="577945" y="533489"/>
                </a:cubicBezTo>
                <a:cubicBezTo>
                  <a:pt x="574182" y="527908"/>
                  <a:pt x="570507" y="521821"/>
                  <a:pt x="566569" y="515733"/>
                </a:cubicBezTo>
                <a:close/>
                <a:moveTo>
                  <a:pt x="1766886" y="495247"/>
                </a:moveTo>
                <a:lnTo>
                  <a:pt x="1764072" y="495886"/>
                </a:lnTo>
                <a:lnTo>
                  <a:pt x="1730500" y="546582"/>
                </a:lnTo>
                <a:lnTo>
                  <a:pt x="1713669" y="581711"/>
                </a:lnTo>
                <a:lnTo>
                  <a:pt x="1715682" y="584666"/>
                </a:lnTo>
                <a:cubicBezTo>
                  <a:pt x="1723002" y="596693"/>
                  <a:pt x="1730529" y="609181"/>
                  <a:pt x="1737437" y="622596"/>
                </a:cubicBezTo>
                <a:cubicBezTo>
                  <a:pt x="1738675" y="624909"/>
                  <a:pt x="1739810" y="627375"/>
                  <a:pt x="1741047" y="629842"/>
                </a:cubicBezTo>
                <a:lnTo>
                  <a:pt x="1747549" y="632115"/>
                </a:lnTo>
                <a:lnTo>
                  <a:pt x="1747623" y="622942"/>
                </a:lnTo>
                <a:cubicBezTo>
                  <a:pt x="1748098" y="607063"/>
                  <a:pt x="1749623" y="591335"/>
                  <a:pt x="1751338" y="575763"/>
                </a:cubicBezTo>
                <a:cubicBezTo>
                  <a:pt x="1753243" y="560344"/>
                  <a:pt x="1755529" y="545079"/>
                  <a:pt x="1758768" y="530739"/>
                </a:cubicBezTo>
                <a:close/>
                <a:moveTo>
                  <a:pt x="823062" y="490294"/>
                </a:moveTo>
                <a:lnTo>
                  <a:pt x="818479" y="492906"/>
                </a:lnTo>
                <a:cubicBezTo>
                  <a:pt x="804130" y="500348"/>
                  <a:pt x="783480" y="509477"/>
                  <a:pt x="758105" y="514719"/>
                </a:cubicBezTo>
                <a:cubicBezTo>
                  <a:pt x="746731" y="517002"/>
                  <a:pt x="734371" y="518523"/>
                  <a:pt x="721323" y="518460"/>
                </a:cubicBezTo>
                <a:lnTo>
                  <a:pt x="713900" y="517413"/>
                </a:lnTo>
                <a:lnTo>
                  <a:pt x="705622" y="550642"/>
                </a:lnTo>
                <a:lnTo>
                  <a:pt x="717593" y="570520"/>
                </a:lnTo>
                <a:cubicBezTo>
                  <a:pt x="723806" y="581342"/>
                  <a:pt x="730106" y="593517"/>
                  <a:pt x="736493" y="606368"/>
                </a:cubicBezTo>
                <a:lnTo>
                  <a:pt x="751406" y="639967"/>
                </a:lnTo>
                <a:lnTo>
                  <a:pt x="756563" y="615966"/>
                </a:lnTo>
                <a:cubicBezTo>
                  <a:pt x="758110" y="610569"/>
                  <a:pt x="759347" y="604864"/>
                  <a:pt x="761202" y="599776"/>
                </a:cubicBezTo>
                <a:cubicBezTo>
                  <a:pt x="762955" y="594534"/>
                  <a:pt x="764811" y="589445"/>
                  <a:pt x="766564" y="584512"/>
                </a:cubicBezTo>
                <a:cubicBezTo>
                  <a:pt x="768214" y="579424"/>
                  <a:pt x="770482" y="574952"/>
                  <a:pt x="772441" y="570326"/>
                </a:cubicBezTo>
                <a:cubicBezTo>
                  <a:pt x="774503" y="565856"/>
                  <a:pt x="776257" y="561076"/>
                  <a:pt x="778525" y="557067"/>
                </a:cubicBezTo>
                <a:cubicBezTo>
                  <a:pt x="782856" y="548740"/>
                  <a:pt x="786877" y="540876"/>
                  <a:pt x="791104" y="534402"/>
                </a:cubicBezTo>
                <a:cubicBezTo>
                  <a:pt x="795125" y="527463"/>
                  <a:pt x="799250" y="521912"/>
                  <a:pt x="802858" y="516670"/>
                </a:cubicBezTo>
                <a:cubicBezTo>
                  <a:pt x="806570" y="511735"/>
                  <a:pt x="809870" y="507419"/>
                  <a:pt x="812757" y="504180"/>
                </a:cubicBezTo>
                <a:cubicBezTo>
                  <a:pt x="815541" y="500789"/>
                  <a:pt x="817913" y="498167"/>
                  <a:pt x="819665" y="496472"/>
                </a:cubicBezTo>
                <a:cubicBezTo>
                  <a:pt x="821316" y="494929"/>
                  <a:pt x="822140" y="494004"/>
                  <a:pt x="822140" y="494004"/>
                </a:cubicBezTo>
                <a:lnTo>
                  <a:pt x="822140" y="494159"/>
                </a:lnTo>
                <a:close/>
                <a:moveTo>
                  <a:pt x="1504235" y="483983"/>
                </a:moveTo>
                <a:lnTo>
                  <a:pt x="1483469" y="504220"/>
                </a:lnTo>
                <a:cubicBezTo>
                  <a:pt x="1480517" y="507765"/>
                  <a:pt x="1478229" y="511928"/>
                  <a:pt x="1475658" y="515782"/>
                </a:cubicBezTo>
                <a:cubicBezTo>
                  <a:pt x="1472990" y="520101"/>
                  <a:pt x="1470228" y="524264"/>
                  <a:pt x="1467561" y="528427"/>
                </a:cubicBezTo>
                <a:lnTo>
                  <a:pt x="1460512" y="539286"/>
                </a:lnTo>
                <a:lnTo>
                  <a:pt x="1493765" y="566530"/>
                </a:lnTo>
                <a:lnTo>
                  <a:pt x="1507922" y="573629"/>
                </a:lnTo>
                <a:lnTo>
                  <a:pt x="1532241" y="561113"/>
                </a:lnTo>
                <a:lnTo>
                  <a:pt x="1566656" y="547083"/>
                </a:lnTo>
                <a:lnTo>
                  <a:pt x="1566277" y="546890"/>
                </a:lnTo>
                <a:cubicBezTo>
                  <a:pt x="1564627" y="546120"/>
                  <a:pt x="1562771" y="545348"/>
                  <a:pt x="1560915" y="544114"/>
                </a:cubicBezTo>
                <a:cubicBezTo>
                  <a:pt x="1559163" y="542882"/>
                  <a:pt x="1557204" y="541494"/>
                  <a:pt x="1555244" y="540106"/>
                </a:cubicBezTo>
                <a:cubicBezTo>
                  <a:pt x="1551326" y="537176"/>
                  <a:pt x="1546893" y="534555"/>
                  <a:pt x="1542459" y="530855"/>
                </a:cubicBezTo>
                <a:cubicBezTo>
                  <a:pt x="1538129" y="526845"/>
                  <a:pt x="1533591" y="522528"/>
                  <a:pt x="1528848" y="518212"/>
                </a:cubicBezTo>
                <a:cubicBezTo>
                  <a:pt x="1524415" y="513123"/>
                  <a:pt x="1520084" y="507572"/>
                  <a:pt x="1515444" y="502021"/>
                </a:cubicBezTo>
                <a:close/>
                <a:moveTo>
                  <a:pt x="1738574" y="472919"/>
                </a:moveTo>
                <a:lnTo>
                  <a:pt x="1709996" y="492335"/>
                </a:lnTo>
                <a:lnTo>
                  <a:pt x="1728572" y="492598"/>
                </a:lnTo>
                <a:close/>
                <a:moveTo>
                  <a:pt x="611144" y="468050"/>
                </a:moveTo>
                <a:lnTo>
                  <a:pt x="607673" y="469642"/>
                </a:lnTo>
                <a:cubicBezTo>
                  <a:pt x="594372" y="476581"/>
                  <a:pt x="580761" y="483982"/>
                  <a:pt x="567254" y="492771"/>
                </a:cubicBezTo>
                <a:lnTo>
                  <a:pt x="565569" y="493912"/>
                </a:lnTo>
                <a:lnTo>
                  <a:pt x="570945" y="507448"/>
                </a:lnTo>
                <a:cubicBezTo>
                  <a:pt x="574357" y="513704"/>
                  <a:pt x="577595" y="520299"/>
                  <a:pt x="580919" y="526218"/>
                </a:cubicBezTo>
                <a:cubicBezTo>
                  <a:pt x="584507" y="531460"/>
                  <a:pt x="588007" y="536701"/>
                  <a:pt x="591332" y="541606"/>
                </a:cubicBezTo>
                <a:lnTo>
                  <a:pt x="597810" y="549226"/>
                </a:lnTo>
                <a:lnTo>
                  <a:pt x="610664" y="529005"/>
                </a:lnTo>
                <a:cubicBezTo>
                  <a:pt x="615406" y="522528"/>
                  <a:pt x="620149" y="516977"/>
                  <a:pt x="624273" y="512352"/>
                </a:cubicBezTo>
                <a:cubicBezTo>
                  <a:pt x="628398" y="507728"/>
                  <a:pt x="632110" y="504180"/>
                  <a:pt x="634687" y="501868"/>
                </a:cubicBezTo>
                <a:cubicBezTo>
                  <a:pt x="637266" y="499401"/>
                  <a:pt x="639018" y="498167"/>
                  <a:pt x="638915" y="498167"/>
                </a:cubicBezTo>
                <a:lnTo>
                  <a:pt x="639225" y="499246"/>
                </a:lnTo>
                <a:lnTo>
                  <a:pt x="641723" y="494082"/>
                </a:lnTo>
                <a:lnTo>
                  <a:pt x="621519" y="480563"/>
                </a:lnTo>
                <a:close/>
                <a:moveTo>
                  <a:pt x="692429" y="460546"/>
                </a:moveTo>
                <a:cubicBezTo>
                  <a:pt x="689851" y="462704"/>
                  <a:pt x="687273" y="465016"/>
                  <a:pt x="684489" y="467638"/>
                </a:cubicBezTo>
                <a:cubicBezTo>
                  <a:pt x="680778" y="471184"/>
                  <a:pt x="676756" y="475502"/>
                  <a:pt x="672735" y="480282"/>
                </a:cubicBezTo>
                <a:lnTo>
                  <a:pt x="667307" y="487504"/>
                </a:lnTo>
                <a:lnTo>
                  <a:pt x="672969" y="491553"/>
                </a:lnTo>
                <a:lnTo>
                  <a:pt x="681194" y="494019"/>
                </a:lnTo>
                <a:lnTo>
                  <a:pt x="682015" y="490149"/>
                </a:lnTo>
                <a:cubicBezTo>
                  <a:pt x="685107" y="479819"/>
                  <a:pt x="688614" y="470105"/>
                  <a:pt x="692429" y="460546"/>
                </a:cubicBezTo>
                <a:close/>
                <a:moveTo>
                  <a:pt x="1556963" y="448270"/>
                </a:moveTo>
                <a:lnTo>
                  <a:pt x="1520334" y="468294"/>
                </a:lnTo>
                <a:lnTo>
                  <a:pt x="1511557" y="476847"/>
                </a:lnTo>
                <a:lnTo>
                  <a:pt x="1520600" y="494466"/>
                </a:lnTo>
                <a:cubicBezTo>
                  <a:pt x="1524620" y="500171"/>
                  <a:pt x="1528436" y="506184"/>
                  <a:pt x="1532354" y="511582"/>
                </a:cubicBezTo>
                <a:cubicBezTo>
                  <a:pt x="1536582" y="516361"/>
                  <a:pt x="1540706" y="521141"/>
                  <a:pt x="1544623" y="525613"/>
                </a:cubicBezTo>
                <a:cubicBezTo>
                  <a:pt x="1548645" y="529776"/>
                  <a:pt x="1552769" y="533014"/>
                  <a:pt x="1556481" y="536406"/>
                </a:cubicBezTo>
                <a:cubicBezTo>
                  <a:pt x="1558337" y="538103"/>
                  <a:pt x="1560091" y="539644"/>
                  <a:pt x="1561843" y="541185"/>
                </a:cubicBezTo>
                <a:cubicBezTo>
                  <a:pt x="1563493" y="542573"/>
                  <a:pt x="1565349" y="543652"/>
                  <a:pt x="1566896" y="544732"/>
                </a:cubicBezTo>
                <a:lnTo>
                  <a:pt x="1568997" y="546129"/>
                </a:lnTo>
                <a:lnTo>
                  <a:pt x="1582538" y="540608"/>
                </a:lnTo>
                <a:cubicBezTo>
                  <a:pt x="1584634" y="539990"/>
                  <a:pt x="1586445" y="539374"/>
                  <a:pt x="1588158" y="538758"/>
                </a:cubicBezTo>
                <a:cubicBezTo>
                  <a:pt x="1590350" y="535364"/>
                  <a:pt x="1592541" y="531973"/>
                  <a:pt x="1594827" y="528735"/>
                </a:cubicBezTo>
                <a:lnTo>
                  <a:pt x="1621743" y="494024"/>
                </a:lnTo>
                <a:lnTo>
                  <a:pt x="1617110" y="489996"/>
                </a:lnTo>
                <a:lnTo>
                  <a:pt x="1617419" y="489224"/>
                </a:lnTo>
                <a:cubicBezTo>
                  <a:pt x="1604943" y="484291"/>
                  <a:pt x="1592466" y="478122"/>
                  <a:pt x="1580197" y="469951"/>
                </a:cubicBezTo>
                <a:close/>
                <a:moveTo>
                  <a:pt x="354568" y="444331"/>
                </a:moveTo>
                <a:lnTo>
                  <a:pt x="347323" y="452220"/>
                </a:lnTo>
                <a:cubicBezTo>
                  <a:pt x="344127" y="456229"/>
                  <a:pt x="340930" y="460237"/>
                  <a:pt x="337940" y="464091"/>
                </a:cubicBezTo>
                <a:cubicBezTo>
                  <a:pt x="335156" y="468255"/>
                  <a:pt x="332475" y="472111"/>
                  <a:pt x="329898" y="475965"/>
                </a:cubicBezTo>
                <a:cubicBezTo>
                  <a:pt x="327320" y="479819"/>
                  <a:pt x="325257" y="483982"/>
                  <a:pt x="323092" y="487529"/>
                </a:cubicBezTo>
                <a:cubicBezTo>
                  <a:pt x="322061" y="489224"/>
                  <a:pt x="321031" y="491075"/>
                  <a:pt x="320103" y="492771"/>
                </a:cubicBezTo>
                <a:cubicBezTo>
                  <a:pt x="319277" y="494622"/>
                  <a:pt x="318452" y="496317"/>
                  <a:pt x="317628" y="498013"/>
                </a:cubicBezTo>
                <a:cubicBezTo>
                  <a:pt x="315978" y="501405"/>
                  <a:pt x="314534" y="504643"/>
                  <a:pt x="313194" y="507419"/>
                </a:cubicBezTo>
                <a:cubicBezTo>
                  <a:pt x="310720" y="513277"/>
                  <a:pt x="308966" y="518058"/>
                  <a:pt x="307729" y="521294"/>
                </a:cubicBezTo>
                <a:lnTo>
                  <a:pt x="306188" y="525177"/>
                </a:lnTo>
                <a:lnTo>
                  <a:pt x="331749" y="559009"/>
                </a:lnTo>
                <a:lnTo>
                  <a:pt x="337837" y="552903"/>
                </a:lnTo>
                <a:cubicBezTo>
                  <a:pt x="340827" y="549665"/>
                  <a:pt x="344333" y="546583"/>
                  <a:pt x="347529" y="542264"/>
                </a:cubicBezTo>
                <a:lnTo>
                  <a:pt x="355801" y="531770"/>
                </a:lnTo>
                <a:lnTo>
                  <a:pt x="355784" y="531121"/>
                </a:lnTo>
                <a:cubicBezTo>
                  <a:pt x="355784" y="517257"/>
                  <a:pt x="355872" y="503389"/>
                  <a:pt x="355872" y="489355"/>
                </a:cubicBezTo>
                <a:lnTo>
                  <a:pt x="355872" y="469573"/>
                </a:lnTo>
                <a:cubicBezTo>
                  <a:pt x="355872" y="462978"/>
                  <a:pt x="355435" y="456383"/>
                  <a:pt x="355259" y="449956"/>
                </a:cubicBezTo>
                <a:close/>
                <a:moveTo>
                  <a:pt x="674178" y="441427"/>
                </a:moveTo>
                <a:cubicBezTo>
                  <a:pt x="665311" y="444511"/>
                  <a:pt x="656032" y="447903"/>
                  <a:pt x="646339" y="451911"/>
                </a:cubicBezTo>
                <a:lnTo>
                  <a:pt x="628791" y="459958"/>
                </a:lnTo>
                <a:lnTo>
                  <a:pt x="651007" y="475846"/>
                </a:lnTo>
                <a:lnTo>
                  <a:pt x="660361" y="459930"/>
                </a:lnTo>
                <a:cubicBezTo>
                  <a:pt x="664485" y="453916"/>
                  <a:pt x="668507" y="448210"/>
                  <a:pt x="672426" y="443431"/>
                </a:cubicBezTo>
                <a:cubicBezTo>
                  <a:pt x="673044" y="442814"/>
                  <a:pt x="673559" y="442198"/>
                  <a:pt x="674178" y="441427"/>
                </a:cubicBezTo>
                <a:close/>
                <a:moveTo>
                  <a:pt x="1844311" y="440694"/>
                </a:moveTo>
                <a:cubicBezTo>
                  <a:pt x="1837643" y="441003"/>
                  <a:pt x="1831451" y="443161"/>
                  <a:pt x="1825925" y="446399"/>
                </a:cubicBezTo>
                <a:cubicBezTo>
                  <a:pt x="1818448" y="450716"/>
                  <a:pt x="1811637" y="457308"/>
                  <a:pt x="1805695" y="465577"/>
                </a:cubicBezTo>
                <a:lnTo>
                  <a:pt x="1796726" y="483042"/>
                </a:lnTo>
                <a:lnTo>
                  <a:pt x="1811985" y="479047"/>
                </a:lnTo>
                <a:cubicBezTo>
                  <a:pt x="1828999" y="473652"/>
                  <a:pt x="1838485" y="469180"/>
                  <a:pt x="1838485" y="469180"/>
                </a:cubicBezTo>
                <a:cubicBezTo>
                  <a:pt x="1838485" y="469180"/>
                  <a:pt x="1829102" y="474423"/>
                  <a:pt x="1812295" y="481207"/>
                </a:cubicBezTo>
                <a:lnTo>
                  <a:pt x="1794481" y="487414"/>
                </a:lnTo>
                <a:lnTo>
                  <a:pt x="1790680" y="494814"/>
                </a:lnTo>
                <a:cubicBezTo>
                  <a:pt x="1785631" y="508690"/>
                  <a:pt x="1780583" y="524264"/>
                  <a:pt x="1776296" y="541378"/>
                </a:cubicBezTo>
                <a:cubicBezTo>
                  <a:pt x="1772866" y="554177"/>
                  <a:pt x="1770008" y="567899"/>
                  <a:pt x="1767436" y="581930"/>
                </a:cubicBezTo>
                <a:cubicBezTo>
                  <a:pt x="1765055" y="596114"/>
                  <a:pt x="1762769" y="610761"/>
                  <a:pt x="1761435" y="625564"/>
                </a:cubicBezTo>
                <a:lnTo>
                  <a:pt x="1760722" y="636721"/>
                </a:lnTo>
                <a:lnTo>
                  <a:pt x="1784649" y="645088"/>
                </a:lnTo>
                <a:lnTo>
                  <a:pt x="1785213" y="645395"/>
                </a:lnTo>
                <a:lnTo>
                  <a:pt x="1804778" y="622480"/>
                </a:lnTo>
                <a:cubicBezTo>
                  <a:pt x="1813923" y="612614"/>
                  <a:pt x="1821829" y="605057"/>
                  <a:pt x="1828402" y="599199"/>
                </a:cubicBezTo>
                <a:cubicBezTo>
                  <a:pt x="1827926" y="569595"/>
                  <a:pt x="1829355" y="540915"/>
                  <a:pt x="1832118" y="514241"/>
                </a:cubicBezTo>
                <a:cubicBezTo>
                  <a:pt x="1834880" y="487567"/>
                  <a:pt x="1839261" y="463052"/>
                  <a:pt x="1844311" y="440694"/>
                </a:cubicBezTo>
                <a:close/>
                <a:moveTo>
                  <a:pt x="539038" y="433631"/>
                </a:moveTo>
                <a:lnTo>
                  <a:pt x="528692" y="439885"/>
                </a:lnTo>
                <a:cubicBezTo>
                  <a:pt x="522196" y="442814"/>
                  <a:pt x="516113" y="446206"/>
                  <a:pt x="509926" y="447903"/>
                </a:cubicBezTo>
                <a:cubicBezTo>
                  <a:pt x="506832" y="448828"/>
                  <a:pt x="503843" y="449907"/>
                  <a:pt x="500955" y="450832"/>
                </a:cubicBezTo>
                <a:cubicBezTo>
                  <a:pt x="497965" y="451603"/>
                  <a:pt x="495079" y="452220"/>
                  <a:pt x="492295" y="452838"/>
                </a:cubicBezTo>
                <a:cubicBezTo>
                  <a:pt x="486726" y="454379"/>
                  <a:pt x="481365" y="454532"/>
                  <a:pt x="476313" y="455304"/>
                </a:cubicBezTo>
                <a:lnTo>
                  <a:pt x="463118" y="455070"/>
                </a:lnTo>
                <a:lnTo>
                  <a:pt x="465070" y="460102"/>
                </a:lnTo>
                <a:cubicBezTo>
                  <a:pt x="467083" y="465175"/>
                  <a:pt x="469183" y="470756"/>
                  <a:pt x="471195" y="474814"/>
                </a:cubicBezTo>
                <a:cubicBezTo>
                  <a:pt x="475396" y="483607"/>
                  <a:pt x="479158" y="492906"/>
                  <a:pt x="483708" y="501531"/>
                </a:cubicBezTo>
                <a:lnTo>
                  <a:pt x="496874" y="524944"/>
                </a:lnTo>
                <a:lnTo>
                  <a:pt x="518999" y="501714"/>
                </a:lnTo>
                <a:lnTo>
                  <a:pt x="549805" y="476030"/>
                </a:lnTo>
                <a:lnTo>
                  <a:pt x="547583" y="469741"/>
                </a:lnTo>
                <a:cubicBezTo>
                  <a:pt x="546357" y="465344"/>
                  <a:pt x="545045" y="461285"/>
                  <a:pt x="543907" y="456890"/>
                </a:cubicBezTo>
                <a:cubicBezTo>
                  <a:pt x="542857" y="452324"/>
                  <a:pt x="541895" y="447927"/>
                  <a:pt x="540933" y="443700"/>
                </a:cubicBezTo>
                <a:close/>
                <a:moveTo>
                  <a:pt x="408583" y="431455"/>
                </a:moveTo>
                <a:lnTo>
                  <a:pt x="403827" y="447131"/>
                </a:lnTo>
                <a:cubicBezTo>
                  <a:pt x="401661" y="452682"/>
                  <a:pt x="399702" y="459005"/>
                  <a:pt x="397125" y="464863"/>
                </a:cubicBezTo>
                <a:cubicBezTo>
                  <a:pt x="395888" y="467792"/>
                  <a:pt x="394546" y="470876"/>
                  <a:pt x="393310" y="473961"/>
                </a:cubicBezTo>
                <a:cubicBezTo>
                  <a:pt x="391969" y="476890"/>
                  <a:pt x="390526" y="479819"/>
                  <a:pt x="389082" y="482904"/>
                </a:cubicBezTo>
                <a:cubicBezTo>
                  <a:pt x="386298" y="489071"/>
                  <a:pt x="382895" y="494622"/>
                  <a:pt x="379802" y="500480"/>
                </a:cubicBezTo>
                <a:lnTo>
                  <a:pt x="373624" y="510371"/>
                </a:lnTo>
                <a:lnTo>
                  <a:pt x="372584" y="532306"/>
                </a:lnTo>
                <a:lnTo>
                  <a:pt x="372215" y="550793"/>
                </a:lnTo>
                <a:lnTo>
                  <a:pt x="381723" y="545406"/>
                </a:lnTo>
                <a:cubicBezTo>
                  <a:pt x="393877" y="540261"/>
                  <a:pt x="405631" y="536792"/>
                  <a:pt x="416510" y="534402"/>
                </a:cubicBezTo>
                <a:lnTo>
                  <a:pt x="434846" y="532748"/>
                </a:lnTo>
                <a:lnTo>
                  <a:pt x="433812" y="526830"/>
                </a:lnTo>
                <a:cubicBezTo>
                  <a:pt x="428956" y="502756"/>
                  <a:pt x="424209" y="482169"/>
                  <a:pt x="420096" y="465514"/>
                </a:cubicBezTo>
                <a:cubicBezTo>
                  <a:pt x="418346" y="458749"/>
                  <a:pt x="416859" y="452663"/>
                  <a:pt x="415371" y="447251"/>
                </a:cubicBezTo>
                <a:close/>
                <a:moveTo>
                  <a:pt x="2010919" y="428822"/>
                </a:moveTo>
                <a:cubicBezTo>
                  <a:pt x="2009776" y="430980"/>
                  <a:pt x="2008538" y="433139"/>
                  <a:pt x="2007204" y="435606"/>
                </a:cubicBezTo>
                <a:cubicBezTo>
                  <a:pt x="2005108" y="439153"/>
                  <a:pt x="2003394" y="443779"/>
                  <a:pt x="2001298" y="448095"/>
                </a:cubicBezTo>
                <a:cubicBezTo>
                  <a:pt x="2000345" y="450408"/>
                  <a:pt x="1999202" y="452721"/>
                  <a:pt x="1998155" y="455034"/>
                </a:cubicBezTo>
                <a:cubicBezTo>
                  <a:pt x="1997201" y="457654"/>
                  <a:pt x="1996249" y="460276"/>
                  <a:pt x="1995297" y="462898"/>
                </a:cubicBezTo>
                <a:cubicBezTo>
                  <a:pt x="1993486" y="468294"/>
                  <a:pt x="1991105" y="473691"/>
                  <a:pt x="1989295" y="479858"/>
                </a:cubicBezTo>
                <a:cubicBezTo>
                  <a:pt x="1987485" y="486179"/>
                  <a:pt x="1985676" y="492655"/>
                  <a:pt x="1983770" y="499285"/>
                </a:cubicBezTo>
                <a:cubicBezTo>
                  <a:pt x="1981770" y="505916"/>
                  <a:pt x="1980721" y="513316"/>
                  <a:pt x="1979008" y="520717"/>
                </a:cubicBezTo>
                <a:cubicBezTo>
                  <a:pt x="1977483" y="528118"/>
                  <a:pt x="1975673" y="535673"/>
                  <a:pt x="1974816" y="543844"/>
                </a:cubicBezTo>
                <a:cubicBezTo>
                  <a:pt x="1973769" y="551246"/>
                  <a:pt x="1972720" y="558647"/>
                  <a:pt x="1971672" y="566202"/>
                </a:cubicBezTo>
                <a:cubicBezTo>
                  <a:pt x="1971672" y="566202"/>
                  <a:pt x="1970529" y="599043"/>
                  <a:pt x="1999584" y="638824"/>
                </a:cubicBezTo>
                <a:cubicBezTo>
                  <a:pt x="2005489" y="646687"/>
                  <a:pt x="2011680" y="654398"/>
                  <a:pt x="2018159" y="662260"/>
                </a:cubicBezTo>
                <a:cubicBezTo>
                  <a:pt x="2034162" y="681533"/>
                  <a:pt x="2051785" y="700499"/>
                  <a:pt x="2070456" y="720234"/>
                </a:cubicBezTo>
                <a:cubicBezTo>
                  <a:pt x="2074170" y="724088"/>
                  <a:pt x="2078077" y="728252"/>
                  <a:pt x="2081601" y="732415"/>
                </a:cubicBezTo>
                <a:cubicBezTo>
                  <a:pt x="2081220" y="726248"/>
                  <a:pt x="2080935" y="720081"/>
                  <a:pt x="2080649" y="713760"/>
                </a:cubicBezTo>
                <a:cubicBezTo>
                  <a:pt x="2080172" y="701270"/>
                  <a:pt x="2079220" y="688009"/>
                  <a:pt x="2079506" y="675828"/>
                </a:cubicBezTo>
                <a:cubicBezTo>
                  <a:pt x="2079506" y="663187"/>
                  <a:pt x="2079601" y="650542"/>
                  <a:pt x="2079601" y="637745"/>
                </a:cubicBezTo>
                <a:lnTo>
                  <a:pt x="2079601" y="619706"/>
                </a:lnTo>
                <a:cubicBezTo>
                  <a:pt x="2079601" y="613692"/>
                  <a:pt x="2079125" y="607679"/>
                  <a:pt x="2078934" y="601819"/>
                </a:cubicBezTo>
                <a:cubicBezTo>
                  <a:pt x="2077505" y="578229"/>
                  <a:pt x="2074267" y="555255"/>
                  <a:pt x="2069027" y="534286"/>
                </a:cubicBezTo>
                <a:cubicBezTo>
                  <a:pt x="2063788" y="513471"/>
                  <a:pt x="2056547" y="494505"/>
                  <a:pt x="2047975" y="478470"/>
                </a:cubicBezTo>
                <a:cubicBezTo>
                  <a:pt x="2036925" y="457654"/>
                  <a:pt x="2023970" y="441466"/>
                  <a:pt x="2010919" y="428822"/>
                </a:cubicBezTo>
                <a:close/>
                <a:moveTo>
                  <a:pt x="1695801" y="423271"/>
                </a:moveTo>
                <a:cubicBezTo>
                  <a:pt x="1690658" y="423271"/>
                  <a:pt x="1685228" y="423271"/>
                  <a:pt x="1679608" y="423425"/>
                </a:cubicBezTo>
                <a:cubicBezTo>
                  <a:pt x="1657317" y="423888"/>
                  <a:pt x="1631216" y="426201"/>
                  <a:pt x="1603686" y="432523"/>
                </a:cubicBezTo>
                <a:lnTo>
                  <a:pt x="1578422" y="440437"/>
                </a:lnTo>
                <a:lnTo>
                  <a:pt x="1588445" y="450985"/>
                </a:lnTo>
                <a:lnTo>
                  <a:pt x="1636278" y="477456"/>
                </a:lnTo>
                <a:lnTo>
                  <a:pt x="1661794" y="451487"/>
                </a:lnTo>
                <a:cubicBezTo>
                  <a:pt x="1673510" y="440850"/>
                  <a:pt x="1684847" y="431598"/>
                  <a:pt x="1695801" y="423271"/>
                </a:cubicBezTo>
                <a:close/>
                <a:moveTo>
                  <a:pt x="567313" y="410169"/>
                </a:moveTo>
                <a:lnTo>
                  <a:pt x="549222" y="427095"/>
                </a:lnTo>
                <a:lnTo>
                  <a:pt x="550557" y="437276"/>
                </a:lnTo>
                <a:cubicBezTo>
                  <a:pt x="551257" y="441332"/>
                  <a:pt x="551957" y="445392"/>
                  <a:pt x="552657" y="449619"/>
                </a:cubicBezTo>
                <a:cubicBezTo>
                  <a:pt x="553532" y="453678"/>
                  <a:pt x="554495" y="457734"/>
                  <a:pt x="555457" y="461795"/>
                </a:cubicBezTo>
                <a:lnTo>
                  <a:pt x="557658" y="469483"/>
                </a:lnTo>
                <a:lnTo>
                  <a:pt x="559315" y="468101"/>
                </a:lnTo>
                <a:lnTo>
                  <a:pt x="592428" y="445480"/>
                </a:lnTo>
                <a:lnTo>
                  <a:pt x="577070" y="426959"/>
                </a:lnTo>
                <a:lnTo>
                  <a:pt x="567444" y="410388"/>
                </a:lnTo>
                <a:close/>
                <a:moveTo>
                  <a:pt x="398307" y="409018"/>
                </a:moveTo>
                <a:lnTo>
                  <a:pt x="382483" y="419225"/>
                </a:lnTo>
                <a:lnTo>
                  <a:pt x="374147" y="425960"/>
                </a:lnTo>
                <a:lnTo>
                  <a:pt x="375821" y="448097"/>
                </a:lnTo>
                <a:cubicBezTo>
                  <a:pt x="375734" y="455368"/>
                  <a:pt x="375821" y="462807"/>
                  <a:pt x="375559" y="470080"/>
                </a:cubicBezTo>
                <a:lnTo>
                  <a:pt x="374509" y="491723"/>
                </a:lnTo>
                <a:lnTo>
                  <a:pt x="373936" y="503798"/>
                </a:lnTo>
                <a:lnTo>
                  <a:pt x="377534" y="497551"/>
                </a:lnTo>
                <a:cubicBezTo>
                  <a:pt x="380524" y="491691"/>
                  <a:pt x="383618" y="485986"/>
                  <a:pt x="386195" y="479819"/>
                </a:cubicBezTo>
                <a:cubicBezTo>
                  <a:pt x="387535" y="476890"/>
                  <a:pt x="388773" y="473805"/>
                  <a:pt x="390113" y="470876"/>
                </a:cubicBezTo>
                <a:cubicBezTo>
                  <a:pt x="391350" y="467792"/>
                  <a:pt x="392485" y="464709"/>
                  <a:pt x="393620" y="461780"/>
                </a:cubicBezTo>
                <a:cubicBezTo>
                  <a:pt x="396093" y="455767"/>
                  <a:pt x="397744" y="449598"/>
                  <a:pt x="399702" y="444049"/>
                </a:cubicBezTo>
                <a:cubicBezTo>
                  <a:pt x="401352" y="438189"/>
                  <a:pt x="403002" y="432793"/>
                  <a:pt x="404239" y="427549"/>
                </a:cubicBezTo>
                <a:lnTo>
                  <a:pt x="405055" y="423548"/>
                </a:lnTo>
                <a:close/>
                <a:moveTo>
                  <a:pt x="546533" y="376233"/>
                </a:moveTo>
                <a:cubicBezTo>
                  <a:pt x="546444" y="381135"/>
                  <a:pt x="546357" y="386208"/>
                  <a:pt x="546620" y="391957"/>
                </a:cubicBezTo>
                <a:lnTo>
                  <a:pt x="547747" y="413399"/>
                </a:lnTo>
                <a:lnTo>
                  <a:pt x="560802" y="399247"/>
                </a:lnTo>
                <a:lnTo>
                  <a:pt x="558170" y="394833"/>
                </a:lnTo>
                <a:cubicBezTo>
                  <a:pt x="555020" y="389759"/>
                  <a:pt x="552045" y="384350"/>
                  <a:pt x="548895" y="379445"/>
                </a:cubicBezTo>
                <a:cubicBezTo>
                  <a:pt x="548108" y="378430"/>
                  <a:pt x="547320" y="377247"/>
                  <a:pt x="546533" y="376233"/>
                </a:cubicBezTo>
                <a:close/>
                <a:moveTo>
                  <a:pt x="1491832" y="374819"/>
                </a:moveTo>
                <a:cubicBezTo>
                  <a:pt x="1491729" y="379289"/>
                  <a:pt x="1491626" y="383915"/>
                  <a:pt x="1491935" y="389157"/>
                </a:cubicBezTo>
                <a:cubicBezTo>
                  <a:pt x="1492038" y="395326"/>
                  <a:pt x="1492657" y="401800"/>
                  <a:pt x="1493275" y="408894"/>
                </a:cubicBezTo>
                <a:cubicBezTo>
                  <a:pt x="1493585" y="412439"/>
                  <a:pt x="1494203" y="415831"/>
                  <a:pt x="1494719" y="419532"/>
                </a:cubicBezTo>
                <a:cubicBezTo>
                  <a:pt x="1495235" y="423079"/>
                  <a:pt x="1495647" y="426933"/>
                  <a:pt x="1496575" y="430480"/>
                </a:cubicBezTo>
                <a:cubicBezTo>
                  <a:pt x="1497399" y="434179"/>
                  <a:pt x="1498225" y="437881"/>
                  <a:pt x="1499050" y="441736"/>
                </a:cubicBezTo>
                <a:cubicBezTo>
                  <a:pt x="1500081" y="445436"/>
                  <a:pt x="1501215" y="449135"/>
                  <a:pt x="1502349" y="452838"/>
                </a:cubicBezTo>
                <a:lnTo>
                  <a:pt x="1503188" y="455107"/>
                </a:lnTo>
                <a:lnTo>
                  <a:pt x="1513000" y="443932"/>
                </a:lnTo>
                <a:lnTo>
                  <a:pt x="1535840" y="428559"/>
                </a:lnTo>
                <a:lnTo>
                  <a:pt x="1527818" y="421073"/>
                </a:lnTo>
                <a:lnTo>
                  <a:pt x="1516475" y="405963"/>
                </a:lnTo>
                <a:lnTo>
                  <a:pt x="1505546" y="391779"/>
                </a:lnTo>
                <a:cubicBezTo>
                  <a:pt x="1501834" y="387153"/>
                  <a:pt x="1498329" y="382220"/>
                  <a:pt x="1494617" y="377748"/>
                </a:cubicBezTo>
                <a:cubicBezTo>
                  <a:pt x="1493689" y="376822"/>
                  <a:pt x="1492760" y="375744"/>
                  <a:pt x="1491832" y="374819"/>
                </a:cubicBezTo>
                <a:close/>
                <a:moveTo>
                  <a:pt x="532932" y="366289"/>
                </a:moveTo>
                <a:lnTo>
                  <a:pt x="500530" y="369980"/>
                </a:lnTo>
                <a:cubicBezTo>
                  <a:pt x="481004" y="373623"/>
                  <a:pt x="460330" y="379135"/>
                  <a:pt x="440018" y="387308"/>
                </a:cubicBezTo>
                <a:lnTo>
                  <a:pt x="437728" y="388376"/>
                </a:lnTo>
                <a:lnTo>
                  <a:pt x="447570" y="414110"/>
                </a:lnTo>
                <a:cubicBezTo>
                  <a:pt x="449496" y="419352"/>
                  <a:pt x="451421" y="424593"/>
                  <a:pt x="453433" y="430005"/>
                </a:cubicBezTo>
                <a:lnTo>
                  <a:pt x="454921" y="434061"/>
                </a:lnTo>
                <a:lnTo>
                  <a:pt x="455270" y="435076"/>
                </a:lnTo>
                <a:lnTo>
                  <a:pt x="455341" y="435279"/>
                </a:lnTo>
                <a:lnTo>
                  <a:pt x="455183" y="434907"/>
                </a:lnTo>
                <a:cubicBezTo>
                  <a:pt x="455270" y="435246"/>
                  <a:pt x="454658" y="433554"/>
                  <a:pt x="455446" y="435583"/>
                </a:cubicBezTo>
                <a:lnTo>
                  <a:pt x="455341" y="435279"/>
                </a:lnTo>
                <a:lnTo>
                  <a:pt x="455971" y="436768"/>
                </a:lnTo>
                <a:lnTo>
                  <a:pt x="459034" y="444546"/>
                </a:lnTo>
                <a:lnTo>
                  <a:pt x="461758" y="451567"/>
                </a:lnTo>
                <a:lnTo>
                  <a:pt x="476003" y="450369"/>
                </a:lnTo>
                <a:cubicBezTo>
                  <a:pt x="480952" y="449135"/>
                  <a:pt x="486210" y="448365"/>
                  <a:pt x="491572" y="446361"/>
                </a:cubicBezTo>
                <a:cubicBezTo>
                  <a:pt x="494356" y="445436"/>
                  <a:pt x="497037" y="444511"/>
                  <a:pt x="499924" y="443586"/>
                </a:cubicBezTo>
                <a:cubicBezTo>
                  <a:pt x="502708" y="442352"/>
                  <a:pt x="505595" y="440964"/>
                  <a:pt x="508482" y="439730"/>
                </a:cubicBezTo>
                <a:cubicBezTo>
                  <a:pt x="514359" y="437572"/>
                  <a:pt x="520133" y="433718"/>
                  <a:pt x="526217" y="430171"/>
                </a:cubicBezTo>
                <a:lnTo>
                  <a:pt x="537149" y="422276"/>
                </a:lnTo>
                <a:lnTo>
                  <a:pt x="536470" y="417998"/>
                </a:lnTo>
                <a:cubicBezTo>
                  <a:pt x="535507" y="409544"/>
                  <a:pt x="534457" y="401596"/>
                  <a:pt x="534020" y="393986"/>
                </a:cubicBezTo>
                <a:cubicBezTo>
                  <a:pt x="533407" y="386547"/>
                  <a:pt x="533233" y="379613"/>
                  <a:pt x="532970" y="373357"/>
                </a:cubicBezTo>
                <a:close/>
                <a:moveTo>
                  <a:pt x="590042" y="363717"/>
                </a:moveTo>
                <a:lnTo>
                  <a:pt x="566896" y="363816"/>
                </a:lnTo>
                <a:lnTo>
                  <a:pt x="571207" y="371835"/>
                </a:lnTo>
                <a:lnTo>
                  <a:pt x="576621" y="382100"/>
                </a:lnTo>
                <a:lnTo>
                  <a:pt x="579215" y="379289"/>
                </a:lnTo>
                <a:cubicBezTo>
                  <a:pt x="581999" y="375588"/>
                  <a:pt x="584680" y="371734"/>
                  <a:pt x="587463" y="368033"/>
                </a:cubicBezTo>
                <a:cubicBezTo>
                  <a:pt x="588288" y="366646"/>
                  <a:pt x="589216" y="365104"/>
                  <a:pt x="590042" y="363717"/>
                </a:cubicBezTo>
                <a:close/>
                <a:moveTo>
                  <a:pt x="1279222" y="345060"/>
                </a:moveTo>
                <a:cubicBezTo>
                  <a:pt x="1280562" y="349995"/>
                  <a:pt x="1281799" y="355083"/>
                  <a:pt x="1282830" y="360171"/>
                </a:cubicBezTo>
                <a:cubicBezTo>
                  <a:pt x="1288191" y="386228"/>
                  <a:pt x="1290666" y="413518"/>
                  <a:pt x="1290666" y="440348"/>
                </a:cubicBezTo>
                <a:cubicBezTo>
                  <a:pt x="1290564" y="446978"/>
                  <a:pt x="1290666" y="453761"/>
                  <a:pt x="1290357" y="460392"/>
                </a:cubicBezTo>
                <a:lnTo>
                  <a:pt x="1289120" y="480128"/>
                </a:lnTo>
                <a:cubicBezTo>
                  <a:pt x="1288398" y="492616"/>
                  <a:pt x="1287574" y="504952"/>
                  <a:pt x="1286851" y="517133"/>
                </a:cubicBezTo>
                <a:lnTo>
                  <a:pt x="1285987" y="550595"/>
                </a:lnTo>
                <a:lnTo>
                  <a:pt x="1313146" y="533978"/>
                </a:lnTo>
                <a:cubicBezTo>
                  <a:pt x="1322576" y="528890"/>
                  <a:pt x="1332102" y="524571"/>
                  <a:pt x="1341628" y="520871"/>
                </a:cubicBezTo>
                <a:lnTo>
                  <a:pt x="1359594" y="514760"/>
                </a:lnTo>
                <a:lnTo>
                  <a:pt x="1359002" y="512140"/>
                </a:lnTo>
                <a:cubicBezTo>
                  <a:pt x="1353280" y="490188"/>
                  <a:pt x="1347686" y="471416"/>
                  <a:pt x="1342840" y="456229"/>
                </a:cubicBezTo>
                <a:cubicBezTo>
                  <a:pt x="1340777" y="450060"/>
                  <a:pt x="1339025" y="444511"/>
                  <a:pt x="1337272" y="439576"/>
                </a:cubicBezTo>
                <a:cubicBezTo>
                  <a:pt x="1333869" y="433409"/>
                  <a:pt x="1330570" y="427242"/>
                  <a:pt x="1327167" y="421382"/>
                </a:cubicBezTo>
                <a:cubicBezTo>
                  <a:pt x="1317682" y="404422"/>
                  <a:pt x="1307989" y="388387"/>
                  <a:pt x="1298297" y="373277"/>
                </a:cubicBezTo>
                <a:cubicBezTo>
                  <a:pt x="1291904" y="363408"/>
                  <a:pt x="1285614" y="354002"/>
                  <a:pt x="1279222" y="345060"/>
                </a:cubicBezTo>
                <a:close/>
                <a:moveTo>
                  <a:pt x="366109" y="343597"/>
                </a:moveTo>
                <a:cubicBezTo>
                  <a:pt x="367247" y="349009"/>
                  <a:pt x="368297" y="354589"/>
                  <a:pt x="369171" y="360169"/>
                </a:cubicBezTo>
                <a:lnTo>
                  <a:pt x="373505" y="417472"/>
                </a:lnTo>
                <a:lnTo>
                  <a:pt x="379699" y="411823"/>
                </a:lnTo>
                <a:lnTo>
                  <a:pt x="394507" y="400834"/>
                </a:lnTo>
                <a:lnTo>
                  <a:pt x="382297" y="374542"/>
                </a:lnTo>
                <a:cubicBezTo>
                  <a:pt x="376871" y="363719"/>
                  <a:pt x="371534" y="353404"/>
                  <a:pt x="366109" y="343597"/>
                </a:cubicBezTo>
                <a:close/>
                <a:moveTo>
                  <a:pt x="1066095" y="341977"/>
                </a:moveTo>
                <a:cubicBezTo>
                  <a:pt x="1063723" y="352152"/>
                  <a:pt x="1061455" y="362638"/>
                  <a:pt x="1059703" y="373740"/>
                </a:cubicBezTo>
                <a:cubicBezTo>
                  <a:pt x="1054547" y="406581"/>
                  <a:pt x="1051764" y="443586"/>
                  <a:pt x="1054032" y="483057"/>
                </a:cubicBezTo>
                <a:cubicBezTo>
                  <a:pt x="1056198" y="522375"/>
                  <a:pt x="1062590" y="564159"/>
                  <a:pt x="1073415" y="605789"/>
                </a:cubicBezTo>
                <a:cubicBezTo>
                  <a:pt x="1076097" y="616273"/>
                  <a:pt x="1079293" y="626606"/>
                  <a:pt x="1082284" y="637090"/>
                </a:cubicBezTo>
                <a:cubicBezTo>
                  <a:pt x="1085686" y="647420"/>
                  <a:pt x="1089089" y="657750"/>
                  <a:pt x="1092595" y="668234"/>
                </a:cubicBezTo>
                <a:cubicBezTo>
                  <a:pt x="1096512" y="678411"/>
                  <a:pt x="1100431" y="688588"/>
                  <a:pt x="1104348" y="698918"/>
                </a:cubicBezTo>
                <a:cubicBezTo>
                  <a:pt x="1108577" y="710174"/>
                  <a:pt x="1112803" y="721583"/>
                  <a:pt x="1117031" y="732994"/>
                </a:cubicBezTo>
                <a:cubicBezTo>
                  <a:pt x="1120846" y="745791"/>
                  <a:pt x="1124970" y="759050"/>
                  <a:pt x="1128373" y="772156"/>
                </a:cubicBezTo>
                <a:lnTo>
                  <a:pt x="1132601" y="792201"/>
                </a:lnTo>
                <a:lnTo>
                  <a:pt x="1134663" y="802222"/>
                </a:lnTo>
                <a:cubicBezTo>
                  <a:pt x="1135179" y="805615"/>
                  <a:pt x="1135591" y="809161"/>
                  <a:pt x="1136107" y="812554"/>
                </a:cubicBezTo>
                <a:lnTo>
                  <a:pt x="1138787" y="833369"/>
                </a:lnTo>
                <a:cubicBezTo>
                  <a:pt x="1139509" y="840461"/>
                  <a:pt x="1139715" y="847553"/>
                  <a:pt x="1140128" y="854647"/>
                </a:cubicBezTo>
                <a:lnTo>
                  <a:pt x="1140038" y="891452"/>
                </a:lnTo>
                <a:lnTo>
                  <a:pt x="1146632" y="864554"/>
                </a:lnTo>
                <a:cubicBezTo>
                  <a:pt x="1151586" y="844663"/>
                  <a:pt x="1157968" y="825081"/>
                  <a:pt x="1166065" y="807505"/>
                </a:cubicBezTo>
                <a:lnTo>
                  <a:pt x="1181651" y="781071"/>
                </a:lnTo>
                <a:lnTo>
                  <a:pt x="1180533" y="777360"/>
                </a:lnTo>
                <a:cubicBezTo>
                  <a:pt x="1179309" y="773313"/>
                  <a:pt x="1177504" y="767377"/>
                  <a:pt x="1175184" y="759822"/>
                </a:cubicBezTo>
                <a:cubicBezTo>
                  <a:pt x="1172916" y="752267"/>
                  <a:pt x="1170029" y="743015"/>
                  <a:pt x="1166833" y="732531"/>
                </a:cubicBezTo>
                <a:cubicBezTo>
                  <a:pt x="1165184" y="727289"/>
                  <a:pt x="1163533" y="721583"/>
                  <a:pt x="1161677" y="715725"/>
                </a:cubicBezTo>
                <a:cubicBezTo>
                  <a:pt x="1160749" y="712796"/>
                  <a:pt x="1159821" y="709711"/>
                  <a:pt x="1158893" y="706627"/>
                </a:cubicBezTo>
                <a:cubicBezTo>
                  <a:pt x="1158069" y="703390"/>
                  <a:pt x="1157243" y="700152"/>
                  <a:pt x="1156419" y="696759"/>
                </a:cubicBezTo>
                <a:cubicBezTo>
                  <a:pt x="1153017" y="683346"/>
                  <a:pt x="1149407" y="668852"/>
                  <a:pt x="1145490" y="653433"/>
                </a:cubicBezTo>
                <a:cubicBezTo>
                  <a:pt x="1141262" y="638168"/>
                  <a:pt x="1138272" y="621362"/>
                  <a:pt x="1134869" y="603939"/>
                </a:cubicBezTo>
                <a:cubicBezTo>
                  <a:pt x="1133220" y="595150"/>
                  <a:pt x="1131467" y="586361"/>
                  <a:pt x="1129713" y="577418"/>
                </a:cubicBezTo>
                <a:cubicBezTo>
                  <a:pt x="1127754" y="568631"/>
                  <a:pt x="1127033" y="559070"/>
                  <a:pt x="1125589" y="549819"/>
                </a:cubicBezTo>
                <a:cubicBezTo>
                  <a:pt x="1125382" y="548587"/>
                  <a:pt x="1125280" y="547199"/>
                  <a:pt x="1125073" y="545965"/>
                </a:cubicBezTo>
                <a:cubicBezTo>
                  <a:pt x="1119094" y="508344"/>
                  <a:pt x="1100534" y="473498"/>
                  <a:pt x="1100534" y="473498"/>
                </a:cubicBezTo>
                <a:cubicBezTo>
                  <a:pt x="1100019" y="472573"/>
                  <a:pt x="1099503" y="471802"/>
                  <a:pt x="1098987" y="471030"/>
                </a:cubicBezTo>
                <a:cubicBezTo>
                  <a:pt x="1092079" y="459621"/>
                  <a:pt x="1085583" y="447749"/>
                  <a:pt x="1080325" y="432947"/>
                </a:cubicBezTo>
                <a:cubicBezTo>
                  <a:pt x="1080325" y="432947"/>
                  <a:pt x="1079397" y="430325"/>
                  <a:pt x="1078056" y="425699"/>
                </a:cubicBezTo>
                <a:cubicBezTo>
                  <a:pt x="1076406" y="420303"/>
                  <a:pt x="1074859" y="414599"/>
                  <a:pt x="1073725" y="408432"/>
                </a:cubicBezTo>
                <a:cubicBezTo>
                  <a:pt x="1070323" y="392704"/>
                  <a:pt x="1066818" y="369884"/>
                  <a:pt x="1066095" y="341977"/>
                </a:cubicBezTo>
                <a:close/>
                <a:moveTo>
                  <a:pt x="185248" y="340216"/>
                </a:moveTo>
                <a:cubicBezTo>
                  <a:pt x="183235" y="351375"/>
                  <a:pt x="181311" y="362874"/>
                  <a:pt x="179824" y="375050"/>
                </a:cubicBezTo>
                <a:cubicBezTo>
                  <a:pt x="175448" y="411066"/>
                  <a:pt x="173087" y="451648"/>
                  <a:pt x="175012" y="494936"/>
                </a:cubicBezTo>
                <a:cubicBezTo>
                  <a:pt x="176849" y="538055"/>
                  <a:pt x="182274" y="583878"/>
                  <a:pt x="191460" y="629534"/>
                </a:cubicBezTo>
                <a:cubicBezTo>
                  <a:pt x="193736" y="641031"/>
                  <a:pt x="196448" y="652362"/>
                  <a:pt x="198986" y="663860"/>
                </a:cubicBezTo>
                <a:cubicBezTo>
                  <a:pt x="201874" y="675189"/>
                  <a:pt x="204761" y="686518"/>
                  <a:pt x="207736" y="698016"/>
                </a:cubicBezTo>
                <a:cubicBezTo>
                  <a:pt x="211061" y="709176"/>
                  <a:pt x="214386" y="720337"/>
                  <a:pt x="217710" y="731666"/>
                </a:cubicBezTo>
                <a:cubicBezTo>
                  <a:pt x="221298" y="744010"/>
                  <a:pt x="224885" y="756522"/>
                  <a:pt x="228473" y="769036"/>
                </a:cubicBezTo>
                <a:lnTo>
                  <a:pt x="233479" y="791370"/>
                </a:lnTo>
                <a:lnTo>
                  <a:pt x="234213" y="789118"/>
                </a:lnTo>
                <a:cubicBezTo>
                  <a:pt x="236996" y="780482"/>
                  <a:pt x="239368" y="771386"/>
                  <a:pt x="242048" y="762288"/>
                </a:cubicBezTo>
                <a:lnTo>
                  <a:pt x="257195" y="705206"/>
                </a:lnTo>
                <a:lnTo>
                  <a:pt x="252623" y="681784"/>
                </a:lnTo>
                <a:cubicBezTo>
                  <a:pt x="249035" y="665043"/>
                  <a:pt x="246498" y="646611"/>
                  <a:pt x="243611" y="627504"/>
                </a:cubicBezTo>
                <a:cubicBezTo>
                  <a:pt x="242211" y="617866"/>
                  <a:pt x="240723" y="608227"/>
                  <a:pt x="239235" y="598420"/>
                </a:cubicBezTo>
                <a:cubicBezTo>
                  <a:pt x="237573" y="588783"/>
                  <a:pt x="236961" y="578298"/>
                  <a:pt x="235735" y="568152"/>
                </a:cubicBezTo>
                <a:cubicBezTo>
                  <a:pt x="235560" y="566800"/>
                  <a:pt x="235473" y="565279"/>
                  <a:pt x="235298" y="563925"/>
                </a:cubicBezTo>
                <a:cubicBezTo>
                  <a:pt x="230224" y="522667"/>
                  <a:pt x="214473" y="484453"/>
                  <a:pt x="214473" y="484453"/>
                </a:cubicBezTo>
                <a:cubicBezTo>
                  <a:pt x="214036" y="483438"/>
                  <a:pt x="213598" y="482592"/>
                  <a:pt x="213161" y="481746"/>
                </a:cubicBezTo>
                <a:cubicBezTo>
                  <a:pt x="207298" y="469234"/>
                  <a:pt x="201786" y="456214"/>
                  <a:pt x="197324" y="439981"/>
                </a:cubicBezTo>
                <a:cubicBezTo>
                  <a:pt x="197324" y="439981"/>
                  <a:pt x="196536" y="437105"/>
                  <a:pt x="195398" y="432032"/>
                </a:cubicBezTo>
                <a:cubicBezTo>
                  <a:pt x="193998" y="426115"/>
                  <a:pt x="192686" y="419859"/>
                  <a:pt x="191723" y="413095"/>
                </a:cubicBezTo>
                <a:cubicBezTo>
                  <a:pt x="188836" y="395847"/>
                  <a:pt x="185862" y="370821"/>
                  <a:pt x="185248" y="340216"/>
                </a:cubicBezTo>
                <a:close/>
                <a:moveTo>
                  <a:pt x="929888" y="330566"/>
                </a:moveTo>
                <a:cubicBezTo>
                  <a:pt x="929167" y="331491"/>
                  <a:pt x="928446" y="332263"/>
                  <a:pt x="927723" y="333188"/>
                </a:cubicBezTo>
                <a:cubicBezTo>
                  <a:pt x="903905" y="361866"/>
                  <a:pt x="874209" y="405810"/>
                  <a:pt x="852247" y="458233"/>
                </a:cubicBezTo>
                <a:cubicBezTo>
                  <a:pt x="846576" y="471184"/>
                  <a:pt x="841731" y="484907"/>
                  <a:pt x="837091" y="498476"/>
                </a:cubicBezTo>
                <a:cubicBezTo>
                  <a:pt x="835132" y="504489"/>
                  <a:pt x="833379" y="510657"/>
                  <a:pt x="831523" y="516670"/>
                </a:cubicBezTo>
                <a:lnTo>
                  <a:pt x="831729" y="517286"/>
                </a:lnTo>
                <a:cubicBezTo>
                  <a:pt x="831729" y="517286"/>
                  <a:pt x="831523" y="517440"/>
                  <a:pt x="831111" y="517749"/>
                </a:cubicBezTo>
                <a:cubicBezTo>
                  <a:pt x="830904" y="518212"/>
                  <a:pt x="830801" y="518521"/>
                  <a:pt x="830698" y="518983"/>
                </a:cubicBezTo>
                <a:cubicBezTo>
                  <a:pt x="828945" y="525922"/>
                  <a:pt x="827089" y="532859"/>
                  <a:pt x="825336" y="539644"/>
                </a:cubicBezTo>
                <a:cubicBezTo>
                  <a:pt x="823893" y="546583"/>
                  <a:pt x="822242" y="553366"/>
                  <a:pt x="820902" y="560151"/>
                </a:cubicBezTo>
                <a:cubicBezTo>
                  <a:pt x="819665" y="566934"/>
                  <a:pt x="818427" y="573564"/>
                  <a:pt x="817294" y="580040"/>
                </a:cubicBezTo>
                <a:cubicBezTo>
                  <a:pt x="816366" y="586670"/>
                  <a:pt x="815438" y="593146"/>
                  <a:pt x="814613" y="599313"/>
                </a:cubicBezTo>
                <a:cubicBezTo>
                  <a:pt x="813787" y="605636"/>
                  <a:pt x="813375" y="611649"/>
                  <a:pt x="812757" y="617508"/>
                </a:cubicBezTo>
                <a:cubicBezTo>
                  <a:pt x="812138" y="623368"/>
                  <a:pt x="811933" y="628917"/>
                  <a:pt x="811623" y="634314"/>
                </a:cubicBezTo>
                <a:cubicBezTo>
                  <a:pt x="811417" y="639711"/>
                  <a:pt x="811005" y="644798"/>
                  <a:pt x="810901" y="649579"/>
                </a:cubicBezTo>
                <a:cubicBezTo>
                  <a:pt x="810901" y="659138"/>
                  <a:pt x="810591" y="667618"/>
                  <a:pt x="810798" y="674557"/>
                </a:cubicBezTo>
                <a:lnTo>
                  <a:pt x="811120" y="683988"/>
                </a:lnTo>
                <a:lnTo>
                  <a:pt x="829329" y="696832"/>
                </a:lnTo>
                <a:lnTo>
                  <a:pt x="844896" y="713288"/>
                </a:lnTo>
                <a:lnTo>
                  <a:pt x="853279" y="669315"/>
                </a:lnTo>
                <a:cubicBezTo>
                  <a:pt x="858950" y="647573"/>
                  <a:pt x="865961" y="627529"/>
                  <a:pt x="873281" y="609027"/>
                </a:cubicBezTo>
                <a:cubicBezTo>
                  <a:pt x="884418" y="582200"/>
                  <a:pt x="896687" y="559070"/>
                  <a:pt x="909061" y="539181"/>
                </a:cubicBezTo>
                <a:cubicBezTo>
                  <a:pt x="908854" y="537176"/>
                  <a:pt x="908648" y="535325"/>
                  <a:pt x="908545" y="533477"/>
                </a:cubicBezTo>
                <a:cubicBezTo>
                  <a:pt x="908236" y="525922"/>
                  <a:pt x="907617" y="518212"/>
                  <a:pt x="907412" y="510503"/>
                </a:cubicBezTo>
                <a:cubicBezTo>
                  <a:pt x="906998" y="494929"/>
                  <a:pt x="906998" y="479047"/>
                  <a:pt x="907824" y="463166"/>
                </a:cubicBezTo>
                <a:cubicBezTo>
                  <a:pt x="908338" y="447287"/>
                  <a:pt x="909989" y="431559"/>
                  <a:pt x="911845" y="415986"/>
                </a:cubicBezTo>
                <a:cubicBezTo>
                  <a:pt x="913906" y="400568"/>
                  <a:pt x="916381" y="385302"/>
                  <a:pt x="919887" y="370962"/>
                </a:cubicBezTo>
                <a:cubicBezTo>
                  <a:pt x="922773" y="356778"/>
                  <a:pt x="926280" y="343209"/>
                  <a:pt x="929888" y="330566"/>
                </a:cubicBezTo>
                <a:close/>
                <a:moveTo>
                  <a:pt x="898029" y="313143"/>
                </a:moveTo>
                <a:cubicBezTo>
                  <a:pt x="879159" y="323011"/>
                  <a:pt x="858227" y="335655"/>
                  <a:pt x="836369" y="351845"/>
                </a:cubicBezTo>
                <a:cubicBezTo>
                  <a:pt x="814097" y="368496"/>
                  <a:pt x="791104" y="389312"/>
                  <a:pt x="769657" y="415831"/>
                </a:cubicBezTo>
                <a:cubicBezTo>
                  <a:pt x="758624" y="428783"/>
                  <a:pt x="748727" y="444049"/>
                  <a:pt x="739137" y="460083"/>
                </a:cubicBezTo>
                <a:lnTo>
                  <a:pt x="718911" y="504877"/>
                </a:lnTo>
                <a:lnTo>
                  <a:pt x="757843" y="505589"/>
                </a:lnTo>
                <a:cubicBezTo>
                  <a:pt x="782955" y="503221"/>
                  <a:pt x="803780" y="496458"/>
                  <a:pt x="818217" y="490538"/>
                </a:cubicBezTo>
                <a:lnTo>
                  <a:pt x="823692" y="488031"/>
                </a:lnTo>
                <a:lnTo>
                  <a:pt x="836060" y="445127"/>
                </a:lnTo>
                <a:cubicBezTo>
                  <a:pt x="852969" y="393320"/>
                  <a:pt x="876684" y="347219"/>
                  <a:pt x="898029" y="313143"/>
                </a:cubicBezTo>
                <a:close/>
                <a:moveTo>
                  <a:pt x="1012479" y="280918"/>
                </a:moveTo>
                <a:cubicBezTo>
                  <a:pt x="1005261" y="281227"/>
                  <a:pt x="998560" y="283385"/>
                  <a:pt x="992578" y="286623"/>
                </a:cubicBezTo>
                <a:cubicBezTo>
                  <a:pt x="976391" y="295258"/>
                  <a:pt x="963089" y="312990"/>
                  <a:pt x="954429" y="335038"/>
                </a:cubicBezTo>
                <a:cubicBezTo>
                  <a:pt x="948964" y="348914"/>
                  <a:pt x="943499" y="364488"/>
                  <a:pt x="938859" y="381602"/>
                </a:cubicBezTo>
                <a:cubicBezTo>
                  <a:pt x="935147" y="394401"/>
                  <a:pt x="932054" y="408123"/>
                  <a:pt x="929270" y="422154"/>
                </a:cubicBezTo>
                <a:cubicBezTo>
                  <a:pt x="926692" y="436338"/>
                  <a:pt x="924217" y="450985"/>
                  <a:pt x="922773" y="465788"/>
                </a:cubicBezTo>
                <a:cubicBezTo>
                  <a:pt x="921021" y="480591"/>
                  <a:pt x="920196" y="495700"/>
                  <a:pt x="919680" y="510503"/>
                </a:cubicBezTo>
                <a:cubicBezTo>
                  <a:pt x="919475" y="514973"/>
                  <a:pt x="919475" y="519290"/>
                  <a:pt x="919475" y="523609"/>
                </a:cubicBezTo>
                <a:cubicBezTo>
                  <a:pt x="920609" y="522066"/>
                  <a:pt x="921640" y="520215"/>
                  <a:pt x="922773" y="518674"/>
                </a:cubicBezTo>
                <a:cubicBezTo>
                  <a:pt x="939581" y="494622"/>
                  <a:pt x="955872" y="476581"/>
                  <a:pt x="969688" y="462704"/>
                </a:cubicBezTo>
                <a:cubicBezTo>
                  <a:pt x="979587" y="452838"/>
                  <a:pt x="988145" y="445281"/>
                  <a:pt x="995260" y="439423"/>
                </a:cubicBezTo>
                <a:cubicBezTo>
                  <a:pt x="994744" y="409819"/>
                  <a:pt x="996290" y="381139"/>
                  <a:pt x="999281" y="354465"/>
                </a:cubicBezTo>
                <a:cubicBezTo>
                  <a:pt x="1002271" y="327791"/>
                  <a:pt x="1007013" y="303276"/>
                  <a:pt x="1012479" y="280918"/>
                </a:cubicBezTo>
                <a:close/>
                <a:moveTo>
                  <a:pt x="139749" y="273254"/>
                </a:moveTo>
                <a:cubicBezTo>
                  <a:pt x="133624" y="273593"/>
                  <a:pt x="127937" y="275959"/>
                  <a:pt x="122861" y="279510"/>
                </a:cubicBezTo>
                <a:cubicBezTo>
                  <a:pt x="109125" y="288981"/>
                  <a:pt x="97837" y="308427"/>
                  <a:pt x="90488" y="332607"/>
                </a:cubicBezTo>
                <a:cubicBezTo>
                  <a:pt x="85850" y="347824"/>
                  <a:pt x="81213" y="364904"/>
                  <a:pt x="77275" y="383672"/>
                </a:cubicBezTo>
                <a:cubicBezTo>
                  <a:pt x="74125" y="397708"/>
                  <a:pt x="71500" y="412757"/>
                  <a:pt x="69137" y="428144"/>
                </a:cubicBezTo>
                <a:cubicBezTo>
                  <a:pt x="66950" y="443700"/>
                  <a:pt x="64850" y="459763"/>
                  <a:pt x="63624" y="475997"/>
                </a:cubicBezTo>
                <a:cubicBezTo>
                  <a:pt x="62137" y="492231"/>
                  <a:pt x="61437" y="508801"/>
                  <a:pt x="60999" y="525035"/>
                </a:cubicBezTo>
                <a:cubicBezTo>
                  <a:pt x="60825" y="529938"/>
                  <a:pt x="60825" y="534672"/>
                  <a:pt x="60825" y="539408"/>
                </a:cubicBezTo>
                <a:cubicBezTo>
                  <a:pt x="61788" y="537716"/>
                  <a:pt x="62663" y="535686"/>
                  <a:pt x="63624" y="533996"/>
                </a:cubicBezTo>
                <a:cubicBezTo>
                  <a:pt x="77887" y="507618"/>
                  <a:pt x="91712" y="487833"/>
                  <a:pt x="103437" y="472614"/>
                </a:cubicBezTo>
                <a:cubicBezTo>
                  <a:pt x="111837" y="461795"/>
                  <a:pt x="119099" y="453507"/>
                  <a:pt x="125137" y="447083"/>
                </a:cubicBezTo>
                <a:cubicBezTo>
                  <a:pt x="124699" y="414617"/>
                  <a:pt x="126011" y="383165"/>
                  <a:pt x="128549" y="353911"/>
                </a:cubicBezTo>
                <a:cubicBezTo>
                  <a:pt x="131086" y="324658"/>
                  <a:pt x="135111" y="297773"/>
                  <a:pt x="139749" y="273254"/>
                </a:cubicBezTo>
                <a:close/>
                <a:moveTo>
                  <a:pt x="1192816" y="269046"/>
                </a:moveTo>
                <a:cubicBezTo>
                  <a:pt x="1191579" y="271204"/>
                  <a:pt x="1190239" y="273363"/>
                  <a:pt x="1188795" y="275830"/>
                </a:cubicBezTo>
                <a:cubicBezTo>
                  <a:pt x="1186527" y="279377"/>
                  <a:pt x="1184671" y="284003"/>
                  <a:pt x="1182403" y="288319"/>
                </a:cubicBezTo>
                <a:cubicBezTo>
                  <a:pt x="1181371" y="290632"/>
                  <a:pt x="1180133" y="292945"/>
                  <a:pt x="1179000" y="295258"/>
                </a:cubicBezTo>
                <a:cubicBezTo>
                  <a:pt x="1177968" y="297878"/>
                  <a:pt x="1176937" y="300500"/>
                  <a:pt x="1175907" y="303122"/>
                </a:cubicBezTo>
                <a:cubicBezTo>
                  <a:pt x="1173947" y="308518"/>
                  <a:pt x="1171369" y="313915"/>
                  <a:pt x="1169410" y="320082"/>
                </a:cubicBezTo>
                <a:cubicBezTo>
                  <a:pt x="1167452" y="326403"/>
                  <a:pt x="1165493" y="332879"/>
                  <a:pt x="1163430" y="339509"/>
                </a:cubicBezTo>
                <a:cubicBezTo>
                  <a:pt x="1161265" y="346140"/>
                  <a:pt x="1160130" y="353540"/>
                  <a:pt x="1158275" y="360941"/>
                </a:cubicBezTo>
                <a:cubicBezTo>
                  <a:pt x="1156625" y="368342"/>
                  <a:pt x="1154666" y="375897"/>
                  <a:pt x="1153738" y="384068"/>
                </a:cubicBezTo>
                <a:cubicBezTo>
                  <a:pt x="1152605" y="391470"/>
                  <a:pt x="1151470" y="398871"/>
                  <a:pt x="1150335" y="406426"/>
                </a:cubicBezTo>
                <a:cubicBezTo>
                  <a:pt x="1150335" y="406426"/>
                  <a:pt x="1149098" y="439267"/>
                  <a:pt x="1180547" y="479047"/>
                </a:cubicBezTo>
                <a:cubicBezTo>
                  <a:pt x="1186939" y="486911"/>
                  <a:pt x="1193641" y="494622"/>
                  <a:pt x="1200653" y="502484"/>
                </a:cubicBezTo>
                <a:cubicBezTo>
                  <a:pt x="1217975" y="521757"/>
                  <a:pt x="1237050" y="540723"/>
                  <a:pt x="1257260" y="560458"/>
                </a:cubicBezTo>
                <a:lnTo>
                  <a:pt x="1264488" y="567757"/>
                </a:lnTo>
                <a:lnTo>
                  <a:pt x="1268859" y="564246"/>
                </a:lnTo>
                <a:lnTo>
                  <a:pt x="1268292" y="553984"/>
                </a:lnTo>
                <a:cubicBezTo>
                  <a:pt x="1267776" y="541494"/>
                  <a:pt x="1266745" y="528233"/>
                  <a:pt x="1267055" y="516052"/>
                </a:cubicBezTo>
                <a:cubicBezTo>
                  <a:pt x="1267055" y="503411"/>
                  <a:pt x="1267157" y="490766"/>
                  <a:pt x="1267157" y="477969"/>
                </a:cubicBezTo>
                <a:lnTo>
                  <a:pt x="1267157" y="459930"/>
                </a:lnTo>
                <a:cubicBezTo>
                  <a:pt x="1267157" y="453916"/>
                  <a:pt x="1266643" y="447903"/>
                  <a:pt x="1266436" y="442043"/>
                </a:cubicBezTo>
                <a:cubicBezTo>
                  <a:pt x="1264889" y="418453"/>
                  <a:pt x="1261384" y="395479"/>
                  <a:pt x="1255713" y="374510"/>
                </a:cubicBezTo>
                <a:cubicBezTo>
                  <a:pt x="1250042" y="353695"/>
                  <a:pt x="1242205" y="334729"/>
                  <a:pt x="1232926" y="318694"/>
                </a:cubicBezTo>
                <a:cubicBezTo>
                  <a:pt x="1220965" y="297878"/>
                  <a:pt x="1206942" y="281690"/>
                  <a:pt x="1192816" y="269046"/>
                </a:cubicBezTo>
                <a:close/>
                <a:moveTo>
                  <a:pt x="1292420" y="264574"/>
                </a:moveTo>
                <a:cubicBezTo>
                  <a:pt x="1306133" y="283847"/>
                  <a:pt x="1319434" y="304817"/>
                  <a:pt x="1332426" y="327483"/>
                </a:cubicBezTo>
                <a:cubicBezTo>
                  <a:pt x="1342221" y="344444"/>
                  <a:pt x="1351811" y="362329"/>
                  <a:pt x="1361192" y="380986"/>
                </a:cubicBezTo>
                <a:cubicBezTo>
                  <a:pt x="1366039" y="390237"/>
                  <a:pt x="1370679" y="399643"/>
                  <a:pt x="1375216" y="409357"/>
                </a:cubicBezTo>
                <a:cubicBezTo>
                  <a:pt x="1377485" y="414136"/>
                  <a:pt x="1379753" y="418916"/>
                  <a:pt x="1382124" y="423850"/>
                </a:cubicBezTo>
                <a:lnTo>
                  <a:pt x="1383877" y="427549"/>
                </a:lnTo>
                <a:lnTo>
                  <a:pt x="1384289" y="428474"/>
                </a:lnTo>
                <a:lnTo>
                  <a:pt x="1384374" y="428663"/>
                </a:lnTo>
                <a:lnTo>
                  <a:pt x="1384186" y="428321"/>
                </a:lnTo>
                <a:cubicBezTo>
                  <a:pt x="1384289" y="428630"/>
                  <a:pt x="1383568" y="427087"/>
                  <a:pt x="1384496" y="428937"/>
                </a:cubicBezTo>
                <a:lnTo>
                  <a:pt x="1384374" y="428663"/>
                </a:lnTo>
                <a:lnTo>
                  <a:pt x="1385114" y="430017"/>
                </a:lnTo>
                <a:lnTo>
                  <a:pt x="1388724" y="437110"/>
                </a:lnTo>
                <a:cubicBezTo>
                  <a:pt x="1391095" y="441736"/>
                  <a:pt x="1393467" y="446515"/>
                  <a:pt x="1395837" y="451294"/>
                </a:cubicBezTo>
                <a:cubicBezTo>
                  <a:pt x="1398210" y="455920"/>
                  <a:pt x="1400684" y="461009"/>
                  <a:pt x="1403055" y="464709"/>
                </a:cubicBezTo>
                <a:cubicBezTo>
                  <a:pt x="1408005" y="472727"/>
                  <a:pt x="1412438" y="481207"/>
                  <a:pt x="1417800" y="489071"/>
                </a:cubicBezTo>
                <a:lnTo>
                  <a:pt x="1425873" y="500180"/>
                </a:lnTo>
                <a:lnTo>
                  <a:pt x="1456129" y="497590"/>
                </a:lnTo>
                <a:cubicBezTo>
                  <a:pt x="1462322" y="497436"/>
                  <a:pt x="1466608" y="497590"/>
                  <a:pt x="1468608" y="497590"/>
                </a:cubicBezTo>
                <a:cubicBezTo>
                  <a:pt x="1470418" y="494196"/>
                  <a:pt x="1472324" y="490805"/>
                  <a:pt x="1474419" y="487876"/>
                </a:cubicBezTo>
                <a:lnTo>
                  <a:pt x="1495037" y="464392"/>
                </a:lnTo>
                <a:lnTo>
                  <a:pt x="1493070" y="460083"/>
                </a:lnTo>
                <a:cubicBezTo>
                  <a:pt x="1491626" y="456074"/>
                  <a:pt x="1490079" y="452373"/>
                  <a:pt x="1488739" y="448365"/>
                </a:cubicBezTo>
                <a:cubicBezTo>
                  <a:pt x="1487502" y="444202"/>
                  <a:pt x="1486367" y="440192"/>
                  <a:pt x="1485234" y="436338"/>
                </a:cubicBezTo>
                <a:cubicBezTo>
                  <a:pt x="1483996" y="432484"/>
                  <a:pt x="1483171" y="428474"/>
                  <a:pt x="1482346" y="424467"/>
                </a:cubicBezTo>
                <a:cubicBezTo>
                  <a:pt x="1481521" y="420610"/>
                  <a:pt x="1480593" y="416756"/>
                  <a:pt x="1479975" y="412902"/>
                </a:cubicBezTo>
                <a:cubicBezTo>
                  <a:pt x="1478840" y="405194"/>
                  <a:pt x="1477603" y="397946"/>
                  <a:pt x="1477088" y="391007"/>
                </a:cubicBezTo>
                <a:cubicBezTo>
                  <a:pt x="1476365" y="384224"/>
                  <a:pt x="1476160" y="377901"/>
                  <a:pt x="1475851" y="372197"/>
                </a:cubicBezTo>
                <a:cubicBezTo>
                  <a:pt x="1475747" y="366646"/>
                  <a:pt x="1475644" y="361713"/>
                  <a:pt x="1475747" y="357549"/>
                </a:cubicBezTo>
                <a:cubicBezTo>
                  <a:pt x="1475747" y="357240"/>
                  <a:pt x="1475747" y="357087"/>
                  <a:pt x="1475747" y="356778"/>
                </a:cubicBezTo>
                <a:cubicBezTo>
                  <a:pt x="1474511" y="355390"/>
                  <a:pt x="1473169" y="353849"/>
                  <a:pt x="1471829" y="352615"/>
                </a:cubicBezTo>
                <a:cubicBezTo>
                  <a:pt x="1467808" y="349069"/>
                  <a:pt x="1463889" y="345369"/>
                  <a:pt x="1459869" y="341822"/>
                </a:cubicBezTo>
                <a:cubicBezTo>
                  <a:pt x="1455847" y="338276"/>
                  <a:pt x="1452033" y="334420"/>
                  <a:pt x="1447907" y="331338"/>
                </a:cubicBezTo>
                <a:cubicBezTo>
                  <a:pt x="1443887" y="328253"/>
                  <a:pt x="1439762" y="325171"/>
                  <a:pt x="1435637" y="322704"/>
                </a:cubicBezTo>
                <a:cubicBezTo>
                  <a:pt x="1427698" y="316228"/>
                  <a:pt x="1419346" y="311447"/>
                  <a:pt x="1411407" y="306360"/>
                </a:cubicBezTo>
                <a:cubicBezTo>
                  <a:pt x="1403571" y="300963"/>
                  <a:pt x="1395322" y="297416"/>
                  <a:pt x="1387589" y="293254"/>
                </a:cubicBezTo>
                <a:cubicBezTo>
                  <a:pt x="1371917" y="285544"/>
                  <a:pt x="1356759" y="279839"/>
                  <a:pt x="1342633" y="275367"/>
                </a:cubicBezTo>
                <a:cubicBezTo>
                  <a:pt x="1335622" y="273056"/>
                  <a:pt x="1328714" y="271668"/>
                  <a:pt x="1322321" y="269816"/>
                </a:cubicBezTo>
                <a:cubicBezTo>
                  <a:pt x="1315826" y="268275"/>
                  <a:pt x="1309639" y="267350"/>
                  <a:pt x="1303864" y="266117"/>
                </a:cubicBezTo>
                <a:cubicBezTo>
                  <a:pt x="1299844" y="265655"/>
                  <a:pt x="1296028" y="265037"/>
                  <a:pt x="1292420" y="264574"/>
                </a:cubicBezTo>
                <a:close/>
                <a:moveTo>
                  <a:pt x="851731" y="263495"/>
                </a:moveTo>
                <a:cubicBezTo>
                  <a:pt x="846164" y="263495"/>
                  <a:pt x="840287" y="263495"/>
                  <a:pt x="834204" y="263649"/>
                </a:cubicBezTo>
                <a:cubicBezTo>
                  <a:pt x="810077" y="264112"/>
                  <a:pt x="781824" y="266425"/>
                  <a:pt x="752025" y="272747"/>
                </a:cubicBezTo>
                <a:cubicBezTo>
                  <a:pt x="722227" y="279068"/>
                  <a:pt x="690779" y="289554"/>
                  <a:pt x="661805" y="308518"/>
                </a:cubicBezTo>
                <a:cubicBezTo>
                  <a:pt x="647370" y="317923"/>
                  <a:pt x="633656" y="329796"/>
                  <a:pt x="621903" y="344444"/>
                </a:cubicBezTo>
                <a:cubicBezTo>
                  <a:pt x="618707" y="347989"/>
                  <a:pt x="616231" y="352152"/>
                  <a:pt x="613448" y="356006"/>
                </a:cubicBezTo>
                <a:cubicBezTo>
                  <a:pt x="610560" y="360325"/>
                  <a:pt x="607570" y="364488"/>
                  <a:pt x="604683" y="368651"/>
                </a:cubicBezTo>
                <a:cubicBezTo>
                  <a:pt x="601795" y="372659"/>
                  <a:pt x="598909" y="376822"/>
                  <a:pt x="596125" y="380832"/>
                </a:cubicBezTo>
                <a:cubicBezTo>
                  <a:pt x="592928" y="384531"/>
                  <a:pt x="589732" y="388387"/>
                  <a:pt x="586639" y="392088"/>
                </a:cubicBezTo>
                <a:lnTo>
                  <a:pt x="583420" y="395099"/>
                </a:lnTo>
                <a:lnTo>
                  <a:pt x="589232" y="406330"/>
                </a:lnTo>
                <a:lnTo>
                  <a:pt x="610050" y="434644"/>
                </a:lnTo>
                <a:lnTo>
                  <a:pt x="639018" y="418299"/>
                </a:lnTo>
                <a:cubicBezTo>
                  <a:pt x="651597" y="411823"/>
                  <a:pt x="663559" y="406117"/>
                  <a:pt x="674694" y="401337"/>
                </a:cubicBezTo>
                <a:cubicBezTo>
                  <a:pt x="696965" y="391625"/>
                  <a:pt x="715835" y="384993"/>
                  <a:pt x="729135" y="380832"/>
                </a:cubicBezTo>
                <a:cubicBezTo>
                  <a:pt x="731403" y="380214"/>
                  <a:pt x="733363" y="379598"/>
                  <a:pt x="735218" y="378982"/>
                </a:cubicBezTo>
                <a:cubicBezTo>
                  <a:pt x="737590" y="375588"/>
                  <a:pt x="739962" y="372197"/>
                  <a:pt x="742437" y="368959"/>
                </a:cubicBezTo>
                <a:cubicBezTo>
                  <a:pt x="766151" y="336889"/>
                  <a:pt x="791104" y="311756"/>
                  <a:pt x="814922" y="291711"/>
                </a:cubicBezTo>
                <a:cubicBezTo>
                  <a:pt x="827604" y="281074"/>
                  <a:pt x="839875" y="271822"/>
                  <a:pt x="851731" y="263495"/>
                </a:cubicBezTo>
                <a:close/>
                <a:moveTo>
                  <a:pt x="292785" y="260235"/>
                </a:moveTo>
                <a:cubicBezTo>
                  <a:pt x="291735" y="262601"/>
                  <a:pt x="290598" y="264969"/>
                  <a:pt x="289373" y="267674"/>
                </a:cubicBezTo>
                <a:cubicBezTo>
                  <a:pt x="287448" y="271564"/>
                  <a:pt x="285873" y="276637"/>
                  <a:pt x="283948" y="281371"/>
                </a:cubicBezTo>
                <a:cubicBezTo>
                  <a:pt x="283072" y="283908"/>
                  <a:pt x="282022" y="286444"/>
                  <a:pt x="281060" y="288981"/>
                </a:cubicBezTo>
                <a:cubicBezTo>
                  <a:pt x="280185" y="291854"/>
                  <a:pt x="279310" y="294729"/>
                  <a:pt x="278435" y="297605"/>
                </a:cubicBezTo>
                <a:cubicBezTo>
                  <a:pt x="276772" y="303522"/>
                  <a:pt x="274585" y="309441"/>
                  <a:pt x="272923" y="316204"/>
                </a:cubicBezTo>
                <a:cubicBezTo>
                  <a:pt x="271260" y="323136"/>
                  <a:pt x="269598" y="330239"/>
                  <a:pt x="267848" y="337509"/>
                </a:cubicBezTo>
                <a:cubicBezTo>
                  <a:pt x="266010" y="344782"/>
                  <a:pt x="265047" y="352897"/>
                  <a:pt x="263473" y="361014"/>
                </a:cubicBezTo>
                <a:cubicBezTo>
                  <a:pt x="262073" y="369130"/>
                  <a:pt x="260410" y="377416"/>
                  <a:pt x="259623" y="386377"/>
                </a:cubicBezTo>
                <a:cubicBezTo>
                  <a:pt x="258661" y="394494"/>
                  <a:pt x="257698" y="402610"/>
                  <a:pt x="256735" y="410896"/>
                </a:cubicBezTo>
                <a:cubicBezTo>
                  <a:pt x="256735" y="410896"/>
                  <a:pt x="255685" y="446912"/>
                  <a:pt x="282373" y="490538"/>
                </a:cubicBezTo>
                <a:cubicBezTo>
                  <a:pt x="287797" y="499163"/>
                  <a:pt x="293484" y="507618"/>
                  <a:pt x="299435" y="516240"/>
                </a:cubicBezTo>
                <a:lnTo>
                  <a:pt x="306150" y="525128"/>
                </a:lnTo>
                <a:lnTo>
                  <a:pt x="307524" y="521141"/>
                </a:lnTo>
                <a:cubicBezTo>
                  <a:pt x="308657" y="517903"/>
                  <a:pt x="310204" y="512814"/>
                  <a:pt x="312472" y="506802"/>
                </a:cubicBezTo>
                <a:cubicBezTo>
                  <a:pt x="313709" y="503871"/>
                  <a:pt x="315050" y="500633"/>
                  <a:pt x="316597" y="497088"/>
                </a:cubicBezTo>
                <a:cubicBezTo>
                  <a:pt x="317421" y="495238"/>
                  <a:pt x="318143" y="493387"/>
                  <a:pt x="318968" y="491537"/>
                </a:cubicBezTo>
                <a:cubicBezTo>
                  <a:pt x="319896" y="489840"/>
                  <a:pt x="320824" y="487992"/>
                  <a:pt x="321855" y="485986"/>
                </a:cubicBezTo>
                <a:cubicBezTo>
                  <a:pt x="323815" y="482132"/>
                  <a:pt x="325773" y="477815"/>
                  <a:pt x="328248" y="473805"/>
                </a:cubicBezTo>
                <a:cubicBezTo>
                  <a:pt x="330723" y="469642"/>
                  <a:pt x="333300" y="465479"/>
                  <a:pt x="335982" y="461009"/>
                </a:cubicBezTo>
                <a:cubicBezTo>
                  <a:pt x="338868" y="456999"/>
                  <a:pt x="341858" y="452682"/>
                  <a:pt x="345055" y="448210"/>
                </a:cubicBezTo>
                <a:lnTo>
                  <a:pt x="353748" y="437656"/>
                </a:lnTo>
                <a:lnTo>
                  <a:pt x="346160" y="375894"/>
                </a:lnTo>
                <a:cubicBezTo>
                  <a:pt x="341347" y="353067"/>
                  <a:pt x="334696" y="332268"/>
                  <a:pt x="326822" y="314683"/>
                </a:cubicBezTo>
                <a:cubicBezTo>
                  <a:pt x="316673" y="291854"/>
                  <a:pt x="304772" y="274100"/>
                  <a:pt x="292785" y="260235"/>
                </a:cubicBezTo>
                <a:close/>
                <a:moveTo>
                  <a:pt x="377309" y="255330"/>
                </a:moveTo>
                <a:cubicBezTo>
                  <a:pt x="388947" y="276466"/>
                  <a:pt x="400234" y="299463"/>
                  <a:pt x="411259" y="324321"/>
                </a:cubicBezTo>
                <a:lnTo>
                  <a:pt x="433065" y="376734"/>
                </a:lnTo>
                <a:lnTo>
                  <a:pt x="437544" y="374202"/>
                </a:lnTo>
                <a:cubicBezTo>
                  <a:pt x="447751" y="369114"/>
                  <a:pt x="458062" y="364795"/>
                  <a:pt x="468373" y="361095"/>
                </a:cubicBezTo>
                <a:cubicBezTo>
                  <a:pt x="478684" y="357396"/>
                  <a:pt x="488892" y="354158"/>
                  <a:pt x="498791" y="351536"/>
                </a:cubicBezTo>
                <a:lnTo>
                  <a:pt x="524895" y="346444"/>
                </a:lnTo>
                <a:lnTo>
                  <a:pt x="519408" y="340046"/>
                </a:lnTo>
                <a:cubicBezTo>
                  <a:pt x="515995" y="336158"/>
                  <a:pt x="512758" y="331929"/>
                  <a:pt x="509257" y="328548"/>
                </a:cubicBezTo>
                <a:cubicBezTo>
                  <a:pt x="505846" y="325166"/>
                  <a:pt x="502345" y="321785"/>
                  <a:pt x="498845" y="319080"/>
                </a:cubicBezTo>
                <a:cubicBezTo>
                  <a:pt x="492108" y="311978"/>
                  <a:pt x="485020" y="306734"/>
                  <a:pt x="478283" y="301156"/>
                </a:cubicBezTo>
                <a:cubicBezTo>
                  <a:pt x="471633" y="295237"/>
                  <a:pt x="464633" y="291347"/>
                  <a:pt x="458071" y="286783"/>
                </a:cubicBezTo>
                <a:cubicBezTo>
                  <a:pt x="444771" y="278327"/>
                  <a:pt x="431908" y="272071"/>
                  <a:pt x="419921" y="267166"/>
                </a:cubicBezTo>
                <a:cubicBezTo>
                  <a:pt x="413971" y="264632"/>
                  <a:pt x="408109" y="263110"/>
                  <a:pt x="402683" y="261079"/>
                </a:cubicBezTo>
                <a:cubicBezTo>
                  <a:pt x="397172" y="259389"/>
                  <a:pt x="391922" y="258374"/>
                  <a:pt x="387021" y="257022"/>
                </a:cubicBezTo>
                <a:cubicBezTo>
                  <a:pt x="383609" y="256515"/>
                  <a:pt x="380371" y="255837"/>
                  <a:pt x="377309" y="255330"/>
                </a:cubicBezTo>
                <a:close/>
                <a:moveTo>
                  <a:pt x="236636" y="0"/>
                </a:moveTo>
                <a:lnTo>
                  <a:pt x="243960" y="0"/>
                </a:lnTo>
                <a:lnTo>
                  <a:pt x="269772" y="59182"/>
                </a:lnTo>
                <a:cubicBezTo>
                  <a:pt x="272835" y="66623"/>
                  <a:pt x="276160" y="74062"/>
                  <a:pt x="279572" y="81672"/>
                </a:cubicBezTo>
                <a:lnTo>
                  <a:pt x="279748" y="82011"/>
                </a:lnTo>
                <a:cubicBezTo>
                  <a:pt x="305297" y="137812"/>
                  <a:pt x="338897" y="194289"/>
                  <a:pt x="338897" y="194289"/>
                </a:cubicBezTo>
                <a:lnTo>
                  <a:pt x="338634" y="194458"/>
                </a:lnTo>
                <a:cubicBezTo>
                  <a:pt x="338722" y="194458"/>
                  <a:pt x="338809" y="194626"/>
                  <a:pt x="338897" y="194797"/>
                </a:cubicBezTo>
                <a:lnTo>
                  <a:pt x="338897" y="194289"/>
                </a:lnTo>
                <a:lnTo>
                  <a:pt x="338897" y="194119"/>
                </a:lnTo>
                <a:cubicBezTo>
                  <a:pt x="338897" y="194119"/>
                  <a:pt x="341172" y="194289"/>
                  <a:pt x="345547" y="194289"/>
                </a:cubicBezTo>
                <a:cubicBezTo>
                  <a:pt x="349747" y="194626"/>
                  <a:pt x="355872" y="195302"/>
                  <a:pt x="363572" y="196487"/>
                </a:cubicBezTo>
                <a:cubicBezTo>
                  <a:pt x="367422" y="197331"/>
                  <a:pt x="371621" y="198177"/>
                  <a:pt x="376259" y="199192"/>
                </a:cubicBezTo>
                <a:cubicBezTo>
                  <a:pt x="380809" y="200545"/>
                  <a:pt x="385797" y="201897"/>
                  <a:pt x="391047" y="203419"/>
                </a:cubicBezTo>
                <a:cubicBezTo>
                  <a:pt x="396296" y="205279"/>
                  <a:pt x="401897" y="207138"/>
                  <a:pt x="407758" y="209506"/>
                </a:cubicBezTo>
                <a:cubicBezTo>
                  <a:pt x="413533" y="212211"/>
                  <a:pt x="419747" y="214579"/>
                  <a:pt x="426046" y="217962"/>
                </a:cubicBezTo>
                <a:cubicBezTo>
                  <a:pt x="438646" y="224725"/>
                  <a:pt x="452209" y="232842"/>
                  <a:pt x="466209" y="243494"/>
                </a:cubicBezTo>
                <a:cubicBezTo>
                  <a:pt x="473120" y="249244"/>
                  <a:pt x="480383" y="254147"/>
                  <a:pt x="489045" y="262432"/>
                </a:cubicBezTo>
                <a:cubicBezTo>
                  <a:pt x="496046" y="269196"/>
                  <a:pt x="503396" y="275622"/>
                  <a:pt x="510395" y="283908"/>
                </a:cubicBezTo>
                <a:cubicBezTo>
                  <a:pt x="513895" y="287966"/>
                  <a:pt x="517482" y="291854"/>
                  <a:pt x="521070" y="295912"/>
                </a:cubicBezTo>
                <a:cubicBezTo>
                  <a:pt x="524658" y="299802"/>
                  <a:pt x="527983" y="304875"/>
                  <a:pt x="531482" y="309271"/>
                </a:cubicBezTo>
                <a:cubicBezTo>
                  <a:pt x="534895" y="313836"/>
                  <a:pt x="538395" y="318402"/>
                  <a:pt x="541895" y="323136"/>
                </a:cubicBezTo>
                <a:cubicBezTo>
                  <a:pt x="545307" y="328041"/>
                  <a:pt x="548544" y="333451"/>
                  <a:pt x="551870" y="338694"/>
                </a:cubicBezTo>
                <a:lnTo>
                  <a:pt x="553275" y="340908"/>
                </a:lnTo>
                <a:lnTo>
                  <a:pt x="553335" y="340896"/>
                </a:lnTo>
                <a:cubicBezTo>
                  <a:pt x="569420" y="338893"/>
                  <a:pt x="582824" y="338123"/>
                  <a:pt x="592310" y="337814"/>
                </a:cubicBezTo>
                <a:cubicBezTo>
                  <a:pt x="599013" y="337660"/>
                  <a:pt x="603651" y="337814"/>
                  <a:pt x="605817" y="337814"/>
                </a:cubicBezTo>
                <a:cubicBezTo>
                  <a:pt x="607776" y="334420"/>
                  <a:pt x="609838" y="331029"/>
                  <a:pt x="612106" y="328100"/>
                </a:cubicBezTo>
                <a:cubicBezTo>
                  <a:pt x="624377" y="310522"/>
                  <a:pt x="638813" y="296030"/>
                  <a:pt x="653866" y="284156"/>
                </a:cubicBezTo>
                <a:cubicBezTo>
                  <a:pt x="684179" y="260566"/>
                  <a:pt x="716866" y="246226"/>
                  <a:pt x="747592" y="236359"/>
                </a:cubicBezTo>
                <a:cubicBezTo>
                  <a:pt x="778421" y="226644"/>
                  <a:pt x="807602" y="221093"/>
                  <a:pt x="832553" y="218011"/>
                </a:cubicBezTo>
                <a:cubicBezTo>
                  <a:pt x="857609" y="214773"/>
                  <a:pt x="878437" y="213847"/>
                  <a:pt x="893182" y="213538"/>
                </a:cubicBezTo>
                <a:cubicBezTo>
                  <a:pt x="900193" y="213385"/>
                  <a:pt x="905864" y="213538"/>
                  <a:pt x="909782" y="213538"/>
                </a:cubicBezTo>
                <a:lnTo>
                  <a:pt x="956744" y="36245"/>
                </a:lnTo>
                <a:lnTo>
                  <a:pt x="1055109" y="65317"/>
                </a:lnTo>
                <a:lnTo>
                  <a:pt x="1174324" y="101034"/>
                </a:lnTo>
                <a:lnTo>
                  <a:pt x="1177247" y="106225"/>
                </a:lnTo>
                <a:lnTo>
                  <a:pt x="1177453" y="106534"/>
                </a:lnTo>
                <a:cubicBezTo>
                  <a:pt x="1207561" y="157416"/>
                  <a:pt x="1247154" y="208914"/>
                  <a:pt x="1247154" y="208914"/>
                </a:cubicBezTo>
                <a:lnTo>
                  <a:pt x="1246845" y="209068"/>
                </a:lnTo>
                <a:cubicBezTo>
                  <a:pt x="1246949" y="209068"/>
                  <a:pt x="1247051" y="209222"/>
                  <a:pt x="1247154" y="209377"/>
                </a:cubicBezTo>
                <a:lnTo>
                  <a:pt x="1247154" y="208914"/>
                </a:lnTo>
                <a:lnTo>
                  <a:pt x="1247154" y="208759"/>
                </a:lnTo>
                <a:cubicBezTo>
                  <a:pt x="1247154" y="208759"/>
                  <a:pt x="1249836" y="208914"/>
                  <a:pt x="1254990" y="208914"/>
                </a:cubicBezTo>
                <a:cubicBezTo>
                  <a:pt x="1259940" y="209222"/>
                  <a:pt x="1267157" y="209838"/>
                  <a:pt x="1276231" y="210918"/>
                </a:cubicBezTo>
                <a:cubicBezTo>
                  <a:pt x="1280769" y="211688"/>
                  <a:pt x="1285717" y="212460"/>
                  <a:pt x="1291182" y="213385"/>
                </a:cubicBezTo>
                <a:cubicBezTo>
                  <a:pt x="1296544" y="214619"/>
                  <a:pt x="1302421" y="215851"/>
                  <a:pt x="1308608" y="217239"/>
                </a:cubicBezTo>
                <a:cubicBezTo>
                  <a:pt x="1314794" y="218936"/>
                  <a:pt x="1321394" y="220631"/>
                  <a:pt x="1328301" y="222790"/>
                </a:cubicBezTo>
                <a:cubicBezTo>
                  <a:pt x="1335106" y="225257"/>
                  <a:pt x="1342428" y="227416"/>
                  <a:pt x="1349851" y="230500"/>
                </a:cubicBezTo>
                <a:cubicBezTo>
                  <a:pt x="1364699" y="236668"/>
                  <a:pt x="1380681" y="244069"/>
                  <a:pt x="1397179" y="253781"/>
                </a:cubicBezTo>
                <a:cubicBezTo>
                  <a:pt x="1405323" y="259025"/>
                  <a:pt x="1413882" y="263495"/>
                  <a:pt x="1424089" y="271050"/>
                </a:cubicBezTo>
                <a:cubicBezTo>
                  <a:pt x="1432339" y="277217"/>
                  <a:pt x="1441000" y="283077"/>
                  <a:pt x="1449248" y="290632"/>
                </a:cubicBezTo>
                <a:cubicBezTo>
                  <a:pt x="1453373" y="294333"/>
                  <a:pt x="1457599" y="297878"/>
                  <a:pt x="1461828" y="301579"/>
                </a:cubicBezTo>
                <a:cubicBezTo>
                  <a:pt x="1466056" y="305126"/>
                  <a:pt x="1469973" y="309752"/>
                  <a:pt x="1474097" y="313760"/>
                </a:cubicBezTo>
                <a:cubicBezTo>
                  <a:pt x="1478119" y="317923"/>
                  <a:pt x="1482243" y="322086"/>
                  <a:pt x="1486367" y="326403"/>
                </a:cubicBezTo>
                <a:cubicBezTo>
                  <a:pt x="1490388" y="330875"/>
                  <a:pt x="1494203" y="335808"/>
                  <a:pt x="1498122" y="340589"/>
                </a:cubicBezTo>
                <a:cubicBezTo>
                  <a:pt x="1502039" y="345369"/>
                  <a:pt x="1505958" y="350148"/>
                  <a:pt x="1509876" y="354928"/>
                </a:cubicBezTo>
                <a:cubicBezTo>
                  <a:pt x="1513692" y="360016"/>
                  <a:pt x="1517197" y="365567"/>
                  <a:pt x="1520909" y="370809"/>
                </a:cubicBezTo>
                <a:lnTo>
                  <a:pt x="1531839" y="386844"/>
                </a:lnTo>
                <a:lnTo>
                  <a:pt x="1542150" y="402263"/>
                </a:lnTo>
                <a:lnTo>
                  <a:pt x="1554928" y="415711"/>
                </a:lnTo>
                <a:lnTo>
                  <a:pt x="1556152" y="414888"/>
                </a:lnTo>
                <a:cubicBezTo>
                  <a:pt x="1570750" y="407120"/>
                  <a:pt x="1585396" y="401068"/>
                  <a:pt x="1599590" y="396135"/>
                </a:cubicBezTo>
                <a:cubicBezTo>
                  <a:pt x="1628072" y="386420"/>
                  <a:pt x="1655031" y="380869"/>
                  <a:pt x="1678083" y="377787"/>
                </a:cubicBezTo>
                <a:cubicBezTo>
                  <a:pt x="1701231" y="374549"/>
                  <a:pt x="1720474" y="373623"/>
                  <a:pt x="1734096" y="373314"/>
                </a:cubicBezTo>
                <a:cubicBezTo>
                  <a:pt x="1740573" y="373161"/>
                  <a:pt x="1745812" y="373314"/>
                  <a:pt x="1749433" y="373314"/>
                </a:cubicBezTo>
                <a:lnTo>
                  <a:pt x="1790886" y="203924"/>
                </a:lnTo>
                <a:lnTo>
                  <a:pt x="1847089" y="200548"/>
                </a:lnTo>
                <a:lnTo>
                  <a:pt x="1888546" y="191529"/>
                </a:lnTo>
                <a:lnTo>
                  <a:pt x="1957764" y="191529"/>
                </a:lnTo>
                <a:lnTo>
                  <a:pt x="1985866" y="245494"/>
                </a:lnTo>
                <a:cubicBezTo>
                  <a:pt x="1989200" y="252279"/>
                  <a:pt x="1992819" y="259062"/>
                  <a:pt x="1996535" y="266001"/>
                </a:cubicBezTo>
                <a:lnTo>
                  <a:pt x="1996726" y="266310"/>
                </a:lnTo>
                <a:cubicBezTo>
                  <a:pt x="2024541" y="317192"/>
                  <a:pt x="2061120" y="368690"/>
                  <a:pt x="2061120" y="368690"/>
                </a:cubicBezTo>
                <a:lnTo>
                  <a:pt x="2060834" y="368844"/>
                </a:lnTo>
                <a:cubicBezTo>
                  <a:pt x="2060930" y="368844"/>
                  <a:pt x="2061025" y="368998"/>
                  <a:pt x="2061120" y="369153"/>
                </a:cubicBezTo>
                <a:lnTo>
                  <a:pt x="2061120" y="368690"/>
                </a:lnTo>
                <a:lnTo>
                  <a:pt x="2061120" y="368535"/>
                </a:lnTo>
                <a:cubicBezTo>
                  <a:pt x="2061120" y="368535"/>
                  <a:pt x="2063597" y="368690"/>
                  <a:pt x="2068360" y="368690"/>
                </a:cubicBezTo>
                <a:cubicBezTo>
                  <a:pt x="2072932" y="368998"/>
                  <a:pt x="2079601" y="369614"/>
                  <a:pt x="2087983" y="370694"/>
                </a:cubicBezTo>
                <a:cubicBezTo>
                  <a:pt x="2092175" y="371464"/>
                  <a:pt x="2096747" y="372236"/>
                  <a:pt x="2101796" y="373161"/>
                </a:cubicBezTo>
                <a:lnTo>
                  <a:pt x="2114169" y="376123"/>
                </a:lnTo>
                <a:lnTo>
                  <a:pt x="2114169" y="426035"/>
                </a:lnTo>
                <a:lnTo>
                  <a:pt x="2113513" y="425893"/>
                </a:lnTo>
                <a:cubicBezTo>
                  <a:pt x="2109798" y="425431"/>
                  <a:pt x="2106273" y="424813"/>
                  <a:pt x="2102939" y="424350"/>
                </a:cubicBezTo>
                <a:lnTo>
                  <a:pt x="2114169" y="443464"/>
                </a:lnTo>
                <a:lnTo>
                  <a:pt x="2114169" y="543514"/>
                </a:lnTo>
                <a:lnTo>
                  <a:pt x="2108369" y="533053"/>
                </a:lnTo>
                <a:cubicBezTo>
                  <a:pt x="2102463" y="523184"/>
                  <a:pt x="2096652" y="513778"/>
                  <a:pt x="2090746" y="504836"/>
                </a:cubicBezTo>
                <a:cubicBezTo>
                  <a:pt x="2091984" y="509771"/>
                  <a:pt x="2093128" y="514859"/>
                  <a:pt x="2094080" y="519947"/>
                </a:cubicBezTo>
                <a:cubicBezTo>
                  <a:pt x="2099033" y="546004"/>
                  <a:pt x="2101319" y="573294"/>
                  <a:pt x="2101319" y="600124"/>
                </a:cubicBezTo>
                <a:cubicBezTo>
                  <a:pt x="2101225" y="606754"/>
                  <a:pt x="2101319" y="613537"/>
                  <a:pt x="2101034" y="620169"/>
                </a:cubicBezTo>
                <a:lnTo>
                  <a:pt x="2099891" y="639904"/>
                </a:lnTo>
                <a:cubicBezTo>
                  <a:pt x="2099224" y="652392"/>
                  <a:pt x="2098463" y="664728"/>
                  <a:pt x="2097795" y="676909"/>
                </a:cubicBezTo>
                <a:cubicBezTo>
                  <a:pt x="2096843" y="689552"/>
                  <a:pt x="2097129" y="700961"/>
                  <a:pt x="2096938" y="712835"/>
                </a:cubicBezTo>
                <a:cubicBezTo>
                  <a:pt x="2096938" y="718693"/>
                  <a:pt x="2096747" y="724551"/>
                  <a:pt x="2096843" y="730411"/>
                </a:cubicBezTo>
                <a:cubicBezTo>
                  <a:pt x="2097129" y="736271"/>
                  <a:pt x="2097320" y="742129"/>
                  <a:pt x="2097605" y="747834"/>
                </a:cubicBezTo>
                <a:cubicBezTo>
                  <a:pt x="2097700" y="748143"/>
                  <a:pt x="2097700" y="748605"/>
                  <a:pt x="2097700" y="748914"/>
                </a:cubicBezTo>
                <a:lnTo>
                  <a:pt x="2114169" y="766904"/>
                </a:lnTo>
                <a:lnTo>
                  <a:pt x="2114169" y="831316"/>
                </a:lnTo>
                <a:lnTo>
                  <a:pt x="2111799" y="828935"/>
                </a:lnTo>
                <a:cubicBezTo>
                  <a:pt x="2110084" y="827240"/>
                  <a:pt x="2108273" y="825697"/>
                  <a:pt x="2106559" y="824002"/>
                </a:cubicBezTo>
                <a:cubicBezTo>
                  <a:pt x="2106846" y="826006"/>
                  <a:pt x="2107226" y="828010"/>
                  <a:pt x="2107512" y="830016"/>
                </a:cubicBezTo>
                <a:cubicBezTo>
                  <a:pt x="2108655" y="834795"/>
                  <a:pt x="2109702" y="839575"/>
                  <a:pt x="2110751" y="844201"/>
                </a:cubicBezTo>
                <a:cubicBezTo>
                  <a:pt x="2111799" y="848826"/>
                  <a:pt x="2112656" y="853606"/>
                  <a:pt x="2113989" y="857923"/>
                </a:cubicBezTo>
                <a:lnTo>
                  <a:pt x="2114169" y="858528"/>
                </a:lnTo>
                <a:lnTo>
                  <a:pt x="2114169" y="881684"/>
                </a:lnTo>
                <a:lnTo>
                  <a:pt x="2111799" y="876117"/>
                </a:lnTo>
                <a:cubicBezTo>
                  <a:pt x="2110274" y="871954"/>
                  <a:pt x="2108750" y="867637"/>
                  <a:pt x="2107131" y="863320"/>
                </a:cubicBezTo>
                <a:cubicBezTo>
                  <a:pt x="2105511" y="859003"/>
                  <a:pt x="2104368" y="854068"/>
                  <a:pt x="2102939" y="849443"/>
                </a:cubicBezTo>
                <a:cubicBezTo>
                  <a:pt x="2101605" y="844663"/>
                  <a:pt x="2100176" y="839884"/>
                  <a:pt x="2098749" y="834949"/>
                </a:cubicBezTo>
                <a:cubicBezTo>
                  <a:pt x="2097605" y="829861"/>
                  <a:pt x="2096461" y="824772"/>
                  <a:pt x="2095319" y="819530"/>
                </a:cubicBezTo>
                <a:cubicBezTo>
                  <a:pt x="2094747" y="816910"/>
                  <a:pt x="2094176" y="814288"/>
                  <a:pt x="2093604" y="811666"/>
                </a:cubicBezTo>
                <a:cubicBezTo>
                  <a:pt x="2083793" y="802570"/>
                  <a:pt x="2073981" y="793627"/>
                  <a:pt x="2064169" y="784838"/>
                </a:cubicBezTo>
                <a:cubicBezTo>
                  <a:pt x="2067122" y="795631"/>
                  <a:pt x="2070075" y="807196"/>
                  <a:pt x="2073123" y="819530"/>
                </a:cubicBezTo>
                <a:cubicBezTo>
                  <a:pt x="2082744" y="859466"/>
                  <a:pt x="2092461" y="907417"/>
                  <a:pt x="2097509" y="961073"/>
                </a:cubicBezTo>
                <a:cubicBezTo>
                  <a:pt x="2099987" y="987903"/>
                  <a:pt x="2101319" y="1015965"/>
                  <a:pt x="2100558" y="1044643"/>
                </a:cubicBezTo>
                <a:cubicBezTo>
                  <a:pt x="2100558" y="1045722"/>
                  <a:pt x="2100367" y="1046956"/>
                  <a:pt x="2100367" y="1048190"/>
                </a:cubicBezTo>
                <a:cubicBezTo>
                  <a:pt x="2100367" y="1048034"/>
                  <a:pt x="2100462" y="1047727"/>
                  <a:pt x="2100462" y="1047727"/>
                </a:cubicBezTo>
                <a:lnTo>
                  <a:pt x="2100367" y="1069313"/>
                </a:lnTo>
                <a:cubicBezTo>
                  <a:pt x="2100367" y="1069313"/>
                  <a:pt x="2100748" y="1070546"/>
                  <a:pt x="2101416" y="1072705"/>
                </a:cubicBezTo>
                <a:cubicBezTo>
                  <a:pt x="2102177" y="1075171"/>
                  <a:pt x="2103130" y="1078718"/>
                  <a:pt x="2104272" y="1082882"/>
                </a:cubicBezTo>
                <a:cubicBezTo>
                  <a:pt x="2105511" y="1087199"/>
                  <a:pt x="2106655" y="1092287"/>
                  <a:pt x="2108178" y="1098300"/>
                </a:cubicBezTo>
                <a:cubicBezTo>
                  <a:pt x="2109513" y="1104312"/>
                  <a:pt x="2111131" y="1110944"/>
                  <a:pt x="2112465" y="1118499"/>
                </a:cubicBezTo>
                <a:lnTo>
                  <a:pt x="2114169" y="1127613"/>
                </a:lnTo>
                <a:lnTo>
                  <a:pt x="2114169" y="1324720"/>
                </a:lnTo>
                <a:lnTo>
                  <a:pt x="2113323" y="1329425"/>
                </a:lnTo>
                <a:cubicBezTo>
                  <a:pt x="2112370" y="1333126"/>
                  <a:pt x="2111417" y="1336826"/>
                  <a:pt x="2110560" y="1340373"/>
                </a:cubicBezTo>
                <a:cubicBezTo>
                  <a:pt x="2108750" y="1347466"/>
                  <a:pt x="2107321" y="1353942"/>
                  <a:pt x="2105606" y="1359491"/>
                </a:cubicBezTo>
                <a:cubicBezTo>
                  <a:pt x="2103797" y="1364888"/>
                  <a:pt x="2102177" y="1369668"/>
                  <a:pt x="2100939" y="1373522"/>
                </a:cubicBezTo>
                <a:cubicBezTo>
                  <a:pt x="2098367" y="1381232"/>
                  <a:pt x="2096938" y="1385703"/>
                  <a:pt x="2096938" y="1385703"/>
                </a:cubicBezTo>
                <a:cubicBezTo>
                  <a:pt x="2096938" y="1385703"/>
                  <a:pt x="2098081" y="1381079"/>
                  <a:pt x="2100081" y="1372906"/>
                </a:cubicBezTo>
                <a:cubicBezTo>
                  <a:pt x="2101130" y="1368898"/>
                  <a:pt x="2102273" y="1363963"/>
                  <a:pt x="2103702" y="1358259"/>
                </a:cubicBezTo>
                <a:cubicBezTo>
                  <a:pt x="2105035" y="1352554"/>
                  <a:pt x="2105892" y="1345769"/>
                  <a:pt x="2107226" y="1338677"/>
                </a:cubicBezTo>
                <a:cubicBezTo>
                  <a:pt x="2107798" y="1335129"/>
                  <a:pt x="2108464" y="1331431"/>
                  <a:pt x="2109131" y="1327575"/>
                </a:cubicBezTo>
                <a:cubicBezTo>
                  <a:pt x="2109607" y="1323720"/>
                  <a:pt x="2109988" y="1319557"/>
                  <a:pt x="2110465" y="1315394"/>
                </a:cubicBezTo>
                <a:cubicBezTo>
                  <a:pt x="2111322" y="1307067"/>
                  <a:pt x="2112465" y="1298280"/>
                  <a:pt x="2112656" y="1289029"/>
                </a:cubicBezTo>
                <a:cubicBezTo>
                  <a:pt x="2113037" y="1279777"/>
                  <a:pt x="2113609" y="1270372"/>
                  <a:pt x="2113227" y="1260659"/>
                </a:cubicBezTo>
                <a:cubicBezTo>
                  <a:pt x="2113132" y="1255878"/>
                  <a:pt x="2113132" y="1251099"/>
                  <a:pt x="2113037" y="1246166"/>
                </a:cubicBezTo>
                <a:lnTo>
                  <a:pt x="2112085" y="1231672"/>
                </a:lnTo>
                <a:cubicBezTo>
                  <a:pt x="2111703" y="1221958"/>
                  <a:pt x="2110465" y="1212397"/>
                  <a:pt x="2109417" y="1202992"/>
                </a:cubicBezTo>
                <a:cubicBezTo>
                  <a:pt x="2108369" y="1193587"/>
                  <a:pt x="2106750" y="1184491"/>
                  <a:pt x="2105415" y="1175702"/>
                </a:cubicBezTo>
                <a:cubicBezTo>
                  <a:pt x="2103702" y="1167068"/>
                  <a:pt x="2102273" y="1158586"/>
                  <a:pt x="2100367" y="1150878"/>
                </a:cubicBezTo>
                <a:cubicBezTo>
                  <a:pt x="2099415" y="1147023"/>
                  <a:pt x="2098558" y="1143323"/>
                  <a:pt x="2097700" y="1139622"/>
                </a:cubicBezTo>
                <a:cubicBezTo>
                  <a:pt x="2096747" y="1136075"/>
                  <a:pt x="2095795" y="1132530"/>
                  <a:pt x="2094937" y="1129292"/>
                </a:cubicBezTo>
                <a:cubicBezTo>
                  <a:pt x="2094271" y="1126361"/>
                  <a:pt x="2093508" y="1123741"/>
                  <a:pt x="2092747" y="1121274"/>
                </a:cubicBezTo>
                <a:cubicBezTo>
                  <a:pt x="2092175" y="1124203"/>
                  <a:pt x="2091793" y="1127286"/>
                  <a:pt x="2091127" y="1130217"/>
                </a:cubicBezTo>
                <a:cubicBezTo>
                  <a:pt x="2085221" y="1157970"/>
                  <a:pt x="2076553" y="1184182"/>
                  <a:pt x="2065312" y="1206384"/>
                </a:cubicBezTo>
                <a:cubicBezTo>
                  <a:pt x="2062549" y="1211935"/>
                  <a:pt x="2059405" y="1217178"/>
                  <a:pt x="2056547" y="1222420"/>
                </a:cubicBezTo>
                <a:cubicBezTo>
                  <a:pt x="2053880" y="1227353"/>
                  <a:pt x="2050833" y="1232288"/>
                  <a:pt x="2048070" y="1237221"/>
                </a:cubicBezTo>
                <a:cubicBezTo>
                  <a:pt x="2045117" y="1242001"/>
                  <a:pt x="2042640" y="1246935"/>
                  <a:pt x="2040164" y="1251870"/>
                </a:cubicBezTo>
                <a:cubicBezTo>
                  <a:pt x="2037591" y="1256494"/>
                  <a:pt x="2035401" y="1261583"/>
                  <a:pt x="2033210" y="1266517"/>
                </a:cubicBezTo>
                <a:cubicBezTo>
                  <a:pt x="2035305" y="1273301"/>
                  <a:pt x="2037497" y="1279932"/>
                  <a:pt x="2040069" y="1286253"/>
                </a:cubicBezTo>
                <a:lnTo>
                  <a:pt x="2046260" y="1300900"/>
                </a:lnTo>
                <a:lnTo>
                  <a:pt x="2053214" y="1314624"/>
                </a:lnTo>
                <a:cubicBezTo>
                  <a:pt x="2057978" y="1324183"/>
                  <a:pt x="2062931" y="1332818"/>
                  <a:pt x="2067504" y="1342684"/>
                </a:cubicBezTo>
                <a:cubicBezTo>
                  <a:pt x="2076743" y="1361804"/>
                  <a:pt x="2085031" y="1381541"/>
                  <a:pt x="2091604" y="1402202"/>
                </a:cubicBezTo>
                <a:cubicBezTo>
                  <a:pt x="2098177" y="1422707"/>
                  <a:pt x="2103130" y="1443986"/>
                  <a:pt x="2105226" y="1465109"/>
                </a:cubicBezTo>
                <a:cubicBezTo>
                  <a:pt x="2107416" y="1486233"/>
                  <a:pt x="2106750" y="1506740"/>
                  <a:pt x="2103416" y="1524625"/>
                </a:cubicBezTo>
                <a:cubicBezTo>
                  <a:pt x="2100176" y="1542510"/>
                  <a:pt x="2094557" y="1557313"/>
                  <a:pt x="2088555" y="1568569"/>
                </a:cubicBezTo>
                <a:cubicBezTo>
                  <a:pt x="2082553" y="1579978"/>
                  <a:pt x="2076172" y="1587995"/>
                  <a:pt x="2070646" y="1593855"/>
                </a:cubicBezTo>
                <a:cubicBezTo>
                  <a:pt x="2065121" y="1599560"/>
                  <a:pt x="2060359" y="1603107"/>
                  <a:pt x="2057120" y="1605264"/>
                </a:cubicBezTo>
                <a:cubicBezTo>
                  <a:pt x="2055500" y="1606345"/>
                  <a:pt x="2054166" y="1606961"/>
                  <a:pt x="2053309" y="1607424"/>
                </a:cubicBezTo>
                <a:cubicBezTo>
                  <a:pt x="2054166" y="1606961"/>
                  <a:pt x="2055405" y="1606189"/>
                  <a:pt x="2057024" y="1604957"/>
                </a:cubicBezTo>
                <a:cubicBezTo>
                  <a:pt x="2060263" y="1602644"/>
                  <a:pt x="2064930" y="1598790"/>
                  <a:pt x="2070265" y="1592776"/>
                </a:cubicBezTo>
                <a:cubicBezTo>
                  <a:pt x="2075599" y="1586763"/>
                  <a:pt x="2081792" y="1578436"/>
                  <a:pt x="2087412" y="1566872"/>
                </a:cubicBezTo>
                <a:cubicBezTo>
                  <a:pt x="2093033" y="1555463"/>
                  <a:pt x="2098177" y="1540815"/>
                  <a:pt x="2100939" y="1523391"/>
                </a:cubicBezTo>
                <a:cubicBezTo>
                  <a:pt x="2103797" y="1506124"/>
                  <a:pt x="2103988" y="1486233"/>
                  <a:pt x="2101510" y="1466188"/>
                </a:cubicBezTo>
                <a:cubicBezTo>
                  <a:pt x="2098938" y="1445990"/>
                  <a:pt x="2093794" y="1425792"/>
                  <a:pt x="2087031" y="1406210"/>
                </a:cubicBezTo>
                <a:cubicBezTo>
                  <a:pt x="2080268" y="1386628"/>
                  <a:pt x="2071694" y="1367664"/>
                  <a:pt x="2062359" y="1349623"/>
                </a:cubicBezTo>
                <a:cubicBezTo>
                  <a:pt x="2057787" y="1340527"/>
                  <a:pt x="2052451" y="1331893"/>
                  <a:pt x="2047594" y="1322795"/>
                </a:cubicBezTo>
                <a:lnTo>
                  <a:pt x="2039973" y="1308764"/>
                </a:lnTo>
                <a:lnTo>
                  <a:pt x="2033115" y="1293808"/>
                </a:lnTo>
                <a:cubicBezTo>
                  <a:pt x="2031209" y="1289338"/>
                  <a:pt x="2029400" y="1284712"/>
                  <a:pt x="2027685" y="1280086"/>
                </a:cubicBezTo>
                <a:cubicBezTo>
                  <a:pt x="2021303" y="1296892"/>
                  <a:pt x="2016635" y="1314469"/>
                  <a:pt x="2015110" y="1332200"/>
                </a:cubicBezTo>
                <a:cubicBezTo>
                  <a:pt x="2014349" y="1337905"/>
                  <a:pt x="2014538" y="1343302"/>
                  <a:pt x="2014349" y="1348853"/>
                </a:cubicBezTo>
                <a:cubicBezTo>
                  <a:pt x="2014634" y="1354249"/>
                  <a:pt x="2014729" y="1359800"/>
                  <a:pt x="2015587" y="1364888"/>
                </a:cubicBezTo>
                <a:cubicBezTo>
                  <a:pt x="2016921" y="1375219"/>
                  <a:pt x="2019397" y="1385086"/>
                  <a:pt x="2022635" y="1393566"/>
                </a:cubicBezTo>
                <a:cubicBezTo>
                  <a:pt x="2029018" y="1410991"/>
                  <a:pt x="2037782" y="1423941"/>
                  <a:pt x="2045974" y="1433965"/>
                </a:cubicBezTo>
                <a:cubicBezTo>
                  <a:pt x="2054262" y="1443986"/>
                  <a:pt x="2062263" y="1451232"/>
                  <a:pt x="2068931" y="1456629"/>
                </a:cubicBezTo>
                <a:cubicBezTo>
                  <a:pt x="2082364" y="1467422"/>
                  <a:pt x="2090650" y="1471276"/>
                  <a:pt x="2090650" y="1471276"/>
                </a:cubicBezTo>
                <a:cubicBezTo>
                  <a:pt x="2090650" y="1471276"/>
                  <a:pt x="2082173" y="1468194"/>
                  <a:pt x="2068265" y="1458633"/>
                </a:cubicBezTo>
                <a:cubicBezTo>
                  <a:pt x="2061311" y="1453700"/>
                  <a:pt x="2053023" y="1447224"/>
                  <a:pt x="2044165" y="1437819"/>
                </a:cubicBezTo>
                <a:cubicBezTo>
                  <a:pt x="2035496" y="1428258"/>
                  <a:pt x="2025779" y="1415770"/>
                  <a:pt x="2018254" y="1397885"/>
                </a:cubicBezTo>
                <a:cubicBezTo>
                  <a:pt x="2014349" y="1389096"/>
                  <a:pt x="2011205" y="1378610"/>
                  <a:pt x="2009299" y="1367201"/>
                </a:cubicBezTo>
                <a:cubicBezTo>
                  <a:pt x="2008156" y="1361497"/>
                  <a:pt x="2007775" y="1355483"/>
                  <a:pt x="2007204" y="1349316"/>
                </a:cubicBezTo>
                <a:cubicBezTo>
                  <a:pt x="2007109" y="1343302"/>
                  <a:pt x="2006727" y="1336980"/>
                  <a:pt x="2007299" y="1330659"/>
                </a:cubicBezTo>
                <a:cubicBezTo>
                  <a:pt x="2008442" y="1307376"/>
                  <a:pt x="2014253" y="1284556"/>
                  <a:pt x="2021969" y="1263279"/>
                </a:cubicBezTo>
                <a:cubicBezTo>
                  <a:pt x="2018350" y="1251252"/>
                  <a:pt x="2015396" y="1238918"/>
                  <a:pt x="2013205" y="1226275"/>
                </a:cubicBezTo>
                <a:cubicBezTo>
                  <a:pt x="2009013" y="1202376"/>
                  <a:pt x="2007681" y="1177552"/>
                  <a:pt x="2008633" y="1153807"/>
                </a:cubicBezTo>
                <a:cubicBezTo>
                  <a:pt x="2009585" y="1130063"/>
                  <a:pt x="2012729" y="1107550"/>
                  <a:pt x="2016921" y="1087045"/>
                </a:cubicBezTo>
                <a:cubicBezTo>
                  <a:pt x="2019207" y="1075943"/>
                  <a:pt x="2021778" y="1065613"/>
                  <a:pt x="2024541" y="1055589"/>
                </a:cubicBezTo>
                <a:cubicBezTo>
                  <a:pt x="2021492" y="1059290"/>
                  <a:pt x="2018350" y="1063609"/>
                  <a:pt x="2015015" y="1068233"/>
                </a:cubicBezTo>
                <a:cubicBezTo>
                  <a:pt x="2011395" y="1073321"/>
                  <a:pt x="2007870" y="1079027"/>
                  <a:pt x="2004251" y="1085039"/>
                </a:cubicBezTo>
                <a:cubicBezTo>
                  <a:pt x="2000822" y="1091515"/>
                  <a:pt x="1997011" y="1097682"/>
                  <a:pt x="1993868" y="1104930"/>
                </a:cubicBezTo>
                <a:cubicBezTo>
                  <a:pt x="1992248" y="1108475"/>
                  <a:pt x="1990629" y="1112022"/>
                  <a:pt x="1988914" y="1115570"/>
                </a:cubicBezTo>
                <a:lnTo>
                  <a:pt x="1984437" y="1126979"/>
                </a:lnTo>
                <a:cubicBezTo>
                  <a:pt x="1981198" y="1134534"/>
                  <a:pt x="1979008" y="1142860"/>
                  <a:pt x="1976436" y="1150724"/>
                </a:cubicBezTo>
                <a:cubicBezTo>
                  <a:pt x="1975101" y="1154732"/>
                  <a:pt x="1974054" y="1158741"/>
                  <a:pt x="1973101" y="1162905"/>
                </a:cubicBezTo>
                <a:cubicBezTo>
                  <a:pt x="1972053" y="1167068"/>
                  <a:pt x="1971100" y="1171076"/>
                  <a:pt x="1970148" y="1175085"/>
                </a:cubicBezTo>
                <a:cubicBezTo>
                  <a:pt x="1968053" y="1183103"/>
                  <a:pt x="1967195" y="1191274"/>
                  <a:pt x="1965766" y="1198829"/>
                </a:cubicBezTo>
                <a:cubicBezTo>
                  <a:pt x="1964337" y="1206384"/>
                  <a:pt x="1963861" y="1213785"/>
                  <a:pt x="1963098" y="1220570"/>
                </a:cubicBezTo>
                <a:cubicBezTo>
                  <a:pt x="1962527" y="1227353"/>
                  <a:pt x="1961480" y="1233521"/>
                  <a:pt x="1961480" y="1239227"/>
                </a:cubicBezTo>
                <a:cubicBezTo>
                  <a:pt x="1961289" y="1244778"/>
                  <a:pt x="1961099" y="1249711"/>
                  <a:pt x="1961003" y="1253721"/>
                </a:cubicBezTo>
                <a:cubicBezTo>
                  <a:pt x="1960717" y="1261892"/>
                  <a:pt x="1960527" y="1266517"/>
                  <a:pt x="1960527" y="1266517"/>
                </a:cubicBezTo>
                <a:cubicBezTo>
                  <a:pt x="1960527" y="1266517"/>
                  <a:pt x="1960431" y="1261892"/>
                  <a:pt x="1960241" y="1253721"/>
                </a:cubicBezTo>
                <a:cubicBezTo>
                  <a:pt x="1960145" y="1249711"/>
                  <a:pt x="1960051" y="1244778"/>
                  <a:pt x="1959956" y="1239072"/>
                </a:cubicBezTo>
                <a:cubicBezTo>
                  <a:pt x="1959670" y="1233367"/>
                  <a:pt x="1960336" y="1226891"/>
                  <a:pt x="1960527" y="1219952"/>
                </a:cubicBezTo>
                <a:cubicBezTo>
                  <a:pt x="1960908" y="1213015"/>
                  <a:pt x="1961003" y="1205305"/>
                  <a:pt x="1962051" y="1197441"/>
                </a:cubicBezTo>
                <a:cubicBezTo>
                  <a:pt x="1963003" y="1189579"/>
                  <a:pt x="1963480" y="1180943"/>
                  <a:pt x="1965100" y="1172463"/>
                </a:cubicBezTo>
                <a:cubicBezTo>
                  <a:pt x="1965861" y="1168147"/>
                  <a:pt x="1966624" y="1163830"/>
                  <a:pt x="1967385" y="1159511"/>
                </a:cubicBezTo>
                <a:cubicBezTo>
                  <a:pt x="1968148" y="1155041"/>
                  <a:pt x="1969005" y="1150724"/>
                  <a:pt x="1970148" y="1146405"/>
                </a:cubicBezTo>
                <a:cubicBezTo>
                  <a:pt x="1972338" y="1137925"/>
                  <a:pt x="1974244" y="1128829"/>
                  <a:pt x="1977102" y="1120503"/>
                </a:cubicBezTo>
                <a:lnTo>
                  <a:pt x="1981103" y="1107706"/>
                </a:lnTo>
                <a:cubicBezTo>
                  <a:pt x="1982627" y="1103696"/>
                  <a:pt x="1984151" y="1099688"/>
                  <a:pt x="1985676" y="1095679"/>
                </a:cubicBezTo>
                <a:cubicBezTo>
                  <a:pt x="1988629" y="1087508"/>
                  <a:pt x="1992248" y="1080260"/>
                  <a:pt x="1995488" y="1073014"/>
                </a:cubicBezTo>
                <a:cubicBezTo>
                  <a:pt x="1999012" y="1065922"/>
                  <a:pt x="2002440" y="1059290"/>
                  <a:pt x="2005966" y="1053278"/>
                </a:cubicBezTo>
                <a:cubicBezTo>
                  <a:pt x="2009490" y="1047265"/>
                  <a:pt x="2012920" y="1041714"/>
                  <a:pt x="2016253" y="1036934"/>
                </a:cubicBezTo>
                <a:cubicBezTo>
                  <a:pt x="2022826" y="1027065"/>
                  <a:pt x="2028828" y="1019819"/>
                  <a:pt x="2033210" y="1014886"/>
                </a:cubicBezTo>
                <a:cubicBezTo>
                  <a:pt x="2035401" y="1012418"/>
                  <a:pt x="2037211" y="1010414"/>
                  <a:pt x="2038544" y="1009179"/>
                </a:cubicBezTo>
                <a:cubicBezTo>
                  <a:pt x="2039497" y="1008254"/>
                  <a:pt x="2039973" y="1007638"/>
                  <a:pt x="2040164" y="1007485"/>
                </a:cubicBezTo>
                <a:cubicBezTo>
                  <a:pt x="2048452" y="985743"/>
                  <a:pt x="2056547" y="968630"/>
                  <a:pt x="2062931" y="955986"/>
                </a:cubicBezTo>
                <a:cubicBezTo>
                  <a:pt x="2065979" y="949819"/>
                  <a:pt x="2068551" y="945193"/>
                  <a:pt x="2070742" y="941184"/>
                </a:cubicBezTo>
                <a:cubicBezTo>
                  <a:pt x="2064264" y="902638"/>
                  <a:pt x="2055691" y="867328"/>
                  <a:pt x="2047023" y="837417"/>
                </a:cubicBezTo>
                <a:cubicBezTo>
                  <a:pt x="2036448" y="800720"/>
                  <a:pt x="2025875" y="771270"/>
                  <a:pt x="2018254" y="751225"/>
                </a:cubicBezTo>
                <a:cubicBezTo>
                  <a:pt x="2016444" y="746446"/>
                  <a:pt x="2014729" y="742283"/>
                  <a:pt x="2013300" y="738582"/>
                </a:cubicBezTo>
                <a:cubicBezTo>
                  <a:pt x="2006918" y="732570"/>
                  <a:pt x="2000727" y="726401"/>
                  <a:pt x="1994725" y="720234"/>
                </a:cubicBezTo>
                <a:cubicBezTo>
                  <a:pt x="1985580" y="710829"/>
                  <a:pt x="1976816" y="701270"/>
                  <a:pt x="1968433" y="691556"/>
                </a:cubicBezTo>
                <a:cubicBezTo>
                  <a:pt x="1968624" y="696026"/>
                  <a:pt x="1968814" y="700345"/>
                  <a:pt x="1969005" y="704662"/>
                </a:cubicBezTo>
                <a:cubicBezTo>
                  <a:pt x="1969482" y="713760"/>
                  <a:pt x="1969386" y="723010"/>
                  <a:pt x="1970434" y="731799"/>
                </a:cubicBezTo>
                <a:cubicBezTo>
                  <a:pt x="1971291" y="740741"/>
                  <a:pt x="1972149" y="749530"/>
                  <a:pt x="1972910" y="758164"/>
                </a:cubicBezTo>
                <a:cubicBezTo>
                  <a:pt x="1974530" y="775433"/>
                  <a:pt x="1975864" y="792393"/>
                  <a:pt x="1978436" y="807967"/>
                </a:cubicBezTo>
                <a:cubicBezTo>
                  <a:pt x="1980626" y="823693"/>
                  <a:pt x="1982722" y="838650"/>
                  <a:pt x="1984722" y="852372"/>
                </a:cubicBezTo>
                <a:cubicBezTo>
                  <a:pt x="1985199" y="855919"/>
                  <a:pt x="1985676" y="859310"/>
                  <a:pt x="1986151" y="862548"/>
                </a:cubicBezTo>
                <a:cubicBezTo>
                  <a:pt x="1986819" y="865787"/>
                  <a:pt x="1987390" y="869025"/>
                  <a:pt x="1987962" y="872109"/>
                </a:cubicBezTo>
                <a:cubicBezTo>
                  <a:pt x="1989200" y="878276"/>
                  <a:pt x="1990247" y="884134"/>
                  <a:pt x="1991296" y="889685"/>
                </a:cubicBezTo>
                <a:cubicBezTo>
                  <a:pt x="1993296" y="900787"/>
                  <a:pt x="1995106" y="910502"/>
                  <a:pt x="1996631" y="918364"/>
                </a:cubicBezTo>
                <a:cubicBezTo>
                  <a:pt x="1999584" y="934245"/>
                  <a:pt x="2001298" y="943343"/>
                  <a:pt x="2001298" y="943343"/>
                </a:cubicBezTo>
                <a:cubicBezTo>
                  <a:pt x="2001298" y="943343"/>
                  <a:pt x="1998916" y="934707"/>
                  <a:pt x="1994629" y="919598"/>
                </a:cubicBezTo>
                <a:cubicBezTo>
                  <a:pt x="1992534" y="912043"/>
                  <a:pt x="1989867" y="902791"/>
                  <a:pt x="1986914" y="892307"/>
                </a:cubicBezTo>
                <a:cubicBezTo>
                  <a:pt x="1985390" y="887065"/>
                  <a:pt x="1983865" y="881359"/>
                  <a:pt x="1982150" y="875501"/>
                </a:cubicBezTo>
                <a:cubicBezTo>
                  <a:pt x="1981293" y="872572"/>
                  <a:pt x="1980435" y="869487"/>
                  <a:pt x="1979578" y="866403"/>
                </a:cubicBezTo>
                <a:cubicBezTo>
                  <a:pt x="1978817" y="863166"/>
                  <a:pt x="1978054" y="859928"/>
                  <a:pt x="1977293" y="856535"/>
                </a:cubicBezTo>
                <a:cubicBezTo>
                  <a:pt x="1974149" y="843122"/>
                  <a:pt x="1970815" y="828628"/>
                  <a:pt x="1967195" y="813209"/>
                </a:cubicBezTo>
                <a:cubicBezTo>
                  <a:pt x="1963289" y="797944"/>
                  <a:pt x="1960527" y="781138"/>
                  <a:pt x="1957384" y="763715"/>
                </a:cubicBezTo>
                <a:cubicBezTo>
                  <a:pt x="1955860" y="754926"/>
                  <a:pt x="1954240" y="746137"/>
                  <a:pt x="1952620" y="737194"/>
                </a:cubicBezTo>
                <a:cubicBezTo>
                  <a:pt x="1950810" y="728407"/>
                  <a:pt x="1950144" y="718846"/>
                  <a:pt x="1948810" y="709595"/>
                </a:cubicBezTo>
                <a:cubicBezTo>
                  <a:pt x="1948619" y="708363"/>
                  <a:pt x="1948524" y="706975"/>
                  <a:pt x="1948333" y="705741"/>
                </a:cubicBezTo>
                <a:cubicBezTo>
                  <a:pt x="1942809" y="668120"/>
                  <a:pt x="1925662" y="633274"/>
                  <a:pt x="1925662" y="633274"/>
                </a:cubicBezTo>
                <a:cubicBezTo>
                  <a:pt x="1925186" y="632349"/>
                  <a:pt x="1924710" y="631578"/>
                  <a:pt x="1924233" y="630806"/>
                </a:cubicBezTo>
                <a:cubicBezTo>
                  <a:pt x="1917851" y="619397"/>
                  <a:pt x="1911849" y="607525"/>
                  <a:pt x="1906992" y="592723"/>
                </a:cubicBezTo>
                <a:cubicBezTo>
                  <a:pt x="1906992" y="592723"/>
                  <a:pt x="1906134" y="590101"/>
                  <a:pt x="1904895" y="585475"/>
                </a:cubicBezTo>
                <a:cubicBezTo>
                  <a:pt x="1903371" y="580079"/>
                  <a:pt x="1901942" y="574375"/>
                  <a:pt x="1900894" y="568208"/>
                </a:cubicBezTo>
                <a:cubicBezTo>
                  <a:pt x="1897751" y="552480"/>
                  <a:pt x="1894513" y="529660"/>
                  <a:pt x="1893845" y="501753"/>
                </a:cubicBezTo>
                <a:cubicBezTo>
                  <a:pt x="1891654" y="511928"/>
                  <a:pt x="1889558" y="522414"/>
                  <a:pt x="1887940" y="533516"/>
                </a:cubicBezTo>
                <a:cubicBezTo>
                  <a:pt x="1883176" y="566357"/>
                  <a:pt x="1880605" y="603362"/>
                  <a:pt x="1882701" y="642833"/>
                </a:cubicBezTo>
                <a:lnTo>
                  <a:pt x="1896422" y="736876"/>
                </a:lnTo>
                <a:lnTo>
                  <a:pt x="1942109" y="811011"/>
                </a:lnTo>
                <a:cubicBezTo>
                  <a:pt x="1948089" y="823501"/>
                  <a:pt x="1953451" y="835681"/>
                  <a:pt x="1958503" y="846628"/>
                </a:cubicBezTo>
                <a:cubicBezTo>
                  <a:pt x="1963453" y="857730"/>
                  <a:pt x="1967267" y="868676"/>
                  <a:pt x="1971082" y="878084"/>
                </a:cubicBezTo>
                <a:cubicBezTo>
                  <a:pt x="1972938" y="882863"/>
                  <a:pt x="1974692" y="887333"/>
                  <a:pt x="1976341" y="891652"/>
                </a:cubicBezTo>
                <a:cubicBezTo>
                  <a:pt x="1977888" y="895969"/>
                  <a:pt x="1979229" y="900132"/>
                  <a:pt x="1980568" y="903986"/>
                </a:cubicBezTo>
                <a:cubicBezTo>
                  <a:pt x="1983146" y="911541"/>
                  <a:pt x="1985312" y="918171"/>
                  <a:pt x="1987064" y="923413"/>
                </a:cubicBezTo>
                <a:cubicBezTo>
                  <a:pt x="1990673" y="933899"/>
                  <a:pt x="1992529" y="939603"/>
                  <a:pt x="1992529" y="939603"/>
                </a:cubicBezTo>
                <a:cubicBezTo>
                  <a:pt x="1992529" y="939603"/>
                  <a:pt x="1990364" y="934206"/>
                  <a:pt x="1986445" y="923875"/>
                </a:cubicBezTo>
                <a:cubicBezTo>
                  <a:pt x="1984487" y="918787"/>
                  <a:pt x="1982115" y="912466"/>
                  <a:pt x="1979229" y="905065"/>
                </a:cubicBezTo>
                <a:cubicBezTo>
                  <a:pt x="1977785" y="901364"/>
                  <a:pt x="1976341" y="897357"/>
                  <a:pt x="1974589" y="893193"/>
                </a:cubicBezTo>
                <a:cubicBezTo>
                  <a:pt x="1972733" y="889184"/>
                  <a:pt x="1970877" y="884867"/>
                  <a:pt x="1968814" y="880241"/>
                </a:cubicBezTo>
                <a:cubicBezTo>
                  <a:pt x="1964690" y="871145"/>
                  <a:pt x="1960463" y="860659"/>
                  <a:pt x="1955204" y="850021"/>
                </a:cubicBezTo>
                <a:cubicBezTo>
                  <a:pt x="1949739" y="839691"/>
                  <a:pt x="1944068" y="828127"/>
                  <a:pt x="1937676" y="816253"/>
                </a:cubicBezTo>
                <a:lnTo>
                  <a:pt x="1900034" y="761627"/>
                </a:lnTo>
                <a:lnTo>
                  <a:pt x="1900608" y="765565"/>
                </a:lnTo>
                <a:cubicBezTo>
                  <a:pt x="1903085" y="776049"/>
                  <a:pt x="1906038" y="786382"/>
                  <a:pt x="1908801" y="796866"/>
                </a:cubicBezTo>
                <a:cubicBezTo>
                  <a:pt x="1911945" y="807196"/>
                  <a:pt x="1915089" y="817526"/>
                  <a:pt x="1918327" y="828010"/>
                </a:cubicBezTo>
                <a:cubicBezTo>
                  <a:pt x="1921947" y="838187"/>
                  <a:pt x="1925567" y="848364"/>
                  <a:pt x="1929186" y="858694"/>
                </a:cubicBezTo>
                <a:cubicBezTo>
                  <a:pt x="1933092" y="869950"/>
                  <a:pt x="1936997" y="881359"/>
                  <a:pt x="1940904" y="892770"/>
                </a:cubicBezTo>
                <a:cubicBezTo>
                  <a:pt x="1944428" y="905567"/>
                  <a:pt x="1948238" y="918826"/>
                  <a:pt x="1951382" y="931932"/>
                </a:cubicBezTo>
                <a:lnTo>
                  <a:pt x="1955288" y="951977"/>
                </a:lnTo>
                <a:lnTo>
                  <a:pt x="1957193" y="961998"/>
                </a:lnTo>
                <a:cubicBezTo>
                  <a:pt x="1957669" y="965391"/>
                  <a:pt x="1958050" y="968937"/>
                  <a:pt x="1958527" y="972330"/>
                </a:cubicBezTo>
                <a:lnTo>
                  <a:pt x="1961003" y="993145"/>
                </a:lnTo>
                <a:cubicBezTo>
                  <a:pt x="1961670" y="1000237"/>
                  <a:pt x="1961860" y="1007329"/>
                  <a:pt x="1962242" y="1014423"/>
                </a:cubicBezTo>
                <a:cubicBezTo>
                  <a:pt x="1963289" y="1028608"/>
                  <a:pt x="1962337" y="1042793"/>
                  <a:pt x="1962146" y="1056977"/>
                </a:cubicBezTo>
                <a:cubicBezTo>
                  <a:pt x="1958716" y="1113564"/>
                  <a:pt x="1945191" y="1165062"/>
                  <a:pt x="1928996" y="1209622"/>
                </a:cubicBezTo>
                <a:cubicBezTo>
                  <a:pt x="1922232" y="1228432"/>
                  <a:pt x="1914993" y="1246319"/>
                  <a:pt x="1907753" y="1263742"/>
                </a:cubicBezTo>
                <a:cubicBezTo>
                  <a:pt x="1909944" y="1270372"/>
                  <a:pt x="1912802" y="1279623"/>
                  <a:pt x="1916232" y="1291495"/>
                </a:cubicBezTo>
                <a:cubicBezTo>
                  <a:pt x="1923566" y="1316782"/>
                  <a:pt x="1933187" y="1353479"/>
                  <a:pt x="1941856" y="1398964"/>
                </a:cubicBezTo>
                <a:cubicBezTo>
                  <a:pt x="1947000" y="1425947"/>
                  <a:pt x="1951859" y="1456320"/>
                  <a:pt x="1955383" y="1489008"/>
                </a:cubicBezTo>
                <a:cubicBezTo>
                  <a:pt x="1955764" y="1489471"/>
                  <a:pt x="1956145" y="1489624"/>
                  <a:pt x="1956621" y="1490087"/>
                </a:cubicBezTo>
                <a:cubicBezTo>
                  <a:pt x="1959860" y="1492862"/>
                  <a:pt x="1964623" y="1497181"/>
                  <a:pt x="1970434" y="1503193"/>
                </a:cubicBezTo>
                <a:cubicBezTo>
                  <a:pt x="1981864" y="1515220"/>
                  <a:pt x="1997869" y="1534186"/>
                  <a:pt x="2013681" y="1562401"/>
                </a:cubicBezTo>
                <a:cubicBezTo>
                  <a:pt x="2029494" y="1590463"/>
                  <a:pt x="2044831" y="1628856"/>
                  <a:pt x="2052548" y="1675110"/>
                </a:cubicBezTo>
                <a:cubicBezTo>
                  <a:pt x="2054166" y="1684825"/>
                  <a:pt x="2055405" y="1694692"/>
                  <a:pt x="2056358" y="1704869"/>
                </a:cubicBezTo>
                <a:cubicBezTo>
                  <a:pt x="2057501" y="1706257"/>
                  <a:pt x="2059120" y="1707954"/>
                  <a:pt x="2061025" y="1710265"/>
                </a:cubicBezTo>
                <a:cubicBezTo>
                  <a:pt x="2065026" y="1715200"/>
                  <a:pt x="2070646" y="1722292"/>
                  <a:pt x="2076934" y="1731697"/>
                </a:cubicBezTo>
                <a:cubicBezTo>
                  <a:pt x="2080077" y="1736323"/>
                  <a:pt x="2083316" y="1741565"/>
                  <a:pt x="2086745" y="1747271"/>
                </a:cubicBezTo>
                <a:cubicBezTo>
                  <a:pt x="2090175" y="1752976"/>
                  <a:pt x="2093508" y="1759143"/>
                  <a:pt x="2096938" y="1765773"/>
                </a:cubicBezTo>
                <a:cubicBezTo>
                  <a:pt x="2100176" y="1772558"/>
                  <a:pt x="2103702" y="1779341"/>
                  <a:pt x="2106750" y="1786896"/>
                </a:cubicBezTo>
                <a:cubicBezTo>
                  <a:pt x="2108369" y="1790597"/>
                  <a:pt x="2109893" y="1794451"/>
                  <a:pt x="2111513" y="1798152"/>
                </a:cubicBezTo>
                <a:lnTo>
                  <a:pt x="2114169" y="1805414"/>
                </a:lnTo>
                <a:lnTo>
                  <a:pt x="2114169" y="1822362"/>
                </a:lnTo>
                <a:lnTo>
                  <a:pt x="2111227" y="1814496"/>
                </a:lnTo>
                <a:lnTo>
                  <a:pt x="2106655" y="1803549"/>
                </a:lnTo>
                <a:cubicBezTo>
                  <a:pt x="2104940" y="1800157"/>
                  <a:pt x="2103225" y="1796610"/>
                  <a:pt x="2101605" y="1793219"/>
                </a:cubicBezTo>
                <a:cubicBezTo>
                  <a:pt x="2098367" y="1786126"/>
                  <a:pt x="2094651" y="1779957"/>
                  <a:pt x="2091318" y="1773790"/>
                </a:cubicBezTo>
                <a:cubicBezTo>
                  <a:pt x="2087794" y="1767777"/>
                  <a:pt x="2084268" y="1762072"/>
                  <a:pt x="2080840" y="1756984"/>
                </a:cubicBezTo>
                <a:cubicBezTo>
                  <a:pt x="2077314" y="1752051"/>
                  <a:pt x="2074076" y="1747116"/>
                  <a:pt x="2070837" y="1743108"/>
                </a:cubicBezTo>
                <a:cubicBezTo>
                  <a:pt x="2065979" y="1736632"/>
                  <a:pt x="2061502" y="1731390"/>
                  <a:pt x="2057882" y="1727536"/>
                </a:cubicBezTo>
                <a:cubicBezTo>
                  <a:pt x="2058167" y="1734165"/>
                  <a:pt x="2058263" y="1740795"/>
                  <a:pt x="2058263" y="1747425"/>
                </a:cubicBezTo>
                <a:cubicBezTo>
                  <a:pt x="2058263" y="1772249"/>
                  <a:pt x="2056167" y="1797226"/>
                  <a:pt x="2052357" y="1821434"/>
                </a:cubicBezTo>
                <a:cubicBezTo>
                  <a:pt x="2051499" y="1827601"/>
                  <a:pt x="2050451" y="1833615"/>
                  <a:pt x="2049309" y="1839473"/>
                </a:cubicBezTo>
                <a:cubicBezTo>
                  <a:pt x="2048166" y="1845333"/>
                  <a:pt x="2047212" y="1851347"/>
                  <a:pt x="2045879" y="1857205"/>
                </a:cubicBezTo>
                <a:cubicBezTo>
                  <a:pt x="2043211" y="1868616"/>
                  <a:pt x="2040544" y="1880025"/>
                  <a:pt x="2037877" y="1891434"/>
                </a:cubicBezTo>
                <a:cubicBezTo>
                  <a:pt x="2035877" y="1899607"/>
                  <a:pt x="2034162" y="1907780"/>
                  <a:pt x="2032447" y="1915951"/>
                </a:cubicBezTo>
                <a:cubicBezTo>
                  <a:pt x="2032829" y="1916567"/>
                  <a:pt x="2033115" y="1917492"/>
                  <a:pt x="2033496" y="1918108"/>
                </a:cubicBezTo>
                <a:cubicBezTo>
                  <a:pt x="2036163" y="1923197"/>
                  <a:pt x="2038449" y="1928441"/>
                  <a:pt x="2041116" y="1932911"/>
                </a:cubicBezTo>
                <a:cubicBezTo>
                  <a:pt x="2043783" y="1937537"/>
                  <a:pt x="2046260" y="1942007"/>
                  <a:pt x="2048737" y="1946326"/>
                </a:cubicBezTo>
                <a:cubicBezTo>
                  <a:pt x="2051213" y="1950643"/>
                  <a:pt x="2053880" y="1954497"/>
                  <a:pt x="2056262" y="1958353"/>
                </a:cubicBezTo>
                <a:cubicBezTo>
                  <a:pt x="2061025" y="1966215"/>
                  <a:pt x="2065693" y="1972691"/>
                  <a:pt x="2069885" y="1978551"/>
                </a:cubicBezTo>
                <a:cubicBezTo>
                  <a:pt x="2073981" y="1984563"/>
                  <a:pt x="2077696" y="1989498"/>
                  <a:pt x="2080840" y="1993352"/>
                </a:cubicBezTo>
                <a:cubicBezTo>
                  <a:pt x="2087126" y="2001369"/>
                  <a:pt x="2090650" y="2005842"/>
                  <a:pt x="2090650" y="2005842"/>
                </a:cubicBezTo>
                <a:cubicBezTo>
                  <a:pt x="2090650" y="2005842"/>
                  <a:pt x="2086935" y="2001525"/>
                  <a:pt x="2080554" y="1993970"/>
                </a:cubicBezTo>
                <a:cubicBezTo>
                  <a:pt x="2077314" y="1990267"/>
                  <a:pt x="2073409" y="1985643"/>
                  <a:pt x="2069217" y="1979939"/>
                </a:cubicBezTo>
                <a:cubicBezTo>
                  <a:pt x="2064835" y="1974388"/>
                  <a:pt x="2059977" y="1968065"/>
                  <a:pt x="2055024" y="1960510"/>
                </a:cubicBezTo>
                <a:cubicBezTo>
                  <a:pt x="2052548" y="1956810"/>
                  <a:pt x="2049784" y="1953109"/>
                  <a:pt x="2047212" y="1948946"/>
                </a:cubicBezTo>
                <a:cubicBezTo>
                  <a:pt x="2044640" y="1944783"/>
                  <a:pt x="2041973" y="1940312"/>
                  <a:pt x="2039211" y="1935840"/>
                </a:cubicBezTo>
                <a:cubicBezTo>
                  <a:pt x="2036448" y="1931523"/>
                  <a:pt x="2033971" y="1926435"/>
                  <a:pt x="2031304" y="1921502"/>
                </a:cubicBezTo>
                <a:cubicBezTo>
                  <a:pt x="2028828" y="1933682"/>
                  <a:pt x="2026637" y="1946017"/>
                  <a:pt x="2024827" y="1958197"/>
                </a:cubicBezTo>
                <a:cubicBezTo>
                  <a:pt x="2021588" y="1980246"/>
                  <a:pt x="2019683" y="2002141"/>
                  <a:pt x="2019874" y="2022802"/>
                </a:cubicBezTo>
                <a:cubicBezTo>
                  <a:pt x="2020159" y="2043462"/>
                  <a:pt x="2022350" y="2063198"/>
                  <a:pt x="2027590" y="2079079"/>
                </a:cubicBezTo>
                <a:lnTo>
                  <a:pt x="2029113" y="2082596"/>
                </a:lnTo>
                <a:lnTo>
                  <a:pt x="2026007" y="2082596"/>
                </a:lnTo>
                <a:lnTo>
                  <a:pt x="2025302" y="2081085"/>
                </a:lnTo>
                <a:cubicBezTo>
                  <a:pt x="2019588" y="2064741"/>
                  <a:pt x="2016825" y="2044388"/>
                  <a:pt x="2016062" y="2023111"/>
                </a:cubicBezTo>
                <a:cubicBezTo>
                  <a:pt x="2015396" y="2001832"/>
                  <a:pt x="2016921" y="1979167"/>
                  <a:pt x="2019683" y="1956501"/>
                </a:cubicBezTo>
                <a:cubicBezTo>
                  <a:pt x="2021492" y="1942007"/>
                  <a:pt x="2023970" y="1927206"/>
                  <a:pt x="2026733" y="1912404"/>
                </a:cubicBezTo>
                <a:cubicBezTo>
                  <a:pt x="2025588" y="1910091"/>
                  <a:pt x="2024446" y="1907933"/>
                  <a:pt x="2023303" y="1905465"/>
                </a:cubicBezTo>
                <a:cubicBezTo>
                  <a:pt x="2020731" y="1900069"/>
                  <a:pt x="2018064" y="1894365"/>
                  <a:pt x="2015778" y="1888351"/>
                </a:cubicBezTo>
                <a:cubicBezTo>
                  <a:pt x="2013300" y="1882491"/>
                  <a:pt x="2010919" y="1876324"/>
                  <a:pt x="2008824" y="1869848"/>
                </a:cubicBezTo>
                <a:lnTo>
                  <a:pt x="2005584" y="1860289"/>
                </a:lnTo>
                <a:lnTo>
                  <a:pt x="2002726" y="1850268"/>
                </a:lnTo>
                <a:cubicBezTo>
                  <a:pt x="2000727" y="1843638"/>
                  <a:pt x="1999202" y="1836544"/>
                  <a:pt x="1997583" y="1829607"/>
                </a:cubicBezTo>
                <a:cubicBezTo>
                  <a:pt x="1995963" y="1822668"/>
                  <a:pt x="1994820" y="1815267"/>
                  <a:pt x="1993582" y="1808175"/>
                </a:cubicBezTo>
                <a:cubicBezTo>
                  <a:pt x="1992725" y="1800773"/>
                  <a:pt x="1991486" y="1793681"/>
                  <a:pt x="1991010" y="1786280"/>
                </a:cubicBezTo>
                <a:cubicBezTo>
                  <a:pt x="1989581" y="1771633"/>
                  <a:pt x="1989390" y="1756984"/>
                  <a:pt x="1989772" y="1742953"/>
                </a:cubicBezTo>
                <a:cubicBezTo>
                  <a:pt x="1990152" y="1728922"/>
                  <a:pt x="1991581" y="1715353"/>
                  <a:pt x="1993296" y="1702710"/>
                </a:cubicBezTo>
                <a:cubicBezTo>
                  <a:pt x="1995106" y="1690067"/>
                  <a:pt x="1997487" y="1678350"/>
                  <a:pt x="1999964" y="1667865"/>
                </a:cubicBezTo>
                <a:cubicBezTo>
                  <a:pt x="2005108" y="1646741"/>
                  <a:pt x="2011014" y="1630397"/>
                  <a:pt x="2015492" y="1619295"/>
                </a:cubicBezTo>
                <a:cubicBezTo>
                  <a:pt x="2017111" y="1615132"/>
                  <a:pt x="2018539" y="1611896"/>
                  <a:pt x="2019778" y="1609274"/>
                </a:cubicBezTo>
                <a:cubicBezTo>
                  <a:pt x="2014634" y="1597709"/>
                  <a:pt x="2009110" y="1587225"/>
                  <a:pt x="2003583" y="1577974"/>
                </a:cubicBezTo>
                <a:cubicBezTo>
                  <a:pt x="1988343" y="1552534"/>
                  <a:pt x="1973006" y="1535574"/>
                  <a:pt x="1962146" y="1525088"/>
                </a:cubicBezTo>
                <a:cubicBezTo>
                  <a:pt x="1960813" y="1523854"/>
                  <a:pt x="1959574" y="1522775"/>
                  <a:pt x="1958431" y="1521696"/>
                </a:cubicBezTo>
                <a:cubicBezTo>
                  <a:pt x="1959384" y="1533877"/>
                  <a:pt x="1960145" y="1546057"/>
                  <a:pt x="1960622" y="1558701"/>
                </a:cubicBezTo>
                <a:cubicBezTo>
                  <a:pt x="1961670" y="1588613"/>
                  <a:pt x="1961385" y="1619604"/>
                  <a:pt x="1959193" y="1650749"/>
                </a:cubicBezTo>
                <a:cubicBezTo>
                  <a:pt x="1957002" y="1681896"/>
                  <a:pt x="1952620" y="1713196"/>
                  <a:pt x="1945952" y="1743262"/>
                </a:cubicBezTo>
                <a:cubicBezTo>
                  <a:pt x="1943094" y="1756367"/>
                  <a:pt x="1939666" y="1769011"/>
                  <a:pt x="1936045" y="1781345"/>
                </a:cubicBezTo>
                <a:lnTo>
                  <a:pt x="1936617" y="1781654"/>
                </a:lnTo>
                <a:cubicBezTo>
                  <a:pt x="1936617" y="1781654"/>
                  <a:pt x="1935474" y="1786433"/>
                  <a:pt x="1933759" y="1794914"/>
                </a:cubicBezTo>
                <a:cubicBezTo>
                  <a:pt x="1932044" y="1803394"/>
                  <a:pt x="1929663" y="1815576"/>
                  <a:pt x="1927186" y="1830530"/>
                </a:cubicBezTo>
                <a:cubicBezTo>
                  <a:pt x="1922232" y="1860289"/>
                  <a:pt x="1916803" y="1900686"/>
                  <a:pt x="1914803" y="1941700"/>
                </a:cubicBezTo>
                <a:cubicBezTo>
                  <a:pt x="1914326" y="1952030"/>
                  <a:pt x="1914040" y="1962207"/>
                  <a:pt x="1914040" y="1972382"/>
                </a:cubicBezTo>
                <a:cubicBezTo>
                  <a:pt x="1914040" y="1982405"/>
                  <a:pt x="1914231" y="1992427"/>
                  <a:pt x="1914898" y="2001987"/>
                </a:cubicBezTo>
                <a:cubicBezTo>
                  <a:pt x="1916041" y="2021260"/>
                  <a:pt x="1918422" y="2038992"/>
                  <a:pt x="1921661" y="2053486"/>
                </a:cubicBezTo>
                <a:cubicBezTo>
                  <a:pt x="1923376" y="2060732"/>
                  <a:pt x="1924995" y="2067208"/>
                  <a:pt x="1926900" y="2072759"/>
                </a:cubicBezTo>
                <a:lnTo>
                  <a:pt x="1930507" y="2082596"/>
                </a:lnTo>
                <a:lnTo>
                  <a:pt x="1929724" y="2082596"/>
                </a:lnTo>
                <a:lnTo>
                  <a:pt x="1925948" y="2073528"/>
                </a:lnTo>
                <a:cubicBezTo>
                  <a:pt x="1923852" y="2068133"/>
                  <a:pt x="1921947" y="2061657"/>
                  <a:pt x="1920042" y="2054409"/>
                </a:cubicBezTo>
                <a:cubicBezTo>
                  <a:pt x="1916327" y="2039917"/>
                  <a:pt x="1913278" y="2022030"/>
                  <a:pt x="1911468" y="2002603"/>
                </a:cubicBezTo>
                <a:cubicBezTo>
                  <a:pt x="1910516" y="1992889"/>
                  <a:pt x="1909944" y="1982712"/>
                  <a:pt x="1909563" y="1972382"/>
                </a:cubicBezTo>
                <a:cubicBezTo>
                  <a:pt x="1909182" y="1962052"/>
                  <a:pt x="1909182" y="1951568"/>
                  <a:pt x="1909277" y="1941082"/>
                </a:cubicBezTo>
                <a:cubicBezTo>
                  <a:pt x="1909848" y="1902382"/>
                  <a:pt x="1913374" y="1863990"/>
                  <a:pt x="1917184" y="1834078"/>
                </a:cubicBezTo>
                <a:cubicBezTo>
                  <a:pt x="1912517" y="1844717"/>
                  <a:pt x="1907849" y="1855354"/>
                  <a:pt x="1902514" y="1864915"/>
                </a:cubicBezTo>
                <a:cubicBezTo>
                  <a:pt x="1899561" y="1870620"/>
                  <a:pt x="1896512" y="1876324"/>
                  <a:pt x="1893559" y="1882029"/>
                </a:cubicBezTo>
                <a:cubicBezTo>
                  <a:pt x="1890512" y="1887735"/>
                  <a:pt x="1887558" y="1893286"/>
                  <a:pt x="1884605" y="1898835"/>
                </a:cubicBezTo>
                <a:cubicBezTo>
                  <a:pt x="1878699" y="1909784"/>
                  <a:pt x="1872793" y="1920577"/>
                  <a:pt x="1867744" y="1931832"/>
                </a:cubicBezTo>
                <a:cubicBezTo>
                  <a:pt x="1865077" y="1937228"/>
                  <a:pt x="1862505" y="1942779"/>
                  <a:pt x="1859933" y="1948176"/>
                </a:cubicBezTo>
                <a:cubicBezTo>
                  <a:pt x="1857361" y="1953572"/>
                  <a:pt x="1854789" y="1958814"/>
                  <a:pt x="1852599" y="1964520"/>
                </a:cubicBezTo>
                <a:cubicBezTo>
                  <a:pt x="1848121" y="1975776"/>
                  <a:pt x="1843358" y="1986260"/>
                  <a:pt x="1839547" y="1997053"/>
                </a:cubicBezTo>
                <a:cubicBezTo>
                  <a:pt x="1837643" y="2002450"/>
                  <a:pt x="1835833" y="2007845"/>
                  <a:pt x="1834022" y="2013087"/>
                </a:cubicBezTo>
                <a:cubicBezTo>
                  <a:pt x="1832213" y="2018329"/>
                  <a:pt x="1830212" y="2023418"/>
                  <a:pt x="1828974" y="2028815"/>
                </a:cubicBezTo>
                <a:cubicBezTo>
                  <a:pt x="1826307" y="2039455"/>
                  <a:pt x="1822972" y="2049322"/>
                  <a:pt x="1821449" y="2059653"/>
                </a:cubicBezTo>
                <a:cubicBezTo>
                  <a:pt x="1820495" y="2064741"/>
                  <a:pt x="1819543" y="2069674"/>
                  <a:pt x="1818686" y="2074454"/>
                </a:cubicBezTo>
                <a:lnTo>
                  <a:pt x="1817875" y="2082596"/>
                </a:lnTo>
                <a:lnTo>
                  <a:pt x="1815662" y="2082596"/>
                </a:lnTo>
                <a:lnTo>
                  <a:pt x="1816304" y="2073528"/>
                </a:lnTo>
                <a:cubicBezTo>
                  <a:pt x="1817162" y="2068595"/>
                  <a:pt x="1817924" y="2063507"/>
                  <a:pt x="1818782" y="2058265"/>
                </a:cubicBezTo>
                <a:cubicBezTo>
                  <a:pt x="1820115" y="2047626"/>
                  <a:pt x="1823258" y="2037449"/>
                  <a:pt x="1825735" y="2026349"/>
                </a:cubicBezTo>
                <a:cubicBezTo>
                  <a:pt x="1826973" y="2020642"/>
                  <a:pt x="1828783" y="2015556"/>
                  <a:pt x="1830498" y="2010005"/>
                </a:cubicBezTo>
                <a:cubicBezTo>
                  <a:pt x="1832213" y="2004607"/>
                  <a:pt x="1833927" y="1999056"/>
                  <a:pt x="1835737" y="1993352"/>
                </a:cubicBezTo>
                <a:cubicBezTo>
                  <a:pt x="1839357" y="1982250"/>
                  <a:pt x="1843930" y="1971303"/>
                  <a:pt x="1848216" y="1959739"/>
                </a:cubicBezTo>
                <a:cubicBezTo>
                  <a:pt x="1850312" y="1953881"/>
                  <a:pt x="1852788" y="1948330"/>
                  <a:pt x="1855266" y="1942779"/>
                </a:cubicBezTo>
                <a:cubicBezTo>
                  <a:pt x="1857742" y="1937228"/>
                  <a:pt x="1860219" y="1931370"/>
                  <a:pt x="1862791" y="1925663"/>
                </a:cubicBezTo>
                <a:cubicBezTo>
                  <a:pt x="1867744" y="1913947"/>
                  <a:pt x="1873364" y="1902845"/>
                  <a:pt x="1878985" y="1891434"/>
                </a:cubicBezTo>
                <a:cubicBezTo>
                  <a:pt x="1881843" y="1885729"/>
                  <a:pt x="1884701" y="1880025"/>
                  <a:pt x="1887558" y="1874167"/>
                </a:cubicBezTo>
                <a:cubicBezTo>
                  <a:pt x="1890416" y="1868307"/>
                  <a:pt x="1893274" y="1862449"/>
                  <a:pt x="1896132" y="1856589"/>
                </a:cubicBezTo>
                <a:cubicBezTo>
                  <a:pt x="1901942" y="1845180"/>
                  <a:pt x="1906896" y="1832536"/>
                  <a:pt x="1912040" y="1820047"/>
                </a:cubicBezTo>
                <a:cubicBezTo>
                  <a:pt x="1916898" y="1807094"/>
                  <a:pt x="1921280" y="1793526"/>
                  <a:pt x="1925186" y="1779495"/>
                </a:cubicBezTo>
                <a:cubicBezTo>
                  <a:pt x="1925567" y="1777028"/>
                  <a:pt x="1925853" y="1775641"/>
                  <a:pt x="1925853" y="1775641"/>
                </a:cubicBezTo>
                <a:lnTo>
                  <a:pt x="1926139" y="1775794"/>
                </a:lnTo>
                <a:cubicBezTo>
                  <a:pt x="1929568" y="1763306"/>
                  <a:pt x="1932616" y="1750509"/>
                  <a:pt x="1935188" y="1737403"/>
                </a:cubicBezTo>
                <a:cubicBezTo>
                  <a:pt x="1940999" y="1708416"/>
                  <a:pt x="1944428" y="1678350"/>
                  <a:pt x="1945857" y="1648438"/>
                </a:cubicBezTo>
                <a:cubicBezTo>
                  <a:pt x="1946048" y="1644275"/>
                  <a:pt x="1946143" y="1640111"/>
                  <a:pt x="1946238" y="1635948"/>
                </a:cubicBezTo>
                <a:cubicBezTo>
                  <a:pt x="1942428" y="1638415"/>
                  <a:pt x="1937569" y="1641808"/>
                  <a:pt x="1932044" y="1646279"/>
                </a:cubicBezTo>
                <a:cubicBezTo>
                  <a:pt x="1928615" y="1649054"/>
                  <a:pt x="1924804" y="1652137"/>
                  <a:pt x="1921089" y="1655993"/>
                </a:cubicBezTo>
                <a:cubicBezTo>
                  <a:pt x="1917184" y="1659538"/>
                  <a:pt x="1913374" y="1663857"/>
                  <a:pt x="1909373" y="1668327"/>
                </a:cubicBezTo>
                <a:cubicBezTo>
                  <a:pt x="1905372" y="1672799"/>
                  <a:pt x="1901562" y="1678041"/>
                  <a:pt x="1897655" y="1683283"/>
                </a:cubicBezTo>
                <a:cubicBezTo>
                  <a:pt x="1894036" y="1688988"/>
                  <a:pt x="1889940" y="1694230"/>
                  <a:pt x="1886700" y="1700861"/>
                </a:cubicBezTo>
                <a:lnTo>
                  <a:pt x="1881557" y="1710265"/>
                </a:lnTo>
                <a:cubicBezTo>
                  <a:pt x="1879938" y="1713505"/>
                  <a:pt x="1878603" y="1717050"/>
                  <a:pt x="1877080" y="1720442"/>
                </a:cubicBezTo>
                <a:cubicBezTo>
                  <a:pt x="1875651" y="1723833"/>
                  <a:pt x="1874032" y="1727073"/>
                  <a:pt x="1872793" y="1730618"/>
                </a:cubicBezTo>
                <a:cubicBezTo>
                  <a:pt x="1871651" y="1734319"/>
                  <a:pt x="1870412" y="1737711"/>
                  <a:pt x="1869268" y="1741258"/>
                </a:cubicBezTo>
                <a:cubicBezTo>
                  <a:pt x="1866696" y="1748041"/>
                  <a:pt x="1865077" y="1755289"/>
                  <a:pt x="1863458" y="1762072"/>
                </a:cubicBezTo>
                <a:cubicBezTo>
                  <a:pt x="1862600" y="1765464"/>
                  <a:pt x="1861839" y="1768702"/>
                  <a:pt x="1861076" y="1771940"/>
                </a:cubicBezTo>
                <a:cubicBezTo>
                  <a:pt x="1860505" y="1775178"/>
                  <a:pt x="1860028" y="1778416"/>
                  <a:pt x="1859553" y="1781500"/>
                </a:cubicBezTo>
                <a:cubicBezTo>
                  <a:pt x="1858695" y="1787668"/>
                  <a:pt x="1857552" y="1793372"/>
                  <a:pt x="1857170" y="1798461"/>
                </a:cubicBezTo>
                <a:cubicBezTo>
                  <a:pt x="1856790" y="1803703"/>
                  <a:pt x="1856504" y="1808175"/>
                  <a:pt x="1856218" y="1811875"/>
                </a:cubicBezTo>
                <a:cubicBezTo>
                  <a:pt x="1855646" y="1819275"/>
                  <a:pt x="1855361" y="1823594"/>
                  <a:pt x="1855361" y="1823594"/>
                </a:cubicBezTo>
                <a:cubicBezTo>
                  <a:pt x="1855361" y="1823594"/>
                  <a:pt x="1855551" y="1819430"/>
                  <a:pt x="1855741" y="1811875"/>
                </a:cubicBezTo>
                <a:cubicBezTo>
                  <a:pt x="1855837" y="1808175"/>
                  <a:pt x="1855932" y="1803549"/>
                  <a:pt x="1856123" y="1798307"/>
                </a:cubicBezTo>
                <a:cubicBezTo>
                  <a:pt x="1856313" y="1793065"/>
                  <a:pt x="1857170" y="1787205"/>
                  <a:pt x="1857838" y="1780882"/>
                </a:cubicBezTo>
                <a:cubicBezTo>
                  <a:pt x="1858218" y="1777646"/>
                  <a:pt x="1858599" y="1774253"/>
                  <a:pt x="1858981" y="1770861"/>
                </a:cubicBezTo>
                <a:cubicBezTo>
                  <a:pt x="1859647" y="1767469"/>
                  <a:pt x="1860314" y="1764078"/>
                  <a:pt x="1860980" y="1760531"/>
                </a:cubicBezTo>
                <a:cubicBezTo>
                  <a:pt x="1862314" y="1753438"/>
                  <a:pt x="1863743" y="1745884"/>
                  <a:pt x="1866030" y="1738636"/>
                </a:cubicBezTo>
                <a:cubicBezTo>
                  <a:pt x="1867078" y="1734935"/>
                  <a:pt x="1868221" y="1731235"/>
                  <a:pt x="1869268" y="1727380"/>
                </a:cubicBezTo>
                <a:cubicBezTo>
                  <a:pt x="1870412" y="1723680"/>
                  <a:pt x="1871936" y="1720134"/>
                  <a:pt x="1873269" y="1716434"/>
                </a:cubicBezTo>
                <a:cubicBezTo>
                  <a:pt x="1874698" y="1712887"/>
                  <a:pt x="1876032" y="1709032"/>
                  <a:pt x="1877556" y="1705485"/>
                </a:cubicBezTo>
                <a:lnTo>
                  <a:pt x="1882415" y="1695155"/>
                </a:lnTo>
                <a:cubicBezTo>
                  <a:pt x="1885558" y="1687909"/>
                  <a:pt x="1889558" y="1682049"/>
                  <a:pt x="1893084" y="1675573"/>
                </a:cubicBezTo>
                <a:cubicBezTo>
                  <a:pt x="1896989" y="1669715"/>
                  <a:pt x="1900799" y="1663857"/>
                  <a:pt x="1904705" y="1658613"/>
                </a:cubicBezTo>
                <a:cubicBezTo>
                  <a:pt x="1908705" y="1653524"/>
                  <a:pt x="1912517" y="1648591"/>
                  <a:pt x="1916422" y="1644428"/>
                </a:cubicBezTo>
                <a:cubicBezTo>
                  <a:pt x="1920232" y="1640111"/>
                  <a:pt x="1923947" y="1636411"/>
                  <a:pt x="1927471" y="1633019"/>
                </a:cubicBezTo>
                <a:cubicBezTo>
                  <a:pt x="1934521" y="1626389"/>
                  <a:pt x="1940618" y="1621455"/>
                  <a:pt x="1945000" y="1618370"/>
                </a:cubicBezTo>
                <a:cubicBezTo>
                  <a:pt x="1945571" y="1617908"/>
                  <a:pt x="1946048" y="1617600"/>
                  <a:pt x="1946523" y="1617291"/>
                </a:cubicBezTo>
                <a:cubicBezTo>
                  <a:pt x="1946714" y="1598018"/>
                  <a:pt x="1946238" y="1579052"/>
                  <a:pt x="1945095" y="1560551"/>
                </a:cubicBezTo>
                <a:cubicBezTo>
                  <a:pt x="1941761" y="1503655"/>
                  <a:pt x="1932998" y="1451694"/>
                  <a:pt x="1923757" y="1408369"/>
                </a:cubicBezTo>
                <a:cubicBezTo>
                  <a:pt x="1914421" y="1365042"/>
                  <a:pt x="1904420" y="1330350"/>
                  <a:pt x="1896894" y="1306605"/>
                </a:cubicBezTo>
                <a:cubicBezTo>
                  <a:pt x="1895751" y="1302906"/>
                  <a:pt x="1894608" y="1299512"/>
                  <a:pt x="1893559" y="1296276"/>
                </a:cubicBezTo>
                <a:cubicBezTo>
                  <a:pt x="1888035" y="1308918"/>
                  <a:pt x="1882510" y="1321254"/>
                  <a:pt x="1877176" y="1333588"/>
                </a:cubicBezTo>
                <a:cubicBezTo>
                  <a:pt x="1870221" y="1349316"/>
                  <a:pt x="1863553" y="1364888"/>
                  <a:pt x="1857170" y="1380461"/>
                </a:cubicBezTo>
                <a:cubicBezTo>
                  <a:pt x="1858981" y="1387862"/>
                  <a:pt x="1861362" y="1398346"/>
                  <a:pt x="1863743" y="1411145"/>
                </a:cubicBezTo>
                <a:cubicBezTo>
                  <a:pt x="1868507" y="1437047"/>
                  <a:pt x="1873079" y="1472818"/>
                  <a:pt x="1872698" y="1508897"/>
                </a:cubicBezTo>
                <a:cubicBezTo>
                  <a:pt x="1872603" y="1517995"/>
                  <a:pt x="1872317" y="1526938"/>
                  <a:pt x="1871555" y="1535727"/>
                </a:cubicBezTo>
                <a:cubicBezTo>
                  <a:pt x="1870888" y="1544514"/>
                  <a:pt x="1869840" y="1553150"/>
                  <a:pt x="1868602" y="1561323"/>
                </a:cubicBezTo>
                <a:cubicBezTo>
                  <a:pt x="1867268" y="1569494"/>
                  <a:pt x="1865744" y="1577358"/>
                  <a:pt x="1864029" y="1584450"/>
                </a:cubicBezTo>
                <a:cubicBezTo>
                  <a:pt x="1862220" y="1591542"/>
                  <a:pt x="1860409" y="1598172"/>
                  <a:pt x="1858409" y="1604032"/>
                </a:cubicBezTo>
                <a:cubicBezTo>
                  <a:pt x="1856504" y="1609890"/>
                  <a:pt x="1854313" y="1614978"/>
                  <a:pt x="1852599" y="1619604"/>
                </a:cubicBezTo>
                <a:cubicBezTo>
                  <a:pt x="1850598" y="1623921"/>
                  <a:pt x="1848978" y="1627777"/>
                  <a:pt x="1847454" y="1630860"/>
                </a:cubicBezTo>
                <a:cubicBezTo>
                  <a:pt x="1844406" y="1636718"/>
                  <a:pt x="1842596" y="1640111"/>
                  <a:pt x="1842596" y="1640111"/>
                </a:cubicBezTo>
                <a:cubicBezTo>
                  <a:pt x="1842596" y="1640111"/>
                  <a:pt x="1844216" y="1636564"/>
                  <a:pt x="1847073" y="1630397"/>
                </a:cubicBezTo>
                <a:cubicBezTo>
                  <a:pt x="1848407" y="1627159"/>
                  <a:pt x="1849931" y="1623149"/>
                  <a:pt x="1851740" y="1618679"/>
                </a:cubicBezTo>
                <a:cubicBezTo>
                  <a:pt x="1853265" y="1613900"/>
                  <a:pt x="1855170" y="1608811"/>
                  <a:pt x="1856790" y="1602644"/>
                </a:cubicBezTo>
                <a:cubicBezTo>
                  <a:pt x="1858599" y="1596784"/>
                  <a:pt x="1860124" y="1590001"/>
                  <a:pt x="1861553" y="1582909"/>
                </a:cubicBezTo>
                <a:cubicBezTo>
                  <a:pt x="1862982" y="1575661"/>
                  <a:pt x="1864220" y="1567952"/>
                  <a:pt x="1865077" y="1559933"/>
                </a:cubicBezTo>
                <a:cubicBezTo>
                  <a:pt x="1866030" y="1551916"/>
                  <a:pt x="1866696" y="1543591"/>
                  <a:pt x="1866982" y="1534956"/>
                </a:cubicBezTo>
                <a:cubicBezTo>
                  <a:pt x="1867364" y="1526475"/>
                  <a:pt x="1867268" y="1517686"/>
                  <a:pt x="1867078" y="1509053"/>
                </a:cubicBezTo>
                <a:cubicBezTo>
                  <a:pt x="1866030" y="1474206"/>
                  <a:pt x="1860409" y="1440285"/>
                  <a:pt x="1854789" y="1415924"/>
                </a:cubicBezTo>
                <a:cubicBezTo>
                  <a:pt x="1853170" y="1408832"/>
                  <a:pt x="1851645" y="1402818"/>
                  <a:pt x="1850216" y="1397423"/>
                </a:cubicBezTo>
                <a:cubicBezTo>
                  <a:pt x="1843453" y="1414383"/>
                  <a:pt x="1837071" y="1431189"/>
                  <a:pt x="1831451" y="1447996"/>
                </a:cubicBezTo>
                <a:cubicBezTo>
                  <a:pt x="1827831" y="1458787"/>
                  <a:pt x="1824592" y="1469426"/>
                  <a:pt x="1821543" y="1480219"/>
                </a:cubicBezTo>
                <a:lnTo>
                  <a:pt x="1821829" y="1480837"/>
                </a:lnTo>
                <a:cubicBezTo>
                  <a:pt x="1821829" y="1480837"/>
                  <a:pt x="1821543" y="1481300"/>
                  <a:pt x="1821068" y="1481916"/>
                </a:cubicBezTo>
                <a:cubicBezTo>
                  <a:pt x="1813637" y="1508281"/>
                  <a:pt x="1807827" y="1534648"/>
                  <a:pt x="1804302" y="1560242"/>
                </a:cubicBezTo>
                <a:cubicBezTo>
                  <a:pt x="1799158" y="1596784"/>
                  <a:pt x="1798395" y="1631476"/>
                  <a:pt x="1799444" y="1662160"/>
                </a:cubicBezTo>
                <a:cubicBezTo>
                  <a:pt x="1800682" y="1677425"/>
                  <a:pt x="1800968" y="1691919"/>
                  <a:pt x="1803063" y="1704869"/>
                </a:cubicBezTo>
                <a:cubicBezTo>
                  <a:pt x="1804874" y="1717975"/>
                  <a:pt x="1806112" y="1730156"/>
                  <a:pt x="1808398" y="1740640"/>
                </a:cubicBezTo>
                <a:cubicBezTo>
                  <a:pt x="1810494" y="1751279"/>
                  <a:pt x="1812113" y="1760838"/>
                  <a:pt x="1813923" y="1769011"/>
                </a:cubicBezTo>
                <a:cubicBezTo>
                  <a:pt x="1815924" y="1777028"/>
                  <a:pt x="1817638" y="1783813"/>
                  <a:pt x="1818971" y="1789363"/>
                </a:cubicBezTo>
                <a:cubicBezTo>
                  <a:pt x="1821734" y="1800620"/>
                  <a:pt x="1823163" y="1806478"/>
                  <a:pt x="1823163" y="1806478"/>
                </a:cubicBezTo>
                <a:cubicBezTo>
                  <a:pt x="1823163" y="1806478"/>
                  <a:pt x="1821449" y="1800773"/>
                  <a:pt x="1818210" y="1789981"/>
                </a:cubicBezTo>
                <a:cubicBezTo>
                  <a:pt x="1816590" y="1784583"/>
                  <a:pt x="1814590" y="1777953"/>
                  <a:pt x="1812303" y="1770090"/>
                </a:cubicBezTo>
                <a:cubicBezTo>
                  <a:pt x="1810208" y="1762072"/>
                  <a:pt x="1808112" y="1752667"/>
                  <a:pt x="1805635" y="1742183"/>
                </a:cubicBezTo>
                <a:cubicBezTo>
                  <a:pt x="1802873" y="1731697"/>
                  <a:pt x="1801064" y="1719672"/>
                  <a:pt x="1798776" y="1706566"/>
                </a:cubicBezTo>
                <a:cubicBezTo>
                  <a:pt x="1796109" y="1693614"/>
                  <a:pt x="1795157" y="1678811"/>
                  <a:pt x="1793251" y="1663394"/>
                </a:cubicBezTo>
                <a:cubicBezTo>
                  <a:pt x="1790870" y="1632248"/>
                  <a:pt x="1790204" y="1596168"/>
                  <a:pt x="1794014" y="1557313"/>
                </a:cubicBezTo>
                <a:cubicBezTo>
                  <a:pt x="1795252" y="1544054"/>
                  <a:pt x="1797252" y="1530485"/>
                  <a:pt x="1799539" y="1516761"/>
                </a:cubicBezTo>
                <a:cubicBezTo>
                  <a:pt x="1797063" y="1521387"/>
                  <a:pt x="1794490" y="1526168"/>
                  <a:pt x="1791727" y="1531564"/>
                </a:cubicBezTo>
                <a:cubicBezTo>
                  <a:pt x="1783345" y="1547908"/>
                  <a:pt x="1774390" y="1568106"/>
                  <a:pt x="1765912" y="1591080"/>
                </a:cubicBezTo>
                <a:lnTo>
                  <a:pt x="1757656" y="1616312"/>
                </a:lnTo>
                <a:lnTo>
                  <a:pt x="1760328" y="1624807"/>
                </a:lnTo>
                <a:cubicBezTo>
                  <a:pt x="1763112" y="1639301"/>
                  <a:pt x="1764349" y="1653641"/>
                  <a:pt x="1764246" y="1667363"/>
                </a:cubicBezTo>
                <a:cubicBezTo>
                  <a:pt x="1763730" y="1694962"/>
                  <a:pt x="1758678" y="1719324"/>
                  <a:pt x="1752286" y="1739215"/>
                </a:cubicBezTo>
                <a:cubicBezTo>
                  <a:pt x="1745995" y="1759104"/>
                  <a:pt x="1738675" y="1775139"/>
                  <a:pt x="1732283" y="1787629"/>
                </a:cubicBezTo>
                <a:lnTo>
                  <a:pt x="1731165" y="1789547"/>
                </a:lnTo>
                <a:lnTo>
                  <a:pt x="1731333" y="1805553"/>
                </a:lnTo>
                <a:cubicBezTo>
                  <a:pt x="1731619" y="1811413"/>
                  <a:pt x="1731810" y="1816962"/>
                  <a:pt x="1732095" y="1822359"/>
                </a:cubicBezTo>
                <a:cubicBezTo>
                  <a:pt x="1732858" y="1833152"/>
                  <a:pt x="1733619" y="1843020"/>
                  <a:pt x="1734573" y="1851656"/>
                </a:cubicBezTo>
                <a:cubicBezTo>
                  <a:pt x="1735715" y="1860289"/>
                  <a:pt x="1736382" y="1867844"/>
                  <a:pt x="1737429" y="1874011"/>
                </a:cubicBezTo>
                <a:cubicBezTo>
                  <a:pt x="1739335" y="1886192"/>
                  <a:pt x="1740478" y="1893286"/>
                  <a:pt x="1740478" y="1893286"/>
                </a:cubicBezTo>
                <a:cubicBezTo>
                  <a:pt x="1740478" y="1893286"/>
                  <a:pt x="1739049" y="1886501"/>
                  <a:pt x="1736668" y="1874320"/>
                </a:cubicBezTo>
                <a:cubicBezTo>
                  <a:pt x="1735334" y="1868307"/>
                  <a:pt x="1734382" y="1860752"/>
                  <a:pt x="1732953" y="1852118"/>
                </a:cubicBezTo>
                <a:cubicBezTo>
                  <a:pt x="1731715" y="1843483"/>
                  <a:pt x="1730571" y="1833615"/>
                  <a:pt x="1729428" y="1822822"/>
                </a:cubicBezTo>
                <a:cubicBezTo>
                  <a:pt x="1728952" y="1817425"/>
                  <a:pt x="1728476" y="1811720"/>
                  <a:pt x="1727999" y="1805862"/>
                </a:cubicBezTo>
                <a:lnTo>
                  <a:pt x="1727529" y="1795786"/>
                </a:lnTo>
                <a:lnTo>
                  <a:pt x="1716197" y="1815228"/>
                </a:lnTo>
                <a:cubicBezTo>
                  <a:pt x="1712175" y="1821242"/>
                  <a:pt x="1709907" y="1824171"/>
                  <a:pt x="1709907" y="1824171"/>
                </a:cubicBezTo>
                <a:cubicBezTo>
                  <a:pt x="1709907" y="1824171"/>
                  <a:pt x="1712175" y="1821088"/>
                  <a:pt x="1715991" y="1814919"/>
                </a:cubicBezTo>
                <a:lnTo>
                  <a:pt x="1727446" y="1794021"/>
                </a:lnTo>
                <a:lnTo>
                  <a:pt x="1727142" y="1787514"/>
                </a:lnTo>
                <a:cubicBezTo>
                  <a:pt x="1726761" y="1775024"/>
                  <a:pt x="1726665" y="1761609"/>
                  <a:pt x="1727142" y="1747887"/>
                </a:cubicBezTo>
                <a:cubicBezTo>
                  <a:pt x="1727523" y="1734165"/>
                  <a:pt x="1728571" y="1719979"/>
                  <a:pt x="1730000" y="1705641"/>
                </a:cubicBezTo>
                <a:cubicBezTo>
                  <a:pt x="1730666" y="1698393"/>
                  <a:pt x="1731715" y="1691301"/>
                  <a:pt x="1732572" y="1684055"/>
                </a:cubicBezTo>
                <a:cubicBezTo>
                  <a:pt x="1733715" y="1676963"/>
                  <a:pt x="1734667" y="1669715"/>
                  <a:pt x="1736000" y="1662623"/>
                </a:cubicBezTo>
                <a:cubicBezTo>
                  <a:pt x="1738574" y="1648591"/>
                  <a:pt x="1741430" y="1634407"/>
                  <a:pt x="1744860" y="1620992"/>
                </a:cubicBezTo>
                <a:lnTo>
                  <a:pt x="1748979" y="1606383"/>
                </a:lnTo>
                <a:lnTo>
                  <a:pt x="1742696" y="1587958"/>
                </a:lnTo>
                <a:lnTo>
                  <a:pt x="1719406" y="1555678"/>
                </a:lnTo>
                <a:lnTo>
                  <a:pt x="1716473" y="1563943"/>
                </a:lnTo>
                <a:cubicBezTo>
                  <a:pt x="1708567" y="1581212"/>
                  <a:pt x="1700088" y="1597865"/>
                  <a:pt x="1691133" y="1613900"/>
                </a:cubicBezTo>
                <a:cubicBezTo>
                  <a:pt x="1689895" y="1618370"/>
                  <a:pt x="1688372" y="1624384"/>
                  <a:pt x="1686752" y="1631631"/>
                </a:cubicBezTo>
                <a:cubicBezTo>
                  <a:pt x="1684656" y="1641037"/>
                  <a:pt x="1682275" y="1652755"/>
                  <a:pt x="1680084" y="1666323"/>
                </a:cubicBezTo>
                <a:cubicBezTo>
                  <a:pt x="1678846" y="1672953"/>
                  <a:pt x="1677988" y="1680354"/>
                  <a:pt x="1676940" y="1688063"/>
                </a:cubicBezTo>
                <a:cubicBezTo>
                  <a:pt x="1675798" y="1695773"/>
                  <a:pt x="1675035" y="1703944"/>
                  <a:pt x="1674273" y="1712580"/>
                </a:cubicBezTo>
                <a:cubicBezTo>
                  <a:pt x="1673321" y="1721060"/>
                  <a:pt x="1672844" y="1730002"/>
                  <a:pt x="1672368" y="1739407"/>
                </a:cubicBezTo>
                <a:cubicBezTo>
                  <a:pt x="1672083" y="1744033"/>
                  <a:pt x="1671892" y="1748813"/>
                  <a:pt x="1671606" y="1753592"/>
                </a:cubicBezTo>
                <a:cubicBezTo>
                  <a:pt x="1671511" y="1758371"/>
                  <a:pt x="1671511" y="1763306"/>
                  <a:pt x="1671415" y="1768239"/>
                </a:cubicBezTo>
                <a:cubicBezTo>
                  <a:pt x="1671320" y="1773174"/>
                  <a:pt x="1671320" y="1778262"/>
                  <a:pt x="1671225" y="1783351"/>
                </a:cubicBezTo>
                <a:cubicBezTo>
                  <a:pt x="1671320" y="1788437"/>
                  <a:pt x="1671511" y="1793526"/>
                  <a:pt x="1671701" y="1798770"/>
                </a:cubicBezTo>
                <a:cubicBezTo>
                  <a:pt x="1671987" y="1809254"/>
                  <a:pt x="1672272" y="1819893"/>
                  <a:pt x="1673415" y="1830686"/>
                </a:cubicBezTo>
                <a:cubicBezTo>
                  <a:pt x="1674844" y="1852272"/>
                  <a:pt x="1677988" y="1874320"/>
                  <a:pt x="1681609" y="1896369"/>
                </a:cubicBezTo>
                <a:cubicBezTo>
                  <a:pt x="1683704" y="1907315"/>
                  <a:pt x="1685894" y="1918264"/>
                  <a:pt x="1688086" y="1929366"/>
                </a:cubicBezTo>
                <a:cubicBezTo>
                  <a:pt x="1690944" y="1940157"/>
                  <a:pt x="1693706" y="1950796"/>
                  <a:pt x="1696469" y="1961589"/>
                </a:cubicBezTo>
                <a:lnTo>
                  <a:pt x="1698564" y="1969607"/>
                </a:lnTo>
                <a:cubicBezTo>
                  <a:pt x="1699326" y="1972229"/>
                  <a:pt x="1700184" y="1974695"/>
                  <a:pt x="1701041" y="1977317"/>
                </a:cubicBezTo>
                <a:lnTo>
                  <a:pt x="1706089" y="1992736"/>
                </a:lnTo>
                <a:cubicBezTo>
                  <a:pt x="1709424" y="2002912"/>
                  <a:pt x="1712854" y="2013396"/>
                  <a:pt x="1716378" y="2023418"/>
                </a:cubicBezTo>
                <a:lnTo>
                  <a:pt x="1733121" y="2082596"/>
                </a:lnTo>
                <a:lnTo>
                  <a:pt x="1729220" y="2082596"/>
                </a:lnTo>
                <a:lnTo>
                  <a:pt x="1712568" y="2027274"/>
                </a:lnTo>
                <a:cubicBezTo>
                  <a:pt x="1708852" y="2017406"/>
                  <a:pt x="1705423" y="2007229"/>
                  <a:pt x="1701803" y="1996899"/>
                </a:cubicBezTo>
                <a:lnTo>
                  <a:pt x="1696373" y="1981480"/>
                </a:lnTo>
                <a:cubicBezTo>
                  <a:pt x="1695516" y="1979014"/>
                  <a:pt x="1694563" y="1976392"/>
                  <a:pt x="1693706" y="1973770"/>
                </a:cubicBezTo>
                <a:lnTo>
                  <a:pt x="1691419" y="1965599"/>
                </a:lnTo>
                <a:cubicBezTo>
                  <a:pt x="1688466" y="1954650"/>
                  <a:pt x="1685419" y="1943859"/>
                  <a:pt x="1682465" y="1933064"/>
                </a:cubicBezTo>
                <a:cubicBezTo>
                  <a:pt x="1680084" y="1921809"/>
                  <a:pt x="1677702" y="1910709"/>
                  <a:pt x="1675321" y="1899607"/>
                </a:cubicBezTo>
                <a:cubicBezTo>
                  <a:pt x="1673892" y="1891897"/>
                  <a:pt x="1672654" y="1884342"/>
                  <a:pt x="1671415" y="1876633"/>
                </a:cubicBezTo>
                <a:cubicBezTo>
                  <a:pt x="1670368" y="1877558"/>
                  <a:pt x="1669225" y="1878637"/>
                  <a:pt x="1667891" y="1880025"/>
                </a:cubicBezTo>
                <a:cubicBezTo>
                  <a:pt x="1662937" y="1884960"/>
                  <a:pt x="1655888" y="1892515"/>
                  <a:pt x="1648077" y="1902845"/>
                </a:cubicBezTo>
                <a:cubicBezTo>
                  <a:pt x="1640361" y="1913175"/>
                  <a:pt x="1631597" y="1926126"/>
                  <a:pt x="1623595" y="1941854"/>
                </a:cubicBezTo>
                <a:cubicBezTo>
                  <a:pt x="1619499" y="1949717"/>
                  <a:pt x="1615784" y="1958353"/>
                  <a:pt x="1612164" y="1967294"/>
                </a:cubicBezTo>
                <a:cubicBezTo>
                  <a:pt x="1608830" y="1976392"/>
                  <a:pt x="1605495" y="1985951"/>
                  <a:pt x="1602923" y="1995974"/>
                </a:cubicBezTo>
                <a:cubicBezTo>
                  <a:pt x="1601399" y="2000907"/>
                  <a:pt x="1600542" y="2006149"/>
                  <a:pt x="1599304" y="2011237"/>
                </a:cubicBezTo>
                <a:cubicBezTo>
                  <a:pt x="1598352" y="2016326"/>
                  <a:pt x="1597398" y="2021567"/>
                  <a:pt x="1596637" y="2026809"/>
                </a:cubicBezTo>
                <a:cubicBezTo>
                  <a:pt x="1595208" y="2037295"/>
                  <a:pt x="1594160" y="2047779"/>
                  <a:pt x="1593874" y="2058111"/>
                </a:cubicBezTo>
                <a:cubicBezTo>
                  <a:pt x="1593683" y="2063198"/>
                  <a:pt x="1593588" y="2068286"/>
                  <a:pt x="1593779" y="2073221"/>
                </a:cubicBezTo>
                <a:lnTo>
                  <a:pt x="1594149" y="2082596"/>
                </a:lnTo>
                <a:lnTo>
                  <a:pt x="1591468" y="2082596"/>
                </a:lnTo>
                <a:lnTo>
                  <a:pt x="1590826" y="2073528"/>
                </a:lnTo>
                <a:cubicBezTo>
                  <a:pt x="1590445" y="2068440"/>
                  <a:pt x="1590445" y="2063198"/>
                  <a:pt x="1590445" y="2057956"/>
                </a:cubicBezTo>
                <a:cubicBezTo>
                  <a:pt x="1590350" y="2047317"/>
                  <a:pt x="1591112" y="2036370"/>
                  <a:pt x="1592255" y="2025424"/>
                </a:cubicBezTo>
                <a:cubicBezTo>
                  <a:pt x="1592827" y="2019873"/>
                  <a:pt x="1593683" y="2014475"/>
                  <a:pt x="1594540" y="2008926"/>
                </a:cubicBezTo>
                <a:cubicBezTo>
                  <a:pt x="1595589" y="2003529"/>
                  <a:pt x="1596446" y="1997978"/>
                  <a:pt x="1597780" y="1992736"/>
                </a:cubicBezTo>
                <a:cubicBezTo>
                  <a:pt x="1600067" y="1981943"/>
                  <a:pt x="1603209" y="1971766"/>
                  <a:pt x="1606544" y="1961898"/>
                </a:cubicBezTo>
                <a:cubicBezTo>
                  <a:pt x="1609973" y="1952184"/>
                  <a:pt x="1613689" y="1942779"/>
                  <a:pt x="1617690" y="1934299"/>
                </a:cubicBezTo>
                <a:cubicBezTo>
                  <a:pt x="1625596" y="1917183"/>
                  <a:pt x="1634264" y="1902845"/>
                  <a:pt x="1642076" y="1891434"/>
                </a:cubicBezTo>
                <a:cubicBezTo>
                  <a:pt x="1649887" y="1879871"/>
                  <a:pt x="1657032" y="1871391"/>
                  <a:pt x="1662080" y="1865687"/>
                </a:cubicBezTo>
                <a:cubicBezTo>
                  <a:pt x="1665033" y="1862293"/>
                  <a:pt x="1667319" y="1859980"/>
                  <a:pt x="1668748" y="1858593"/>
                </a:cubicBezTo>
                <a:cubicBezTo>
                  <a:pt x="1667605" y="1849805"/>
                  <a:pt x="1666653" y="1841170"/>
                  <a:pt x="1665890" y="1832536"/>
                </a:cubicBezTo>
                <a:cubicBezTo>
                  <a:pt x="1664557" y="1821588"/>
                  <a:pt x="1664080" y="1810641"/>
                  <a:pt x="1663604" y="1799848"/>
                </a:cubicBezTo>
                <a:cubicBezTo>
                  <a:pt x="1663318" y="1794606"/>
                  <a:pt x="1663032" y="1789209"/>
                  <a:pt x="1662842" y="1783967"/>
                </a:cubicBezTo>
                <a:cubicBezTo>
                  <a:pt x="1662746" y="1778725"/>
                  <a:pt x="1662746" y="1773483"/>
                  <a:pt x="1662746" y="1768395"/>
                </a:cubicBezTo>
                <a:cubicBezTo>
                  <a:pt x="1662746" y="1763153"/>
                  <a:pt x="1662746" y="1758064"/>
                  <a:pt x="1662746" y="1753129"/>
                </a:cubicBezTo>
                <a:cubicBezTo>
                  <a:pt x="1662937" y="1748196"/>
                  <a:pt x="1663128" y="1743262"/>
                  <a:pt x="1663318" y="1738482"/>
                </a:cubicBezTo>
                <a:cubicBezTo>
                  <a:pt x="1663700" y="1728768"/>
                  <a:pt x="1664080" y="1719516"/>
                  <a:pt x="1664938" y="1710574"/>
                </a:cubicBezTo>
                <a:cubicBezTo>
                  <a:pt x="1665604" y="1701631"/>
                  <a:pt x="1666272" y="1693151"/>
                  <a:pt x="1667319" y="1685134"/>
                </a:cubicBezTo>
                <a:cubicBezTo>
                  <a:pt x="1668271" y="1677116"/>
                  <a:pt x="1669034" y="1669406"/>
                  <a:pt x="1670272" y="1662314"/>
                </a:cubicBezTo>
                <a:cubicBezTo>
                  <a:pt x="1671225" y="1655684"/>
                  <a:pt x="1672272" y="1649363"/>
                  <a:pt x="1673321" y="1643657"/>
                </a:cubicBezTo>
                <a:cubicBezTo>
                  <a:pt x="1671129" y="1647050"/>
                  <a:pt x="1669034" y="1650595"/>
                  <a:pt x="1666747" y="1653987"/>
                </a:cubicBezTo>
                <a:lnTo>
                  <a:pt x="1659984" y="1664473"/>
                </a:lnTo>
                <a:lnTo>
                  <a:pt x="1652935" y="1674341"/>
                </a:lnTo>
                <a:lnTo>
                  <a:pt x="1638837" y="1694076"/>
                </a:lnTo>
                <a:cubicBezTo>
                  <a:pt x="1629787" y="1706720"/>
                  <a:pt x="1619975" y="1719363"/>
                  <a:pt x="1611306" y="1732469"/>
                </a:cubicBezTo>
                <a:cubicBezTo>
                  <a:pt x="1593302" y="1758064"/>
                  <a:pt x="1576728" y="1785508"/>
                  <a:pt x="1561582" y="1813108"/>
                </a:cubicBezTo>
                <a:cubicBezTo>
                  <a:pt x="1560343" y="1815421"/>
                  <a:pt x="1559105" y="1817887"/>
                  <a:pt x="1557867" y="1820200"/>
                </a:cubicBezTo>
                <a:cubicBezTo>
                  <a:pt x="1557485" y="1832227"/>
                  <a:pt x="1557009" y="1843792"/>
                  <a:pt x="1557199" y="1854429"/>
                </a:cubicBezTo>
                <a:cubicBezTo>
                  <a:pt x="1557199" y="1860598"/>
                  <a:pt x="1557295" y="1866456"/>
                  <a:pt x="1557295" y="1872161"/>
                </a:cubicBezTo>
                <a:cubicBezTo>
                  <a:pt x="1557581" y="1877867"/>
                  <a:pt x="1557771" y="1883263"/>
                  <a:pt x="1557961" y="1888198"/>
                </a:cubicBezTo>
                <a:cubicBezTo>
                  <a:pt x="1558152" y="1893131"/>
                  <a:pt x="1558342" y="1897910"/>
                  <a:pt x="1558533" y="1902229"/>
                </a:cubicBezTo>
                <a:cubicBezTo>
                  <a:pt x="1558819" y="1906546"/>
                  <a:pt x="1559105" y="1910553"/>
                  <a:pt x="1559390" y="1914100"/>
                </a:cubicBezTo>
                <a:cubicBezTo>
                  <a:pt x="1560534" y="1928441"/>
                  <a:pt x="1561105" y="1936612"/>
                  <a:pt x="1561105" y="1936612"/>
                </a:cubicBezTo>
                <a:cubicBezTo>
                  <a:pt x="1561105" y="1936612"/>
                  <a:pt x="1560248" y="1928441"/>
                  <a:pt x="1558724" y="1914254"/>
                </a:cubicBezTo>
                <a:cubicBezTo>
                  <a:pt x="1558342" y="1910709"/>
                  <a:pt x="1557961" y="1906699"/>
                  <a:pt x="1557485" y="1902382"/>
                </a:cubicBezTo>
                <a:cubicBezTo>
                  <a:pt x="1557104" y="1898066"/>
                  <a:pt x="1556818" y="1893286"/>
                  <a:pt x="1556438" y="1888351"/>
                </a:cubicBezTo>
                <a:cubicBezTo>
                  <a:pt x="1556057" y="1883263"/>
                  <a:pt x="1555675" y="1878021"/>
                  <a:pt x="1555294" y="1872316"/>
                </a:cubicBezTo>
                <a:cubicBezTo>
                  <a:pt x="1555104" y="1866610"/>
                  <a:pt x="1554818" y="1860598"/>
                  <a:pt x="1554628" y="1854429"/>
                </a:cubicBezTo>
                <a:cubicBezTo>
                  <a:pt x="1554151" y="1845949"/>
                  <a:pt x="1554151" y="1836699"/>
                  <a:pt x="1554246" y="1827294"/>
                </a:cubicBezTo>
                <a:cubicBezTo>
                  <a:pt x="1542148" y="1850575"/>
                  <a:pt x="1531384" y="1874474"/>
                  <a:pt x="1522621" y="1898682"/>
                </a:cubicBezTo>
                <a:cubicBezTo>
                  <a:pt x="1512046" y="1927669"/>
                  <a:pt x="1504045" y="1957272"/>
                  <a:pt x="1499853" y="1985951"/>
                </a:cubicBezTo>
                <a:cubicBezTo>
                  <a:pt x="1495566" y="2014475"/>
                  <a:pt x="1494614" y="2041921"/>
                  <a:pt x="1497091" y="2065666"/>
                </a:cubicBezTo>
                <a:lnTo>
                  <a:pt x="1500697" y="2082596"/>
                </a:lnTo>
                <a:lnTo>
                  <a:pt x="1498466" y="2082596"/>
                </a:lnTo>
                <a:lnTo>
                  <a:pt x="1494614" y="2066436"/>
                </a:lnTo>
                <a:cubicBezTo>
                  <a:pt x="1491565" y="2042384"/>
                  <a:pt x="1491947" y="2014013"/>
                  <a:pt x="1495662" y="1984409"/>
                </a:cubicBezTo>
                <a:cubicBezTo>
                  <a:pt x="1499378" y="1954650"/>
                  <a:pt x="1506903" y="1923815"/>
                  <a:pt x="1517096" y="1893440"/>
                </a:cubicBezTo>
                <a:cubicBezTo>
                  <a:pt x="1527288" y="1863218"/>
                  <a:pt x="1540148" y="1833306"/>
                  <a:pt x="1554818" y="1804319"/>
                </a:cubicBezTo>
                <a:cubicBezTo>
                  <a:pt x="1555294" y="1793065"/>
                  <a:pt x="1555961" y="1781345"/>
                  <a:pt x="1557199" y="1769320"/>
                </a:cubicBezTo>
                <a:cubicBezTo>
                  <a:pt x="1558628" y="1753746"/>
                  <a:pt x="1561010" y="1737864"/>
                  <a:pt x="1564154" y="1722138"/>
                </a:cubicBezTo>
                <a:cubicBezTo>
                  <a:pt x="1565582" y="1714274"/>
                  <a:pt x="1567773" y="1706566"/>
                  <a:pt x="1569583" y="1698702"/>
                </a:cubicBezTo>
                <a:cubicBezTo>
                  <a:pt x="1571774" y="1690992"/>
                  <a:pt x="1573966" y="1683283"/>
                  <a:pt x="1576442" y="1675882"/>
                </a:cubicBezTo>
                <a:cubicBezTo>
                  <a:pt x="1581586" y="1661081"/>
                  <a:pt x="1587397" y="1646895"/>
                  <a:pt x="1594160" y="1634098"/>
                </a:cubicBezTo>
                <a:cubicBezTo>
                  <a:pt x="1600924" y="1621301"/>
                  <a:pt x="1608164" y="1609427"/>
                  <a:pt x="1615975" y="1599560"/>
                </a:cubicBezTo>
                <a:cubicBezTo>
                  <a:pt x="1623595" y="1589383"/>
                  <a:pt x="1631597" y="1580749"/>
                  <a:pt x="1639503" y="1573502"/>
                </a:cubicBezTo>
                <a:cubicBezTo>
                  <a:pt x="1647315" y="1566102"/>
                  <a:pt x="1655126" y="1560242"/>
                  <a:pt x="1662461" y="1555309"/>
                </a:cubicBezTo>
                <a:cubicBezTo>
                  <a:pt x="1677131" y="1545441"/>
                  <a:pt x="1689991" y="1540044"/>
                  <a:pt x="1699136" y="1536959"/>
                </a:cubicBezTo>
                <a:lnTo>
                  <a:pt x="1704721" y="1535324"/>
                </a:lnTo>
                <a:lnTo>
                  <a:pt x="1696195" y="1523507"/>
                </a:lnTo>
                <a:lnTo>
                  <a:pt x="1644479" y="1484710"/>
                </a:lnTo>
                <a:lnTo>
                  <a:pt x="1644362" y="1486233"/>
                </a:lnTo>
                <a:cubicBezTo>
                  <a:pt x="1643980" y="1494097"/>
                  <a:pt x="1643694" y="1501035"/>
                  <a:pt x="1643505" y="1506586"/>
                </a:cubicBezTo>
                <a:cubicBezTo>
                  <a:pt x="1643028" y="1517842"/>
                  <a:pt x="1642742" y="1524316"/>
                  <a:pt x="1642742" y="1524316"/>
                </a:cubicBezTo>
                <a:cubicBezTo>
                  <a:pt x="1642742" y="1524316"/>
                  <a:pt x="1642551" y="1517842"/>
                  <a:pt x="1642265" y="1506586"/>
                </a:cubicBezTo>
                <a:cubicBezTo>
                  <a:pt x="1642076" y="1500880"/>
                  <a:pt x="1641885" y="1493941"/>
                  <a:pt x="1641695" y="1486079"/>
                </a:cubicBezTo>
                <a:lnTo>
                  <a:pt x="1641732" y="1482649"/>
                </a:lnTo>
                <a:lnTo>
                  <a:pt x="1634948" y="1477560"/>
                </a:lnTo>
                <a:lnTo>
                  <a:pt x="1611932" y="1464069"/>
                </a:lnTo>
                <a:lnTo>
                  <a:pt x="1605306" y="1486695"/>
                </a:lnTo>
                <a:cubicBezTo>
                  <a:pt x="1603400" y="1494866"/>
                  <a:pt x="1601305" y="1502730"/>
                  <a:pt x="1599685" y="1510594"/>
                </a:cubicBezTo>
                <a:cubicBezTo>
                  <a:pt x="1598256" y="1518612"/>
                  <a:pt x="1596542" y="1526168"/>
                  <a:pt x="1595589" y="1533568"/>
                </a:cubicBezTo>
                <a:cubicBezTo>
                  <a:pt x="1594637" y="1540969"/>
                  <a:pt x="1593588" y="1547908"/>
                  <a:pt x="1593017" y="1554538"/>
                </a:cubicBezTo>
                <a:cubicBezTo>
                  <a:pt x="1592636" y="1561167"/>
                  <a:pt x="1592255" y="1567181"/>
                  <a:pt x="1591970" y="1572576"/>
                </a:cubicBezTo>
                <a:cubicBezTo>
                  <a:pt x="1591588" y="1577974"/>
                  <a:pt x="1591970" y="1582753"/>
                  <a:pt x="1591970" y="1586607"/>
                </a:cubicBezTo>
                <a:cubicBezTo>
                  <a:pt x="1592064" y="1594471"/>
                  <a:pt x="1592159" y="1598944"/>
                  <a:pt x="1592159" y="1598944"/>
                </a:cubicBezTo>
                <a:cubicBezTo>
                  <a:pt x="1592159" y="1598944"/>
                  <a:pt x="1591970" y="1594471"/>
                  <a:pt x="1591493" y="1586763"/>
                </a:cubicBezTo>
                <a:cubicBezTo>
                  <a:pt x="1591398" y="1582909"/>
                  <a:pt x="1590730" y="1578127"/>
                  <a:pt x="1590921" y="1572732"/>
                </a:cubicBezTo>
                <a:cubicBezTo>
                  <a:pt x="1591016" y="1567334"/>
                  <a:pt x="1591207" y="1561167"/>
                  <a:pt x="1591302" y="1554384"/>
                </a:cubicBezTo>
                <a:cubicBezTo>
                  <a:pt x="1591588" y="1547599"/>
                  <a:pt x="1592445" y="1540506"/>
                  <a:pt x="1593017" y="1532798"/>
                </a:cubicBezTo>
                <a:cubicBezTo>
                  <a:pt x="1593683" y="1525088"/>
                  <a:pt x="1595113" y="1517379"/>
                  <a:pt x="1596256" y="1509053"/>
                </a:cubicBezTo>
                <a:cubicBezTo>
                  <a:pt x="1597589" y="1500880"/>
                  <a:pt x="1599399" y="1492709"/>
                  <a:pt x="1601019" y="1484229"/>
                </a:cubicBezTo>
                <a:lnTo>
                  <a:pt x="1606766" y="1461041"/>
                </a:lnTo>
                <a:lnTo>
                  <a:pt x="1601540" y="1457978"/>
                </a:lnTo>
                <a:cubicBezTo>
                  <a:pt x="1595766" y="1454740"/>
                  <a:pt x="1590405" y="1450577"/>
                  <a:pt x="1584837" y="1446876"/>
                </a:cubicBezTo>
                <a:cubicBezTo>
                  <a:pt x="1579371" y="1443175"/>
                  <a:pt x="1573803" y="1439321"/>
                  <a:pt x="1568442" y="1434851"/>
                </a:cubicBezTo>
                <a:lnTo>
                  <a:pt x="1566345" y="1433140"/>
                </a:lnTo>
                <a:lnTo>
                  <a:pt x="1566344" y="1433193"/>
                </a:lnTo>
                <a:lnTo>
                  <a:pt x="1565972" y="1439479"/>
                </a:lnTo>
                <a:lnTo>
                  <a:pt x="1571020" y="1459828"/>
                </a:lnTo>
                <a:cubicBezTo>
                  <a:pt x="1578443" y="1492823"/>
                  <a:pt x="1586486" y="1538617"/>
                  <a:pt x="1586898" y="1585645"/>
                </a:cubicBezTo>
                <a:cubicBezTo>
                  <a:pt x="1587002" y="1597363"/>
                  <a:pt x="1586693" y="1609081"/>
                  <a:pt x="1585662" y="1620490"/>
                </a:cubicBezTo>
                <a:cubicBezTo>
                  <a:pt x="1584837" y="1632055"/>
                  <a:pt x="1583186" y="1643155"/>
                  <a:pt x="1581125" y="1653641"/>
                </a:cubicBezTo>
                <a:cubicBezTo>
                  <a:pt x="1578856" y="1663971"/>
                  <a:pt x="1576279" y="1673993"/>
                  <a:pt x="1573082" y="1682782"/>
                </a:cubicBezTo>
                <a:cubicBezTo>
                  <a:pt x="1569988" y="1691724"/>
                  <a:pt x="1566380" y="1699588"/>
                  <a:pt x="1562771" y="1706373"/>
                </a:cubicBezTo>
                <a:cubicBezTo>
                  <a:pt x="1560812" y="1709609"/>
                  <a:pt x="1559163" y="1713003"/>
                  <a:pt x="1557307" y="1715777"/>
                </a:cubicBezTo>
                <a:cubicBezTo>
                  <a:pt x="1555450" y="1718554"/>
                  <a:pt x="1553594" y="1721174"/>
                  <a:pt x="1551945" y="1723641"/>
                </a:cubicBezTo>
                <a:cubicBezTo>
                  <a:pt x="1548440" y="1728422"/>
                  <a:pt x="1545139" y="1732121"/>
                  <a:pt x="1542459" y="1735205"/>
                </a:cubicBezTo>
                <a:cubicBezTo>
                  <a:pt x="1536787" y="1740756"/>
                  <a:pt x="1533591" y="1743839"/>
                  <a:pt x="1533591" y="1743839"/>
                </a:cubicBezTo>
                <a:cubicBezTo>
                  <a:pt x="1533591" y="1743839"/>
                  <a:pt x="1536685" y="1740447"/>
                  <a:pt x="1542150" y="1734589"/>
                </a:cubicBezTo>
                <a:cubicBezTo>
                  <a:pt x="1544623" y="1731351"/>
                  <a:pt x="1547821" y="1727497"/>
                  <a:pt x="1551120" y="1722562"/>
                </a:cubicBezTo>
                <a:cubicBezTo>
                  <a:pt x="1552666" y="1719942"/>
                  <a:pt x="1554420" y="1717320"/>
                  <a:pt x="1556172" y="1714391"/>
                </a:cubicBezTo>
                <a:cubicBezTo>
                  <a:pt x="1557925" y="1711460"/>
                  <a:pt x="1559472" y="1708068"/>
                  <a:pt x="1561224" y="1704677"/>
                </a:cubicBezTo>
                <a:cubicBezTo>
                  <a:pt x="1564524" y="1697738"/>
                  <a:pt x="1567823" y="1689874"/>
                  <a:pt x="1570504" y="1680931"/>
                </a:cubicBezTo>
                <a:cubicBezTo>
                  <a:pt x="1573288" y="1672142"/>
                  <a:pt x="1575454" y="1662430"/>
                  <a:pt x="1577310" y="1652099"/>
                </a:cubicBezTo>
                <a:cubicBezTo>
                  <a:pt x="1578959" y="1641769"/>
                  <a:pt x="1580197" y="1630821"/>
                  <a:pt x="1580713" y="1619719"/>
                </a:cubicBezTo>
                <a:cubicBezTo>
                  <a:pt x="1581331" y="1608619"/>
                  <a:pt x="1581227" y="1597208"/>
                  <a:pt x="1580815" y="1585952"/>
                </a:cubicBezTo>
                <a:cubicBezTo>
                  <a:pt x="1579887" y="1563210"/>
                  <a:pt x="1577129" y="1540853"/>
                  <a:pt x="1573559" y="1520230"/>
                </a:cubicBezTo>
                <a:lnTo>
                  <a:pt x="1563440" y="1474079"/>
                </a:lnTo>
                <a:lnTo>
                  <a:pt x="1558914" y="1509823"/>
                </a:lnTo>
                <a:cubicBezTo>
                  <a:pt x="1553866" y="1540815"/>
                  <a:pt x="1545102" y="1576123"/>
                  <a:pt x="1531098" y="1609274"/>
                </a:cubicBezTo>
                <a:cubicBezTo>
                  <a:pt x="1524335" y="1625155"/>
                  <a:pt x="1516524" y="1640728"/>
                  <a:pt x="1507570" y="1654912"/>
                </a:cubicBezTo>
                <a:cubicBezTo>
                  <a:pt x="1505760" y="1660926"/>
                  <a:pt x="1501091" y="1676807"/>
                  <a:pt x="1495186" y="1698856"/>
                </a:cubicBezTo>
                <a:cubicBezTo>
                  <a:pt x="1491470" y="1713042"/>
                  <a:pt x="1487184" y="1729693"/>
                  <a:pt x="1483088" y="1747887"/>
                </a:cubicBezTo>
                <a:cubicBezTo>
                  <a:pt x="1478992" y="1766082"/>
                  <a:pt x="1474801" y="1785508"/>
                  <a:pt x="1471276" y="1805399"/>
                </a:cubicBezTo>
                <a:cubicBezTo>
                  <a:pt x="1469371" y="1815267"/>
                  <a:pt x="1467942" y="1825288"/>
                  <a:pt x="1466322" y="1835156"/>
                </a:cubicBezTo>
                <a:cubicBezTo>
                  <a:pt x="1464607" y="1845024"/>
                  <a:pt x="1463655" y="1854892"/>
                  <a:pt x="1462322" y="1864299"/>
                </a:cubicBezTo>
                <a:cubicBezTo>
                  <a:pt x="1461083" y="1873858"/>
                  <a:pt x="1460416" y="1883109"/>
                  <a:pt x="1459559" y="1891897"/>
                </a:cubicBezTo>
                <a:cubicBezTo>
                  <a:pt x="1458796" y="1900686"/>
                  <a:pt x="1458607" y="1909012"/>
                  <a:pt x="1458130" y="1916722"/>
                </a:cubicBezTo>
                <a:cubicBezTo>
                  <a:pt x="1457749" y="1924431"/>
                  <a:pt x="1458035" y="1931523"/>
                  <a:pt x="1457939" y="1937846"/>
                </a:cubicBezTo>
                <a:cubicBezTo>
                  <a:pt x="1457844" y="1944166"/>
                  <a:pt x="1458321" y="1949564"/>
                  <a:pt x="1458607" y="1954034"/>
                </a:cubicBezTo>
                <a:cubicBezTo>
                  <a:pt x="1459178" y="1963132"/>
                  <a:pt x="1459559" y="1968219"/>
                  <a:pt x="1459559" y="1968219"/>
                </a:cubicBezTo>
                <a:cubicBezTo>
                  <a:pt x="1459559" y="1968219"/>
                  <a:pt x="1459082" y="1963132"/>
                  <a:pt x="1458321" y="1954188"/>
                </a:cubicBezTo>
                <a:cubicBezTo>
                  <a:pt x="1457939" y="1949717"/>
                  <a:pt x="1457464" y="1944322"/>
                  <a:pt x="1457464" y="1937999"/>
                </a:cubicBezTo>
                <a:cubicBezTo>
                  <a:pt x="1457464" y="1931677"/>
                  <a:pt x="1456987" y="1924431"/>
                  <a:pt x="1457273" y="1916722"/>
                </a:cubicBezTo>
                <a:cubicBezTo>
                  <a:pt x="1457653" y="1908859"/>
                  <a:pt x="1457749" y="1900378"/>
                  <a:pt x="1458321" y="1891589"/>
                </a:cubicBezTo>
                <a:cubicBezTo>
                  <a:pt x="1459082" y="1882800"/>
                  <a:pt x="1459559" y="1873395"/>
                  <a:pt x="1460606" y="1863836"/>
                </a:cubicBezTo>
                <a:cubicBezTo>
                  <a:pt x="1461750" y="1854276"/>
                  <a:pt x="1462608" y="1844254"/>
                  <a:pt x="1464132" y="1834387"/>
                </a:cubicBezTo>
                <a:cubicBezTo>
                  <a:pt x="1465561" y="1824517"/>
                  <a:pt x="1466799" y="1814342"/>
                  <a:pt x="1468608" y="1804319"/>
                </a:cubicBezTo>
                <a:cubicBezTo>
                  <a:pt x="1471848" y="1784276"/>
                  <a:pt x="1475753" y="1764540"/>
                  <a:pt x="1479563" y="1746037"/>
                </a:cubicBezTo>
                <a:cubicBezTo>
                  <a:pt x="1483373" y="1727536"/>
                  <a:pt x="1487374" y="1710574"/>
                  <a:pt x="1490899" y="1696080"/>
                </a:cubicBezTo>
                <a:cubicBezTo>
                  <a:pt x="1493471" y="1685750"/>
                  <a:pt x="1495852" y="1676807"/>
                  <a:pt x="1497758" y="1669406"/>
                </a:cubicBezTo>
                <a:cubicBezTo>
                  <a:pt x="1490899" y="1678966"/>
                  <a:pt x="1483755" y="1688063"/>
                  <a:pt x="1476134" y="1696236"/>
                </a:cubicBezTo>
                <a:cubicBezTo>
                  <a:pt x="1464989" y="1707645"/>
                  <a:pt x="1453462" y="1717666"/>
                  <a:pt x="1441555" y="1725684"/>
                </a:cubicBezTo>
                <a:cubicBezTo>
                  <a:pt x="1435648" y="1729847"/>
                  <a:pt x="1429647" y="1733240"/>
                  <a:pt x="1423741" y="1736785"/>
                </a:cubicBezTo>
                <a:cubicBezTo>
                  <a:pt x="1417740" y="1739870"/>
                  <a:pt x="1411834" y="1742953"/>
                  <a:pt x="1406023" y="1745728"/>
                </a:cubicBezTo>
                <a:cubicBezTo>
                  <a:pt x="1382684" y="1756521"/>
                  <a:pt x="1361251" y="1768239"/>
                  <a:pt x="1343438" y="1780575"/>
                </a:cubicBezTo>
                <a:cubicBezTo>
                  <a:pt x="1325530" y="1792756"/>
                  <a:pt x="1311526" y="1805862"/>
                  <a:pt x="1302571" y="1817117"/>
                </a:cubicBezTo>
                <a:cubicBezTo>
                  <a:pt x="1298095" y="1822822"/>
                  <a:pt x="1294951" y="1827910"/>
                  <a:pt x="1292951" y="1831611"/>
                </a:cubicBezTo>
                <a:cubicBezTo>
                  <a:pt x="1290950" y="1835312"/>
                  <a:pt x="1289998" y="1837469"/>
                  <a:pt x="1289998" y="1837469"/>
                </a:cubicBezTo>
                <a:cubicBezTo>
                  <a:pt x="1289998" y="1837469"/>
                  <a:pt x="1290950" y="1835312"/>
                  <a:pt x="1292856" y="1831456"/>
                </a:cubicBezTo>
                <a:cubicBezTo>
                  <a:pt x="1294856" y="1827601"/>
                  <a:pt x="1297904" y="1822359"/>
                  <a:pt x="1302286" y="1816499"/>
                </a:cubicBezTo>
                <a:lnTo>
                  <a:pt x="1334029" y="1786276"/>
                </a:lnTo>
                <a:lnTo>
                  <a:pt x="1332838" y="1775448"/>
                </a:lnTo>
                <a:cubicBezTo>
                  <a:pt x="1332426" y="1771438"/>
                  <a:pt x="1331910" y="1766812"/>
                  <a:pt x="1331291" y="1761417"/>
                </a:cubicBezTo>
                <a:cubicBezTo>
                  <a:pt x="1330673" y="1756021"/>
                  <a:pt x="1329333" y="1750161"/>
                  <a:pt x="1328301" y="1743685"/>
                </a:cubicBezTo>
                <a:cubicBezTo>
                  <a:pt x="1327167" y="1737209"/>
                  <a:pt x="1326033" y="1730117"/>
                  <a:pt x="1324074" y="1723024"/>
                </a:cubicBezTo>
                <a:cubicBezTo>
                  <a:pt x="1322115" y="1715777"/>
                  <a:pt x="1320775" y="1707915"/>
                  <a:pt x="1318196" y="1700513"/>
                </a:cubicBezTo>
                <a:cubicBezTo>
                  <a:pt x="1315722" y="1692958"/>
                  <a:pt x="1313660" y="1684785"/>
                  <a:pt x="1310567" y="1677386"/>
                </a:cubicBezTo>
                <a:cubicBezTo>
                  <a:pt x="1307680" y="1669831"/>
                  <a:pt x="1304896" y="1661967"/>
                  <a:pt x="1301390" y="1654720"/>
                </a:cubicBezTo>
                <a:lnTo>
                  <a:pt x="1296441" y="1643773"/>
                </a:lnTo>
                <a:cubicBezTo>
                  <a:pt x="1294585" y="1640381"/>
                  <a:pt x="1292729" y="1636834"/>
                  <a:pt x="1290976" y="1633443"/>
                </a:cubicBezTo>
                <a:lnTo>
                  <a:pt x="1290952" y="1633401"/>
                </a:lnTo>
                <a:lnTo>
                  <a:pt x="1291331" y="1653833"/>
                </a:lnTo>
                <a:cubicBezTo>
                  <a:pt x="1291713" y="1660154"/>
                  <a:pt x="1292093" y="1666014"/>
                  <a:pt x="1292474" y="1671103"/>
                </a:cubicBezTo>
                <a:cubicBezTo>
                  <a:pt x="1292665" y="1676345"/>
                  <a:pt x="1293522" y="1680661"/>
                  <a:pt x="1293903" y="1684362"/>
                </a:cubicBezTo>
                <a:cubicBezTo>
                  <a:pt x="1294856" y="1691610"/>
                  <a:pt x="1295428" y="1695773"/>
                  <a:pt x="1295428" y="1695773"/>
                </a:cubicBezTo>
                <a:cubicBezTo>
                  <a:pt x="1295428" y="1695773"/>
                  <a:pt x="1294856" y="1691610"/>
                  <a:pt x="1293713" y="1684362"/>
                </a:cubicBezTo>
                <a:cubicBezTo>
                  <a:pt x="1293236" y="1680817"/>
                  <a:pt x="1292284" y="1676500"/>
                  <a:pt x="1291998" y="1671256"/>
                </a:cubicBezTo>
                <a:cubicBezTo>
                  <a:pt x="1291522" y="1666168"/>
                  <a:pt x="1291045" y="1660310"/>
                  <a:pt x="1290473" y="1653987"/>
                </a:cubicBezTo>
                <a:cubicBezTo>
                  <a:pt x="1290284" y="1647513"/>
                  <a:pt x="1289998" y="1640728"/>
                  <a:pt x="1289712" y="1633326"/>
                </a:cubicBezTo>
                <a:lnTo>
                  <a:pt x="1289712" y="1631237"/>
                </a:lnTo>
                <a:lnTo>
                  <a:pt x="1279840" y="1614014"/>
                </a:lnTo>
                <a:cubicBezTo>
                  <a:pt x="1276026" y="1608001"/>
                  <a:pt x="1272210" y="1602296"/>
                  <a:pt x="1268499" y="1597208"/>
                </a:cubicBezTo>
                <a:cubicBezTo>
                  <a:pt x="1264683" y="1592275"/>
                  <a:pt x="1261177" y="1587340"/>
                  <a:pt x="1257672" y="1583332"/>
                </a:cubicBezTo>
                <a:cubicBezTo>
                  <a:pt x="1252413" y="1576856"/>
                  <a:pt x="1247567" y="1571614"/>
                  <a:pt x="1243649" y="1567760"/>
                </a:cubicBezTo>
                <a:lnTo>
                  <a:pt x="1243661" y="1568365"/>
                </a:lnTo>
                <a:lnTo>
                  <a:pt x="1244368" y="1572576"/>
                </a:lnTo>
                <a:cubicBezTo>
                  <a:pt x="1245988" y="1580287"/>
                  <a:pt x="1246846" y="1584759"/>
                  <a:pt x="1246846" y="1584759"/>
                </a:cubicBezTo>
                <a:cubicBezTo>
                  <a:pt x="1246846" y="1584759"/>
                  <a:pt x="1245892" y="1580440"/>
                  <a:pt x="1244177" y="1572732"/>
                </a:cubicBezTo>
                <a:lnTo>
                  <a:pt x="1243699" y="1570189"/>
                </a:lnTo>
                <a:lnTo>
                  <a:pt x="1244062" y="1587649"/>
                </a:lnTo>
                <a:cubicBezTo>
                  <a:pt x="1244062" y="1612473"/>
                  <a:pt x="1241793" y="1637450"/>
                  <a:pt x="1237669" y="1661658"/>
                </a:cubicBezTo>
                <a:cubicBezTo>
                  <a:pt x="1236741" y="1667825"/>
                  <a:pt x="1235606" y="1673839"/>
                  <a:pt x="1234370" y="1679697"/>
                </a:cubicBezTo>
                <a:cubicBezTo>
                  <a:pt x="1233132" y="1685557"/>
                  <a:pt x="1232100" y="1691571"/>
                  <a:pt x="1230658" y="1697429"/>
                </a:cubicBezTo>
                <a:cubicBezTo>
                  <a:pt x="1227770" y="1708840"/>
                  <a:pt x="1224883" y="1720249"/>
                  <a:pt x="1221996" y="1731658"/>
                </a:cubicBezTo>
                <a:cubicBezTo>
                  <a:pt x="1219831" y="1739831"/>
                  <a:pt x="1217975" y="1748004"/>
                  <a:pt x="1216119" y="1756175"/>
                </a:cubicBezTo>
                <a:cubicBezTo>
                  <a:pt x="1216532" y="1756791"/>
                  <a:pt x="1216841" y="1757716"/>
                  <a:pt x="1217253" y="1758332"/>
                </a:cubicBezTo>
                <a:cubicBezTo>
                  <a:pt x="1220140" y="1763421"/>
                  <a:pt x="1222615" y="1768665"/>
                  <a:pt x="1225502" y="1773135"/>
                </a:cubicBezTo>
                <a:cubicBezTo>
                  <a:pt x="1228388" y="1777761"/>
                  <a:pt x="1231070" y="1782231"/>
                  <a:pt x="1233751" y="1786550"/>
                </a:cubicBezTo>
                <a:cubicBezTo>
                  <a:pt x="1236431" y="1790867"/>
                  <a:pt x="1239318" y="1794721"/>
                  <a:pt x="1241895" y="1798577"/>
                </a:cubicBezTo>
                <a:cubicBezTo>
                  <a:pt x="1247051" y="1806439"/>
                  <a:pt x="1252104" y="1812915"/>
                  <a:pt x="1256641" y="1818775"/>
                </a:cubicBezTo>
                <a:cubicBezTo>
                  <a:pt x="1261075" y="1824787"/>
                  <a:pt x="1265096" y="1829722"/>
                  <a:pt x="1268499" y="1833576"/>
                </a:cubicBezTo>
                <a:cubicBezTo>
                  <a:pt x="1275303" y="1841593"/>
                  <a:pt x="1279118" y="1846066"/>
                  <a:pt x="1279118" y="1846066"/>
                </a:cubicBezTo>
                <a:cubicBezTo>
                  <a:pt x="1279118" y="1846066"/>
                  <a:pt x="1275096" y="1841749"/>
                  <a:pt x="1268189" y="1834194"/>
                </a:cubicBezTo>
                <a:cubicBezTo>
                  <a:pt x="1264683" y="1830491"/>
                  <a:pt x="1260456" y="1825867"/>
                  <a:pt x="1255918" y="1820163"/>
                </a:cubicBezTo>
                <a:cubicBezTo>
                  <a:pt x="1251176" y="1814612"/>
                  <a:pt x="1245917" y="1808289"/>
                  <a:pt x="1240555" y="1800734"/>
                </a:cubicBezTo>
                <a:cubicBezTo>
                  <a:pt x="1237875" y="1797034"/>
                  <a:pt x="1234884" y="1793333"/>
                  <a:pt x="1232100" y="1789170"/>
                </a:cubicBezTo>
                <a:cubicBezTo>
                  <a:pt x="1229316" y="1785007"/>
                  <a:pt x="1226430" y="1780536"/>
                  <a:pt x="1223440" y="1776064"/>
                </a:cubicBezTo>
                <a:cubicBezTo>
                  <a:pt x="1220449" y="1771747"/>
                  <a:pt x="1217768" y="1766659"/>
                  <a:pt x="1214881" y="1761726"/>
                </a:cubicBezTo>
                <a:cubicBezTo>
                  <a:pt x="1212201" y="1773906"/>
                  <a:pt x="1209829" y="1786241"/>
                  <a:pt x="1207870" y="1798421"/>
                </a:cubicBezTo>
                <a:cubicBezTo>
                  <a:pt x="1204365" y="1820470"/>
                  <a:pt x="1202302" y="1842365"/>
                  <a:pt x="1202509" y="1863026"/>
                </a:cubicBezTo>
                <a:cubicBezTo>
                  <a:pt x="1202818" y="1883686"/>
                  <a:pt x="1205189" y="1903422"/>
                  <a:pt x="1210861" y="1919303"/>
                </a:cubicBezTo>
                <a:cubicBezTo>
                  <a:pt x="1213438" y="1927476"/>
                  <a:pt x="1217149" y="1934260"/>
                  <a:pt x="1220759" y="1940427"/>
                </a:cubicBezTo>
                <a:cubicBezTo>
                  <a:pt x="1224573" y="1946287"/>
                  <a:pt x="1228802" y="1951066"/>
                  <a:pt x="1232926" y="1955076"/>
                </a:cubicBezTo>
                <a:cubicBezTo>
                  <a:pt x="1241381" y="1962631"/>
                  <a:pt x="1249733" y="1966794"/>
                  <a:pt x="1256641" y="1968951"/>
                </a:cubicBezTo>
                <a:cubicBezTo>
                  <a:pt x="1263652" y="1971264"/>
                  <a:pt x="1269323" y="1971882"/>
                  <a:pt x="1273138" y="1972036"/>
                </a:cubicBezTo>
                <a:cubicBezTo>
                  <a:pt x="1276954" y="1972345"/>
                  <a:pt x="1279015" y="1972036"/>
                  <a:pt x="1279015" y="1972036"/>
                </a:cubicBezTo>
                <a:cubicBezTo>
                  <a:pt x="1279015" y="1972036"/>
                  <a:pt x="1276954" y="1972345"/>
                  <a:pt x="1273138" y="1972345"/>
                </a:cubicBezTo>
                <a:cubicBezTo>
                  <a:pt x="1269323" y="1972345"/>
                  <a:pt x="1263652" y="1972036"/>
                  <a:pt x="1256537" y="1970185"/>
                </a:cubicBezTo>
                <a:cubicBezTo>
                  <a:pt x="1249526" y="1968182"/>
                  <a:pt x="1240969" y="1964635"/>
                  <a:pt x="1232100" y="1957233"/>
                </a:cubicBezTo>
                <a:cubicBezTo>
                  <a:pt x="1227770" y="1953379"/>
                  <a:pt x="1223336" y="1948753"/>
                  <a:pt x="1219212" y="1942740"/>
                </a:cubicBezTo>
                <a:cubicBezTo>
                  <a:pt x="1215294" y="1936572"/>
                  <a:pt x="1211273" y="1929634"/>
                  <a:pt x="1208385" y="1921309"/>
                </a:cubicBezTo>
                <a:cubicBezTo>
                  <a:pt x="1202199" y="1904965"/>
                  <a:pt x="1199209" y="1884612"/>
                  <a:pt x="1198383" y="1863335"/>
                </a:cubicBezTo>
                <a:cubicBezTo>
                  <a:pt x="1197662" y="1842056"/>
                  <a:pt x="1199313" y="1819391"/>
                  <a:pt x="1202302" y="1796725"/>
                </a:cubicBezTo>
                <a:cubicBezTo>
                  <a:pt x="1204261" y="1782231"/>
                  <a:pt x="1206942" y="1767430"/>
                  <a:pt x="1209933" y="1752628"/>
                </a:cubicBezTo>
                <a:cubicBezTo>
                  <a:pt x="1208694" y="1750315"/>
                  <a:pt x="1207458" y="1748157"/>
                  <a:pt x="1206221" y="1745689"/>
                </a:cubicBezTo>
                <a:cubicBezTo>
                  <a:pt x="1203437" y="1740293"/>
                  <a:pt x="1200550" y="1734589"/>
                  <a:pt x="1198075" y="1728575"/>
                </a:cubicBezTo>
                <a:cubicBezTo>
                  <a:pt x="1195394" y="1722715"/>
                  <a:pt x="1192816" y="1716548"/>
                  <a:pt x="1190548" y="1710072"/>
                </a:cubicBezTo>
                <a:lnTo>
                  <a:pt x="1187042" y="1700513"/>
                </a:lnTo>
                <a:lnTo>
                  <a:pt x="1183948" y="1690492"/>
                </a:lnTo>
                <a:cubicBezTo>
                  <a:pt x="1181784" y="1683862"/>
                  <a:pt x="1180133" y="1676768"/>
                  <a:pt x="1178381" y="1669831"/>
                </a:cubicBezTo>
                <a:cubicBezTo>
                  <a:pt x="1176628" y="1662892"/>
                  <a:pt x="1175391" y="1655491"/>
                  <a:pt x="1174051" y="1648399"/>
                </a:cubicBezTo>
                <a:cubicBezTo>
                  <a:pt x="1173123" y="1640997"/>
                  <a:pt x="1171782" y="1633905"/>
                  <a:pt x="1171266" y="1626504"/>
                </a:cubicBezTo>
                <a:cubicBezTo>
                  <a:pt x="1169720" y="1611857"/>
                  <a:pt x="1169513" y="1597208"/>
                  <a:pt x="1169926" y="1583177"/>
                </a:cubicBezTo>
                <a:lnTo>
                  <a:pt x="1171284" y="1568853"/>
                </a:lnTo>
                <a:lnTo>
                  <a:pt x="1163017" y="1572269"/>
                </a:lnTo>
                <a:cubicBezTo>
                  <a:pt x="1153015" y="1575661"/>
                  <a:pt x="1147300" y="1577665"/>
                  <a:pt x="1147300" y="1577665"/>
                </a:cubicBezTo>
                <a:cubicBezTo>
                  <a:pt x="1147300" y="1577665"/>
                  <a:pt x="1153015" y="1575507"/>
                  <a:pt x="1162921" y="1571498"/>
                </a:cubicBezTo>
                <a:lnTo>
                  <a:pt x="1171412" y="1567509"/>
                </a:lnTo>
                <a:lnTo>
                  <a:pt x="1173741" y="1542934"/>
                </a:lnTo>
                <a:cubicBezTo>
                  <a:pt x="1175700" y="1530291"/>
                  <a:pt x="1178277" y="1518574"/>
                  <a:pt x="1180959" y="1508089"/>
                </a:cubicBezTo>
                <a:cubicBezTo>
                  <a:pt x="1186527" y="1486965"/>
                  <a:pt x="1192919" y="1470621"/>
                  <a:pt x="1197766" y="1459519"/>
                </a:cubicBezTo>
                <a:cubicBezTo>
                  <a:pt x="1199518" y="1455356"/>
                  <a:pt x="1201065" y="1452120"/>
                  <a:pt x="1202405" y="1449498"/>
                </a:cubicBezTo>
                <a:cubicBezTo>
                  <a:pt x="1196838" y="1437933"/>
                  <a:pt x="1190858" y="1427449"/>
                  <a:pt x="1184876" y="1418198"/>
                </a:cubicBezTo>
                <a:lnTo>
                  <a:pt x="1167488" y="1395173"/>
                </a:lnTo>
                <a:lnTo>
                  <a:pt x="1162160" y="1411607"/>
                </a:lnTo>
                <a:cubicBezTo>
                  <a:pt x="1160731" y="1417003"/>
                  <a:pt x="1159493" y="1422245"/>
                  <a:pt x="1158254" y="1427026"/>
                </a:cubicBezTo>
                <a:cubicBezTo>
                  <a:pt x="1157110" y="1431959"/>
                  <a:pt x="1156158" y="1436585"/>
                  <a:pt x="1155206" y="1440902"/>
                </a:cubicBezTo>
                <a:cubicBezTo>
                  <a:pt x="1153300" y="1449537"/>
                  <a:pt x="1151776" y="1456938"/>
                  <a:pt x="1150728" y="1462950"/>
                </a:cubicBezTo>
                <a:cubicBezTo>
                  <a:pt x="1148538" y="1474977"/>
                  <a:pt x="1147300" y="1481453"/>
                  <a:pt x="1147300" y="1481453"/>
                </a:cubicBezTo>
                <a:cubicBezTo>
                  <a:pt x="1147300" y="1481453"/>
                  <a:pt x="1148347" y="1474977"/>
                  <a:pt x="1150348" y="1462796"/>
                </a:cubicBezTo>
                <a:cubicBezTo>
                  <a:pt x="1151300" y="1456629"/>
                  <a:pt x="1152634" y="1449074"/>
                  <a:pt x="1154349" y="1440439"/>
                </a:cubicBezTo>
                <a:cubicBezTo>
                  <a:pt x="1155206" y="1436122"/>
                  <a:pt x="1156158" y="1431343"/>
                  <a:pt x="1157110" y="1426408"/>
                </a:cubicBezTo>
                <a:cubicBezTo>
                  <a:pt x="1158159" y="1421475"/>
                  <a:pt x="1159397" y="1416233"/>
                  <a:pt x="1160636" y="1410682"/>
                </a:cubicBezTo>
                <a:lnTo>
                  <a:pt x="1165854" y="1393009"/>
                </a:lnTo>
                <a:lnTo>
                  <a:pt x="1160672" y="1386147"/>
                </a:lnTo>
                <a:cubicBezTo>
                  <a:pt x="1152991" y="1377416"/>
                  <a:pt x="1145902" y="1370555"/>
                  <a:pt x="1140024" y="1365312"/>
                </a:cubicBezTo>
                <a:cubicBezTo>
                  <a:pt x="1138581" y="1364078"/>
                  <a:pt x="1137240" y="1362999"/>
                  <a:pt x="1136003" y="1361920"/>
                </a:cubicBezTo>
                <a:cubicBezTo>
                  <a:pt x="1137035" y="1374101"/>
                  <a:pt x="1137859" y="1386281"/>
                  <a:pt x="1138375" y="1398925"/>
                </a:cubicBezTo>
                <a:cubicBezTo>
                  <a:pt x="1139509" y="1428837"/>
                  <a:pt x="1139200" y="1459828"/>
                  <a:pt x="1136828" y="1490973"/>
                </a:cubicBezTo>
                <a:cubicBezTo>
                  <a:pt x="1134456" y="1522120"/>
                  <a:pt x="1129713" y="1553420"/>
                  <a:pt x="1122496" y="1583486"/>
                </a:cubicBezTo>
                <a:cubicBezTo>
                  <a:pt x="1119402" y="1596591"/>
                  <a:pt x="1115691" y="1609235"/>
                  <a:pt x="1111773" y="1621569"/>
                </a:cubicBezTo>
                <a:lnTo>
                  <a:pt x="1112391" y="1621878"/>
                </a:lnTo>
                <a:cubicBezTo>
                  <a:pt x="1112391" y="1621878"/>
                  <a:pt x="1111154" y="1626657"/>
                  <a:pt x="1109298" y="1635138"/>
                </a:cubicBezTo>
                <a:cubicBezTo>
                  <a:pt x="1107442" y="1643618"/>
                  <a:pt x="1104864" y="1655800"/>
                  <a:pt x="1102183" y="1670754"/>
                </a:cubicBezTo>
                <a:cubicBezTo>
                  <a:pt x="1096822" y="1700513"/>
                  <a:pt x="1090945" y="1740910"/>
                  <a:pt x="1088780" y="1781924"/>
                </a:cubicBezTo>
                <a:cubicBezTo>
                  <a:pt x="1088264" y="1792254"/>
                  <a:pt x="1087955" y="1802431"/>
                  <a:pt x="1087955" y="1812606"/>
                </a:cubicBezTo>
                <a:cubicBezTo>
                  <a:pt x="1087955" y="1822629"/>
                  <a:pt x="1088161" y="1832651"/>
                  <a:pt x="1088883" y="1842211"/>
                </a:cubicBezTo>
                <a:cubicBezTo>
                  <a:pt x="1090120" y="1861484"/>
                  <a:pt x="1092697" y="1879216"/>
                  <a:pt x="1096203" y="1893710"/>
                </a:cubicBezTo>
                <a:cubicBezTo>
                  <a:pt x="1098059" y="1900956"/>
                  <a:pt x="1099812" y="1907432"/>
                  <a:pt x="1101874" y="1912983"/>
                </a:cubicBezTo>
                <a:cubicBezTo>
                  <a:pt x="1103730" y="1918687"/>
                  <a:pt x="1105792" y="1923158"/>
                  <a:pt x="1107442" y="1927014"/>
                </a:cubicBezTo>
                <a:cubicBezTo>
                  <a:pt x="1109092" y="1930714"/>
                  <a:pt x="1110742" y="1933334"/>
                  <a:pt x="1111670" y="1935340"/>
                </a:cubicBezTo>
                <a:cubicBezTo>
                  <a:pt x="1112701" y="1937189"/>
                  <a:pt x="1113217" y="1938269"/>
                  <a:pt x="1113217" y="1938269"/>
                </a:cubicBezTo>
                <a:cubicBezTo>
                  <a:pt x="1113217" y="1938269"/>
                  <a:pt x="1112598" y="1937344"/>
                  <a:pt x="1111566" y="1935494"/>
                </a:cubicBezTo>
                <a:cubicBezTo>
                  <a:pt x="1110535" y="1933643"/>
                  <a:pt x="1108783" y="1931175"/>
                  <a:pt x="1107030" y="1927476"/>
                </a:cubicBezTo>
                <a:cubicBezTo>
                  <a:pt x="1105174" y="1923776"/>
                  <a:pt x="1102906" y="1919303"/>
                  <a:pt x="1100843" y="1913752"/>
                </a:cubicBezTo>
                <a:cubicBezTo>
                  <a:pt x="1098575" y="1908357"/>
                  <a:pt x="1096512" y="1901881"/>
                  <a:pt x="1094451" y="1894633"/>
                </a:cubicBezTo>
                <a:cubicBezTo>
                  <a:pt x="1090429" y="1880141"/>
                  <a:pt x="1087129" y="1862254"/>
                  <a:pt x="1085170" y="1842827"/>
                </a:cubicBezTo>
                <a:cubicBezTo>
                  <a:pt x="1084140" y="1833113"/>
                  <a:pt x="1083521" y="1822936"/>
                  <a:pt x="1083108" y="1812606"/>
                </a:cubicBezTo>
                <a:cubicBezTo>
                  <a:pt x="1082696" y="1802276"/>
                  <a:pt x="1082696" y="1791792"/>
                  <a:pt x="1082798" y="1781306"/>
                </a:cubicBezTo>
                <a:cubicBezTo>
                  <a:pt x="1083417" y="1742606"/>
                  <a:pt x="1087233" y="1704214"/>
                  <a:pt x="1091357" y="1674302"/>
                </a:cubicBezTo>
                <a:cubicBezTo>
                  <a:pt x="1086305" y="1684941"/>
                  <a:pt x="1081253" y="1695578"/>
                  <a:pt x="1075478" y="1705139"/>
                </a:cubicBezTo>
                <a:cubicBezTo>
                  <a:pt x="1072282" y="1710844"/>
                  <a:pt x="1068982" y="1716548"/>
                  <a:pt x="1065786" y="1722253"/>
                </a:cubicBezTo>
                <a:cubicBezTo>
                  <a:pt x="1062487" y="1727959"/>
                  <a:pt x="1059290" y="1733510"/>
                  <a:pt x="1056094" y="1739059"/>
                </a:cubicBezTo>
                <a:cubicBezTo>
                  <a:pt x="1049701" y="1750008"/>
                  <a:pt x="1043308" y="1760801"/>
                  <a:pt x="1037844" y="1772056"/>
                </a:cubicBezTo>
                <a:cubicBezTo>
                  <a:pt x="1034957" y="1777452"/>
                  <a:pt x="1032173" y="1783003"/>
                  <a:pt x="1029389" y="1788400"/>
                </a:cubicBezTo>
                <a:cubicBezTo>
                  <a:pt x="1026605" y="1793796"/>
                  <a:pt x="1023821" y="1799038"/>
                  <a:pt x="1021450" y="1804744"/>
                </a:cubicBezTo>
                <a:cubicBezTo>
                  <a:pt x="1016603" y="1816000"/>
                  <a:pt x="1011448" y="1826484"/>
                  <a:pt x="1007323" y="1837277"/>
                </a:cubicBezTo>
                <a:cubicBezTo>
                  <a:pt x="1005261" y="1842674"/>
                  <a:pt x="1003303" y="1848069"/>
                  <a:pt x="1001343" y="1853311"/>
                </a:cubicBezTo>
                <a:cubicBezTo>
                  <a:pt x="999384" y="1858553"/>
                  <a:pt x="997218" y="1863642"/>
                  <a:pt x="995878" y="1869039"/>
                </a:cubicBezTo>
                <a:cubicBezTo>
                  <a:pt x="992992" y="1879679"/>
                  <a:pt x="989382" y="1889546"/>
                  <a:pt x="987733" y="1899877"/>
                </a:cubicBezTo>
                <a:cubicBezTo>
                  <a:pt x="986701" y="1904965"/>
                  <a:pt x="985670" y="1909898"/>
                  <a:pt x="984742" y="1914678"/>
                </a:cubicBezTo>
                <a:cubicBezTo>
                  <a:pt x="984227" y="1919612"/>
                  <a:pt x="983711" y="1924392"/>
                  <a:pt x="983195" y="1929018"/>
                </a:cubicBezTo>
                <a:cubicBezTo>
                  <a:pt x="981855" y="1947519"/>
                  <a:pt x="982783" y="1964481"/>
                  <a:pt x="987010" y="1976506"/>
                </a:cubicBezTo>
                <a:cubicBezTo>
                  <a:pt x="990826" y="1988687"/>
                  <a:pt x="996188" y="1996397"/>
                  <a:pt x="1000002" y="2000714"/>
                </a:cubicBezTo>
                <a:cubicBezTo>
                  <a:pt x="1004024" y="2004877"/>
                  <a:pt x="1006499" y="2006265"/>
                  <a:pt x="1006499" y="2006265"/>
                </a:cubicBezTo>
                <a:cubicBezTo>
                  <a:pt x="1006499" y="2006265"/>
                  <a:pt x="1004024" y="2005031"/>
                  <a:pt x="999900" y="2001023"/>
                </a:cubicBezTo>
                <a:cubicBezTo>
                  <a:pt x="995878" y="1996860"/>
                  <a:pt x="990310" y="1989459"/>
                  <a:pt x="986083" y="1977124"/>
                </a:cubicBezTo>
                <a:cubicBezTo>
                  <a:pt x="981546" y="1964944"/>
                  <a:pt x="980103" y="1947519"/>
                  <a:pt x="981030" y="1928555"/>
                </a:cubicBezTo>
                <a:cubicBezTo>
                  <a:pt x="981339" y="1923776"/>
                  <a:pt x="981753" y="1918841"/>
                  <a:pt x="982165" y="1913752"/>
                </a:cubicBezTo>
                <a:cubicBezTo>
                  <a:pt x="983093" y="1908819"/>
                  <a:pt x="983918" y="1903731"/>
                  <a:pt x="984846" y="1898489"/>
                </a:cubicBezTo>
                <a:cubicBezTo>
                  <a:pt x="986289" y="1887850"/>
                  <a:pt x="989692" y="1877673"/>
                  <a:pt x="992373" y="1866573"/>
                </a:cubicBezTo>
                <a:cubicBezTo>
                  <a:pt x="993713" y="1860866"/>
                  <a:pt x="995672" y="1855780"/>
                  <a:pt x="997528" y="1850229"/>
                </a:cubicBezTo>
                <a:cubicBezTo>
                  <a:pt x="999384" y="1844831"/>
                  <a:pt x="1001240" y="1839280"/>
                  <a:pt x="1003199" y="1833576"/>
                </a:cubicBezTo>
                <a:cubicBezTo>
                  <a:pt x="1007117" y="1822474"/>
                  <a:pt x="1012067" y="1811527"/>
                  <a:pt x="1016706" y="1799963"/>
                </a:cubicBezTo>
                <a:cubicBezTo>
                  <a:pt x="1018975" y="1794105"/>
                  <a:pt x="1021655" y="1788554"/>
                  <a:pt x="1024337" y="1783003"/>
                </a:cubicBezTo>
                <a:cubicBezTo>
                  <a:pt x="1027017" y="1777452"/>
                  <a:pt x="1029698" y="1771594"/>
                  <a:pt x="1032482" y="1765887"/>
                </a:cubicBezTo>
                <a:cubicBezTo>
                  <a:pt x="1037844" y="1754171"/>
                  <a:pt x="1043927" y="1743069"/>
                  <a:pt x="1050011" y="1731658"/>
                </a:cubicBezTo>
                <a:cubicBezTo>
                  <a:pt x="1053104" y="1725953"/>
                  <a:pt x="1056198" y="1720249"/>
                  <a:pt x="1059290" y="1714391"/>
                </a:cubicBezTo>
                <a:cubicBezTo>
                  <a:pt x="1062383" y="1708531"/>
                  <a:pt x="1065477" y="1702673"/>
                  <a:pt x="1068570" y="1696813"/>
                </a:cubicBezTo>
                <a:cubicBezTo>
                  <a:pt x="1074859" y="1685404"/>
                  <a:pt x="1080221" y="1672760"/>
                  <a:pt x="1085789" y="1660271"/>
                </a:cubicBezTo>
                <a:cubicBezTo>
                  <a:pt x="1091048" y="1647318"/>
                  <a:pt x="1095791" y="1633750"/>
                  <a:pt x="1100019" y="1619719"/>
                </a:cubicBezTo>
                <a:cubicBezTo>
                  <a:pt x="1100431" y="1617252"/>
                  <a:pt x="1100740" y="1615865"/>
                  <a:pt x="1100740" y="1615865"/>
                </a:cubicBezTo>
                <a:lnTo>
                  <a:pt x="1101050" y="1616018"/>
                </a:lnTo>
                <a:cubicBezTo>
                  <a:pt x="1104762" y="1603530"/>
                  <a:pt x="1108061" y="1590733"/>
                  <a:pt x="1110845" y="1577627"/>
                </a:cubicBezTo>
                <a:cubicBezTo>
                  <a:pt x="1117134" y="1548640"/>
                  <a:pt x="1120846" y="1518574"/>
                  <a:pt x="1122393" y="1488662"/>
                </a:cubicBezTo>
                <a:cubicBezTo>
                  <a:pt x="1122600" y="1484499"/>
                  <a:pt x="1122702" y="1480335"/>
                  <a:pt x="1122805" y="1476172"/>
                </a:cubicBezTo>
                <a:cubicBezTo>
                  <a:pt x="1118681" y="1478639"/>
                  <a:pt x="1113422" y="1482032"/>
                  <a:pt x="1107442" y="1486503"/>
                </a:cubicBezTo>
                <a:cubicBezTo>
                  <a:pt x="1103730" y="1489278"/>
                  <a:pt x="1099606" y="1492361"/>
                  <a:pt x="1095584" y="1496217"/>
                </a:cubicBezTo>
                <a:cubicBezTo>
                  <a:pt x="1091357" y="1499762"/>
                  <a:pt x="1087233" y="1504081"/>
                  <a:pt x="1082902" y="1508551"/>
                </a:cubicBezTo>
                <a:cubicBezTo>
                  <a:pt x="1078572" y="1513023"/>
                  <a:pt x="1074447" y="1518265"/>
                  <a:pt x="1070219" y="1523507"/>
                </a:cubicBezTo>
                <a:cubicBezTo>
                  <a:pt x="1066302" y="1529212"/>
                  <a:pt x="1061868" y="1534454"/>
                  <a:pt x="1058362" y="1541085"/>
                </a:cubicBezTo>
                <a:lnTo>
                  <a:pt x="1052795" y="1550489"/>
                </a:lnTo>
                <a:cubicBezTo>
                  <a:pt x="1051041" y="1553729"/>
                  <a:pt x="1049597" y="1557274"/>
                  <a:pt x="1047948" y="1560666"/>
                </a:cubicBezTo>
                <a:cubicBezTo>
                  <a:pt x="1046401" y="1564057"/>
                  <a:pt x="1044649" y="1567297"/>
                  <a:pt x="1043308" y="1570842"/>
                </a:cubicBezTo>
                <a:cubicBezTo>
                  <a:pt x="1042072" y="1574543"/>
                  <a:pt x="1040730" y="1577935"/>
                  <a:pt x="1039493" y="1581482"/>
                </a:cubicBezTo>
                <a:cubicBezTo>
                  <a:pt x="1036709" y="1588265"/>
                  <a:pt x="1034957" y="1595513"/>
                  <a:pt x="1033204" y="1602296"/>
                </a:cubicBezTo>
                <a:cubicBezTo>
                  <a:pt x="1032275" y="1605688"/>
                  <a:pt x="1031451" y="1608926"/>
                  <a:pt x="1030626" y="1612164"/>
                </a:cubicBezTo>
                <a:cubicBezTo>
                  <a:pt x="1030007" y="1615402"/>
                  <a:pt x="1029491" y="1618640"/>
                  <a:pt x="1028977" y="1621724"/>
                </a:cubicBezTo>
                <a:cubicBezTo>
                  <a:pt x="1028049" y="1627892"/>
                  <a:pt x="1026811" y="1633596"/>
                  <a:pt x="1026398" y="1638685"/>
                </a:cubicBezTo>
                <a:cubicBezTo>
                  <a:pt x="1025986" y="1643927"/>
                  <a:pt x="1025677" y="1648399"/>
                  <a:pt x="1025367" y="1652099"/>
                </a:cubicBezTo>
                <a:cubicBezTo>
                  <a:pt x="1024749" y="1659499"/>
                  <a:pt x="1024439" y="1663818"/>
                  <a:pt x="1024439" y="1663818"/>
                </a:cubicBezTo>
                <a:cubicBezTo>
                  <a:pt x="1024439" y="1663818"/>
                  <a:pt x="1024646" y="1659654"/>
                  <a:pt x="1024851" y="1652099"/>
                </a:cubicBezTo>
                <a:cubicBezTo>
                  <a:pt x="1024955" y="1648399"/>
                  <a:pt x="1025058" y="1643773"/>
                  <a:pt x="1025265" y="1638531"/>
                </a:cubicBezTo>
                <a:cubicBezTo>
                  <a:pt x="1025470" y="1633289"/>
                  <a:pt x="1026398" y="1627429"/>
                  <a:pt x="1027121" y="1621106"/>
                </a:cubicBezTo>
                <a:cubicBezTo>
                  <a:pt x="1027533" y="1617870"/>
                  <a:pt x="1027945" y="1614477"/>
                  <a:pt x="1028358" y="1611085"/>
                </a:cubicBezTo>
                <a:cubicBezTo>
                  <a:pt x="1029079" y="1607693"/>
                  <a:pt x="1029801" y="1604302"/>
                  <a:pt x="1030522" y="1600755"/>
                </a:cubicBezTo>
                <a:cubicBezTo>
                  <a:pt x="1031966" y="1593662"/>
                  <a:pt x="1033513" y="1586108"/>
                  <a:pt x="1035988" y="1578860"/>
                </a:cubicBezTo>
                <a:cubicBezTo>
                  <a:pt x="1037122" y="1575159"/>
                  <a:pt x="1038360" y="1571459"/>
                  <a:pt x="1039493" y="1567604"/>
                </a:cubicBezTo>
                <a:cubicBezTo>
                  <a:pt x="1040730" y="1563904"/>
                  <a:pt x="1042381" y="1560358"/>
                  <a:pt x="1043824" y="1556658"/>
                </a:cubicBezTo>
                <a:cubicBezTo>
                  <a:pt x="1045371" y="1553111"/>
                  <a:pt x="1046815" y="1549256"/>
                  <a:pt x="1048464" y="1545709"/>
                </a:cubicBezTo>
                <a:lnTo>
                  <a:pt x="1053723" y="1535379"/>
                </a:lnTo>
                <a:cubicBezTo>
                  <a:pt x="1057126" y="1528133"/>
                  <a:pt x="1061455" y="1522273"/>
                  <a:pt x="1065271" y="1515797"/>
                </a:cubicBezTo>
                <a:cubicBezTo>
                  <a:pt x="1069498" y="1509939"/>
                  <a:pt x="1073622" y="1504081"/>
                  <a:pt x="1077850" y="1498837"/>
                </a:cubicBezTo>
                <a:cubicBezTo>
                  <a:pt x="1082180" y="1493748"/>
                  <a:pt x="1086305" y="1488815"/>
                  <a:pt x="1090532" y="1484652"/>
                </a:cubicBezTo>
                <a:cubicBezTo>
                  <a:pt x="1094656" y="1480335"/>
                  <a:pt x="1098678" y="1476635"/>
                  <a:pt x="1102492" y="1473243"/>
                </a:cubicBezTo>
                <a:cubicBezTo>
                  <a:pt x="1110123" y="1466613"/>
                  <a:pt x="1116722" y="1461679"/>
                  <a:pt x="1121465" y="1458594"/>
                </a:cubicBezTo>
                <a:cubicBezTo>
                  <a:pt x="1122084" y="1458132"/>
                  <a:pt x="1122600" y="1457824"/>
                  <a:pt x="1123114" y="1457515"/>
                </a:cubicBezTo>
                <a:cubicBezTo>
                  <a:pt x="1123321" y="1438242"/>
                  <a:pt x="1122805" y="1419276"/>
                  <a:pt x="1121568" y="1400775"/>
                </a:cubicBezTo>
                <a:cubicBezTo>
                  <a:pt x="1119763" y="1372327"/>
                  <a:pt x="1116490" y="1345113"/>
                  <a:pt x="1112417" y="1319595"/>
                </a:cubicBezTo>
                <a:lnTo>
                  <a:pt x="1101898" y="1266038"/>
                </a:lnTo>
                <a:lnTo>
                  <a:pt x="1094240" y="1271759"/>
                </a:lnTo>
                <a:cubicBezTo>
                  <a:pt x="1090906" y="1274688"/>
                  <a:pt x="1087763" y="1277773"/>
                  <a:pt x="1084619" y="1280702"/>
                </a:cubicBezTo>
                <a:cubicBezTo>
                  <a:pt x="1081570" y="1283940"/>
                  <a:pt x="1078617" y="1287025"/>
                  <a:pt x="1075759" y="1290107"/>
                </a:cubicBezTo>
                <a:cubicBezTo>
                  <a:pt x="1072997" y="1293499"/>
                  <a:pt x="1070329" y="1296739"/>
                  <a:pt x="1067758" y="1299975"/>
                </a:cubicBezTo>
                <a:cubicBezTo>
                  <a:pt x="1065281" y="1303369"/>
                  <a:pt x="1062995" y="1306760"/>
                  <a:pt x="1060708" y="1309998"/>
                </a:cubicBezTo>
                <a:cubicBezTo>
                  <a:pt x="1056422" y="1316782"/>
                  <a:pt x="1052517" y="1323258"/>
                  <a:pt x="1049564" y="1329580"/>
                </a:cubicBezTo>
                <a:lnTo>
                  <a:pt x="1042957" y="1344385"/>
                </a:lnTo>
                <a:lnTo>
                  <a:pt x="1043205" y="1349121"/>
                </a:lnTo>
                <a:cubicBezTo>
                  <a:pt x="1043102" y="1358219"/>
                  <a:pt x="1042793" y="1367162"/>
                  <a:pt x="1041968" y="1375951"/>
                </a:cubicBezTo>
                <a:cubicBezTo>
                  <a:pt x="1041246" y="1384738"/>
                  <a:pt x="1040112" y="1393374"/>
                  <a:pt x="1038772" y="1401547"/>
                </a:cubicBezTo>
                <a:cubicBezTo>
                  <a:pt x="1037328" y="1409718"/>
                  <a:pt x="1035678" y="1417582"/>
                  <a:pt x="1033822" y="1424674"/>
                </a:cubicBezTo>
                <a:cubicBezTo>
                  <a:pt x="1031863" y="1431766"/>
                  <a:pt x="1029903" y="1438396"/>
                  <a:pt x="1027739" y="1444256"/>
                </a:cubicBezTo>
                <a:cubicBezTo>
                  <a:pt x="1025677" y="1450114"/>
                  <a:pt x="1023306" y="1455202"/>
                  <a:pt x="1021450" y="1459828"/>
                </a:cubicBezTo>
                <a:cubicBezTo>
                  <a:pt x="1019284" y="1464145"/>
                  <a:pt x="1017531" y="1468001"/>
                  <a:pt x="1015882" y="1471084"/>
                </a:cubicBezTo>
                <a:cubicBezTo>
                  <a:pt x="1012582" y="1476942"/>
                  <a:pt x="1010623" y="1480335"/>
                  <a:pt x="1010623" y="1480335"/>
                </a:cubicBezTo>
                <a:cubicBezTo>
                  <a:pt x="1010623" y="1480335"/>
                  <a:pt x="1012376" y="1476788"/>
                  <a:pt x="1015468" y="1470621"/>
                </a:cubicBezTo>
                <a:cubicBezTo>
                  <a:pt x="1016912" y="1467383"/>
                  <a:pt x="1018562" y="1463373"/>
                  <a:pt x="1020521" y="1458903"/>
                </a:cubicBezTo>
                <a:cubicBezTo>
                  <a:pt x="1022171" y="1454124"/>
                  <a:pt x="1024233" y="1449035"/>
                  <a:pt x="1025986" y="1442868"/>
                </a:cubicBezTo>
                <a:cubicBezTo>
                  <a:pt x="1027945" y="1437008"/>
                  <a:pt x="1029595" y="1430225"/>
                  <a:pt x="1031142" y="1423133"/>
                </a:cubicBezTo>
                <a:cubicBezTo>
                  <a:pt x="1032689" y="1415885"/>
                  <a:pt x="1034029" y="1408176"/>
                  <a:pt x="1034957" y="1400157"/>
                </a:cubicBezTo>
                <a:cubicBezTo>
                  <a:pt x="1035988" y="1392140"/>
                  <a:pt x="1036709" y="1383815"/>
                  <a:pt x="1037018" y="1375180"/>
                </a:cubicBezTo>
                <a:lnTo>
                  <a:pt x="1037077" y="1360437"/>
                </a:lnTo>
                <a:lnTo>
                  <a:pt x="1036608" y="1361804"/>
                </a:lnTo>
                <a:lnTo>
                  <a:pt x="1037078" y="1360337"/>
                </a:lnTo>
                <a:lnTo>
                  <a:pt x="1037122" y="1349277"/>
                </a:lnTo>
                <a:cubicBezTo>
                  <a:pt x="1035988" y="1314430"/>
                  <a:pt x="1029903" y="1280509"/>
                  <a:pt x="1023821" y="1256148"/>
                </a:cubicBezTo>
                <a:cubicBezTo>
                  <a:pt x="1022068" y="1249056"/>
                  <a:pt x="1020418" y="1243042"/>
                  <a:pt x="1018871" y="1237647"/>
                </a:cubicBezTo>
                <a:cubicBezTo>
                  <a:pt x="1011551" y="1254607"/>
                  <a:pt x="1004643" y="1271413"/>
                  <a:pt x="998560" y="1288220"/>
                </a:cubicBezTo>
                <a:cubicBezTo>
                  <a:pt x="994641" y="1299011"/>
                  <a:pt x="991136" y="1309650"/>
                  <a:pt x="987835" y="1320443"/>
                </a:cubicBezTo>
                <a:lnTo>
                  <a:pt x="988145" y="1321061"/>
                </a:lnTo>
                <a:cubicBezTo>
                  <a:pt x="988145" y="1321061"/>
                  <a:pt x="987835" y="1321524"/>
                  <a:pt x="987321" y="1322140"/>
                </a:cubicBezTo>
                <a:cubicBezTo>
                  <a:pt x="979278" y="1348505"/>
                  <a:pt x="972988" y="1374872"/>
                  <a:pt x="969173" y="1400466"/>
                </a:cubicBezTo>
                <a:cubicBezTo>
                  <a:pt x="963605" y="1437008"/>
                  <a:pt x="962780" y="1471700"/>
                  <a:pt x="963915" y="1502384"/>
                </a:cubicBezTo>
                <a:cubicBezTo>
                  <a:pt x="965255" y="1517649"/>
                  <a:pt x="965564" y="1532143"/>
                  <a:pt x="967832" y="1545093"/>
                </a:cubicBezTo>
                <a:cubicBezTo>
                  <a:pt x="969792" y="1558199"/>
                  <a:pt x="971132" y="1570380"/>
                  <a:pt x="973607" y="1580864"/>
                </a:cubicBezTo>
                <a:cubicBezTo>
                  <a:pt x="975875" y="1591503"/>
                  <a:pt x="977628" y="1601062"/>
                  <a:pt x="979587" y="1609235"/>
                </a:cubicBezTo>
                <a:cubicBezTo>
                  <a:pt x="981753" y="1617252"/>
                  <a:pt x="983609" y="1624037"/>
                  <a:pt x="985051" y="1629587"/>
                </a:cubicBezTo>
                <a:cubicBezTo>
                  <a:pt x="988042" y="1640844"/>
                  <a:pt x="989589" y="1646702"/>
                  <a:pt x="989589" y="1646702"/>
                </a:cubicBezTo>
                <a:cubicBezTo>
                  <a:pt x="989589" y="1646702"/>
                  <a:pt x="987733" y="1640997"/>
                  <a:pt x="984227" y="1630205"/>
                </a:cubicBezTo>
                <a:cubicBezTo>
                  <a:pt x="982474" y="1624807"/>
                  <a:pt x="980309" y="1618177"/>
                  <a:pt x="977834" y="1610314"/>
                </a:cubicBezTo>
                <a:cubicBezTo>
                  <a:pt x="975566" y="1602296"/>
                  <a:pt x="973298" y="1592891"/>
                  <a:pt x="970616" y="1582407"/>
                </a:cubicBezTo>
                <a:cubicBezTo>
                  <a:pt x="967627" y="1571921"/>
                  <a:pt x="965668" y="1559896"/>
                  <a:pt x="963192" y="1546790"/>
                </a:cubicBezTo>
                <a:cubicBezTo>
                  <a:pt x="960305" y="1533838"/>
                  <a:pt x="959275" y="1519035"/>
                  <a:pt x="957212" y="1503618"/>
                </a:cubicBezTo>
                <a:cubicBezTo>
                  <a:pt x="954634" y="1472472"/>
                  <a:pt x="953913" y="1436392"/>
                  <a:pt x="958037" y="1397537"/>
                </a:cubicBezTo>
                <a:cubicBezTo>
                  <a:pt x="959377" y="1384278"/>
                  <a:pt x="961543" y="1370709"/>
                  <a:pt x="964017" y="1356985"/>
                </a:cubicBezTo>
                <a:cubicBezTo>
                  <a:pt x="961337" y="1361611"/>
                  <a:pt x="958553" y="1366392"/>
                  <a:pt x="955562" y="1371788"/>
                </a:cubicBezTo>
                <a:cubicBezTo>
                  <a:pt x="946489" y="1388132"/>
                  <a:pt x="936797" y="1408330"/>
                  <a:pt x="927620" y="1431304"/>
                </a:cubicBezTo>
                <a:cubicBezTo>
                  <a:pt x="923083" y="1442868"/>
                  <a:pt x="918649" y="1454893"/>
                  <a:pt x="914732" y="1467692"/>
                </a:cubicBezTo>
                <a:cubicBezTo>
                  <a:pt x="910608" y="1480335"/>
                  <a:pt x="907101" y="1493595"/>
                  <a:pt x="903905" y="1507010"/>
                </a:cubicBezTo>
                <a:cubicBezTo>
                  <a:pt x="902255" y="1513639"/>
                  <a:pt x="900915" y="1520578"/>
                  <a:pt x="899471" y="1527362"/>
                </a:cubicBezTo>
                <a:cubicBezTo>
                  <a:pt x="898337" y="1534300"/>
                  <a:pt x="896997" y="1541085"/>
                  <a:pt x="895966" y="1548022"/>
                </a:cubicBezTo>
                <a:cubicBezTo>
                  <a:pt x="894007" y="1561746"/>
                  <a:pt x="892356" y="1575468"/>
                  <a:pt x="891428" y="1588883"/>
                </a:cubicBezTo>
                <a:cubicBezTo>
                  <a:pt x="890398" y="1602296"/>
                  <a:pt x="889986" y="1615402"/>
                  <a:pt x="889986" y="1627738"/>
                </a:cubicBezTo>
                <a:cubicBezTo>
                  <a:pt x="890088" y="1633905"/>
                  <a:pt x="889986" y="1639919"/>
                  <a:pt x="890191" y="1645777"/>
                </a:cubicBezTo>
                <a:cubicBezTo>
                  <a:pt x="890500" y="1651637"/>
                  <a:pt x="890707" y="1657186"/>
                  <a:pt x="891016" y="1662583"/>
                </a:cubicBezTo>
                <a:cubicBezTo>
                  <a:pt x="891842" y="1673376"/>
                  <a:pt x="892666" y="1683244"/>
                  <a:pt x="893698" y="1691880"/>
                </a:cubicBezTo>
                <a:cubicBezTo>
                  <a:pt x="894934" y="1700513"/>
                  <a:pt x="895657" y="1708068"/>
                  <a:pt x="896790" y="1714235"/>
                </a:cubicBezTo>
                <a:cubicBezTo>
                  <a:pt x="898853" y="1726416"/>
                  <a:pt x="900090" y="1733510"/>
                  <a:pt x="900090" y="1733510"/>
                </a:cubicBezTo>
                <a:cubicBezTo>
                  <a:pt x="900090" y="1733510"/>
                  <a:pt x="898543" y="1726725"/>
                  <a:pt x="895966" y="1714544"/>
                </a:cubicBezTo>
                <a:cubicBezTo>
                  <a:pt x="894522" y="1708531"/>
                  <a:pt x="893491" y="1700976"/>
                  <a:pt x="891944" y="1692342"/>
                </a:cubicBezTo>
                <a:cubicBezTo>
                  <a:pt x="890604" y="1683707"/>
                  <a:pt x="889367" y="1673839"/>
                  <a:pt x="888130" y="1663046"/>
                </a:cubicBezTo>
                <a:cubicBezTo>
                  <a:pt x="887614" y="1657649"/>
                  <a:pt x="887099" y="1651944"/>
                  <a:pt x="886583" y="1646086"/>
                </a:cubicBezTo>
                <a:cubicBezTo>
                  <a:pt x="886170" y="1640072"/>
                  <a:pt x="885964" y="1634059"/>
                  <a:pt x="885655" y="1627738"/>
                </a:cubicBezTo>
                <a:cubicBezTo>
                  <a:pt x="885243" y="1615248"/>
                  <a:pt x="885139" y="1601833"/>
                  <a:pt x="885655" y="1588111"/>
                </a:cubicBezTo>
                <a:cubicBezTo>
                  <a:pt x="886067" y="1574389"/>
                  <a:pt x="887202" y="1560203"/>
                  <a:pt x="888748" y="1545865"/>
                </a:cubicBezTo>
                <a:cubicBezTo>
                  <a:pt x="889470" y="1538617"/>
                  <a:pt x="890604" y="1531525"/>
                  <a:pt x="891532" y="1524279"/>
                </a:cubicBezTo>
                <a:cubicBezTo>
                  <a:pt x="892770" y="1517187"/>
                  <a:pt x="893800" y="1509939"/>
                  <a:pt x="895243" y="1502847"/>
                </a:cubicBezTo>
                <a:cubicBezTo>
                  <a:pt x="898029" y="1488815"/>
                  <a:pt x="901121" y="1474631"/>
                  <a:pt x="904833" y="1461216"/>
                </a:cubicBezTo>
                <a:cubicBezTo>
                  <a:pt x="908338" y="1447648"/>
                  <a:pt x="912464" y="1434695"/>
                  <a:pt x="916691" y="1422361"/>
                </a:cubicBezTo>
                <a:cubicBezTo>
                  <a:pt x="925248" y="1397691"/>
                  <a:pt x="934528" y="1375642"/>
                  <a:pt x="943395" y="1357757"/>
                </a:cubicBezTo>
                <a:cubicBezTo>
                  <a:pt x="952160" y="1339716"/>
                  <a:pt x="960305" y="1325685"/>
                  <a:pt x="966285" y="1315973"/>
                </a:cubicBezTo>
                <a:cubicBezTo>
                  <a:pt x="969276" y="1311038"/>
                  <a:pt x="971647" y="1307337"/>
                  <a:pt x="973400" y="1304871"/>
                </a:cubicBezTo>
                <a:cubicBezTo>
                  <a:pt x="975154" y="1302404"/>
                  <a:pt x="976082" y="1301017"/>
                  <a:pt x="976082" y="1301017"/>
                </a:cubicBezTo>
                <a:lnTo>
                  <a:pt x="976494" y="1301633"/>
                </a:lnTo>
                <a:cubicBezTo>
                  <a:pt x="978762" y="1293462"/>
                  <a:pt x="981030" y="1285444"/>
                  <a:pt x="983505" y="1277271"/>
                </a:cubicBezTo>
                <a:cubicBezTo>
                  <a:pt x="996084" y="1236566"/>
                  <a:pt x="1012067" y="1196016"/>
                  <a:pt x="1028873" y="1155155"/>
                </a:cubicBezTo>
                <a:lnTo>
                  <a:pt x="1055372" y="1086998"/>
                </a:lnTo>
                <a:lnTo>
                  <a:pt x="1053660" y="1087508"/>
                </a:lnTo>
                <a:lnTo>
                  <a:pt x="1055430" y="1086851"/>
                </a:lnTo>
                <a:lnTo>
                  <a:pt x="1077850" y="1029185"/>
                </a:lnTo>
                <a:cubicBezTo>
                  <a:pt x="1092491" y="985860"/>
                  <a:pt x="1102596" y="939603"/>
                  <a:pt x="1103627" y="893963"/>
                </a:cubicBezTo>
                <a:cubicBezTo>
                  <a:pt x="1103215" y="882554"/>
                  <a:pt x="1103730" y="871145"/>
                  <a:pt x="1102183" y="860043"/>
                </a:cubicBezTo>
                <a:cubicBezTo>
                  <a:pt x="1101564" y="854492"/>
                  <a:pt x="1101255" y="848941"/>
                  <a:pt x="1100431" y="843390"/>
                </a:cubicBezTo>
                <a:lnTo>
                  <a:pt x="1097543" y="827048"/>
                </a:lnTo>
                <a:cubicBezTo>
                  <a:pt x="1097028" y="824272"/>
                  <a:pt x="1096719" y="821497"/>
                  <a:pt x="1096100" y="818875"/>
                </a:cubicBezTo>
                <a:lnTo>
                  <a:pt x="1094037" y="810857"/>
                </a:lnTo>
                <a:lnTo>
                  <a:pt x="1089913" y="794976"/>
                </a:lnTo>
                <a:cubicBezTo>
                  <a:pt x="1086717" y="784799"/>
                  <a:pt x="1083212" y="775394"/>
                  <a:pt x="1079912" y="765526"/>
                </a:cubicBezTo>
                <a:cubicBezTo>
                  <a:pt x="1075582" y="755351"/>
                  <a:pt x="1071251" y="745175"/>
                  <a:pt x="1066921" y="735151"/>
                </a:cubicBezTo>
                <a:cubicBezTo>
                  <a:pt x="1062178" y="724205"/>
                  <a:pt x="1057331" y="713412"/>
                  <a:pt x="1052588" y="702619"/>
                </a:cubicBezTo>
                <a:cubicBezTo>
                  <a:pt x="1048567" y="692288"/>
                  <a:pt x="1044649" y="682112"/>
                  <a:pt x="1040628" y="671935"/>
                </a:cubicBezTo>
                <a:cubicBezTo>
                  <a:pt x="1038050" y="677332"/>
                  <a:pt x="1035162" y="683346"/>
                  <a:pt x="1032173" y="690129"/>
                </a:cubicBezTo>
                <a:cubicBezTo>
                  <a:pt x="1028977" y="697530"/>
                  <a:pt x="1025574" y="705394"/>
                  <a:pt x="1022274" y="714028"/>
                </a:cubicBezTo>
                <a:cubicBezTo>
                  <a:pt x="1018768" y="722508"/>
                  <a:pt x="1015572" y="731913"/>
                  <a:pt x="1012170" y="741627"/>
                </a:cubicBezTo>
                <a:cubicBezTo>
                  <a:pt x="1010107" y="747795"/>
                  <a:pt x="1008148" y="754271"/>
                  <a:pt x="1006189" y="760747"/>
                </a:cubicBezTo>
                <a:cubicBezTo>
                  <a:pt x="1007220" y="762906"/>
                  <a:pt x="1008457" y="765373"/>
                  <a:pt x="1009797" y="768302"/>
                </a:cubicBezTo>
                <a:cubicBezTo>
                  <a:pt x="1014954" y="779557"/>
                  <a:pt x="1021862" y="795901"/>
                  <a:pt x="1028563" y="816871"/>
                </a:cubicBezTo>
                <a:cubicBezTo>
                  <a:pt x="1031966" y="827355"/>
                  <a:pt x="1035162" y="838920"/>
                  <a:pt x="1038153" y="851409"/>
                </a:cubicBezTo>
                <a:cubicBezTo>
                  <a:pt x="1041246" y="863897"/>
                  <a:pt x="1043617" y="877466"/>
                  <a:pt x="1045783" y="891497"/>
                </a:cubicBezTo>
                <a:cubicBezTo>
                  <a:pt x="1047536" y="905683"/>
                  <a:pt x="1049288" y="920484"/>
                  <a:pt x="1049597" y="935749"/>
                </a:cubicBezTo>
                <a:cubicBezTo>
                  <a:pt x="1050011" y="943457"/>
                  <a:pt x="1049701" y="951012"/>
                  <a:pt x="1049804" y="958723"/>
                </a:cubicBezTo>
                <a:cubicBezTo>
                  <a:pt x="1049288" y="966431"/>
                  <a:pt x="1049288" y="974141"/>
                  <a:pt x="1048464" y="981696"/>
                </a:cubicBezTo>
                <a:cubicBezTo>
                  <a:pt x="1047743" y="989405"/>
                  <a:pt x="1047020" y="996960"/>
                  <a:pt x="1045783" y="1004361"/>
                </a:cubicBezTo>
                <a:cubicBezTo>
                  <a:pt x="1044855" y="1011916"/>
                  <a:pt x="1043308" y="1019164"/>
                  <a:pt x="1041865" y="1026409"/>
                </a:cubicBezTo>
                <a:cubicBezTo>
                  <a:pt x="1040628" y="1033657"/>
                  <a:pt x="1038462" y="1040440"/>
                  <a:pt x="1036813" y="1047379"/>
                </a:cubicBezTo>
                <a:cubicBezTo>
                  <a:pt x="1034957" y="1054164"/>
                  <a:pt x="1032689" y="1060639"/>
                  <a:pt x="1030729" y="1067115"/>
                </a:cubicBezTo>
                <a:cubicBezTo>
                  <a:pt x="1028563" y="1073437"/>
                  <a:pt x="1026089" y="1079451"/>
                  <a:pt x="1023923" y="1085465"/>
                </a:cubicBezTo>
                <a:cubicBezTo>
                  <a:pt x="1021655" y="1091476"/>
                  <a:pt x="1018975" y="1096874"/>
                  <a:pt x="1016603" y="1102269"/>
                </a:cubicBezTo>
                <a:cubicBezTo>
                  <a:pt x="1014335" y="1107820"/>
                  <a:pt x="1011551" y="1112600"/>
                  <a:pt x="1009076" y="1117534"/>
                </a:cubicBezTo>
                <a:cubicBezTo>
                  <a:pt x="1006601" y="1122469"/>
                  <a:pt x="1004231" y="1127093"/>
                  <a:pt x="1001652" y="1131256"/>
                </a:cubicBezTo>
                <a:cubicBezTo>
                  <a:pt x="996702" y="1139736"/>
                  <a:pt x="992166" y="1147600"/>
                  <a:pt x="987630" y="1153768"/>
                </a:cubicBezTo>
                <a:cubicBezTo>
                  <a:pt x="983195" y="1160090"/>
                  <a:pt x="979484" y="1165795"/>
                  <a:pt x="976082" y="1169958"/>
                </a:cubicBezTo>
                <a:cubicBezTo>
                  <a:pt x="969483" y="1178591"/>
                  <a:pt x="965668" y="1183526"/>
                  <a:pt x="965668" y="1183526"/>
                </a:cubicBezTo>
                <a:cubicBezTo>
                  <a:pt x="965668" y="1183526"/>
                  <a:pt x="969276" y="1178284"/>
                  <a:pt x="975566" y="1169186"/>
                </a:cubicBezTo>
                <a:cubicBezTo>
                  <a:pt x="978762" y="1164716"/>
                  <a:pt x="982267" y="1158856"/>
                  <a:pt x="986393" y="1152073"/>
                </a:cubicBezTo>
                <a:cubicBezTo>
                  <a:pt x="990620" y="1145443"/>
                  <a:pt x="994848" y="1137425"/>
                  <a:pt x="999487" y="1128636"/>
                </a:cubicBezTo>
                <a:cubicBezTo>
                  <a:pt x="1001859" y="1124473"/>
                  <a:pt x="1004024" y="1119538"/>
                  <a:pt x="1006292" y="1114605"/>
                </a:cubicBezTo>
                <a:cubicBezTo>
                  <a:pt x="1008561" y="1109517"/>
                  <a:pt x="1011035" y="1104582"/>
                  <a:pt x="1013098" y="1099031"/>
                </a:cubicBezTo>
                <a:cubicBezTo>
                  <a:pt x="1015159" y="1093482"/>
                  <a:pt x="1017634" y="1088085"/>
                  <a:pt x="1019594" y="1082071"/>
                </a:cubicBezTo>
                <a:cubicBezTo>
                  <a:pt x="1021552" y="1076057"/>
                  <a:pt x="1023718" y="1070046"/>
                  <a:pt x="1025574" y="1063723"/>
                </a:cubicBezTo>
                <a:cubicBezTo>
                  <a:pt x="1027326" y="1057247"/>
                  <a:pt x="1029286" y="1050926"/>
                  <a:pt x="1030729" y="1044141"/>
                </a:cubicBezTo>
                <a:cubicBezTo>
                  <a:pt x="1032070" y="1037358"/>
                  <a:pt x="1033925" y="1030728"/>
                  <a:pt x="1034853" y="1023634"/>
                </a:cubicBezTo>
                <a:cubicBezTo>
                  <a:pt x="1035885" y="1016542"/>
                  <a:pt x="1037122" y="1009603"/>
                  <a:pt x="1037741" y="1002357"/>
                </a:cubicBezTo>
                <a:cubicBezTo>
                  <a:pt x="1038565" y="995109"/>
                  <a:pt x="1039081" y="987863"/>
                  <a:pt x="1039390" y="980616"/>
                </a:cubicBezTo>
                <a:cubicBezTo>
                  <a:pt x="1039905" y="973370"/>
                  <a:pt x="1039596" y="966124"/>
                  <a:pt x="1039802" y="958876"/>
                </a:cubicBezTo>
                <a:cubicBezTo>
                  <a:pt x="1039390" y="951630"/>
                  <a:pt x="1039493" y="944383"/>
                  <a:pt x="1038772" y="937290"/>
                </a:cubicBezTo>
                <a:cubicBezTo>
                  <a:pt x="1037946" y="923106"/>
                  <a:pt x="1035781" y="909228"/>
                  <a:pt x="1033616" y="896122"/>
                </a:cubicBezTo>
                <a:cubicBezTo>
                  <a:pt x="1031038" y="883017"/>
                  <a:pt x="1028358" y="870529"/>
                  <a:pt x="1025058" y="859118"/>
                </a:cubicBezTo>
                <a:cubicBezTo>
                  <a:pt x="1021862" y="847553"/>
                  <a:pt x="1018356" y="837069"/>
                  <a:pt x="1014850" y="827510"/>
                </a:cubicBezTo>
                <a:cubicBezTo>
                  <a:pt x="1008973" y="811320"/>
                  <a:pt x="1003096" y="798677"/>
                  <a:pt x="998353" y="788963"/>
                </a:cubicBezTo>
                <a:cubicBezTo>
                  <a:pt x="997012" y="794205"/>
                  <a:pt x="995672" y="799602"/>
                  <a:pt x="994641" y="804999"/>
                </a:cubicBezTo>
                <a:cubicBezTo>
                  <a:pt x="992476" y="816253"/>
                  <a:pt x="989898" y="827355"/>
                  <a:pt x="988558" y="838766"/>
                </a:cubicBezTo>
                <a:cubicBezTo>
                  <a:pt x="987835" y="844470"/>
                  <a:pt x="987010" y="850021"/>
                  <a:pt x="986186" y="855572"/>
                </a:cubicBezTo>
                <a:cubicBezTo>
                  <a:pt x="985465" y="861122"/>
                  <a:pt x="985258" y="866673"/>
                  <a:pt x="984742" y="872224"/>
                </a:cubicBezTo>
                <a:cubicBezTo>
                  <a:pt x="984227" y="877775"/>
                  <a:pt x="983814" y="883170"/>
                  <a:pt x="983402" y="888414"/>
                </a:cubicBezTo>
                <a:cubicBezTo>
                  <a:pt x="983195" y="893656"/>
                  <a:pt x="983195" y="898898"/>
                  <a:pt x="983093" y="903986"/>
                </a:cubicBezTo>
                <a:cubicBezTo>
                  <a:pt x="982886" y="914163"/>
                  <a:pt x="982577" y="923875"/>
                  <a:pt x="983402" y="932664"/>
                </a:cubicBezTo>
                <a:cubicBezTo>
                  <a:pt x="983918" y="941607"/>
                  <a:pt x="984433" y="949780"/>
                  <a:pt x="984846" y="957026"/>
                </a:cubicBezTo>
                <a:cubicBezTo>
                  <a:pt x="985877" y="964118"/>
                  <a:pt x="986701" y="970441"/>
                  <a:pt x="987423" y="975529"/>
                </a:cubicBezTo>
                <a:cubicBezTo>
                  <a:pt x="988867" y="986013"/>
                  <a:pt x="989692" y="991873"/>
                  <a:pt x="989692" y="991873"/>
                </a:cubicBezTo>
                <a:cubicBezTo>
                  <a:pt x="989692" y="991873"/>
                  <a:pt x="988351" y="986322"/>
                  <a:pt x="985979" y="976299"/>
                </a:cubicBezTo>
                <a:cubicBezTo>
                  <a:pt x="984742" y="971366"/>
                  <a:pt x="983299" y="965199"/>
                  <a:pt x="981649" y="958260"/>
                </a:cubicBezTo>
                <a:cubicBezTo>
                  <a:pt x="980515" y="951012"/>
                  <a:pt x="979278" y="942841"/>
                  <a:pt x="977834" y="933899"/>
                </a:cubicBezTo>
                <a:cubicBezTo>
                  <a:pt x="976184" y="924956"/>
                  <a:pt x="975566" y="915088"/>
                  <a:pt x="974742" y="904602"/>
                </a:cubicBezTo>
                <a:cubicBezTo>
                  <a:pt x="974328" y="899360"/>
                  <a:pt x="973812" y="893963"/>
                  <a:pt x="973503" y="888414"/>
                </a:cubicBezTo>
                <a:cubicBezTo>
                  <a:pt x="973400" y="882863"/>
                  <a:pt x="973400" y="877312"/>
                  <a:pt x="973298" y="871452"/>
                </a:cubicBezTo>
                <a:cubicBezTo>
                  <a:pt x="973298" y="865594"/>
                  <a:pt x="972988" y="859734"/>
                  <a:pt x="973194" y="853722"/>
                </a:cubicBezTo>
                <a:cubicBezTo>
                  <a:pt x="973503" y="847862"/>
                  <a:pt x="973710" y="842004"/>
                  <a:pt x="974019" y="836144"/>
                </a:cubicBezTo>
                <a:cubicBezTo>
                  <a:pt x="972988" y="837685"/>
                  <a:pt x="972163" y="839073"/>
                  <a:pt x="971132" y="840923"/>
                </a:cubicBezTo>
                <a:cubicBezTo>
                  <a:pt x="969070" y="844933"/>
                  <a:pt x="966595" y="849096"/>
                  <a:pt x="964327" y="853722"/>
                </a:cubicBezTo>
                <a:cubicBezTo>
                  <a:pt x="961956" y="858346"/>
                  <a:pt x="959481" y="863281"/>
                  <a:pt x="957212" y="868523"/>
                </a:cubicBezTo>
                <a:cubicBezTo>
                  <a:pt x="954738" y="873611"/>
                  <a:pt x="952573" y="879316"/>
                  <a:pt x="950304" y="885020"/>
                </a:cubicBezTo>
                <a:lnTo>
                  <a:pt x="944760" y="900786"/>
                </a:lnTo>
                <a:lnTo>
                  <a:pt x="953228" y="928153"/>
                </a:lnTo>
                <a:cubicBezTo>
                  <a:pt x="954803" y="933394"/>
                  <a:pt x="956291" y="938297"/>
                  <a:pt x="957691" y="943033"/>
                </a:cubicBezTo>
                <a:cubicBezTo>
                  <a:pt x="959003" y="947767"/>
                  <a:pt x="960141" y="952333"/>
                  <a:pt x="961277" y="956560"/>
                </a:cubicBezTo>
                <a:cubicBezTo>
                  <a:pt x="963466" y="964845"/>
                  <a:pt x="965303" y="972116"/>
                  <a:pt x="966790" y="977865"/>
                </a:cubicBezTo>
                <a:cubicBezTo>
                  <a:pt x="969853" y="989364"/>
                  <a:pt x="971428" y="995620"/>
                  <a:pt x="971428" y="995620"/>
                </a:cubicBezTo>
                <a:cubicBezTo>
                  <a:pt x="971428" y="995620"/>
                  <a:pt x="969591" y="989701"/>
                  <a:pt x="966265" y="978372"/>
                </a:cubicBezTo>
                <a:cubicBezTo>
                  <a:pt x="964603" y="972791"/>
                  <a:pt x="962590" y="965860"/>
                  <a:pt x="960141" y="957743"/>
                </a:cubicBezTo>
                <a:cubicBezTo>
                  <a:pt x="958916" y="953684"/>
                  <a:pt x="957691" y="949289"/>
                  <a:pt x="956204" y="944723"/>
                </a:cubicBezTo>
                <a:cubicBezTo>
                  <a:pt x="954629" y="940326"/>
                  <a:pt x="953054" y="935592"/>
                  <a:pt x="951303" y="930519"/>
                </a:cubicBezTo>
                <a:lnTo>
                  <a:pt x="942994" y="906674"/>
                </a:lnTo>
                <a:lnTo>
                  <a:pt x="938962" y="921563"/>
                </a:lnTo>
                <a:cubicBezTo>
                  <a:pt x="937725" y="928039"/>
                  <a:pt x="935972" y="934052"/>
                  <a:pt x="935250" y="940375"/>
                </a:cubicBezTo>
                <a:cubicBezTo>
                  <a:pt x="934426" y="946542"/>
                  <a:pt x="933291" y="952556"/>
                  <a:pt x="933084" y="958414"/>
                </a:cubicBezTo>
                <a:cubicBezTo>
                  <a:pt x="932879" y="964274"/>
                  <a:pt x="932054" y="969825"/>
                  <a:pt x="932363" y="974911"/>
                </a:cubicBezTo>
                <a:cubicBezTo>
                  <a:pt x="932466" y="980000"/>
                  <a:pt x="932570" y="984781"/>
                  <a:pt x="932672" y="988942"/>
                </a:cubicBezTo>
                <a:cubicBezTo>
                  <a:pt x="932982" y="993105"/>
                  <a:pt x="933498" y="996652"/>
                  <a:pt x="933807" y="999582"/>
                </a:cubicBezTo>
                <a:cubicBezTo>
                  <a:pt x="934426" y="1005595"/>
                  <a:pt x="934838" y="1008987"/>
                  <a:pt x="934838" y="1008987"/>
                </a:cubicBezTo>
                <a:cubicBezTo>
                  <a:pt x="934838" y="1008987"/>
                  <a:pt x="934322" y="1005595"/>
                  <a:pt x="933291" y="999735"/>
                </a:cubicBezTo>
                <a:cubicBezTo>
                  <a:pt x="932775" y="996806"/>
                  <a:pt x="932054" y="993261"/>
                  <a:pt x="931539" y="989098"/>
                </a:cubicBezTo>
                <a:cubicBezTo>
                  <a:pt x="931230" y="984781"/>
                  <a:pt x="930920" y="980155"/>
                  <a:pt x="930507" y="974911"/>
                </a:cubicBezTo>
                <a:cubicBezTo>
                  <a:pt x="929888" y="969825"/>
                  <a:pt x="930404" y="964118"/>
                  <a:pt x="930300" y="958105"/>
                </a:cubicBezTo>
                <a:cubicBezTo>
                  <a:pt x="930198" y="952093"/>
                  <a:pt x="931023" y="945770"/>
                  <a:pt x="931539" y="939294"/>
                </a:cubicBezTo>
                <a:cubicBezTo>
                  <a:pt x="931848" y="932664"/>
                  <a:pt x="933291" y="926188"/>
                  <a:pt x="934219" y="919405"/>
                </a:cubicBezTo>
                <a:cubicBezTo>
                  <a:pt x="935250" y="912620"/>
                  <a:pt x="936900" y="906146"/>
                  <a:pt x="938343" y="899360"/>
                </a:cubicBezTo>
                <a:lnTo>
                  <a:pt x="939257" y="896140"/>
                </a:lnTo>
                <a:lnTo>
                  <a:pt x="924879" y="860345"/>
                </a:lnTo>
                <a:cubicBezTo>
                  <a:pt x="913416" y="835320"/>
                  <a:pt x="900291" y="807082"/>
                  <a:pt x="883404" y="782563"/>
                </a:cubicBezTo>
                <a:lnTo>
                  <a:pt x="870519" y="765795"/>
                </a:lnTo>
                <a:lnTo>
                  <a:pt x="866502" y="815426"/>
                </a:lnTo>
                <a:cubicBezTo>
                  <a:pt x="866115" y="838265"/>
                  <a:pt x="867095" y="861816"/>
                  <a:pt x="869364" y="885638"/>
                </a:cubicBezTo>
                <a:cubicBezTo>
                  <a:pt x="870292" y="892577"/>
                  <a:pt x="871116" y="899669"/>
                  <a:pt x="871941" y="906608"/>
                </a:cubicBezTo>
                <a:cubicBezTo>
                  <a:pt x="871941" y="906608"/>
                  <a:pt x="872044" y="906608"/>
                  <a:pt x="872044" y="906762"/>
                </a:cubicBezTo>
                <a:cubicBezTo>
                  <a:pt x="873281" y="908919"/>
                  <a:pt x="874932" y="911850"/>
                  <a:pt x="876993" y="915858"/>
                </a:cubicBezTo>
                <a:cubicBezTo>
                  <a:pt x="881117" y="923722"/>
                  <a:pt x="886790" y="935440"/>
                  <a:pt x="893182" y="951168"/>
                </a:cubicBezTo>
                <a:cubicBezTo>
                  <a:pt x="905864" y="982312"/>
                  <a:pt x="921847" y="1029957"/>
                  <a:pt x="929270" y="1092094"/>
                </a:cubicBezTo>
                <a:cubicBezTo>
                  <a:pt x="932982" y="1122932"/>
                  <a:pt x="934322" y="1157315"/>
                  <a:pt x="931951" y="1193085"/>
                </a:cubicBezTo>
                <a:cubicBezTo>
                  <a:pt x="929579" y="1228857"/>
                  <a:pt x="923392" y="1265862"/>
                  <a:pt x="913494" y="1301633"/>
                </a:cubicBezTo>
                <a:cubicBezTo>
                  <a:pt x="903699" y="1337559"/>
                  <a:pt x="890088" y="1371941"/>
                  <a:pt x="874107" y="1404167"/>
                </a:cubicBezTo>
                <a:cubicBezTo>
                  <a:pt x="865549" y="1421436"/>
                  <a:pt x="856371" y="1438089"/>
                  <a:pt x="846679" y="1454124"/>
                </a:cubicBezTo>
                <a:cubicBezTo>
                  <a:pt x="845339" y="1458594"/>
                  <a:pt x="843690" y="1464608"/>
                  <a:pt x="841936" y="1471855"/>
                </a:cubicBezTo>
                <a:cubicBezTo>
                  <a:pt x="839668" y="1481261"/>
                  <a:pt x="837091" y="1492979"/>
                  <a:pt x="834719" y="1506547"/>
                </a:cubicBezTo>
                <a:cubicBezTo>
                  <a:pt x="833379" y="1513177"/>
                  <a:pt x="832451" y="1520578"/>
                  <a:pt x="831316" y="1528287"/>
                </a:cubicBezTo>
                <a:cubicBezTo>
                  <a:pt x="830080" y="1535997"/>
                  <a:pt x="829254" y="1544168"/>
                  <a:pt x="828429" y="1552804"/>
                </a:cubicBezTo>
                <a:cubicBezTo>
                  <a:pt x="827398" y="1561284"/>
                  <a:pt x="826882" y="1570226"/>
                  <a:pt x="826368" y="1579631"/>
                </a:cubicBezTo>
                <a:cubicBezTo>
                  <a:pt x="826058" y="1584257"/>
                  <a:pt x="825852" y="1589037"/>
                  <a:pt x="825542" y="1593816"/>
                </a:cubicBezTo>
                <a:cubicBezTo>
                  <a:pt x="825440" y="1598595"/>
                  <a:pt x="825440" y="1603530"/>
                  <a:pt x="825336" y="1608463"/>
                </a:cubicBezTo>
                <a:cubicBezTo>
                  <a:pt x="825233" y="1613398"/>
                  <a:pt x="825233" y="1618486"/>
                  <a:pt x="825130" y="1623575"/>
                </a:cubicBezTo>
                <a:cubicBezTo>
                  <a:pt x="825233" y="1628661"/>
                  <a:pt x="825440" y="1633750"/>
                  <a:pt x="825645" y="1638994"/>
                </a:cubicBezTo>
                <a:cubicBezTo>
                  <a:pt x="825954" y="1649478"/>
                  <a:pt x="826264" y="1660117"/>
                  <a:pt x="827501" y="1670910"/>
                </a:cubicBezTo>
                <a:cubicBezTo>
                  <a:pt x="829048" y="1692496"/>
                  <a:pt x="832451" y="1714544"/>
                  <a:pt x="836369" y="1736593"/>
                </a:cubicBezTo>
                <a:cubicBezTo>
                  <a:pt x="838637" y="1747539"/>
                  <a:pt x="841008" y="1758488"/>
                  <a:pt x="843380" y="1769590"/>
                </a:cubicBezTo>
                <a:cubicBezTo>
                  <a:pt x="846474" y="1780381"/>
                  <a:pt x="849463" y="1791020"/>
                  <a:pt x="852454" y="1801813"/>
                </a:cubicBezTo>
                <a:lnTo>
                  <a:pt x="854722" y="1809831"/>
                </a:lnTo>
                <a:cubicBezTo>
                  <a:pt x="855547" y="1812453"/>
                  <a:pt x="856475" y="1814919"/>
                  <a:pt x="857403" y="1817541"/>
                </a:cubicBezTo>
                <a:lnTo>
                  <a:pt x="862868" y="1832960"/>
                </a:lnTo>
                <a:cubicBezTo>
                  <a:pt x="866477" y="1843136"/>
                  <a:pt x="870189" y="1853620"/>
                  <a:pt x="874004" y="1863642"/>
                </a:cubicBezTo>
                <a:cubicBezTo>
                  <a:pt x="881531" y="1883995"/>
                  <a:pt x="888336" y="1904810"/>
                  <a:pt x="893079" y="1925933"/>
                </a:cubicBezTo>
                <a:cubicBezTo>
                  <a:pt x="897925" y="1947056"/>
                  <a:pt x="901121" y="1968335"/>
                  <a:pt x="901430" y="1988842"/>
                </a:cubicBezTo>
                <a:cubicBezTo>
                  <a:pt x="901637" y="2009350"/>
                  <a:pt x="899265" y="2028930"/>
                  <a:pt x="894110" y="2045120"/>
                </a:cubicBezTo>
                <a:lnTo>
                  <a:pt x="874809" y="2082596"/>
                </a:lnTo>
                <a:lnTo>
                  <a:pt x="873332" y="2082596"/>
                </a:lnTo>
                <a:lnTo>
                  <a:pt x="873797" y="2082125"/>
                </a:lnTo>
                <a:cubicBezTo>
                  <a:pt x="880912" y="2072720"/>
                  <a:pt x="887718" y="2059767"/>
                  <a:pt x="892460" y="2043886"/>
                </a:cubicBezTo>
                <a:cubicBezTo>
                  <a:pt x="897203" y="2028005"/>
                  <a:pt x="899265" y="2008887"/>
                  <a:pt x="898646" y="1988996"/>
                </a:cubicBezTo>
                <a:cubicBezTo>
                  <a:pt x="898029" y="1969107"/>
                  <a:pt x="894626" y="1948446"/>
                  <a:pt x="889572" y="1927939"/>
                </a:cubicBezTo>
                <a:cubicBezTo>
                  <a:pt x="884624" y="1907432"/>
                  <a:pt x="877612" y="1887387"/>
                  <a:pt x="869880" y="1867498"/>
                </a:cubicBezTo>
                <a:cubicBezTo>
                  <a:pt x="865858" y="1857630"/>
                  <a:pt x="862146" y="1847453"/>
                  <a:pt x="858227" y="1837123"/>
                </a:cubicBezTo>
                <a:lnTo>
                  <a:pt x="852350" y="1821704"/>
                </a:lnTo>
                <a:cubicBezTo>
                  <a:pt x="851423" y="1819238"/>
                  <a:pt x="850391" y="1816616"/>
                  <a:pt x="849463" y="1813994"/>
                </a:cubicBezTo>
                <a:lnTo>
                  <a:pt x="846988" y="1805823"/>
                </a:lnTo>
                <a:cubicBezTo>
                  <a:pt x="843792" y="1794874"/>
                  <a:pt x="840493" y="1784083"/>
                  <a:pt x="837296" y="1773288"/>
                </a:cubicBezTo>
                <a:cubicBezTo>
                  <a:pt x="834719" y="1762033"/>
                  <a:pt x="832141" y="1750933"/>
                  <a:pt x="829564" y="1739831"/>
                </a:cubicBezTo>
                <a:cubicBezTo>
                  <a:pt x="828017" y="1732121"/>
                  <a:pt x="826677" y="1724566"/>
                  <a:pt x="825336" y="1716857"/>
                </a:cubicBezTo>
                <a:cubicBezTo>
                  <a:pt x="824202" y="1717782"/>
                  <a:pt x="822965" y="1718861"/>
                  <a:pt x="821521" y="1720249"/>
                </a:cubicBezTo>
                <a:cubicBezTo>
                  <a:pt x="816159" y="1725184"/>
                  <a:pt x="808530" y="1732739"/>
                  <a:pt x="800075" y="1743069"/>
                </a:cubicBezTo>
                <a:lnTo>
                  <a:pt x="776561" y="1777682"/>
                </a:lnTo>
                <a:lnTo>
                  <a:pt x="777705" y="1793739"/>
                </a:lnTo>
                <a:cubicBezTo>
                  <a:pt x="777267" y="1824007"/>
                  <a:pt x="772980" y="1850723"/>
                  <a:pt x="767556" y="1872537"/>
                </a:cubicBezTo>
                <a:cubicBezTo>
                  <a:pt x="762217" y="1894349"/>
                  <a:pt x="756005" y="1911934"/>
                  <a:pt x="750581" y="1925632"/>
                </a:cubicBezTo>
                <a:lnTo>
                  <a:pt x="743410" y="1941533"/>
                </a:lnTo>
                <a:lnTo>
                  <a:pt x="744808" y="1954304"/>
                </a:lnTo>
                <a:cubicBezTo>
                  <a:pt x="746355" y="1962168"/>
                  <a:pt x="747385" y="1969723"/>
                  <a:pt x="749036" y="1976044"/>
                </a:cubicBezTo>
                <a:cubicBezTo>
                  <a:pt x="750581" y="1982520"/>
                  <a:pt x="751716" y="1988224"/>
                  <a:pt x="753160" y="1992543"/>
                </a:cubicBezTo>
                <a:cubicBezTo>
                  <a:pt x="755738" y="2001486"/>
                  <a:pt x="757182" y="2006574"/>
                  <a:pt x="757182" y="2006574"/>
                </a:cubicBezTo>
                <a:cubicBezTo>
                  <a:pt x="757182" y="2006574"/>
                  <a:pt x="755531" y="2001639"/>
                  <a:pt x="752644" y="1992850"/>
                </a:cubicBezTo>
                <a:cubicBezTo>
                  <a:pt x="751097" y="1988533"/>
                  <a:pt x="749757" y="1982982"/>
                  <a:pt x="748004" y="1976662"/>
                </a:cubicBezTo>
                <a:cubicBezTo>
                  <a:pt x="746148" y="1970495"/>
                  <a:pt x="744911" y="1962938"/>
                  <a:pt x="743056" y="1955076"/>
                </a:cubicBezTo>
                <a:lnTo>
                  <a:pt x="741664" y="1945403"/>
                </a:lnTo>
                <a:lnTo>
                  <a:pt x="736930" y="1955899"/>
                </a:lnTo>
                <a:cubicBezTo>
                  <a:pt x="733517" y="1962494"/>
                  <a:pt x="731593" y="1965707"/>
                  <a:pt x="731593" y="1965707"/>
                </a:cubicBezTo>
                <a:cubicBezTo>
                  <a:pt x="731593" y="1965707"/>
                  <a:pt x="733517" y="1962326"/>
                  <a:pt x="736756" y="1955561"/>
                </a:cubicBezTo>
                <a:lnTo>
                  <a:pt x="741512" y="1944347"/>
                </a:lnTo>
                <a:lnTo>
                  <a:pt x="739240" y="1928555"/>
                </a:lnTo>
                <a:cubicBezTo>
                  <a:pt x="738621" y="1923776"/>
                  <a:pt x="738312" y="1918841"/>
                  <a:pt x="738106" y="1913752"/>
                </a:cubicBezTo>
                <a:cubicBezTo>
                  <a:pt x="737693" y="1908664"/>
                  <a:pt x="737693" y="1903422"/>
                  <a:pt x="737693" y="1898180"/>
                </a:cubicBezTo>
                <a:cubicBezTo>
                  <a:pt x="737590" y="1887541"/>
                  <a:pt x="738416" y="1876594"/>
                  <a:pt x="739653" y="1865648"/>
                </a:cubicBezTo>
                <a:cubicBezTo>
                  <a:pt x="740272" y="1860097"/>
                  <a:pt x="741198" y="1854699"/>
                  <a:pt x="742126" y="1849150"/>
                </a:cubicBezTo>
                <a:cubicBezTo>
                  <a:pt x="743261" y="1843753"/>
                  <a:pt x="744189" y="1838202"/>
                  <a:pt x="745633" y="1832960"/>
                </a:cubicBezTo>
                <a:cubicBezTo>
                  <a:pt x="748108" y="1822167"/>
                  <a:pt x="751509" y="1811990"/>
                  <a:pt x="755119" y="1802122"/>
                </a:cubicBezTo>
                <a:cubicBezTo>
                  <a:pt x="758831" y="1792408"/>
                  <a:pt x="762852" y="1783003"/>
                  <a:pt x="767183" y="1774523"/>
                </a:cubicBezTo>
                <a:lnTo>
                  <a:pt x="772180" y="1766408"/>
                </a:lnTo>
                <a:lnTo>
                  <a:pt x="770705" y="1749437"/>
                </a:lnTo>
                <a:cubicBezTo>
                  <a:pt x="767992" y="1734896"/>
                  <a:pt x="764580" y="1720015"/>
                  <a:pt x="759418" y="1706657"/>
                </a:cubicBezTo>
                <a:cubicBezTo>
                  <a:pt x="749618" y="1679433"/>
                  <a:pt x="735793" y="1655758"/>
                  <a:pt x="719956" y="1635975"/>
                </a:cubicBezTo>
                <a:lnTo>
                  <a:pt x="718790" y="1634845"/>
                </a:lnTo>
                <a:lnTo>
                  <a:pt x="706452" y="1653332"/>
                </a:lnTo>
                <a:cubicBezTo>
                  <a:pt x="705111" y="1655645"/>
                  <a:pt x="703771" y="1658111"/>
                  <a:pt x="702430" y="1660424"/>
                </a:cubicBezTo>
                <a:cubicBezTo>
                  <a:pt x="702017" y="1672451"/>
                  <a:pt x="701502" y="1684016"/>
                  <a:pt x="701708" y="1694653"/>
                </a:cubicBezTo>
                <a:cubicBezTo>
                  <a:pt x="701708" y="1700822"/>
                  <a:pt x="701812" y="1706680"/>
                  <a:pt x="701812" y="1712385"/>
                </a:cubicBezTo>
                <a:cubicBezTo>
                  <a:pt x="702121" y="1718091"/>
                  <a:pt x="702327" y="1723487"/>
                  <a:pt x="702533" y="1728422"/>
                </a:cubicBezTo>
                <a:cubicBezTo>
                  <a:pt x="702740" y="1733355"/>
                  <a:pt x="702945" y="1738134"/>
                  <a:pt x="703152" y="1742453"/>
                </a:cubicBezTo>
                <a:cubicBezTo>
                  <a:pt x="703461" y="1746770"/>
                  <a:pt x="703771" y="1750777"/>
                  <a:pt x="704080" y="1754324"/>
                </a:cubicBezTo>
                <a:cubicBezTo>
                  <a:pt x="705317" y="1768665"/>
                  <a:pt x="705936" y="1776836"/>
                  <a:pt x="705936" y="1776836"/>
                </a:cubicBezTo>
                <a:cubicBezTo>
                  <a:pt x="705936" y="1776836"/>
                  <a:pt x="705008" y="1768665"/>
                  <a:pt x="703359" y="1754478"/>
                </a:cubicBezTo>
                <a:cubicBezTo>
                  <a:pt x="702945" y="1750933"/>
                  <a:pt x="702533" y="1746923"/>
                  <a:pt x="702017" y="1742606"/>
                </a:cubicBezTo>
                <a:cubicBezTo>
                  <a:pt x="701605" y="1738290"/>
                  <a:pt x="701296" y="1733510"/>
                  <a:pt x="700884" y="1728575"/>
                </a:cubicBezTo>
                <a:cubicBezTo>
                  <a:pt x="700472" y="1723487"/>
                  <a:pt x="700058" y="1718245"/>
                  <a:pt x="699646" y="1712540"/>
                </a:cubicBezTo>
                <a:cubicBezTo>
                  <a:pt x="699440" y="1706834"/>
                  <a:pt x="699130" y="1700822"/>
                  <a:pt x="698925" y="1694653"/>
                </a:cubicBezTo>
                <a:cubicBezTo>
                  <a:pt x="698409" y="1686173"/>
                  <a:pt x="698409" y="1676923"/>
                  <a:pt x="698512" y="1667518"/>
                </a:cubicBezTo>
                <a:cubicBezTo>
                  <a:pt x="685417" y="1690799"/>
                  <a:pt x="673766" y="1714698"/>
                  <a:pt x="664280" y="1738906"/>
                </a:cubicBezTo>
                <a:cubicBezTo>
                  <a:pt x="652834" y="1767893"/>
                  <a:pt x="644174" y="1797496"/>
                  <a:pt x="639637" y="1826175"/>
                </a:cubicBezTo>
                <a:cubicBezTo>
                  <a:pt x="634996" y="1854699"/>
                  <a:pt x="633966" y="1882145"/>
                  <a:pt x="636647" y="1905890"/>
                </a:cubicBezTo>
                <a:cubicBezTo>
                  <a:pt x="639122" y="1929634"/>
                  <a:pt x="644379" y="1949525"/>
                  <a:pt x="650154" y="1964481"/>
                </a:cubicBezTo>
                <a:cubicBezTo>
                  <a:pt x="655928" y="1979591"/>
                  <a:pt x="661805" y="1990075"/>
                  <a:pt x="666136" y="1996860"/>
                </a:cubicBezTo>
                <a:cubicBezTo>
                  <a:pt x="670467" y="2003490"/>
                  <a:pt x="673147" y="2006574"/>
                  <a:pt x="673147" y="2006574"/>
                </a:cubicBezTo>
                <a:cubicBezTo>
                  <a:pt x="673147" y="2006574"/>
                  <a:pt x="670363" y="2003643"/>
                  <a:pt x="665929" y="1997167"/>
                </a:cubicBezTo>
                <a:cubicBezTo>
                  <a:pt x="661496" y="1990537"/>
                  <a:pt x="655206" y="1980362"/>
                  <a:pt x="649122" y="1965406"/>
                </a:cubicBezTo>
                <a:cubicBezTo>
                  <a:pt x="642937" y="1950603"/>
                  <a:pt x="637059" y="1930868"/>
                  <a:pt x="633966" y="1906660"/>
                </a:cubicBezTo>
                <a:cubicBezTo>
                  <a:pt x="630666" y="1882608"/>
                  <a:pt x="631079" y="1854237"/>
                  <a:pt x="635100" y="1824633"/>
                </a:cubicBezTo>
                <a:cubicBezTo>
                  <a:pt x="639122" y="1794874"/>
                  <a:pt x="647267" y="1764039"/>
                  <a:pt x="658300" y="1733664"/>
                </a:cubicBezTo>
                <a:cubicBezTo>
                  <a:pt x="669332" y="1703442"/>
                  <a:pt x="683251" y="1673530"/>
                  <a:pt x="699130" y="1644543"/>
                </a:cubicBezTo>
                <a:lnTo>
                  <a:pt x="701107" y="1617701"/>
                </a:lnTo>
                <a:lnTo>
                  <a:pt x="667981" y="1585586"/>
                </a:lnTo>
                <a:cubicBezTo>
                  <a:pt x="658619" y="1578484"/>
                  <a:pt x="649169" y="1571381"/>
                  <a:pt x="639631" y="1564111"/>
                </a:cubicBezTo>
                <a:lnTo>
                  <a:pt x="630088" y="1555914"/>
                </a:lnTo>
                <a:lnTo>
                  <a:pt x="621489" y="1588111"/>
                </a:lnTo>
                <a:lnTo>
                  <a:pt x="618657" y="1600854"/>
                </a:lnTo>
                <a:lnTo>
                  <a:pt x="622700" y="1629359"/>
                </a:lnTo>
                <a:cubicBezTo>
                  <a:pt x="625238" y="1652884"/>
                  <a:pt x="627031" y="1678333"/>
                  <a:pt x="627206" y="1704121"/>
                </a:cubicBezTo>
                <a:cubicBezTo>
                  <a:pt x="627294" y="1716972"/>
                  <a:pt x="627032" y="1729823"/>
                  <a:pt x="626157" y="1742335"/>
                </a:cubicBezTo>
                <a:cubicBezTo>
                  <a:pt x="625457" y="1755017"/>
                  <a:pt x="624056" y="1767191"/>
                  <a:pt x="622307" y="1778690"/>
                </a:cubicBezTo>
                <a:cubicBezTo>
                  <a:pt x="620382" y="1790019"/>
                  <a:pt x="618195" y="1801009"/>
                  <a:pt x="615481" y="1810648"/>
                </a:cubicBezTo>
                <a:cubicBezTo>
                  <a:pt x="612856" y="1820455"/>
                  <a:pt x="609794" y="1829080"/>
                  <a:pt x="606731" y="1836521"/>
                </a:cubicBezTo>
                <a:cubicBezTo>
                  <a:pt x="605069" y="1840070"/>
                  <a:pt x="603669" y="1843791"/>
                  <a:pt x="602094" y="1846833"/>
                </a:cubicBezTo>
                <a:cubicBezTo>
                  <a:pt x="600519" y="1849879"/>
                  <a:pt x="598944" y="1852752"/>
                  <a:pt x="597545" y="1855457"/>
                </a:cubicBezTo>
                <a:cubicBezTo>
                  <a:pt x="594570" y="1860701"/>
                  <a:pt x="591769" y="1864757"/>
                  <a:pt x="589495" y="1868140"/>
                </a:cubicBezTo>
                <a:cubicBezTo>
                  <a:pt x="584682" y="1874228"/>
                  <a:pt x="581969" y="1877608"/>
                  <a:pt x="581969" y="1877608"/>
                </a:cubicBezTo>
                <a:cubicBezTo>
                  <a:pt x="581969" y="1877608"/>
                  <a:pt x="584594" y="1873889"/>
                  <a:pt x="589232" y="1867464"/>
                </a:cubicBezTo>
                <a:cubicBezTo>
                  <a:pt x="591332" y="1863913"/>
                  <a:pt x="594045" y="1859686"/>
                  <a:pt x="596844" y="1854274"/>
                </a:cubicBezTo>
                <a:cubicBezTo>
                  <a:pt x="598157" y="1851401"/>
                  <a:pt x="599645" y="1848526"/>
                  <a:pt x="601132" y="1845313"/>
                </a:cubicBezTo>
                <a:cubicBezTo>
                  <a:pt x="602619" y="1842099"/>
                  <a:pt x="603932" y="1838379"/>
                  <a:pt x="605419" y="1834660"/>
                </a:cubicBezTo>
                <a:cubicBezTo>
                  <a:pt x="608219" y="1827050"/>
                  <a:pt x="611019" y="1818426"/>
                  <a:pt x="613294" y="1808619"/>
                </a:cubicBezTo>
                <a:cubicBezTo>
                  <a:pt x="615657" y="1798980"/>
                  <a:pt x="617494" y="1788329"/>
                  <a:pt x="619069" y="1777000"/>
                </a:cubicBezTo>
                <a:cubicBezTo>
                  <a:pt x="620469" y="1765671"/>
                  <a:pt x="621519" y="1753664"/>
                  <a:pt x="621957" y="1741489"/>
                </a:cubicBezTo>
                <a:cubicBezTo>
                  <a:pt x="622482" y="1729315"/>
                  <a:pt x="622394" y="1716801"/>
                  <a:pt x="622044" y="1704457"/>
                </a:cubicBezTo>
                <a:cubicBezTo>
                  <a:pt x="621257" y="1679516"/>
                  <a:pt x="618916" y="1654998"/>
                  <a:pt x="615887" y="1632382"/>
                </a:cubicBezTo>
                <a:lnTo>
                  <a:pt x="614052" y="1621568"/>
                </a:lnTo>
                <a:lnTo>
                  <a:pt x="608705" y="1645623"/>
                </a:lnTo>
                <a:cubicBezTo>
                  <a:pt x="606642" y="1655491"/>
                  <a:pt x="605095" y="1665512"/>
                  <a:pt x="603342" y="1675380"/>
                </a:cubicBezTo>
                <a:cubicBezTo>
                  <a:pt x="601486" y="1685248"/>
                  <a:pt x="600455" y="1695116"/>
                  <a:pt x="599013" y="1704523"/>
                </a:cubicBezTo>
                <a:cubicBezTo>
                  <a:pt x="597671" y="1714082"/>
                  <a:pt x="596950" y="1723333"/>
                  <a:pt x="596022" y="1732121"/>
                </a:cubicBezTo>
                <a:cubicBezTo>
                  <a:pt x="595197" y="1740910"/>
                  <a:pt x="594991" y="1749236"/>
                  <a:pt x="594475" y="1756946"/>
                </a:cubicBezTo>
                <a:cubicBezTo>
                  <a:pt x="594063" y="1764655"/>
                  <a:pt x="594372" y="1771747"/>
                  <a:pt x="594269" y="1778070"/>
                </a:cubicBezTo>
                <a:cubicBezTo>
                  <a:pt x="594166" y="1784390"/>
                  <a:pt x="594682" y="1789788"/>
                  <a:pt x="594991" y="1794258"/>
                </a:cubicBezTo>
                <a:cubicBezTo>
                  <a:pt x="595610" y="1803356"/>
                  <a:pt x="596022" y="1808443"/>
                  <a:pt x="596022" y="1808443"/>
                </a:cubicBezTo>
                <a:cubicBezTo>
                  <a:pt x="596022" y="1808443"/>
                  <a:pt x="595506" y="1803356"/>
                  <a:pt x="594682" y="1794412"/>
                </a:cubicBezTo>
                <a:cubicBezTo>
                  <a:pt x="594269" y="1789941"/>
                  <a:pt x="593754" y="1784546"/>
                  <a:pt x="593754" y="1778223"/>
                </a:cubicBezTo>
                <a:cubicBezTo>
                  <a:pt x="593754" y="1771901"/>
                  <a:pt x="593238" y="1764655"/>
                  <a:pt x="593547" y="1756946"/>
                </a:cubicBezTo>
                <a:cubicBezTo>
                  <a:pt x="593959" y="1749083"/>
                  <a:pt x="594063" y="1740602"/>
                  <a:pt x="594682" y="1731813"/>
                </a:cubicBezTo>
                <a:cubicBezTo>
                  <a:pt x="595506" y="1723024"/>
                  <a:pt x="596022" y="1713619"/>
                  <a:pt x="597155" y="1704060"/>
                </a:cubicBezTo>
                <a:cubicBezTo>
                  <a:pt x="598394" y="1694500"/>
                  <a:pt x="599322" y="1684478"/>
                  <a:pt x="600971" y="1674611"/>
                </a:cubicBezTo>
                <a:cubicBezTo>
                  <a:pt x="602518" y="1664741"/>
                  <a:pt x="603858" y="1654566"/>
                  <a:pt x="605817" y="1644543"/>
                </a:cubicBezTo>
                <a:lnTo>
                  <a:pt x="612433" y="1612025"/>
                </a:lnTo>
                <a:lnTo>
                  <a:pt x="605594" y="1571720"/>
                </a:lnTo>
                <a:lnTo>
                  <a:pt x="600073" y="1547388"/>
                </a:lnTo>
                <a:lnTo>
                  <a:pt x="576535" y="1565908"/>
                </a:lnTo>
                <a:cubicBezTo>
                  <a:pt x="570141" y="1570071"/>
                  <a:pt x="563645" y="1573464"/>
                  <a:pt x="557253" y="1577009"/>
                </a:cubicBezTo>
                <a:cubicBezTo>
                  <a:pt x="550756" y="1580094"/>
                  <a:pt x="544364" y="1583177"/>
                  <a:pt x="538075" y="1585952"/>
                </a:cubicBezTo>
                <a:lnTo>
                  <a:pt x="526340" y="1591988"/>
                </a:lnTo>
                <a:lnTo>
                  <a:pt x="549857" y="1631410"/>
                </a:lnTo>
                <a:cubicBezTo>
                  <a:pt x="565432" y="1654914"/>
                  <a:pt x="575144" y="1666073"/>
                  <a:pt x="575144" y="1666073"/>
                </a:cubicBezTo>
                <a:cubicBezTo>
                  <a:pt x="575144" y="1666073"/>
                  <a:pt x="565170" y="1655758"/>
                  <a:pt x="549069" y="1633439"/>
                </a:cubicBezTo>
                <a:lnTo>
                  <a:pt x="523139" y="1593635"/>
                </a:lnTo>
                <a:lnTo>
                  <a:pt x="470333" y="1620799"/>
                </a:lnTo>
                <a:cubicBezTo>
                  <a:pt x="450948" y="1632980"/>
                  <a:pt x="435790" y="1646086"/>
                  <a:pt x="426098" y="1657341"/>
                </a:cubicBezTo>
                <a:lnTo>
                  <a:pt x="422102" y="1662903"/>
                </a:lnTo>
                <a:lnTo>
                  <a:pt x="423421" y="1677233"/>
                </a:lnTo>
                <a:cubicBezTo>
                  <a:pt x="424471" y="1685689"/>
                  <a:pt x="425084" y="1693636"/>
                  <a:pt x="426221" y="1700401"/>
                </a:cubicBezTo>
                <a:cubicBezTo>
                  <a:pt x="427271" y="1707164"/>
                  <a:pt x="428233" y="1713082"/>
                  <a:pt x="429022" y="1717986"/>
                </a:cubicBezTo>
                <a:cubicBezTo>
                  <a:pt x="430597" y="1727793"/>
                  <a:pt x="431471" y="1733374"/>
                  <a:pt x="431471" y="1733374"/>
                </a:cubicBezTo>
                <a:cubicBezTo>
                  <a:pt x="431471" y="1733374"/>
                  <a:pt x="430421" y="1727962"/>
                  <a:pt x="428584" y="1718323"/>
                </a:cubicBezTo>
                <a:cubicBezTo>
                  <a:pt x="427621" y="1713589"/>
                  <a:pt x="426571" y="1707672"/>
                  <a:pt x="425258" y="1701077"/>
                </a:cubicBezTo>
                <a:cubicBezTo>
                  <a:pt x="423946" y="1694482"/>
                  <a:pt x="423071" y="1686533"/>
                  <a:pt x="421847" y="1678080"/>
                </a:cubicBezTo>
                <a:lnTo>
                  <a:pt x="420316" y="1665389"/>
                </a:lnTo>
                <a:lnTo>
                  <a:pt x="415684" y="1671835"/>
                </a:lnTo>
                <a:cubicBezTo>
                  <a:pt x="413519" y="1675536"/>
                  <a:pt x="412488" y="1677693"/>
                  <a:pt x="412488" y="1677693"/>
                </a:cubicBezTo>
                <a:cubicBezTo>
                  <a:pt x="412488" y="1677693"/>
                  <a:pt x="413519" y="1675536"/>
                  <a:pt x="415582" y="1671680"/>
                </a:cubicBezTo>
                <a:lnTo>
                  <a:pt x="420249" y="1664840"/>
                </a:lnTo>
                <a:lnTo>
                  <a:pt x="418521" y="1650517"/>
                </a:lnTo>
                <a:cubicBezTo>
                  <a:pt x="418083" y="1645614"/>
                  <a:pt x="417558" y="1640541"/>
                  <a:pt x="417121" y="1635300"/>
                </a:cubicBezTo>
                <a:cubicBezTo>
                  <a:pt x="416946" y="1632593"/>
                  <a:pt x="416684" y="1630058"/>
                  <a:pt x="416421" y="1627351"/>
                </a:cubicBezTo>
                <a:cubicBezTo>
                  <a:pt x="416334" y="1624646"/>
                  <a:pt x="416159" y="1621941"/>
                  <a:pt x="416071" y="1619234"/>
                </a:cubicBezTo>
                <a:cubicBezTo>
                  <a:pt x="415809" y="1613656"/>
                  <a:pt x="415546" y="1608076"/>
                  <a:pt x="415284" y="1602495"/>
                </a:cubicBezTo>
                <a:lnTo>
                  <a:pt x="414846" y="1594040"/>
                </a:lnTo>
                <a:lnTo>
                  <a:pt x="414759" y="1585416"/>
                </a:lnTo>
                <a:cubicBezTo>
                  <a:pt x="414759" y="1573750"/>
                  <a:pt x="414496" y="1561913"/>
                  <a:pt x="415021" y="1550245"/>
                </a:cubicBezTo>
                <a:lnTo>
                  <a:pt x="415546" y="1532660"/>
                </a:lnTo>
                <a:lnTo>
                  <a:pt x="416211" y="1522478"/>
                </a:lnTo>
                <a:lnTo>
                  <a:pt x="414654" y="1511480"/>
                </a:lnTo>
                <a:cubicBezTo>
                  <a:pt x="414138" y="1506392"/>
                  <a:pt x="413622" y="1500534"/>
                  <a:pt x="413003" y="1494211"/>
                </a:cubicBezTo>
                <a:cubicBezTo>
                  <a:pt x="412797" y="1487737"/>
                  <a:pt x="412488" y="1480952"/>
                  <a:pt x="412179" y="1473550"/>
                </a:cubicBezTo>
                <a:cubicBezTo>
                  <a:pt x="412076" y="1466149"/>
                  <a:pt x="412179" y="1458441"/>
                  <a:pt x="412179" y="1450423"/>
                </a:cubicBezTo>
                <a:cubicBezTo>
                  <a:pt x="412488" y="1442406"/>
                  <a:pt x="412900" y="1434079"/>
                  <a:pt x="413210" y="1425753"/>
                </a:cubicBezTo>
                <a:cubicBezTo>
                  <a:pt x="413828" y="1417428"/>
                  <a:pt x="414344" y="1408946"/>
                  <a:pt x="415168" y="1400466"/>
                </a:cubicBezTo>
                <a:cubicBezTo>
                  <a:pt x="416096" y="1392140"/>
                  <a:pt x="416819" y="1383660"/>
                  <a:pt x="417952" y="1375335"/>
                </a:cubicBezTo>
                <a:cubicBezTo>
                  <a:pt x="418983" y="1367008"/>
                  <a:pt x="420015" y="1358991"/>
                  <a:pt x="421252" y="1351127"/>
                </a:cubicBezTo>
                <a:cubicBezTo>
                  <a:pt x="423520" y="1335399"/>
                  <a:pt x="426098" y="1320906"/>
                  <a:pt x="428366" y="1308571"/>
                </a:cubicBezTo>
                <a:cubicBezTo>
                  <a:pt x="429913" y="1300399"/>
                  <a:pt x="431357" y="1293306"/>
                  <a:pt x="432594" y="1287295"/>
                </a:cubicBezTo>
                <a:lnTo>
                  <a:pt x="429501" y="1292074"/>
                </a:lnTo>
                <a:lnTo>
                  <a:pt x="422490" y="1301788"/>
                </a:lnTo>
                <a:cubicBezTo>
                  <a:pt x="417850" y="1308418"/>
                  <a:pt x="412900" y="1314276"/>
                  <a:pt x="408055" y="1320290"/>
                </a:cubicBezTo>
                <a:cubicBezTo>
                  <a:pt x="398258" y="1332161"/>
                  <a:pt x="388051" y="1342492"/>
                  <a:pt x="377843" y="1351899"/>
                </a:cubicBezTo>
                <a:lnTo>
                  <a:pt x="372135" y="1356598"/>
                </a:lnTo>
                <a:lnTo>
                  <a:pt x="379409" y="1396709"/>
                </a:lnTo>
                <a:cubicBezTo>
                  <a:pt x="381421" y="1419874"/>
                  <a:pt x="380809" y="1442364"/>
                  <a:pt x="377747" y="1461978"/>
                </a:cubicBezTo>
                <a:cubicBezTo>
                  <a:pt x="374771" y="1481593"/>
                  <a:pt x="369609" y="1497826"/>
                  <a:pt x="364097" y="1510170"/>
                </a:cubicBezTo>
                <a:cubicBezTo>
                  <a:pt x="358584" y="1522682"/>
                  <a:pt x="352722" y="1531475"/>
                  <a:pt x="347647" y="1537901"/>
                </a:cubicBezTo>
                <a:cubicBezTo>
                  <a:pt x="342572" y="1544158"/>
                  <a:pt x="338197" y="1548048"/>
                  <a:pt x="335223" y="1550414"/>
                </a:cubicBezTo>
                <a:cubicBezTo>
                  <a:pt x="333735" y="1551599"/>
                  <a:pt x="332509" y="1552274"/>
                  <a:pt x="331722" y="1552782"/>
                </a:cubicBezTo>
                <a:cubicBezTo>
                  <a:pt x="332509" y="1552274"/>
                  <a:pt x="333647" y="1551428"/>
                  <a:pt x="335134" y="1550077"/>
                </a:cubicBezTo>
                <a:cubicBezTo>
                  <a:pt x="338109" y="1547540"/>
                  <a:pt x="342396" y="1543313"/>
                  <a:pt x="347297" y="1536718"/>
                </a:cubicBezTo>
                <a:cubicBezTo>
                  <a:pt x="352196" y="1530123"/>
                  <a:pt x="357884" y="1520992"/>
                  <a:pt x="363046" y="1508309"/>
                </a:cubicBezTo>
                <a:cubicBezTo>
                  <a:pt x="368210" y="1495797"/>
                  <a:pt x="372935" y="1479734"/>
                  <a:pt x="375472" y="1460625"/>
                </a:cubicBezTo>
                <a:cubicBezTo>
                  <a:pt x="378097" y="1441688"/>
                  <a:pt x="378272" y="1419874"/>
                  <a:pt x="375997" y="1397892"/>
                </a:cubicBezTo>
                <a:lnTo>
                  <a:pt x="368288" y="1359764"/>
                </a:lnTo>
                <a:lnTo>
                  <a:pt x="357428" y="1368703"/>
                </a:lnTo>
                <a:cubicBezTo>
                  <a:pt x="357428" y="1368703"/>
                  <a:pt x="357428" y="1368859"/>
                  <a:pt x="357428" y="1369012"/>
                </a:cubicBezTo>
                <a:cubicBezTo>
                  <a:pt x="357737" y="1372713"/>
                  <a:pt x="358046" y="1376258"/>
                  <a:pt x="358253" y="1379805"/>
                </a:cubicBezTo>
                <a:cubicBezTo>
                  <a:pt x="358872" y="1386744"/>
                  <a:pt x="359593" y="1393065"/>
                  <a:pt x="360521" y="1398616"/>
                </a:cubicBezTo>
                <a:lnTo>
                  <a:pt x="360762" y="1399938"/>
                </a:lnTo>
                <a:lnTo>
                  <a:pt x="366021" y="1403472"/>
                </a:lnTo>
                <a:lnTo>
                  <a:pt x="360895" y="1400670"/>
                </a:lnTo>
                <a:lnTo>
                  <a:pt x="363099" y="1412800"/>
                </a:lnTo>
                <a:cubicBezTo>
                  <a:pt x="364852" y="1420511"/>
                  <a:pt x="365780" y="1424983"/>
                  <a:pt x="365780" y="1424983"/>
                </a:cubicBezTo>
                <a:cubicBezTo>
                  <a:pt x="365780" y="1424983"/>
                  <a:pt x="364748" y="1420664"/>
                  <a:pt x="362892" y="1412956"/>
                </a:cubicBezTo>
                <a:lnTo>
                  <a:pt x="360321" y="1400320"/>
                </a:lnTo>
                <a:lnTo>
                  <a:pt x="345459" y="1389606"/>
                </a:lnTo>
                <a:lnTo>
                  <a:pt x="338088" y="1382005"/>
                </a:lnTo>
                <a:lnTo>
                  <a:pt x="332991" y="1385356"/>
                </a:lnTo>
                <a:cubicBezTo>
                  <a:pt x="328248" y="1388132"/>
                  <a:pt x="323711" y="1391214"/>
                  <a:pt x="319175" y="1393374"/>
                </a:cubicBezTo>
                <a:cubicBezTo>
                  <a:pt x="310101" y="1397846"/>
                  <a:pt x="301955" y="1402316"/>
                  <a:pt x="294428" y="1405092"/>
                </a:cubicBezTo>
                <a:cubicBezTo>
                  <a:pt x="286902" y="1408021"/>
                  <a:pt x="280508" y="1410952"/>
                  <a:pt x="275044" y="1412493"/>
                </a:cubicBezTo>
                <a:cubicBezTo>
                  <a:pt x="264217" y="1415885"/>
                  <a:pt x="258031" y="1417889"/>
                  <a:pt x="258031" y="1417889"/>
                </a:cubicBezTo>
                <a:cubicBezTo>
                  <a:pt x="258031" y="1417889"/>
                  <a:pt x="264217" y="1415731"/>
                  <a:pt x="274940" y="1411722"/>
                </a:cubicBezTo>
                <a:cubicBezTo>
                  <a:pt x="280405" y="1409871"/>
                  <a:pt x="286799" y="1406633"/>
                  <a:pt x="294119" y="1403397"/>
                </a:cubicBezTo>
                <a:cubicBezTo>
                  <a:pt x="301543" y="1400312"/>
                  <a:pt x="309585" y="1395378"/>
                  <a:pt x="318452" y="1390598"/>
                </a:cubicBezTo>
                <a:cubicBezTo>
                  <a:pt x="322989" y="1388285"/>
                  <a:pt x="327320" y="1384894"/>
                  <a:pt x="332063" y="1381965"/>
                </a:cubicBezTo>
                <a:lnTo>
                  <a:pt x="335619" y="1379459"/>
                </a:lnTo>
                <a:lnTo>
                  <a:pt x="323322" y="1366780"/>
                </a:lnTo>
                <a:cubicBezTo>
                  <a:pt x="315360" y="1356295"/>
                  <a:pt x="306435" y="1342600"/>
                  <a:pt x="299522" y="1322985"/>
                </a:cubicBezTo>
                <a:cubicBezTo>
                  <a:pt x="295935" y="1313347"/>
                  <a:pt x="293048" y="1301847"/>
                  <a:pt x="291297" y="1289335"/>
                </a:cubicBezTo>
                <a:cubicBezTo>
                  <a:pt x="290247" y="1283079"/>
                  <a:pt x="289898" y="1276484"/>
                  <a:pt x="289373" y="1269720"/>
                </a:cubicBezTo>
                <a:cubicBezTo>
                  <a:pt x="289285" y="1263125"/>
                  <a:pt x="288935" y="1256192"/>
                  <a:pt x="289460" y="1249260"/>
                </a:cubicBezTo>
                <a:cubicBezTo>
                  <a:pt x="290510" y="1223726"/>
                  <a:pt x="295847" y="1198700"/>
                  <a:pt x="302935" y="1175366"/>
                </a:cubicBezTo>
                <a:lnTo>
                  <a:pt x="302557" y="1173464"/>
                </a:lnTo>
                <a:lnTo>
                  <a:pt x="300306" y="1177204"/>
                </a:lnTo>
                <a:cubicBezTo>
                  <a:pt x="288242" y="1204341"/>
                  <a:pt x="280096" y="1230245"/>
                  <a:pt x="274116" y="1251831"/>
                </a:cubicBezTo>
                <a:cubicBezTo>
                  <a:pt x="272569" y="1257227"/>
                  <a:pt x="271229" y="1262469"/>
                  <a:pt x="269888" y="1267250"/>
                </a:cubicBezTo>
                <a:cubicBezTo>
                  <a:pt x="268650" y="1272183"/>
                  <a:pt x="267620" y="1276809"/>
                  <a:pt x="266589" y="1281126"/>
                </a:cubicBezTo>
                <a:cubicBezTo>
                  <a:pt x="264526" y="1289761"/>
                  <a:pt x="262877" y="1297162"/>
                  <a:pt x="261742" y="1303174"/>
                </a:cubicBezTo>
                <a:cubicBezTo>
                  <a:pt x="259371" y="1315201"/>
                  <a:pt x="258031" y="1321677"/>
                  <a:pt x="258031" y="1321677"/>
                </a:cubicBezTo>
                <a:cubicBezTo>
                  <a:pt x="258031" y="1321677"/>
                  <a:pt x="259165" y="1315201"/>
                  <a:pt x="261330" y="1303020"/>
                </a:cubicBezTo>
                <a:cubicBezTo>
                  <a:pt x="262361" y="1296853"/>
                  <a:pt x="263805" y="1289298"/>
                  <a:pt x="265661" y="1280663"/>
                </a:cubicBezTo>
                <a:cubicBezTo>
                  <a:pt x="266589" y="1276346"/>
                  <a:pt x="267620" y="1271567"/>
                  <a:pt x="268650" y="1266632"/>
                </a:cubicBezTo>
                <a:cubicBezTo>
                  <a:pt x="269785" y="1261699"/>
                  <a:pt x="271125" y="1256457"/>
                  <a:pt x="272466" y="1250906"/>
                </a:cubicBezTo>
                <a:cubicBezTo>
                  <a:pt x="277931" y="1228857"/>
                  <a:pt x="285458" y="1202337"/>
                  <a:pt x="297006" y="1174121"/>
                </a:cubicBezTo>
                <a:lnTo>
                  <a:pt x="301201" y="1166623"/>
                </a:lnTo>
                <a:lnTo>
                  <a:pt x="294885" y="1134784"/>
                </a:lnTo>
                <a:lnTo>
                  <a:pt x="291417" y="1069160"/>
                </a:lnTo>
                <a:lnTo>
                  <a:pt x="254932" y="1081256"/>
                </a:lnTo>
                <a:lnTo>
                  <a:pt x="251311" y="1104684"/>
                </a:lnTo>
                <a:cubicBezTo>
                  <a:pt x="249998" y="1112970"/>
                  <a:pt x="249560" y="1121087"/>
                  <a:pt x="248860" y="1128528"/>
                </a:cubicBezTo>
                <a:cubicBezTo>
                  <a:pt x="248335" y="1135967"/>
                  <a:pt x="247373" y="1142730"/>
                  <a:pt x="247373" y="1148988"/>
                </a:cubicBezTo>
                <a:cubicBezTo>
                  <a:pt x="247198" y="1155076"/>
                  <a:pt x="247023" y="1160486"/>
                  <a:pt x="246935" y="1164883"/>
                </a:cubicBezTo>
                <a:cubicBezTo>
                  <a:pt x="246673" y="1173844"/>
                  <a:pt x="246498" y="1178917"/>
                  <a:pt x="246498" y="1178917"/>
                </a:cubicBezTo>
                <a:cubicBezTo>
                  <a:pt x="246498" y="1178917"/>
                  <a:pt x="246410" y="1173844"/>
                  <a:pt x="246236" y="1164883"/>
                </a:cubicBezTo>
                <a:cubicBezTo>
                  <a:pt x="246148" y="1160486"/>
                  <a:pt x="246060" y="1155076"/>
                  <a:pt x="245973" y="1148818"/>
                </a:cubicBezTo>
                <a:cubicBezTo>
                  <a:pt x="245711" y="1142562"/>
                  <a:pt x="246323" y="1135459"/>
                  <a:pt x="246498" y="1127850"/>
                </a:cubicBezTo>
                <a:cubicBezTo>
                  <a:pt x="246848" y="1120242"/>
                  <a:pt x="246935" y="1111787"/>
                  <a:pt x="247898" y="1103162"/>
                </a:cubicBezTo>
                <a:lnTo>
                  <a:pt x="249969" y="1082901"/>
                </a:lnTo>
                <a:lnTo>
                  <a:pt x="247823" y="1083612"/>
                </a:lnTo>
                <a:cubicBezTo>
                  <a:pt x="239575" y="1087313"/>
                  <a:pt x="231325" y="1091323"/>
                  <a:pt x="223386" y="1096256"/>
                </a:cubicBezTo>
                <a:lnTo>
                  <a:pt x="222419" y="1096923"/>
                </a:lnTo>
                <a:lnTo>
                  <a:pt x="217536" y="1116521"/>
                </a:lnTo>
                <a:cubicBezTo>
                  <a:pt x="211323" y="1137150"/>
                  <a:pt x="204673" y="1156766"/>
                  <a:pt x="198023" y="1175873"/>
                </a:cubicBezTo>
                <a:cubicBezTo>
                  <a:pt x="200036" y="1183144"/>
                  <a:pt x="202661" y="1193290"/>
                  <a:pt x="205811" y="1206309"/>
                </a:cubicBezTo>
                <a:cubicBezTo>
                  <a:pt x="212548" y="1234041"/>
                  <a:pt x="221386" y="1274286"/>
                  <a:pt x="229348" y="1324168"/>
                </a:cubicBezTo>
                <a:cubicBezTo>
                  <a:pt x="234073" y="1353760"/>
                  <a:pt x="238536" y="1387070"/>
                  <a:pt x="241773" y="1422918"/>
                </a:cubicBezTo>
                <a:cubicBezTo>
                  <a:pt x="242123" y="1423425"/>
                  <a:pt x="242474" y="1423594"/>
                  <a:pt x="242910" y="1424101"/>
                </a:cubicBezTo>
                <a:cubicBezTo>
                  <a:pt x="245885" y="1427145"/>
                  <a:pt x="250261" y="1431881"/>
                  <a:pt x="255598" y="1438474"/>
                </a:cubicBezTo>
                <a:cubicBezTo>
                  <a:pt x="266097" y="1451664"/>
                  <a:pt x="280798" y="1472463"/>
                  <a:pt x="295322" y="1503407"/>
                </a:cubicBezTo>
                <a:cubicBezTo>
                  <a:pt x="309847" y="1534182"/>
                  <a:pt x="323935" y="1576286"/>
                  <a:pt x="331022" y="1627012"/>
                </a:cubicBezTo>
                <a:cubicBezTo>
                  <a:pt x="332509" y="1637666"/>
                  <a:pt x="333647" y="1648488"/>
                  <a:pt x="334522" y="1659648"/>
                </a:cubicBezTo>
                <a:cubicBezTo>
                  <a:pt x="335572" y="1661170"/>
                  <a:pt x="337059" y="1663031"/>
                  <a:pt x="338809" y="1665565"/>
                </a:cubicBezTo>
                <a:cubicBezTo>
                  <a:pt x="342485" y="1670977"/>
                  <a:pt x="347647" y="1678755"/>
                  <a:pt x="353422" y="1689070"/>
                </a:cubicBezTo>
                <a:cubicBezTo>
                  <a:pt x="356309" y="1694143"/>
                  <a:pt x="359284" y="1699892"/>
                  <a:pt x="362434" y="1706150"/>
                </a:cubicBezTo>
                <a:cubicBezTo>
                  <a:pt x="365584" y="1712406"/>
                  <a:pt x="368646" y="1719169"/>
                  <a:pt x="371796" y="1726440"/>
                </a:cubicBezTo>
                <a:cubicBezTo>
                  <a:pt x="374771" y="1733881"/>
                  <a:pt x="378010" y="1741320"/>
                  <a:pt x="380809" y="1749605"/>
                </a:cubicBezTo>
                <a:cubicBezTo>
                  <a:pt x="382297" y="1753664"/>
                  <a:pt x="383697" y="1757891"/>
                  <a:pt x="385184" y="1761949"/>
                </a:cubicBezTo>
                <a:lnTo>
                  <a:pt x="389121" y="1774800"/>
                </a:lnTo>
                <a:cubicBezTo>
                  <a:pt x="391922" y="1783256"/>
                  <a:pt x="394022" y="1792385"/>
                  <a:pt x="396296" y="1801180"/>
                </a:cubicBezTo>
                <a:cubicBezTo>
                  <a:pt x="398747" y="1809802"/>
                  <a:pt x="400234" y="1819104"/>
                  <a:pt x="402071" y="1827726"/>
                </a:cubicBezTo>
                <a:cubicBezTo>
                  <a:pt x="404084" y="1836182"/>
                  <a:pt x="404959" y="1845143"/>
                  <a:pt x="406359" y="1853260"/>
                </a:cubicBezTo>
                <a:cubicBezTo>
                  <a:pt x="407758" y="1861377"/>
                  <a:pt x="408459" y="1869323"/>
                  <a:pt x="409246" y="1876596"/>
                </a:cubicBezTo>
                <a:cubicBezTo>
                  <a:pt x="409947" y="1883866"/>
                  <a:pt x="410908" y="1890461"/>
                  <a:pt x="411171" y="1896547"/>
                </a:cubicBezTo>
                <a:cubicBezTo>
                  <a:pt x="411522" y="1902635"/>
                  <a:pt x="411784" y="1907876"/>
                  <a:pt x="412047" y="1912105"/>
                </a:cubicBezTo>
                <a:cubicBezTo>
                  <a:pt x="412483" y="1920729"/>
                  <a:pt x="412746" y="1925632"/>
                  <a:pt x="412746" y="1925632"/>
                </a:cubicBezTo>
                <a:cubicBezTo>
                  <a:pt x="412746" y="1925632"/>
                  <a:pt x="412396" y="1920729"/>
                  <a:pt x="411609" y="1912273"/>
                </a:cubicBezTo>
                <a:cubicBezTo>
                  <a:pt x="411259" y="1907876"/>
                  <a:pt x="410821" y="1902803"/>
                  <a:pt x="410296" y="1896886"/>
                </a:cubicBezTo>
                <a:cubicBezTo>
                  <a:pt x="409771" y="1890969"/>
                  <a:pt x="408634" y="1884542"/>
                  <a:pt x="407758" y="1877440"/>
                </a:cubicBezTo>
                <a:cubicBezTo>
                  <a:pt x="406796" y="1870338"/>
                  <a:pt x="405834" y="1862560"/>
                  <a:pt x="404171" y="1854782"/>
                </a:cubicBezTo>
                <a:cubicBezTo>
                  <a:pt x="402509" y="1846833"/>
                  <a:pt x="401372" y="1838211"/>
                  <a:pt x="399184" y="1830094"/>
                </a:cubicBezTo>
                <a:cubicBezTo>
                  <a:pt x="397084" y="1821809"/>
                  <a:pt x="395334" y="1812846"/>
                  <a:pt x="392709" y="1804731"/>
                </a:cubicBezTo>
                <a:cubicBezTo>
                  <a:pt x="390259" y="1796446"/>
                  <a:pt x="387897" y="1787822"/>
                  <a:pt x="384922" y="1779873"/>
                </a:cubicBezTo>
                <a:lnTo>
                  <a:pt x="380722" y="1767868"/>
                </a:lnTo>
                <a:cubicBezTo>
                  <a:pt x="379147" y="1764149"/>
                  <a:pt x="377572" y="1760259"/>
                  <a:pt x="376084" y="1756539"/>
                </a:cubicBezTo>
                <a:cubicBezTo>
                  <a:pt x="373109" y="1748761"/>
                  <a:pt x="369696" y="1741996"/>
                  <a:pt x="366634" y="1735232"/>
                </a:cubicBezTo>
                <a:cubicBezTo>
                  <a:pt x="363397" y="1728637"/>
                  <a:pt x="360159" y="1722381"/>
                  <a:pt x="357010" y="1716801"/>
                </a:cubicBezTo>
                <a:cubicBezTo>
                  <a:pt x="353771" y="1711391"/>
                  <a:pt x="350797" y="1705979"/>
                  <a:pt x="347822" y="1701584"/>
                </a:cubicBezTo>
                <a:cubicBezTo>
                  <a:pt x="343359" y="1694482"/>
                  <a:pt x="339247" y="1688733"/>
                  <a:pt x="335922" y="1684506"/>
                </a:cubicBezTo>
                <a:cubicBezTo>
                  <a:pt x="336184" y="1691777"/>
                  <a:pt x="336273" y="1699047"/>
                  <a:pt x="336273" y="1706318"/>
                </a:cubicBezTo>
                <a:cubicBezTo>
                  <a:pt x="336273" y="1733542"/>
                  <a:pt x="334347" y="1760934"/>
                  <a:pt x="330847" y="1787483"/>
                </a:cubicBezTo>
                <a:cubicBezTo>
                  <a:pt x="330059" y="1794246"/>
                  <a:pt x="329097" y="1800841"/>
                  <a:pt x="328048" y="1807266"/>
                </a:cubicBezTo>
                <a:cubicBezTo>
                  <a:pt x="326998" y="1813692"/>
                  <a:pt x="326122" y="1820287"/>
                  <a:pt x="324897" y="1826711"/>
                </a:cubicBezTo>
                <a:cubicBezTo>
                  <a:pt x="322447" y="1839226"/>
                  <a:pt x="319997" y="1851738"/>
                  <a:pt x="317547" y="1864250"/>
                </a:cubicBezTo>
                <a:cubicBezTo>
                  <a:pt x="315710" y="1873213"/>
                  <a:pt x="314135" y="1882176"/>
                  <a:pt x="312559" y="1891137"/>
                </a:cubicBezTo>
                <a:cubicBezTo>
                  <a:pt x="312910" y="1891813"/>
                  <a:pt x="313173" y="1892827"/>
                  <a:pt x="313522" y="1893503"/>
                </a:cubicBezTo>
                <a:cubicBezTo>
                  <a:pt x="315972" y="1899083"/>
                  <a:pt x="318072" y="1904834"/>
                  <a:pt x="320522" y="1909737"/>
                </a:cubicBezTo>
                <a:cubicBezTo>
                  <a:pt x="322972" y="1914810"/>
                  <a:pt x="325247" y="1919712"/>
                  <a:pt x="327523" y="1924449"/>
                </a:cubicBezTo>
                <a:cubicBezTo>
                  <a:pt x="329797" y="1929183"/>
                  <a:pt x="332247" y="1933410"/>
                  <a:pt x="334434" y="1937638"/>
                </a:cubicBezTo>
                <a:cubicBezTo>
                  <a:pt x="338809" y="1946261"/>
                  <a:pt x="343097" y="1953363"/>
                  <a:pt x="346947" y="1959789"/>
                </a:cubicBezTo>
                <a:cubicBezTo>
                  <a:pt x="350710" y="1966382"/>
                  <a:pt x="354122" y="1971794"/>
                  <a:pt x="357010" y="1976021"/>
                </a:cubicBezTo>
                <a:cubicBezTo>
                  <a:pt x="362784" y="1984814"/>
                  <a:pt x="366021" y="1989718"/>
                  <a:pt x="366021" y="1989718"/>
                </a:cubicBezTo>
                <a:cubicBezTo>
                  <a:pt x="366021" y="1989718"/>
                  <a:pt x="362609" y="1984984"/>
                  <a:pt x="356747" y="1976699"/>
                </a:cubicBezTo>
                <a:cubicBezTo>
                  <a:pt x="353771" y="1972638"/>
                  <a:pt x="350185" y="1967567"/>
                  <a:pt x="346334" y="1961311"/>
                </a:cubicBezTo>
                <a:cubicBezTo>
                  <a:pt x="342309" y="1955224"/>
                  <a:pt x="337847" y="1948290"/>
                  <a:pt x="333297" y="1940005"/>
                </a:cubicBezTo>
                <a:cubicBezTo>
                  <a:pt x="331022" y="1935946"/>
                  <a:pt x="328484" y="1931888"/>
                  <a:pt x="326122" y="1927322"/>
                </a:cubicBezTo>
                <a:cubicBezTo>
                  <a:pt x="323759" y="1922756"/>
                  <a:pt x="321309" y="1917854"/>
                  <a:pt x="318773" y="1912949"/>
                </a:cubicBezTo>
                <a:cubicBezTo>
                  <a:pt x="316235" y="1908215"/>
                  <a:pt x="313959" y="1902635"/>
                  <a:pt x="311509" y="1897225"/>
                </a:cubicBezTo>
                <a:cubicBezTo>
                  <a:pt x="309235" y="1910583"/>
                  <a:pt x="307222" y="1924110"/>
                  <a:pt x="305560" y="1937468"/>
                </a:cubicBezTo>
                <a:cubicBezTo>
                  <a:pt x="302585" y="1961648"/>
                  <a:pt x="300835" y="1985660"/>
                  <a:pt x="301010" y="2008318"/>
                </a:cubicBezTo>
                <a:cubicBezTo>
                  <a:pt x="301273" y="2030976"/>
                  <a:pt x="303284" y="2052620"/>
                  <a:pt x="308098" y="2070037"/>
                </a:cubicBezTo>
                <a:lnTo>
                  <a:pt x="312652" y="2082596"/>
                </a:lnTo>
                <a:lnTo>
                  <a:pt x="310047" y="2082596"/>
                </a:lnTo>
                <a:lnTo>
                  <a:pt x="305997" y="2072236"/>
                </a:lnTo>
                <a:cubicBezTo>
                  <a:pt x="300748" y="2054312"/>
                  <a:pt x="298210" y="2031991"/>
                  <a:pt x="297509" y="2008657"/>
                </a:cubicBezTo>
                <a:cubicBezTo>
                  <a:pt x="296897" y="1985321"/>
                  <a:pt x="298298" y="1960465"/>
                  <a:pt x="300835" y="1935607"/>
                </a:cubicBezTo>
                <a:cubicBezTo>
                  <a:pt x="302497" y="1919712"/>
                  <a:pt x="304772" y="1903481"/>
                  <a:pt x="307310" y="1887247"/>
                </a:cubicBezTo>
                <a:cubicBezTo>
                  <a:pt x="306259" y="1884710"/>
                  <a:pt x="305210" y="1882344"/>
                  <a:pt x="304160" y="1879637"/>
                </a:cubicBezTo>
                <a:cubicBezTo>
                  <a:pt x="301798" y="1873720"/>
                  <a:pt x="299348" y="1867464"/>
                  <a:pt x="297248" y="1860869"/>
                </a:cubicBezTo>
                <a:cubicBezTo>
                  <a:pt x="294972" y="1854443"/>
                  <a:pt x="292785" y="1847679"/>
                  <a:pt x="290860" y="1840577"/>
                </a:cubicBezTo>
                <a:lnTo>
                  <a:pt x="287885" y="1830094"/>
                </a:lnTo>
                <a:lnTo>
                  <a:pt x="285260" y="1819104"/>
                </a:lnTo>
                <a:cubicBezTo>
                  <a:pt x="283423" y="1811833"/>
                  <a:pt x="282022" y="1804053"/>
                  <a:pt x="280535" y="1796446"/>
                </a:cubicBezTo>
                <a:cubicBezTo>
                  <a:pt x="279047" y="1788836"/>
                  <a:pt x="277997" y="1780719"/>
                  <a:pt x="276860" y="1772941"/>
                </a:cubicBezTo>
                <a:cubicBezTo>
                  <a:pt x="276073" y="1764824"/>
                  <a:pt x="274936" y="1757046"/>
                  <a:pt x="274498" y="1748930"/>
                </a:cubicBezTo>
                <a:cubicBezTo>
                  <a:pt x="273185" y="1732866"/>
                  <a:pt x="273010" y="1716801"/>
                  <a:pt x="273360" y="1701414"/>
                </a:cubicBezTo>
                <a:cubicBezTo>
                  <a:pt x="273710" y="1686026"/>
                  <a:pt x="275023" y="1671146"/>
                  <a:pt x="276598" y="1657280"/>
                </a:cubicBezTo>
                <a:cubicBezTo>
                  <a:pt x="278260" y="1643415"/>
                  <a:pt x="280447" y="1630566"/>
                  <a:pt x="282723" y="1619066"/>
                </a:cubicBezTo>
                <a:cubicBezTo>
                  <a:pt x="287448" y="1595900"/>
                  <a:pt x="292872" y="1577976"/>
                  <a:pt x="296985" y="1565801"/>
                </a:cubicBezTo>
                <a:cubicBezTo>
                  <a:pt x="298472" y="1561235"/>
                  <a:pt x="299785" y="1557686"/>
                  <a:pt x="300922" y="1554811"/>
                </a:cubicBezTo>
                <a:cubicBezTo>
                  <a:pt x="296198" y="1542128"/>
                  <a:pt x="291123" y="1530631"/>
                  <a:pt x="286047" y="1520485"/>
                </a:cubicBezTo>
                <a:cubicBezTo>
                  <a:pt x="272048" y="1492585"/>
                  <a:pt x="257961" y="1473985"/>
                  <a:pt x="247985" y="1462486"/>
                </a:cubicBezTo>
                <a:cubicBezTo>
                  <a:pt x="246761" y="1461132"/>
                  <a:pt x="245623" y="1459949"/>
                  <a:pt x="244573" y="1458766"/>
                </a:cubicBezTo>
                <a:cubicBezTo>
                  <a:pt x="245448" y="1472124"/>
                  <a:pt x="246148" y="1485483"/>
                  <a:pt x="246585" y="1499348"/>
                </a:cubicBezTo>
                <a:cubicBezTo>
                  <a:pt x="247548" y="1532153"/>
                  <a:pt x="247286" y="1566140"/>
                  <a:pt x="245273" y="1600296"/>
                </a:cubicBezTo>
                <a:cubicBezTo>
                  <a:pt x="243260" y="1634454"/>
                  <a:pt x="239235" y="1668780"/>
                  <a:pt x="233110" y="1701752"/>
                </a:cubicBezTo>
                <a:cubicBezTo>
                  <a:pt x="230485" y="1716125"/>
                  <a:pt x="227336" y="1729991"/>
                  <a:pt x="224011" y="1743518"/>
                </a:cubicBezTo>
                <a:lnTo>
                  <a:pt x="224536" y="1743857"/>
                </a:lnTo>
                <a:cubicBezTo>
                  <a:pt x="224536" y="1743857"/>
                  <a:pt x="223486" y="1749098"/>
                  <a:pt x="221911" y="1758398"/>
                </a:cubicBezTo>
                <a:cubicBezTo>
                  <a:pt x="220336" y="1767698"/>
                  <a:pt x="218148" y="1781058"/>
                  <a:pt x="215873" y="1797458"/>
                </a:cubicBezTo>
                <a:cubicBezTo>
                  <a:pt x="211323" y="1830094"/>
                  <a:pt x="206336" y="1874396"/>
                  <a:pt x="204499" y="1919376"/>
                </a:cubicBezTo>
                <a:cubicBezTo>
                  <a:pt x="204061" y="1930705"/>
                  <a:pt x="203798" y="1941865"/>
                  <a:pt x="203798" y="1953024"/>
                </a:cubicBezTo>
                <a:cubicBezTo>
                  <a:pt x="203798" y="1964016"/>
                  <a:pt x="203974" y="1975006"/>
                  <a:pt x="204586" y="1985491"/>
                </a:cubicBezTo>
                <a:cubicBezTo>
                  <a:pt x="205636" y="2006628"/>
                  <a:pt x="207823" y="2026074"/>
                  <a:pt x="210798" y="2041969"/>
                </a:cubicBezTo>
                <a:cubicBezTo>
                  <a:pt x="212373" y="2049915"/>
                  <a:pt x="213861" y="2057017"/>
                  <a:pt x="215610" y="2063105"/>
                </a:cubicBezTo>
                <a:cubicBezTo>
                  <a:pt x="217185" y="2069361"/>
                  <a:pt x="218936" y="2074263"/>
                  <a:pt x="220336" y="2078492"/>
                </a:cubicBezTo>
                <a:lnTo>
                  <a:pt x="221949" y="2082596"/>
                </a:lnTo>
                <a:lnTo>
                  <a:pt x="221561" y="2082596"/>
                </a:lnTo>
                <a:lnTo>
                  <a:pt x="219986" y="2079000"/>
                </a:lnTo>
                <a:cubicBezTo>
                  <a:pt x="218411" y="2074941"/>
                  <a:pt x="216486" y="2070037"/>
                  <a:pt x="214736" y="2063949"/>
                </a:cubicBezTo>
                <a:cubicBezTo>
                  <a:pt x="212811" y="2058032"/>
                  <a:pt x="211061" y="2050930"/>
                  <a:pt x="209311" y="2042981"/>
                </a:cubicBezTo>
                <a:cubicBezTo>
                  <a:pt x="205899" y="2027088"/>
                  <a:pt x="203098" y="2007472"/>
                  <a:pt x="201436" y="1986167"/>
                </a:cubicBezTo>
                <a:cubicBezTo>
                  <a:pt x="200561" y="1975514"/>
                  <a:pt x="200036" y="1964353"/>
                  <a:pt x="199685" y="1953024"/>
                </a:cubicBezTo>
                <a:cubicBezTo>
                  <a:pt x="199336" y="1941695"/>
                  <a:pt x="199336" y="1930197"/>
                  <a:pt x="199423" y="1918698"/>
                </a:cubicBezTo>
                <a:cubicBezTo>
                  <a:pt x="199948" y="1876257"/>
                  <a:pt x="203186" y="1834153"/>
                  <a:pt x="206686" y="1801348"/>
                </a:cubicBezTo>
                <a:cubicBezTo>
                  <a:pt x="202399" y="1813016"/>
                  <a:pt x="198111" y="1824682"/>
                  <a:pt x="193211" y="1835167"/>
                </a:cubicBezTo>
                <a:cubicBezTo>
                  <a:pt x="190499" y="1841423"/>
                  <a:pt x="187698" y="1847679"/>
                  <a:pt x="184986" y="1853935"/>
                </a:cubicBezTo>
                <a:cubicBezTo>
                  <a:pt x="182186" y="1860194"/>
                  <a:pt x="179473" y="1866281"/>
                  <a:pt x="176761" y="1872367"/>
                </a:cubicBezTo>
                <a:cubicBezTo>
                  <a:pt x="171336" y="1884374"/>
                  <a:pt x="165911" y="1896210"/>
                  <a:pt x="161274" y="1908554"/>
                </a:cubicBezTo>
                <a:cubicBezTo>
                  <a:pt x="158824" y="1914471"/>
                  <a:pt x="156462" y="1920559"/>
                  <a:pt x="154099" y="1926478"/>
                </a:cubicBezTo>
                <a:cubicBezTo>
                  <a:pt x="151736" y="1932395"/>
                  <a:pt x="149374" y="1938144"/>
                  <a:pt x="147362" y="1944402"/>
                </a:cubicBezTo>
                <a:cubicBezTo>
                  <a:pt x="143249" y="1956746"/>
                  <a:pt x="138874" y="1968243"/>
                  <a:pt x="135374" y="1980080"/>
                </a:cubicBezTo>
                <a:cubicBezTo>
                  <a:pt x="133624" y="1985999"/>
                  <a:pt x="131962" y="1991916"/>
                  <a:pt x="130299" y="1997665"/>
                </a:cubicBezTo>
                <a:cubicBezTo>
                  <a:pt x="128637" y="2003413"/>
                  <a:pt x="126799" y="2008994"/>
                  <a:pt x="125662" y="2014913"/>
                </a:cubicBezTo>
                <a:cubicBezTo>
                  <a:pt x="123212" y="2026581"/>
                  <a:pt x="120149" y="2037403"/>
                  <a:pt x="118749" y="2048732"/>
                </a:cubicBezTo>
                <a:cubicBezTo>
                  <a:pt x="117874" y="2054312"/>
                  <a:pt x="116999" y="2059722"/>
                  <a:pt x="116211" y="2064964"/>
                </a:cubicBezTo>
                <a:cubicBezTo>
                  <a:pt x="115775" y="2070376"/>
                  <a:pt x="115337" y="2075617"/>
                  <a:pt x="114899" y="2080690"/>
                </a:cubicBezTo>
                <a:lnTo>
                  <a:pt x="114889" y="2082596"/>
                </a:lnTo>
                <a:lnTo>
                  <a:pt x="113095" y="2082596"/>
                </a:lnTo>
                <a:lnTo>
                  <a:pt x="113061" y="2080183"/>
                </a:lnTo>
                <a:cubicBezTo>
                  <a:pt x="113324" y="2074941"/>
                  <a:pt x="113675" y="2069529"/>
                  <a:pt x="114024" y="2063949"/>
                </a:cubicBezTo>
                <a:cubicBezTo>
                  <a:pt x="114812" y="2058539"/>
                  <a:pt x="115512" y="2052959"/>
                  <a:pt x="116300" y="2047210"/>
                </a:cubicBezTo>
                <a:cubicBezTo>
                  <a:pt x="117524" y="2035542"/>
                  <a:pt x="120412" y="2024381"/>
                  <a:pt x="122687" y="2012208"/>
                </a:cubicBezTo>
                <a:cubicBezTo>
                  <a:pt x="123824" y="2005950"/>
                  <a:pt x="125486" y="2000372"/>
                  <a:pt x="127061" y="1994284"/>
                </a:cubicBezTo>
                <a:cubicBezTo>
                  <a:pt x="128637" y="1988365"/>
                  <a:pt x="130212" y="1982277"/>
                  <a:pt x="131874" y="1976021"/>
                </a:cubicBezTo>
                <a:cubicBezTo>
                  <a:pt x="135199" y="1963846"/>
                  <a:pt x="139399" y="1951841"/>
                  <a:pt x="143336" y="1939158"/>
                </a:cubicBezTo>
                <a:cubicBezTo>
                  <a:pt x="145262" y="1932734"/>
                  <a:pt x="147536" y="1926646"/>
                  <a:pt x="149812" y="1920559"/>
                </a:cubicBezTo>
                <a:cubicBezTo>
                  <a:pt x="152086" y="1914471"/>
                  <a:pt x="154361" y="1908046"/>
                  <a:pt x="156724" y="1901788"/>
                </a:cubicBezTo>
                <a:cubicBezTo>
                  <a:pt x="161274" y="1888939"/>
                  <a:pt x="166436" y="1876764"/>
                  <a:pt x="171599" y="1864250"/>
                </a:cubicBezTo>
                <a:cubicBezTo>
                  <a:pt x="174224" y="1857994"/>
                  <a:pt x="176849" y="1851738"/>
                  <a:pt x="179473" y="1845313"/>
                </a:cubicBezTo>
                <a:cubicBezTo>
                  <a:pt x="182098" y="1838887"/>
                  <a:pt x="184723" y="1832462"/>
                  <a:pt x="187348" y="1826036"/>
                </a:cubicBezTo>
                <a:cubicBezTo>
                  <a:pt x="192686" y="1813524"/>
                  <a:pt x="197236" y="1799658"/>
                  <a:pt x="201961" y="1785961"/>
                </a:cubicBezTo>
                <a:cubicBezTo>
                  <a:pt x="206424" y="1771756"/>
                  <a:pt x="210448" y="1756876"/>
                  <a:pt x="214036" y="1741489"/>
                </a:cubicBezTo>
                <a:cubicBezTo>
                  <a:pt x="214386" y="1738784"/>
                  <a:pt x="214648" y="1737262"/>
                  <a:pt x="214648" y="1737262"/>
                </a:cubicBezTo>
                <a:lnTo>
                  <a:pt x="214911" y="1737430"/>
                </a:lnTo>
                <a:cubicBezTo>
                  <a:pt x="218061" y="1723735"/>
                  <a:pt x="220861" y="1709701"/>
                  <a:pt x="223223" y="1695328"/>
                </a:cubicBezTo>
                <a:cubicBezTo>
                  <a:pt x="228560" y="1663538"/>
                  <a:pt x="231711" y="1630566"/>
                  <a:pt x="233023" y="1597761"/>
                </a:cubicBezTo>
                <a:cubicBezTo>
                  <a:pt x="233199" y="1593196"/>
                  <a:pt x="233286" y="1588630"/>
                  <a:pt x="233373" y="1584064"/>
                </a:cubicBezTo>
                <a:cubicBezTo>
                  <a:pt x="229873" y="1586769"/>
                  <a:pt x="225410" y="1590491"/>
                  <a:pt x="220336" y="1595393"/>
                </a:cubicBezTo>
                <a:cubicBezTo>
                  <a:pt x="217185" y="1598437"/>
                  <a:pt x="213686" y="1601818"/>
                  <a:pt x="210273" y="1606047"/>
                </a:cubicBezTo>
                <a:cubicBezTo>
                  <a:pt x="206686" y="1609935"/>
                  <a:pt x="203186" y="1614671"/>
                  <a:pt x="199511" y="1619573"/>
                </a:cubicBezTo>
                <a:cubicBezTo>
                  <a:pt x="195836" y="1624478"/>
                  <a:pt x="192336" y="1630227"/>
                  <a:pt x="188748" y="1635975"/>
                </a:cubicBezTo>
                <a:cubicBezTo>
                  <a:pt x="185424" y="1642231"/>
                  <a:pt x="181661" y="1647980"/>
                  <a:pt x="178686" y="1655253"/>
                </a:cubicBezTo>
                <a:lnTo>
                  <a:pt x="173962" y="1665565"/>
                </a:lnTo>
                <a:cubicBezTo>
                  <a:pt x="172474" y="1669119"/>
                  <a:pt x="171248" y="1673007"/>
                  <a:pt x="169849" y="1676726"/>
                </a:cubicBezTo>
                <a:cubicBezTo>
                  <a:pt x="168536" y="1680446"/>
                  <a:pt x="167049" y="1683999"/>
                  <a:pt x="165911" y="1687887"/>
                </a:cubicBezTo>
                <a:cubicBezTo>
                  <a:pt x="164862" y="1691945"/>
                  <a:pt x="163724" y="1695665"/>
                  <a:pt x="162674" y="1699555"/>
                </a:cubicBezTo>
                <a:cubicBezTo>
                  <a:pt x="160311" y="1706994"/>
                  <a:pt x="158824" y="1714942"/>
                  <a:pt x="157336" y="1722381"/>
                </a:cubicBezTo>
                <a:cubicBezTo>
                  <a:pt x="156549" y="1726101"/>
                  <a:pt x="155849" y="1729652"/>
                  <a:pt x="155149" y="1733203"/>
                </a:cubicBezTo>
                <a:cubicBezTo>
                  <a:pt x="154624" y="1736754"/>
                  <a:pt x="154186" y="1740305"/>
                  <a:pt x="153749" y="1743688"/>
                </a:cubicBezTo>
                <a:cubicBezTo>
                  <a:pt x="152962" y="1750452"/>
                  <a:pt x="151912" y="1756708"/>
                  <a:pt x="151561" y="1762288"/>
                </a:cubicBezTo>
                <a:cubicBezTo>
                  <a:pt x="151211" y="1768037"/>
                  <a:pt x="150949" y="1772941"/>
                  <a:pt x="150686" y="1777000"/>
                </a:cubicBezTo>
                <a:cubicBezTo>
                  <a:pt x="150161" y="1785115"/>
                  <a:pt x="149899" y="1789851"/>
                  <a:pt x="149899" y="1789851"/>
                </a:cubicBezTo>
                <a:cubicBezTo>
                  <a:pt x="149899" y="1789851"/>
                  <a:pt x="150074" y="1785285"/>
                  <a:pt x="150248" y="1777000"/>
                </a:cubicBezTo>
                <a:cubicBezTo>
                  <a:pt x="150337" y="1772941"/>
                  <a:pt x="150424" y="1767868"/>
                  <a:pt x="150599" y="1762120"/>
                </a:cubicBezTo>
                <a:cubicBezTo>
                  <a:pt x="150773" y="1756371"/>
                  <a:pt x="151561" y="1749944"/>
                  <a:pt x="152174" y="1743010"/>
                </a:cubicBezTo>
                <a:cubicBezTo>
                  <a:pt x="152524" y="1739461"/>
                  <a:pt x="152874" y="1735740"/>
                  <a:pt x="153224" y="1732020"/>
                </a:cubicBezTo>
                <a:cubicBezTo>
                  <a:pt x="153836" y="1728301"/>
                  <a:pt x="154449" y="1724581"/>
                  <a:pt x="155061" y="1720691"/>
                </a:cubicBezTo>
                <a:cubicBezTo>
                  <a:pt x="156286" y="1712913"/>
                  <a:pt x="157599" y="1704628"/>
                  <a:pt x="159699" y="1696679"/>
                </a:cubicBezTo>
                <a:cubicBezTo>
                  <a:pt x="160662" y="1692621"/>
                  <a:pt x="161712" y="1688563"/>
                  <a:pt x="162674" y="1684336"/>
                </a:cubicBezTo>
                <a:cubicBezTo>
                  <a:pt x="163724" y="1680277"/>
                  <a:pt x="165124" y="1676389"/>
                  <a:pt x="166349" y="1672331"/>
                </a:cubicBezTo>
                <a:cubicBezTo>
                  <a:pt x="167661" y="1668441"/>
                  <a:pt x="168887" y="1664214"/>
                  <a:pt x="170286" y="1660324"/>
                </a:cubicBezTo>
                <a:lnTo>
                  <a:pt x="174749" y="1648995"/>
                </a:lnTo>
                <a:cubicBezTo>
                  <a:pt x="177637" y="1641048"/>
                  <a:pt x="181311" y="1634622"/>
                  <a:pt x="184549" y="1627520"/>
                </a:cubicBezTo>
                <a:cubicBezTo>
                  <a:pt x="188136" y="1621095"/>
                  <a:pt x="191636" y="1614671"/>
                  <a:pt x="195224" y="1608920"/>
                </a:cubicBezTo>
                <a:cubicBezTo>
                  <a:pt x="198898" y="1603340"/>
                  <a:pt x="202399" y="1597930"/>
                  <a:pt x="205986" y="1593364"/>
                </a:cubicBezTo>
                <a:cubicBezTo>
                  <a:pt x="209485" y="1588630"/>
                  <a:pt x="212898" y="1584571"/>
                  <a:pt x="216135" y="1580852"/>
                </a:cubicBezTo>
                <a:cubicBezTo>
                  <a:pt x="222611" y="1573581"/>
                  <a:pt x="228211" y="1568169"/>
                  <a:pt x="232236" y="1564787"/>
                </a:cubicBezTo>
                <a:cubicBezTo>
                  <a:pt x="232761" y="1564279"/>
                  <a:pt x="233199" y="1563942"/>
                  <a:pt x="233635" y="1563603"/>
                </a:cubicBezTo>
                <a:cubicBezTo>
                  <a:pt x="233811" y="1542467"/>
                  <a:pt x="233373" y="1521668"/>
                  <a:pt x="232323" y="1501378"/>
                </a:cubicBezTo>
                <a:cubicBezTo>
                  <a:pt x="229261" y="1438981"/>
                  <a:pt x="221211" y="1381997"/>
                  <a:pt x="212724" y="1334483"/>
                </a:cubicBezTo>
                <a:cubicBezTo>
                  <a:pt x="204148" y="1286967"/>
                  <a:pt x="194961" y="1248921"/>
                  <a:pt x="188049" y="1222880"/>
                </a:cubicBezTo>
                <a:cubicBezTo>
                  <a:pt x="186999" y="1218824"/>
                  <a:pt x="185949" y="1215102"/>
                  <a:pt x="184986" y="1211553"/>
                </a:cubicBezTo>
                <a:cubicBezTo>
                  <a:pt x="179911" y="1225417"/>
                  <a:pt x="174836" y="1238945"/>
                  <a:pt x="169937" y="1252472"/>
                </a:cubicBezTo>
                <a:cubicBezTo>
                  <a:pt x="163548" y="1269720"/>
                  <a:pt x="157423" y="1286798"/>
                  <a:pt x="151561" y="1303876"/>
                </a:cubicBezTo>
                <a:cubicBezTo>
                  <a:pt x="153224" y="1311993"/>
                  <a:pt x="155412" y="1323491"/>
                  <a:pt x="157599" y="1337527"/>
                </a:cubicBezTo>
                <a:cubicBezTo>
                  <a:pt x="161974" y="1365934"/>
                  <a:pt x="166173" y="1405162"/>
                  <a:pt x="165824" y="1444730"/>
                </a:cubicBezTo>
                <a:cubicBezTo>
                  <a:pt x="165737" y="1454708"/>
                  <a:pt x="165474" y="1464515"/>
                  <a:pt x="164774" y="1474154"/>
                </a:cubicBezTo>
                <a:cubicBezTo>
                  <a:pt x="164162" y="1483790"/>
                  <a:pt x="163199" y="1493261"/>
                  <a:pt x="162061" y="1502224"/>
                </a:cubicBezTo>
                <a:cubicBezTo>
                  <a:pt x="160836" y="1511185"/>
                  <a:pt x="159436" y="1519809"/>
                  <a:pt x="157861" y="1527587"/>
                </a:cubicBezTo>
                <a:cubicBezTo>
                  <a:pt x="156199" y="1535365"/>
                  <a:pt x="154536" y="1542636"/>
                  <a:pt x="152699" y="1549062"/>
                </a:cubicBezTo>
                <a:cubicBezTo>
                  <a:pt x="150949" y="1555487"/>
                  <a:pt x="148937" y="1561067"/>
                  <a:pt x="147362" y="1566140"/>
                </a:cubicBezTo>
                <a:cubicBezTo>
                  <a:pt x="145524" y="1570874"/>
                  <a:pt x="144036" y="1575103"/>
                  <a:pt x="142637" y="1578484"/>
                </a:cubicBezTo>
                <a:cubicBezTo>
                  <a:pt x="139836" y="1584908"/>
                  <a:pt x="138174" y="1588630"/>
                  <a:pt x="138174" y="1588630"/>
                </a:cubicBezTo>
                <a:cubicBezTo>
                  <a:pt x="138174" y="1588630"/>
                  <a:pt x="139662" y="1584740"/>
                  <a:pt x="142286" y="1577976"/>
                </a:cubicBezTo>
                <a:cubicBezTo>
                  <a:pt x="143511" y="1574425"/>
                  <a:pt x="144911" y="1570028"/>
                  <a:pt x="146573" y="1565125"/>
                </a:cubicBezTo>
                <a:cubicBezTo>
                  <a:pt x="147974" y="1559884"/>
                  <a:pt x="149723" y="1554304"/>
                  <a:pt x="151211" y="1547540"/>
                </a:cubicBezTo>
                <a:cubicBezTo>
                  <a:pt x="152874" y="1541114"/>
                  <a:pt x="154274" y="1533675"/>
                  <a:pt x="155587" y="1525897"/>
                </a:cubicBezTo>
                <a:cubicBezTo>
                  <a:pt x="156899" y="1517948"/>
                  <a:pt x="158037" y="1509494"/>
                  <a:pt x="158824" y="1500700"/>
                </a:cubicBezTo>
                <a:cubicBezTo>
                  <a:pt x="159699" y="1491907"/>
                  <a:pt x="160311" y="1482778"/>
                  <a:pt x="160574" y="1473307"/>
                </a:cubicBezTo>
                <a:cubicBezTo>
                  <a:pt x="160924" y="1464008"/>
                  <a:pt x="160836" y="1454369"/>
                  <a:pt x="160662" y="1444901"/>
                </a:cubicBezTo>
                <a:cubicBezTo>
                  <a:pt x="159699" y="1406684"/>
                  <a:pt x="154536" y="1369485"/>
                  <a:pt x="149374" y="1342768"/>
                </a:cubicBezTo>
                <a:cubicBezTo>
                  <a:pt x="147887" y="1334990"/>
                  <a:pt x="146486" y="1328395"/>
                  <a:pt x="145174" y="1322478"/>
                </a:cubicBezTo>
                <a:cubicBezTo>
                  <a:pt x="138962" y="1341078"/>
                  <a:pt x="133099" y="1359509"/>
                  <a:pt x="127937" y="1377940"/>
                </a:cubicBezTo>
                <a:cubicBezTo>
                  <a:pt x="124612" y="1389775"/>
                  <a:pt x="121637" y="1401443"/>
                  <a:pt x="118837" y="1413279"/>
                </a:cubicBezTo>
                <a:lnTo>
                  <a:pt x="119099" y="1413957"/>
                </a:lnTo>
                <a:cubicBezTo>
                  <a:pt x="119099" y="1413957"/>
                  <a:pt x="118837" y="1414464"/>
                  <a:pt x="118400" y="1415140"/>
                </a:cubicBezTo>
                <a:cubicBezTo>
                  <a:pt x="111574" y="1444054"/>
                  <a:pt x="106237" y="1472971"/>
                  <a:pt x="103000" y="1501039"/>
                </a:cubicBezTo>
                <a:cubicBezTo>
                  <a:pt x="98275" y="1541114"/>
                  <a:pt x="97574" y="1579159"/>
                  <a:pt x="98537" y="1612810"/>
                </a:cubicBezTo>
                <a:cubicBezTo>
                  <a:pt x="99674" y="1629551"/>
                  <a:pt x="99937" y="1645446"/>
                  <a:pt x="101862" y="1659648"/>
                </a:cubicBezTo>
                <a:cubicBezTo>
                  <a:pt x="103525" y="1674021"/>
                  <a:pt x="104662" y="1687379"/>
                  <a:pt x="106762" y="1698877"/>
                </a:cubicBezTo>
                <a:cubicBezTo>
                  <a:pt x="108687" y="1710545"/>
                  <a:pt x="110175" y="1721028"/>
                  <a:pt x="111837" y="1729991"/>
                </a:cubicBezTo>
                <a:cubicBezTo>
                  <a:pt x="113675" y="1738784"/>
                  <a:pt x="115250" y="1746225"/>
                  <a:pt x="116474" y="1752310"/>
                </a:cubicBezTo>
                <a:cubicBezTo>
                  <a:pt x="119012" y="1764656"/>
                  <a:pt x="120324" y="1771081"/>
                  <a:pt x="120324" y="1771081"/>
                </a:cubicBezTo>
                <a:cubicBezTo>
                  <a:pt x="120324" y="1771081"/>
                  <a:pt x="118749" y="1764824"/>
                  <a:pt x="115775" y="1752988"/>
                </a:cubicBezTo>
                <a:cubicBezTo>
                  <a:pt x="114287" y="1747069"/>
                  <a:pt x="112449" y="1739798"/>
                  <a:pt x="110349" y="1731174"/>
                </a:cubicBezTo>
                <a:cubicBezTo>
                  <a:pt x="108424" y="1722381"/>
                  <a:pt x="106500" y="1712067"/>
                  <a:pt x="104224" y="1700569"/>
                </a:cubicBezTo>
                <a:cubicBezTo>
                  <a:pt x="101687" y="1689070"/>
                  <a:pt x="100025" y="1675882"/>
                  <a:pt x="97924" y="1661509"/>
                </a:cubicBezTo>
                <a:cubicBezTo>
                  <a:pt x="95474" y="1647305"/>
                  <a:pt x="94599" y="1631071"/>
                  <a:pt x="92849" y="1614163"/>
                </a:cubicBezTo>
                <a:cubicBezTo>
                  <a:pt x="90662" y="1580006"/>
                  <a:pt x="90050" y="1540438"/>
                  <a:pt x="93549" y="1497826"/>
                </a:cubicBezTo>
                <a:cubicBezTo>
                  <a:pt x="94687" y="1483285"/>
                  <a:pt x="96524" y="1468405"/>
                  <a:pt x="98624" y="1453354"/>
                </a:cubicBezTo>
                <a:cubicBezTo>
                  <a:pt x="96350" y="1458427"/>
                  <a:pt x="93987" y="1463671"/>
                  <a:pt x="91449" y="1469588"/>
                </a:cubicBezTo>
                <a:cubicBezTo>
                  <a:pt x="83749" y="1487512"/>
                  <a:pt x="75524" y="1509663"/>
                  <a:pt x="67737" y="1534858"/>
                </a:cubicBezTo>
                <a:cubicBezTo>
                  <a:pt x="63887" y="1547540"/>
                  <a:pt x="60125" y="1560728"/>
                  <a:pt x="56800" y="1574764"/>
                </a:cubicBezTo>
                <a:cubicBezTo>
                  <a:pt x="53300" y="1588630"/>
                  <a:pt x="50325" y="1603171"/>
                  <a:pt x="47612" y="1617883"/>
                </a:cubicBezTo>
                <a:cubicBezTo>
                  <a:pt x="46213" y="1625154"/>
                  <a:pt x="45075" y="1632763"/>
                  <a:pt x="43850" y="1640202"/>
                </a:cubicBezTo>
                <a:cubicBezTo>
                  <a:pt x="42887" y="1647812"/>
                  <a:pt x="41750" y="1655253"/>
                  <a:pt x="40875" y="1662860"/>
                </a:cubicBezTo>
                <a:cubicBezTo>
                  <a:pt x="39213" y="1677911"/>
                  <a:pt x="37812" y="1692960"/>
                  <a:pt x="37025" y="1707672"/>
                </a:cubicBezTo>
                <a:cubicBezTo>
                  <a:pt x="36150" y="1722381"/>
                  <a:pt x="35800" y="1736754"/>
                  <a:pt x="35800" y="1750283"/>
                </a:cubicBezTo>
                <a:cubicBezTo>
                  <a:pt x="35888" y="1757046"/>
                  <a:pt x="35800" y="1763641"/>
                  <a:pt x="35975" y="1770066"/>
                </a:cubicBezTo>
                <a:cubicBezTo>
                  <a:pt x="36237" y="1776492"/>
                  <a:pt x="36413" y="1782578"/>
                  <a:pt x="36675" y="1788497"/>
                </a:cubicBezTo>
                <a:cubicBezTo>
                  <a:pt x="37375" y="1800334"/>
                  <a:pt x="38075" y="1811156"/>
                  <a:pt x="38951" y="1820626"/>
                </a:cubicBezTo>
                <a:cubicBezTo>
                  <a:pt x="39999" y="1830094"/>
                  <a:pt x="40613" y="1838379"/>
                  <a:pt x="41575" y="1845143"/>
                </a:cubicBezTo>
                <a:cubicBezTo>
                  <a:pt x="43325" y="1858501"/>
                  <a:pt x="44375" y="1866281"/>
                  <a:pt x="44375" y="1866281"/>
                </a:cubicBezTo>
                <a:cubicBezTo>
                  <a:pt x="44375" y="1866281"/>
                  <a:pt x="43062" y="1858840"/>
                  <a:pt x="40875" y="1845482"/>
                </a:cubicBezTo>
                <a:cubicBezTo>
                  <a:pt x="39650" y="1838887"/>
                  <a:pt x="38775" y="1830601"/>
                  <a:pt x="37463" y="1821133"/>
                </a:cubicBezTo>
                <a:cubicBezTo>
                  <a:pt x="36325" y="1811663"/>
                  <a:pt x="35275" y="1800841"/>
                  <a:pt x="34225" y="1789005"/>
                </a:cubicBezTo>
                <a:cubicBezTo>
                  <a:pt x="33787" y="1783085"/>
                  <a:pt x="33351" y="1776829"/>
                  <a:pt x="32913" y="1770405"/>
                </a:cubicBezTo>
                <a:cubicBezTo>
                  <a:pt x="32562" y="1763810"/>
                  <a:pt x="32388" y="1757215"/>
                  <a:pt x="32125" y="1750283"/>
                </a:cubicBezTo>
                <a:cubicBezTo>
                  <a:pt x="31776" y="1736586"/>
                  <a:pt x="31687" y="1721874"/>
                  <a:pt x="32125" y="1706825"/>
                </a:cubicBezTo>
                <a:cubicBezTo>
                  <a:pt x="32475" y="1691777"/>
                  <a:pt x="33438" y="1676219"/>
                  <a:pt x="34750" y="1660494"/>
                </a:cubicBezTo>
                <a:cubicBezTo>
                  <a:pt x="35363" y="1652546"/>
                  <a:pt x="36325" y="1644768"/>
                  <a:pt x="37113" y="1636822"/>
                </a:cubicBezTo>
                <a:cubicBezTo>
                  <a:pt x="38163" y="1629044"/>
                  <a:pt x="39038" y="1621095"/>
                  <a:pt x="40262" y="1613317"/>
                </a:cubicBezTo>
                <a:cubicBezTo>
                  <a:pt x="42626" y="1597930"/>
                  <a:pt x="45250" y="1582374"/>
                  <a:pt x="48400" y="1567662"/>
                </a:cubicBezTo>
                <a:cubicBezTo>
                  <a:pt x="51375" y="1552782"/>
                  <a:pt x="54875" y="1538577"/>
                  <a:pt x="58462" y="1525050"/>
                </a:cubicBezTo>
                <a:cubicBezTo>
                  <a:pt x="65724" y="1497995"/>
                  <a:pt x="73600" y="1473815"/>
                  <a:pt x="81124" y="1454200"/>
                </a:cubicBezTo>
                <a:cubicBezTo>
                  <a:pt x="88562" y="1434416"/>
                  <a:pt x="95474" y="1419028"/>
                  <a:pt x="100549" y="1408377"/>
                </a:cubicBezTo>
                <a:cubicBezTo>
                  <a:pt x="103087" y="1402965"/>
                  <a:pt x="105099" y="1398906"/>
                  <a:pt x="106587" y="1396201"/>
                </a:cubicBezTo>
                <a:cubicBezTo>
                  <a:pt x="108075" y="1393496"/>
                  <a:pt x="108862" y="1391975"/>
                  <a:pt x="108862" y="1391975"/>
                </a:cubicBezTo>
                <a:lnTo>
                  <a:pt x="109212" y="1392650"/>
                </a:lnTo>
                <a:cubicBezTo>
                  <a:pt x="111137" y="1383689"/>
                  <a:pt x="113061" y="1374897"/>
                  <a:pt x="115161" y="1365934"/>
                </a:cubicBezTo>
                <a:cubicBezTo>
                  <a:pt x="125836" y="1321293"/>
                  <a:pt x="139399" y="1276823"/>
                  <a:pt x="153661" y="1232012"/>
                </a:cubicBezTo>
                <a:lnTo>
                  <a:pt x="185783" y="1125244"/>
                </a:lnTo>
                <a:lnTo>
                  <a:pt x="180596" y="1130331"/>
                </a:lnTo>
                <a:cubicBezTo>
                  <a:pt x="177606" y="1133723"/>
                  <a:pt x="174718" y="1136963"/>
                  <a:pt x="171935" y="1140199"/>
                </a:cubicBezTo>
                <a:cubicBezTo>
                  <a:pt x="169254" y="1143593"/>
                  <a:pt x="166779" y="1146984"/>
                  <a:pt x="164304" y="1150222"/>
                </a:cubicBezTo>
                <a:cubicBezTo>
                  <a:pt x="159664" y="1157006"/>
                  <a:pt x="155437" y="1163482"/>
                  <a:pt x="152241" y="1169804"/>
                </a:cubicBezTo>
                <a:cubicBezTo>
                  <a:pt x="148735" y="1175816"/>
                  <a:pt x="146467" y="1181830"/>
                  <a:pt x="144198" y="1186455"/>
                </a:cubicBezTo>
                <a:cubicBezTo>
                  <a:pt x="142137" y="1191235"/>
                  <a:pt x="140796" y="1195244"/>
                  <a:pt x="139765" y="1197865"/>
                </a:cubicBezTo>
                <a:cubicBezTo>
                  <a:pt x="138734" y="1200642"/>
                  <a:pt x="138218" y="1202028"/>
                  <a:pt x="138218" y="1202028"/>
                </a:cubicBezTo>
                <a:cubicBezTo>
                  <a:pt x="138218" y="1202028"/>
                  <a:pt x="138734" y="1200642"/>
                  <a:pt x="139661" y="1197865"/>
                </a:cubicBezTo>
                <a:cubicBezTo>
                  <a:pt x="140589" y="1195244"/>
                  <a:pt x="141930" y="1191235"/>
                  <a:pt x="143889" y="1186302"/>
                </a:cubicBezTo>
                <a:cubicBezTo>
                  <a:pt x="146054" y="1181676"/>
                  <a:pt x="148220" y="1175353"/>
                  <a:pt x="151725" y="1169340"/>
                </a:cubicBezTo>
                <a:cubicBezTo>
                  <a:pt x="154921" y="1163019"/>
                  <a:pt x="159046" y="1156389"/>
                  <a:pt x="163583" y="1149297"/>
                </a:cubicBezTo>
                <a:cubicBezTo>
                  <a:pt x="165955" y="1146059"/>
                  <a:pt x="168533" y="1142512"/>
                  <a:pt x="171110" y="1138967"/>
                </a:cubicBezTo>
                <a:cubicBezTo>
                  <a:pt x="173894" y="1135729"/>
                  <a:pt x="176678" y="1132335"/>
                  <a:pt x="179668" y="1128790"/>
                </a:cubicBezTo>
                <a:lnTo>
                  <a:pt x="186979" y="1121266"/>
                </a:lnTo>
                <a:lnTo>
                  <a:pt x="195224" y="1093863"/>
                </a:lnTo>
                <a:cubicBezTo>
                  <a:pt x="207648" y="1046348"/>
                  <a:pt x="216224" y="995620"/>
                  <a:pt x="217098" y="945568"/>
                </a:cubicBezTo>
                <a:cubicBezTo>
                  <a:pt x="216749" y="933055"/>
                  <a:pt x="217185" y="920543"/>
                  <a:pt x="215873" y="908368"/>
                </a:cubicBezTo>
                <a:cubicBezTo>
                  <a:pt x="215348" y="902280"/>
                  <a:pt x="215085" y="896193"/>
                  <a:pt x="214386" y="890105"/>
                </a:cubicBezTo>
                <a:lnTo>
                  <a:pt x="211935" y="872183"/>
                </a:lnTo>
                <a:cubicBezTo>
                  <a:pt x="211498" y="869139"/>
                  <a:pt x="211236" y="866095"/>
                  <a:pt x="210711" y="863220"/>
                </a:cubicBezTo>
                <a:lnTo>
                  <a:pt x="210527" y="862299"/>
                </a:lnTo>
                <a:lnTo>
                  <a:pt x="192144" y="895197"/>
                </a:lnTo>
                <a:cubicBezTo>
                  <a:pt x="186164" y="904602"/>
                  <a:pt x="179977" y="911695"/>
                  <a:pt x="174822" y="916937"/>
                </a:cubicBezTo>
                <a:lnTo>
                  <a:pt x="165210" y="923842"/>
                </a:lnTo>
                <a:lnTo>
                  <a:pt x="168011" y="942863"/>
                </a:lnTo>
                <a:cubicBezTo>
                  <a:pt x="169499" y="958421"/>
                  <a:pt x="170986" y="974652"/>
                  <a:pt x="171248" y="991393"/>
                </a:cubicBezTo>
                <a:cubicBezTo>
                  <a:pt x="171599" y="999847"/>
                  <a:pt x="171336" y="1008132"/>
                  <a:pt x="171424" y="1016588"/>
                </a:cubicBezTo>
                <a:cubicBezTo>
                  <a:pt x="170986" y="1025042"/>
                  <a:pt x="170986" y="1033497"/>
                  <a:pt x="170286" y="1041783"/>
                </a:cubicBezTo>
                <a:cubicBezTo>
                  <a:pt x="169674" y="1050237"/>
                  <a:pt x="169061" y="1058522"/>
                  <a:pt x="168011" y="1066639"/>
                </a:cubicBezTo>
                <a:cubicBezTo>
                  <a:pt x="167223" y="1074924"/>
                  <a:pt x="165911" y="1082872"/>
                  <a:pt x="164687" y="1090819"/>
                </a:cubicBezTo>
                <a:cubicBezTo>
                  <a:pt x="163636" y="1098767"/>
                  <a:pt x="161799" y="1106206"/>
                  <a:pt x="160399" y="1113816"/>
                </a:cubicBezTo>
                <a:cubicBezTo>
                  <a:pt x="158824" y="1121257"/>
                  <a:pt x="156899" y="1128357"/>
                  <a:pt x="155236" y="1135459"/>
                </a:cubicBezTo>
                <a:cubicBezTo>
                  <a:pt x="153399" y="1142393"/>
                  <a:pt x="151299" y="1148988"/>
                  <a:pt x="149461" y="1155583"/>
                </a:cubicBezTo>
                <a:cubicBezTo>
                  <a:pt x="147536" y="1162176"/>
                  <a:pt x="145262" y="1168095"/>
                  <a:pt x="143249" y="1174013"/>
                </a:cubicBezTo>
                <a:cubicBezTo>
                  <a:pt x="141324" y="1180100"/>
                  <a:pt x="138962" y="1185342"/>
                  <a:pt x="136862" y="1190754"/>
                </a:cubicBezTo>
                <a:cubicBezTo>
                  <a:pt x="134761" y="1196165"/>
                  <a:pt x="132750" y="1201236"/>
                  <a:pt x="130561" y="1205802"/>
                </a:cubicBezTo>
                <a:cubicBezTo>
                  <a:pt x="126361" y="1215102"/>
                  <a:pt x="122512" y="1223726"/>
                  <a:pt x="118662" y="1230490"/>
                </a:cubicBezTo>
                <a:cubicBezTo>
                  <a:pt x="114899" y="1237423"/>
                  <a:pt x="111750" y="1243680"/>
                  <a:pt x="108862" y="1248245"/>
                </a:cubicBezTo>
                <a:cubicBezTo>
                  <a:pt x="103262" y="1257714"/>
                  <a:pt x="100025" y="1263125"/>
                  <a:pt x="100025" y="1263125"/>
                </a:cubicBezTo>
                <a:cubicBezTo>
                  <a:pt x="100025" y="1263125"/>
                  <a:pt x="103087" y="1257377"/>
                  <a:pt x="108424" y="1247399"/>
                </a:cubicBezTo>
                <a:cubicBezTo>
                  <a:pt x="111137" y="1242496"/>
                  <a:pt x="114111" y="1236070"/>
                  <a:pt x="117612" y="1228631"/>
                </a:cubicBezTo>
                <a:cubicBezTo>
                  <a:pt x="121199" y="1221360"/>
                  <a:pt x="124787" y="1212568"/>
                  <a:pt x="128724" y="1202929"/>
                </a:cubicBezTo>
                <a:cubicBezTo>
                  <a:pt x="130737" y="1198363"/>
                  <a:pt x="132574" y="1192951"/>
                  <a:pt x="134499" y="1187541"/>
                </a:cubicBezTo>
                <a:cubicBezTo>
                  <a:pt x="136425" y="1181961"/>
                  <a:pt x="138524" y="1176549"/>
                  <a:pt x="140274" y="1170461"/>
                </a:cubicBezTo>
                <a:cubicBezTo>
                  <a:pt x="142024" y="1164376"/>
                  <a:pt x="144124" y="1158457"/>
                  <a:pt x="145787" y="1151862"/>
                </a:cubicBezTo>
                <a:cubicBezTo>
                  <a:pt x="147449" y="1145267"/>
                  <a:pt x="149287" y="1138674"/>
                  <a:pt x="150862" y="1131740"/>
                </a:cubicBezTo>
                <a:cubicBezTo>
                  <a:pt x="152349" y="1124638"/>
                  <a:pt x="154012" y="1117706"/>
                  <a:pt x="155236" y="1110265"/>
                </a:cubicBezTo>
                <a:cubicBezTo>
                  <a:pt x="156374" y="1102826"/>
                  <a:pt x="157948" y="1095555"/>
                  <a:pt x="158736" y="1087775"/>
                </a:cubicBezTo>
                <a:cubicBezTo>
                  <a:pt x="159612" y="1079997"/>
                  <a:pt x="160662" y="1072387"/>
                  <a:pt x="161187" y="1064441"/>
                </a:cubicBezTo>
                <a:cubicBezTo>
                  <a:pt x="161886" y="1056493"/>
                  <a:pt x="162324" y="1048546"/>
                  <a:pt x="162586" y="1040598"/>
                </a:cubicBezTo>
                <a:cubicBezTo>
                  <a:pt x="163023" y="1032651"/>
                  <a:pt x="162761" y="1024705"/>
                  <a:pt x="162936" y="1016756"/>
                </a:cubicBezTo>
                <a:cubicBezTo>
                  <a:pt x="162586" y="1008810"/>
                  <a:pt x="162674" y="1000862"/>
                  <a:pt x="162061" y="993084"/>
                </a:cubicBezTo>
                <a:cubicBezTo>
                  <a:pt x="161361" y="977528"/>
                  <a:pt x="159523" y="962309"/>
                  <a:pt x="157686" y="947936"/>
                </a:cubicBezTo>
                <a:cubicBezTo>
                  <a:pt x="155499" y="933563"/>
                  <a:pt x="153224" y="919868"/>
                  <a:pt x="150424" y="907353"/>
                </a:cubicBezTo>
                <a:cubicBezTo>
                  <a:pt x="147712" y="894671"/>
                  <a:pt x="144737" y="883173"/>
                  <a:pt x="141761" y="872690"/>
                </a:cubicBezTo>
                <a:cubicBezTo>
                  <a:pt x="136774" y="854935"/>
                  <a:pt x="131787" y="841069"/>
                  <a:pt x="127762" y="830416"/>
                </a:cubicBezTo>
                <a:cubicBezTo>
                  <a:pt x="126624" y="836164"/>
                  <a:pt x="125486" y="842084"/>
                  <a:pt x="124612" y="848003"/>
                </a:cubicBezTo>
                <a:cubicBezTo>
                  <a:pt x="122774" y="860345"/>
                  <a:pt x="120587" y="872520"/>
                  <a:pt x="119450" y="885034"/>
                </a:cubicBezTo>
                <a:cubicBezTo>
                  <a:pt x="118837" y="891290"/>
                  <a:pt x="118136" y="897378"/>
                  <a:pt x="117437" y="903465"/>
                </a:cubicBezTo>
                <a:cubicBezTo>
                  <a:pt x="116825" y="909551"/>
                  <a:pt x="116649" y="915639"/>
                  <a:pt x="116211" y="921726"/>
                </a:cubicBezTo>
                <a:cubicBezTo>
                  <a:pt x="115775" y="927814"/>
                  <a:pt x="115424" y="933731"/>
                  <a:pt x="115074" y="939482"/>
                </a:cubicBezTo>
                <a:cubicBezTo>
                  <a:pt x="114899" y="945231"/>
                  <a:pt x="114899" y="950979"/>
                  <a:pt x="114812" y="956560"/>
                </a:cubicBezTo>
                <a:cubicBezTo>
                  <a:pt x="114636" y="967720"/>
                  <a:pt x="114374" y="978372"/>
                  <a:pt x="115074" y="988011"/>
                </a:cubicBezTo>
                <a:cubicBezTo>
                  <a:pt x="115512" y="997818"/>
                  <a:pt x="115949" y="1006781"/>
                  <a:pt x="116300" y="1014727"/>
                </a:cubicBezTo>
                <a:cubicBezTo>
                  <a:pt x="117174" y="1022505"/>
                  <a:pt x="117874" y="1029439"/>
                  <a:pt x="118487" y="1035019"/>
                </a:cubicBezTo>
                <a:cubicBezTo>
                  <a:pt x="119712" y="1046517"/>
                  <a:pt x="120412" y="1052943"/>
                  <a:pt x="120412" y="1052943"/>
                </a:cubicBezTo>
                <a:cubicBezTo>
                  <a:pt x="120412" y="1052943"/>
                  <a:pt x="119274" y="1046856"/>
                  <a:pt x="117261" y="1035864"/>
                </a:cubicBezTo>
                <a:cubicBezTo>
                  <a:pt x="116211" y="1030454"/>
                  <a:pt x="114987" y="1023690"/>
                  <a:pt x="113586" y="1016081"/>
                </a:cubicBezTo>
                <a:cubicBezTo>
                  <a:pt x="112624" y="1008132"/>
                  <a:pt x="111574" y="999171"/>
                  <a:pt x="110349" y="989364"/>
                </a:cubicBezTo>
                <a:cubicBezTo>
                  <a:pt x="108949" y="979557"/>
                  <a:pt x="108424" y="968735"/>
                  <a:pt x="107725" y="957236"/>
                </a:cubicBezTo>
                <a:cubicBezTo>
                  <a:pt x="107374" y="951487"/>
                  <a:pt x="106936" y="945568"/>
                  <a:pt x="106674" y="939482"/>
                </a:cubicBezTo>
                <a:cubicBezTo>
                  <a:pt x="106587" y="933394"/>
                  <a:pt x="106587" y="927307"/>
                  <a:pt x="106500" y="920880"/>
                </a:cubicBezTo>
                <a:cubicBezTo>
                  <a:pt x="106500" y="914456"/>
                  <a:pt x="106237" y="908029"/>
                  <a:pt x="106411" y="901436"/>
                </a:cubicBezTo>
                <a:cubicBezTo>
                  <a:pt x="106674" y="895010"/>
                  <a:pt x="106849" y="888585"/>
                  <a:pt x="107112" y="882159"/>
                </a:cubicBezTo>
                <a:cubicBezTo>
                  <a:pt x="106237" y="883849"/>
                  <a:pt x="105537" y="885371"/>
                  <a:pt x="104662" y="887400"/>
                </a:cubicBezTo>
                <a:cubicBezTo>
                  <a:pt x="102912" y="891797"/>
                  <a:pt x="100812" y="896363"/>
                  <a:pt x="98887" y="901436"/>
                </a:cubicBezTo>
                <a:cubicBezTo>
                  <a:pt x="96875" y="906507"/>
                  <a:pt x="94775" y="911919"/>
                  <a:pt x="92849" y="917668"/>
                </a:cubicBezTo>
                <a:cubicBezTo>
                  <a:pt x="90750" y="923248"/>
                  <a:pt x="88912" y="929504"/>
                  <a:pt x="86987" y="935760"/>
                </a:cubicBezTo>
                <a:cubicBezTo>
                  <a:pt x="84975" y="942018"/>
                  <a:pt x="83487" y="948782"/>
                  <a:pt x="81649" y="955375"/>
                </a:cubicBezTo>
                <a:cubicBezTo>
                  <a:pt x="80250" y="962140"/>
                  <a:pt x="78587" y="968904"/>
                  <a:pt x="77362" y="975835"/>
                </a:cubicBezTo>
                <a:cubicBezTo>
                  <a:pt x="76312" y="982938"/>
                  <a:pt x="74825" y="989533"/>
                  <a:pt x="74212" y="996466"/>
                </a:cubicBezTo>
                <a:cubicBezTo>
                  <a:pt x="73513" y="1003230"/>
                  <a:pt x="72550" y="1009825"/>
                  <a:pt x="72374" y="1016249"/>
                </a:cubicBezTo>
                <a:cubicBezTo>
                  <a:pt x="72200" y="1022676"/>
                  <a:pt x="71500" y="1028763"/>
                  <a:pt x="71762" y="1034342"/>
                </a:cubicBezTo>
                <a:cubicBezTo>
                  <a:pt x="71849" y="1039922"/>
                  <a:pt x="71938" y="1045165"/>
                  <a:pt x="72025" y="1049729"/>
                </a:cubicBezTo>
                <a:cubicBezTo>
                  <a:pt x="72287" y="1054295"/>
                  <a:pt x="72725" y="1058185"/>
                  <a:pt x="72988" y="1061397"/>
                </a:cubicBezTo>
                <a:cubicBezTo>
                  <a:pt x="73513" y="1067992"/>
                  <a:pt x="73862" y="1071712"/>
                  <a:pt x="73862" y="1071712"/>
                </a:cubicBezTo>
                <a:cubicBezTo>
                  <a:pt x="73862" y="1071712"/>
                  <a:pt x="73424" y="1067992"/>
                  <a:pt x="72550" y="1061566"/>
                </a:cubicBezTo>
                <a:cubicBezTo>
                  <a:pt x="72112" y="1058353"/>
                  <a:pt x="71500" y="1054465"/>
                  <a:pt x="71063" y="1049900"/>
                </a:cubicBezTo>
                <a:cubicBezTo>
                  <a:pt x="70800" y="1045165"/>
                  <a:pt x="70538" y="1040092"/>
                  <a:pt x="70187" y="1034342"/>
                </a:cubicBezTo>
                <a:cubicBezTo>
                  <a:pt x="69662" y="1028763"/>
                  <a:pt x="70100" y="1022505"/>
                  <a:pt x="70012" y="1015910"/>
                </a:cubicBezTo>
                <a:cubicBezTo>
                  <a:pt x="69925" y="1009317"/>
                  <a:pt x="70625" y="1002384"/>
                  <a:pt x="71063" y="995281"/>
                </a:cubicBezTo>
                <a:cubicBezTo>
                  <a:pt x="71325" y="988011"/>
                  <a:pt x="72550" y="980908"/>
                  <a:pt x="73337" y="973469"/>
                </a:cubicBezTo>
                <a:cubicBezTo>
                  <a:pt x="74212" y="966028"/>
                  <a:pt x="75613" y="958928"/>
                  <a:pt x="76837" y="951487"/>
                </a:cubicBezTo>
                <a:cubicBezTo>
                  <a:pt x="78412" y="944385"/>
                  <a:pt x="79725" y="937114"/>
                  <a:pt x="81475" y="930350"/>
                </a:cubicBezTo>
                <a:cubicBezTo>
                  <a:pt x="83224" y="923587"/>
                  <a:pt x="84799" y="916822"/>
                  <a:pt x="86724" y="910566"/>
                </a:cubicBezTo>
                <a:cubicBezTo>
                  <a:pt x="88475" y="904141"/>
                  <a:pt x="90399" y="898222"/>
                  <a:pt x="92237" y="892642"/>
                </a:cubicBezTo>
                <a:cubicBezTo>
                  <a:pt x="94074" y="886893"/>
                  <a:pt x="95999" y="881990"/>
                  <a:pt x="97661" y="877086"/>
                </a:cubicBezTo>
                <a:cubicBezTo>
                  <a:pt x="101162" y="867786"/>
                  <a:pt x="104312" y="860176"/>
                  <a:pt x="106587" y="854935"/>
                </a:cubicBezTo>
                <a:cubicBezTo>
                  <a:pt x="107462" y="852905"/>
                  <a:pt x="108249" y="851215"/>
                  <a:pt x="108862" y="849862"/>
                </a:cubicBezTo>
                <a:cubicBezTo>
                  <a:pt x="109125" y="846818"/>
                  <a:pt x="109299" y="843942"/>
                  <a:pt x="109562" y="840901"/>
                </a:cubicBezTo>
                <a:cubicBezTo>
                  <a:pt x="110612" y="827372"/>
                  <a:pt x="112537" y="814184"/>
                  <a:pt x="113937" y="800994"/>
                </a:cubicBezTo>
                <a:cubicBezTo>
                  <a:pt x="115949" y="788143"/>
                  <a:pt x="117612" y="775124"/>
                  <a:pt x="119887" y="763117"/>
                </a:cubicBezTo>
                <a:cubicBezTo>
                  <a:pt x="122074" y="750942"/>
                  <a:pt x="124174" y="739105"/>
                  <a:pt x="126624" y="728283"/>
                </a:cubicBezTo>
                <a:cubicBezTo>
                  <a:pt x="128899" y="717125"/>
                  <a:pt x="131349" y="707147"/>
                  <a:pt x="133624" y="697679"/>
                </a:cubicBezTo>
                <a:cubicBezTo>
                  <a:pt x="138261" y="679077"/>
                  <a:pt x="142549" y="663860"/>
                  <a:pt x="145874" y="653206"/>
                </a:cubicBezTo>
                <a:cubicBezTo>
                  <a:pt x="146924" y="649655"/>
                  <a:pt x="147799" y="646782"/>
                  <a:pt x="148674" y="644245"/>
                </a:cubicBezTo>
                <a:cubicBezTo>
                  <a:pt x="139749" y="604000"/>
                  <a:pt x="133186" y="562403"/>
                  <a:pt x="129337" y="521145"/>
                </a:cubicBezTo>
                <a:cubicBezTo>
                  <a:pt x="127061" y="523850"/>
                  <a:pt x="124612" y="526557"/>
                  <a:pt x="122074" y="529599"/>
                </a:cubicBezTo>
                <a:cubicBezTo>
                  <a:pt x="111399" y="542281"/>
                  <a:pt x="98712" y="559191"/>
                  <a:pt x="85674" y="581512"/>
                </a:cubicBezTo>
                <a:cubicBezTo>
                  <a:pt x="78499" y="593517"/>
                  <a:pt x="71413" y="607383"/>
                  <a:pt x="64412" y="622770"/>
                </a:cubicBezTo>
                <a:cubicBezTo>
                  <a:pt x="64850" y="628858"/>
                  <a:pt x="65462" y="634607"/>
                  <a:pt x="66075" y="640187"/>
                </a:cubicBezTo>
                <a:cubicBezTo>
                  <a:pt x="66774" y="646950"/>
                  <a:pt x="67299" y="653375"/>
                  <a:pt x="68262" y="659462"/>
                </a:cubicBezTo>
                <a:cubicBezTo>
                  <a:pt x="70012" y="671638"/>
                  <a:pt x="71413" y="682967"/>
                  <a:pt x="73162" y="692606"/>
                </a:cubicBezTo>
                <a:cubicBezTo>
                  <a:pt x="74825" y="702244"/>
                  <a:pt x="76138" y="710867"/>
                  <a:pt x="77625" y="717800"/>
                </a:cubicBezTo>
                <a:cubicBezTo>
                  <a:pt x="80337" y="731666"/>
                  <a:pt x="81912" y="739612"/>
                  <a:pt x="81912" y="739612"/>
                </a:cubicBezTo>
                <a:cubicBezTo>
                  <a:pt x="81912" y="739612"/>
                  <a:pt x="79987" y="732005"/>
                  <a:pt x="76574" y="718645"/>
                </a:cubicBezTo>
                <a:cubicBezTo>
                  <a:pt x="74825" y="712052"/>
                  <a:pt x="73075" y="703596"/>
                  <a:pt x="70975" y="694128"/>
                </a:cubicBezTo>
                <a:cubicBezTo>
                  <a:pt x="68787" y="684657"/>
                  <a:pt x="66774" y="673499"/>
                  <a:pt x="64500" y="661492"/>
                </a:cubicBezTo>
                <a:cubicBezTo>
                  <a:pt x="63275" y="655404"/>
                  <a:pt x="62487" y="648980"/>
                  <a:pt x="61350" y="642385"/>
                </a:cubicBezTo>
                <a:cubicBezTo>
                  <a:pt x="60825" y="639509"/>
                  <a:pt x="60387" y="636129"/>
                  <a:pt x="59950" y="633085"/>
                </a:cubicBezTo>
                <a:cubicBezTo>
                  <a:pt x="55575" y="643399"/>
                  <a:pt x="51287" y="654221"/>
                  <a:pt x="47175" y="665889"/>
                </a:cubicBezTo>
                <a:cubicBezTo>
                  <a:pt x="41400" y="683137"/>
                  <a:pt x="35888" y="701737"/>
                  <a:pt x="31338" y="722027"/>
                </a:cubicBezTo>
                <a:cubicBezTo>
                  <a:pt x="26963" y="742319"/>
                  <a:pt x="22850" y="763963"/>
                  <a:pt x="20400" y="787128"/>
                </a:cubicBezTo>
                <a:cubicBezTo>
                  <a:pt x="14975" y="833123"/>
                  <a:pt x="14450" y="884188"/>
                  <a:pt x="18300" y="936438"/>
                </a:cubicBezTo>
                <a:cubicBezTo>
                  <a:pt x="19088" y="944048"/>
                  <a:pt x="19787" y="951826"/>
                  <a:pt x="20488" y="959435"/>
                </a:cubicBezTo>
                <a:cubicBezTo>
                  <a:pt x="20488" y="959435"/>
                  <a:pt x="20575" y="959435"/>
                  <a:pt x="20575" y="959604"/>
                </a:cubicBezTo>
                <a:cubicBezTo>
                  <a:pt x="21625" y="961970"/>
                  <a:pt x="23026" y="965184"/>
                  <a:pt x="24775" y="969579"/>
                </a:cubicBezTo>
                <a:cubicBezTo>
                  <a:pt x="28275" y="978203"/>
                  <a:pt x="33088" y="991054"/>
                  <a:pt x="38513" y="1008303"/>
                </a:cubicBezTo>
                <a:cubicBezTo>
                  <a:pt x="49275" y="1042458"/>
                  <a:pt x="62838" y="1094709"/>
                  <a:pt x="69137" y="1162854"/>
                </a:cubicBezTo>
                <a:cubicBezTo>
                  <a:pt x="72287" y="1196673"/>
                  <a:pt x="73424" y="1234380"/>
                  <a:pt x="71413" y="1273608"/>
                </a:cubicBezTo>
                <a:cubicBezTo>
                  <a:pt x="69400" y="1312839"/>
                  <a:pt x="64149" y="1353421"/>
                  <a:pt x="55750" y="1392650"/>
                </a:cubicBezTo>
                <a:cubicBezTo>
                  <a:pt x="47438" y="1432049"/>
                  <a:pt x="35888" y="1469756"/>
                  <a:pt x="22325" y="1505097"/>
                </a:cubicBezTo>
                <a:lnTo>
                  <a:pt x="0" y="1557648"/>
                </a:lnTo>
                <a:lnTo>
                  <a:pt x="0" y="1511305"/>
                </a:lnTo>
                <a:lnTo>
                  <a:pt x="3426" y="1503575"/>
                </a:lnTo>
                <a:lnTo>
                  <a:pt x="0" y="1505361"/>
                </a:lnTo>
                <a:lnTo>
                  <a:pt x="0" y="1479328"/>
                </a:lnTo>
                <a:lnTo>
                  <a:pt x="6400" y="1475505"/>
                </a:lnTo>
                <a:cubicBezTo>
                  <a:pt x="10251" y="1473985"/>
                  <a:pt x="13313" y="1472971"/>
                  <a:pt x="15588" y="1472293"/>
                </a:cubicBezTo>
                <a:cubicBezTo>
                  <a:pt x="25388" y="1442532"/>
                  <a:pt x="33787" y="1411757"/>
                  <a:pt x="39738" y="1380475"/>
                </a:cubicBezTo>
                <a:cubicBezTo>
                  <a:pt x="46825" y="1343444"/>
                  <a:pt x="50938" y="1306244"/>
                  <a:pt x="52075" y="1270565"/>
                </a:cubicBezTo>
                <a:cubicBezTo>
                  <a:pt x="53300" y="1235055"/>
                  <a:pt x="51637" y="1201236"/>
                  <a:pt x="48224" y="1170969"/>
                </a:cubicBezTo>
                <a:cubicBezTo>
                  <a:pt x="44900" y="1140703"/>
                  <a:pt x="39912" y="1113984"/>
                  <a:pt x="34575" y="1091158"/>
                </a:cubicBezTo>
                <a:cubicBezTo>
                  <a:pt x="33525" y="1093018"/>
                  <a:pt x="32475" y="1095048"/>
                  <a:pt x="31338" y="1097245"/>
                </a:cubicBezTo>
                <a:cubicBezTo>
                  <a:pt x="29850" y="1100121"/>
                  <a:pt x="28275" y="1103333"/>
                  <a:pt x="26613" y="1106545"/>
                </a:cubicBezTo>
                <a:cubicBezTo>
                  <a:pt x="24950" y="1109928"/>
                  <a:pt x="23288" y="1113647"/>
                  <a:pt x="21538" y="1117367"/>
                </a:cubicBezTo>
                <a:cubicBezTo>
                  <a:pt x="17951" y="1124808"/>
                  <a:pt x="14538" y="1133601"/>
                  <a:pt x="10688" y="1142730"/>
                </a:cubicBezTo>
                <a:lnTo>
                  <a:pt x="0" y="1172306"/>
                </a:lnTo>
                <a:lnTo>
                  <a:pt x="0" y="1105763"/>
                </a:lnTo>
                <a:lnTo>
                  <a:pt x="1501" y="1101304"/>
                </a:lnTo>
                <a:lnTo>
                  <a:pt x="0" y="1102740"/>
                </a:lnTo>
                <a:lnTo>
                  <a:pt x="0" y="1027239"/>
                </a:lnTo>
                <a:lnTo>
                  <a:pt x="888" y="1020646"/>
                </a:lnTo>
                <a:cubicBezTo>
                  <a:pt x="976" y="1017939"/>
                  <a:pt x="976" y="1014898"/>
                  <a:pt x="800" y="1011854"/>
                </a:cubicBezTo>
                <a:cubicBezTo>
                  <a:pt x="713" y="1008810"/>
                  <a:pt x="713" y="1005766"/>
                  <a:pt x="451" y="1002891"/>
                </a:cubicBezTo>
                <a:lnTo>
                  <a:pt x="0" y="996422"/>
                </a:lnTo>
                <a:lnTo>
                  <a:pt x="0" y="730727"/>
                </a:lnTo>
                <a:lnTo>
                  <a:pt x="4651" y="699201"/>
                </a:lnTo>
                <a:cubicBezTo>
                  <a:pt x="9463" y="675357"/>
                  <a:pt x="15413" y="653375"/>
                  <a:pt x="21625" y="633085"/>
                </a:cubicBezTo>
                <a:cubicBezTo>
                  <a:pt x="31075" y="603663"/>
                  <a:pt x="41487" y="578298"/>
                  <a:pt x="51988" y="556486"/>
                </a:cubicBezTo>
                <a:cubicBezTo>
                  <a:pt x="51812" y="554286"/>
                  <a:pt x="51637" y="552257"/>
                  <a:pt x="51550" y="550230"/>
                </a:cubicBezTo>
                <a:cubicBezTo>
                  <a:pt x="51287" y="541945"/>
                  <a:pt x="50762" y="533489"/>
                  <a:pt x="50588" y="525035"/>
                </a:cubicBezTo>
                <a:cubicBezTo>
                  <a:pt x="50237" y="507955"/>
                  <a:pt x="50237" y="490538"/>
                  <a:pt x="50938" y="473122"/>
                </a:cubicBezTo>
                <a:cubicBezTo>
                  <a:pt x="51375" y="455707"/>
                  <a:pt x="52775" y="438459"/>
                  <a:pt x="54350" y="421381"/>
                </a:cubicBezTo>
                <a:cubicBezTo>
                  <a:pt x="56100" y="404471"/>
                  <a:pt x="58200" y="387730"/>
                  <a:pt x="61175" y="372004"/>
                </a:cubicBezTo>
                <a:cubicBezTo>
                  <a:pt x="63624" y="356448"/>
                  <a:pt x="66600" y="341568"/>
                  <a:pt x="69662" y="327702"/>
                </a:cubicBezTo>
                <a:cubicBezTo>
                  <a:pt x="69050" y="328717"/>
                  <a:pt x="68438" y="329563"/>
                  <a:pt x="67825" y="330577"/>
                </a:cubicBezTo>
                <a:cubicBezTo>
                  <a:pt x="47612" y="362028"/>
                  <a:pt x="22412" y="410220"/>
                  <a:pt x="3775" y="467712"/>
                </a:cubicBezTo>
                <a:lnTo>
                  <a:pt x="0" y="480665"/>
                </a:lnTo>
                <a:lnTo>
                  <a:pt x="0" y="421446"/>
                </a:lnTo>
                <a:lnTo>
                  <a:pt x="14921" y="373675"/>
                </a:lnTo>
                <a:cubicBezTo>
                  <a:pt x="24010" y="349262"/>
                  <a:pt x="33569" y="327280"/>
                  <a:pt x="42626" y="308595"/>
                </a:cubicBezTo>
                <a:lnTo>
                  <a:pt x="0" y="343171"/>
                </a:lnTo>
                <a:lnTo>
                  <a:pt x="0" y="257453"/>
                </a:lnTo>
                <a:lnTo>
                  <a:pt x="3337" y="254147"/>
                </a:lnTo>
                <a:lnTo>
                  <a:pt x="0" y="254185"/>
                </a:lnTo>
                <a:lnTo>
                  <a:pt x="0" y="203032"/>
                </a:lnTo>
                <a:lnTo>
                  <a:pt x="38513" y="199360"/>
                </a:lnTo>
                <a:cubicBezTo>
                  <a:pt x="44462" y="199192"/>
                  <a:pt x="49275" y="199360"/>
                  <a:pt x="52600" y="199360"/>
                </a:cubicBezTo>
                <a:lnTo>
                  <a:pt x="79551" y="67873"/>
                </a:lnTo>
                <a:lnTo>
                  <a:pt x="132888" y="39397"/>
                </a:lnTo>
                <a:close/>
              </a:path>
            </a:pathLst>
          </a:custGeom>
          <a:gradFill>
            <a:gsLst>
              <a:gs pos="0">
                <a:srgbClr val="E3B96B">
                  <a:alpha val="45000"/>
                </a:srgbClr>
              </a:gs>
              <a:gs pos="100000">
                <a:srgbClr val="A3727B"/>
              </a:gs>
              <a:gs pos="47000">
                <a:srgbClr val="E0D1AF">
                  <a:alpha val="76000"/>
                </a:srgbClr>
              </a:gs>
            </a:gsLst>
            <a:lin ang="6000000" scaled="0"/>
          </a:gradFill>
          <a:ln w="832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5" name="Retângulo 53">
            <a:extLst>
              <a:ext uri="{FF2B5EF4-FFF2-40B4-BE49-F238E27FC236}">
                <a16:creationId xmlns:a16="http://schemas.microsoft.com/office/drawing/2014/main" id="{994219A3-8CF0-4B27-AF6B-54E39E9024B6}"/>
              </a:ext>
            </a:extLst>
          </p:cNvPr>
          <p:cNvSpPr/>
          <p:nvPr/>
        </p:nvSpPr>
        <p:spPr>
          <a:xfrm>
            <a:off x="3248859" y="1548882"/>
            <a:ext cx="2076801" cy="2125358"/>
          </a:xfrm>
          <a:custGeom>
            <a:avLst/>
            <a:gdLst>
              <a:gd name="connsiteX0" fmla="*/ 0 w 3057414"/>
              <a:gd name="connsiteY0" fmla="*/ 0 h 1498526"/>
              <a:gd name="connsiteX1" fmla="*/ 3057414 w 3057414"/>
              <a:gd name="connsiteY1" fmla="*/ 0 h 1498526"/>
              <a:gd name="connsiteX2" fmla="*/ 3057414 w 3057414"/>
              <a:gd name="connsiteY2" fmla="*/ 1498526 h 1498526"/>
              <a:gd name="connsiteX3" fmla="*/ 0 w 3057414"/>
              <a:gd name="connsiteY3" fmla="*/ 1498526 h 1498526"/>
              <a:gd name="connsiteX4" fmla="*/ 0 w 3057414"/>
              <a:gd name="connsiteY4" fmla="*/ 0 h 1498526"/>
              <a:gd name="connsiteX0" fmla="*/ 0 w 3057414"/>
              <a:gd name="connsiteY0" fmla="*/ 0 h 1498526"/>
              <a:gd name="connsiteX1" fmla="*/ 3057414 w 3057414"/>
              <a:gd name="connsiteY1" fmla="*/ 0 h 1498526"/>
              <a:gd name="connsiteX2" fmla="*/ 3057414 w 3057414"/>
              <a:gd name="connsiteY2" fmla="*/ 1498526 h 1498526"/>
              <a:gd name="connsiteX3" fmla="*/ 0 w 3057414"/>
              <a:gd name="connsiteY3" fmla="*/ 1498526 h 1498526"/>
              <a:gd name="connsiteX4" fmla="*/ 0 w 3057414"/>
              <a:gd name="connsiteY4" fmla="*/ 0 h 1498526"/>
              <a:gd name="connsiteX0" fmla="*/ 0 w 3057414"/>
              <a:gd name="connsiteY0" fmla="*/ 122434 h 1620960"/>
              <a:gd name="connsiteX1" fmla="*/ 3057414 w 3057414"/>
              <a:gd name="connsiteY1" fmla="*/ 122434 h 1620960"/>
              <a:gd name="connsiteX2" fmla="*/ 3057414 w 3057414"/>
              <a:gd name="connsiteY2" fmla="*/ 1620960 h 1620960"/>
              <a:gd name="connsiteX3" fmla="*/ 0 w 3057414"/>
              <a:gd name="connsiteY3" fmla="*/ 1620960 h 1620960"/>
              <a:gd name="connsiteX4" fmla="*/ 0 w 3057414"/>
              <a:gd name="connsiteY4" fmla="*/ 122434 h 162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414" h="1620960">
                <a:moveTo>
                  <a:pt x="0" y="122434"/>
                </a:moveTo>
                <a:cubicBezTo>
                  <a:pt x="1026758" y="-258566"/>
                  <a:pt x="2023036" y="396754"/>
                  <a:pt x="3057414" y="122434"/>
                </a:cubicBezTo>
                <a:lnTo>
                  <a:pt x="3057414" y="1620960"/>
                </a:lnTo>
                <a:lnTo>
                  <a:pt x="0" y="1620960"/>
                </a:lnTo>
                <a:lnTo>
                  <a:pt x="0" y="122434"/>
                </a:lnTo>
                <a:close/>
              </a:path>
            </a:pathLst>
          </a:custGeom>
          <a:solidFill>
            <a:srgbClr val="514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6" name="Forma Livre: Forma 415">
            <a:extLst>
              <a:ext uri="{FF2B5EF4-FFF2-40B4-BE49-F238E27FC236}">
                <a16:creationId xmlns:a16="http://schemas.microsoft.com/office/drawing/2014/main" id="{6B2FF9BA-71A2-40F1-A74E-F063632C8586}"/>
              </a:ext>
            </a:extLst>
          </p:cNvPr>
          <p:cNvSpPr/>
          <p:nvPr/>
        </p:nvSpPr>
        <p:spPr>
          <a:xfrm>
            <a:off x="3248860" y="1556499"/>
            <a:ext cx="2076801" cy="1805510"/>
          </a:xfrm>
          <a:custGeom>
            <a:avLst/>
            <a:gdLst>
              <a:gd name="connsiteX0" fmla="*/ 1533250 w 2076801"/>
              <a:gd name="connsiteY0" fmla="*/ 1304854 h 1805510"/>
              <a:gd name="connsiteX1" fmla="*/ 1532917 w 2076801"/>
              <a:gd name="connsiteY1" fmla="*/ 1305305 h 1805510"/>
              <a:gd name="connsiteX2" fmla="*/ 1519001 w 2076801"/>
              <a:gd name="connsiteY2" fmla="*/ 1329226 h 1805510"/>
              <a:gd name="connsiteX3" fmla="*/ 1511835 w 2076801"/>
              <a:gd name="connsiteY3" fmla="*/ 1347167 h 1805510"/>
              <a:gd name="connsiteX4" fmla="*/ 1506335 w 2076801"/>
              <a:gd name="connsiteY4" fmla="*/ 1368606 h 1805510"/>
              <a:gd name="connsiteX5" fmla="*/ 1503752 w 2076801"/>
              <a:gd name="connsiteY5" fmla="*/ 1392640 h 1805510"/>
              <a:gd name="connsiteX6" fmla="*/ 1504835 w 2076801"/>
              <a:gd name="connsiteY6" fmla="*/ 1417802 h 1805510"/>
              <a:gd name="connsiteX7" fmla="*/ 1509585 w 2076801"/>
              <a:gd name="connsiteY7" fmla="*/ 1442289 h 1805510"/>
              <a:gd name="connsiteX8" fmla="*/ 1513001 w 2076801"/>
              <a:gd name="connsiteY8" fmla="*/ 1453911 h 1805510"/>
              <a:gd name="connsiteX9" fmla="*/ 1514668 w 2076801"/>
              <a:gd name="connsiteY9" fmla="*/ 1458424 h 1805510"/>
              <a:gd name="connsiteX10" fmla="*/ 1516251 w 2076801"/>
              <a:gd name="connsiteY10" fmla="*/ 1452557 h 1805510"/>
              <a:gd name="connsiteX11" fmla="*/ 1523584 w 2076801"/>
              <a:gd name="connsiteY11" fmla="*/ 1417916 h 1805510"/>
              <a:gd name="connsiteX12" fmla="*/ 1529167 w 2076801"/>
              <a:gd name="connsiteY12" fmla="*/ 1381581 h 1805510"/>
              <a:gd name="connsiteX13" fmla="*/ 1532417 w 2076801"/>
              <a:gd name="connsiteY13" fmla="*/ 1344797 h 1805510"/>
              <a:gd name="connsiteX14" fmla="*/ 1533334 w 2076801"/>
              <a:gd name="connsiteY14" fmla="*/ 1309029 h 1805510"/>
              <a:gd name="connsiteX15" fmla="*/ 1533250 w 2076801"/>
              <a:gd name="connsiteY15" fmla="*/ 1304854 h 1805510"/>
              <a:gd name="connsiteX16" fmla="*/ 840490 w 2076801"/>
              <a:gd name="connsiteY16" fmla="*/ 1164892 h 1805510"/>
              <a:gd name="connsiteX17" fmla="*/ 840157 w 2076801"/>
              <a:gd name="connsiteY17" fmla="*/ 1165343 h 1805510"/>
              <a:gd name="connsiteX18" fmla="*/ 826241 w 2076801"/>
              <a:gd name="connsiteY18" fmla="*/ 1189264 h 1805510"/>
              <a:gd name="connsiteX19" fmla="*/ 819075 w 2076801"/>
              <a:gd name="connsiteY19" fmla="*/ 1207205 h 1805510"/>
              <a:gd name="connsiteX20" fmla="*/ 813575 w 2076801"/>
              <a:gd name="connsiteY20" fmla="*/ 1228644 h 1805510"/>
              <a:gd name="connsiteX21" fmla="*/ 810992 w 2076801"/>
              <a:gd name="connsiteY21" fmla="*/ 1252678 h 1805510"/>
              <a:gd name="connsiteX22" fmla="*/ 812075 w 2076801"/>
              <a:gd name="connsiteY22" fmla="*/ 1277840 h 1805510"/>
              <a:gd name="connsiteX23" fmla="*/ 816825 w 2076801"/>
              <a:gd name="connsiteY23" fmla="*/ 1302327 h 1805510"/>
              <a:gd name="connsiteX24" fmla="*/ 820241 w 2076801"/>
              <a:gd name="connsiteY24" fmla="*/ 1313949 h 1805510"/>
              <a:gd name="connsiteX25" fmla="*/ 821908 w 2076801"/>
              <a:gd name="connsiteY25" fmla="*/ 1318462 h 1805510"/>
              <a:gd name="connsiteX26" fmla="*/ 823491 w 2076801"/>
              <a:gd name="connsiteY26" fmla="*/ 1312595 h 1805510"/>
              <a:gd name="connsiteX27" fmla="*/ 830824 w 2076801"/>
              <a:gd name="connsiteY27" fmla="*/ 1277954 h 1805510"/>
              <a:gd name="connsiteX28" fmla="*/ 836407 w 2076801"/>
              <a:gd name="connsiteY28" fmla="*/ 1241619 h 1805510"/>
              <a:gd name="connsiteX29" fmla="*/ 839657 w 2076801"/>
              <a:gd name="connsiteY29" fmla="*/ 1204835 h 1805510"/>
              <a:gd name="connsiteX30" fmla="*/ 840574 w 2076801"/>
              <a:gd name="connsiteY30" fmla="*/ 1169067 h 1805510"/>
              <a:gd name="connsiteX31" fmla="*/ 840490 w 2076801"/>
              <a:gd name="connsiteY31" fmla="*/ 1164892 h 1805510"/>
              <a:gd name="connsiteX32" fmla="*/ 161080 w 2076801"/>
              <a:gd name="connsiteY32" fmla="*/ 1069516 h 1805510"/>
              <a:gd name="connsiteX33" fmla="*/ 160747 w 2076801"/>
              <a:gd name="connsiteY33" fmla="*/ 1069967 h 1805510"/>
              <a:gd name="connsiteX34" fmla="*/ 146831 w 2076801"/>
              <a:gd name="connsiteY34" fmla="*/ 1093888 h 1805510"/>
              <a:gd name="connsiteX35" fmla="*/ 139665 w 2076801"/>
              <a:gd name="connsiteY35" fmla="*/ 1111829 h 1805510"/>
              <a:gd name="connsiteX36" fmla="*/ 134165 w 2076801"/>
              <a:gd name="connsiteY36" fmla="*/ 1133268 h 1805510"/>
              <a:gd name="connsiteX37" fmla="*/ 131582 w 2076801"/>
              <a:gd name="connsiteY37" fmla="*/ 1157302 h 1805510"/>
              <a:gd name="connsiteX38" fmla="*/ 132665 w 2076801"/>
              <a:gd name="connsiteY38" fmla="*/ 1182464 h 1805510"/>
              <a:gd name="connsiteX39" fmla="*/ 137415 w 2076801"/>
              <a:gd name="connsiteY39" fmla="*/ 1206951 h 1805510"/>
              <a:gd name="connsiteX40" fmla="*/ 140831 w 2076801"/>
              <a:gd name="connsiteY40" fmla="*/ 1218573 h 1805510"/>
              <a:gd name="connsiteX41" fmla="*/ 142498 w 2076801"/>
              <a:gd name="connsiteY41" fmla="*/ 1223086 h 1805510"/>
              <a:gd name="connsiteX42" fmla="*/ 144081 w 2076801"/>
              <a:gd name="connsiteY42" fmla="*/ 1217219 h 1805510"/>
              <a:gd name="connsiteX43" fmla="*/ 151414 w 2076801"/>
              <a:gd name="connsiteY43" fmla="*/ 1182578 h 1805510"/>
              <a:gd name="connsiteX44" fmla="*/ 156997 w 2076801"/>
              <a:gd name="connsiteY44" fmla="*/ 1146243 h 1805510"/>
              <a:gd name="connsiteX45" fmla="*/ 160247 w 2076801"/>
              <a:gd name="connsiteY45" fmla="*/ 1109459 h 1805510"/>
              <a:gd name="connsiteX46" fmla="*/ 161164 w 2076801"/>
              <a:gd name="connsiteY46" fmla="*/ 1073691 h 1805510"/>
              <a:gd name="connsiteX47" fmla="*/ 161080 w 2076801"/>
              <a:gd name="connsiteY47" fmla="*/ 1069516 h 1805510"/>
              <a:gd name="connsiteX48" fmla="*/ 1192140 w 2076801"/>
              <a:gd name="connsiteY48" fmla="*/ 1045962 h 1805510"/>
              <a:gd name="connsiteX49" fmla="*/ 1193973 w 2076801"/>
              <a:gd name="connsiteY49" fmla="*/ 1049798 h 1805510"/>
              <a:gd name="connsiteX50" fmla="*/ 1201056 w 2076801"/>
              <a:gd name="connsiteY50" fmla="*/ 1062775 h 1805510"/>
              <a:gd name="connsiteX51" fmla="*/ 1208556 w 2076801"/>
              <a:gd name="connsiteY51" fmla="*/ 1074736 h 1805510"/>
              <a:gd name="connsiteX52" fmla="*/ 1216222 w 2076801"/>
              <a:gd name="connsiteY52" fmla="*/ 1085567 h 1805510"/>
              <a:gd name="connsiteX53" fmla="*/ 1231388 w 2076801"/>
              <a:gd name="connsiteY53" fmla="*/ 1103847 h 1805510"/>
              <a:gd name="connsiteX54" fmla="*/ 1245304 w 2076801"/>
              <a:gd name="connsiteY54" fmla="*/ 1117613 h 1805510"/>
              <a:gd name="connsiteX55" fmla="*/ 1256554 w 2076801"/>
              <a:gd name="connsiteY55" fmla="*/ 1127317 h 1805510"/>
              <a:gd name="connsiteX56" fmla="*/ 1259498 w 2076801"/>
              <a:gd name="connsiteY56" fmla="*/ 1129623 h 1805510"/>
              <a:gd name="connsiteX57" fmla="*/ 1258597 w 2076801"/>
              <a:gd name="connsiteY57" fmla="*/ 1116868 h 1805510"/>
              <a:gd name="connsiteX58" fmla="*/ 1260299 w 2076801"/>
              <a:gd name="connsiteY58" fmla="*/ 1078601 h 1805510"/>
              <a:gd name="connsiteX59" fmla="*/ 1257470 w 2076801"/>
              <a:gd name="connsiteY59" fmla="*/ 1075299 h 1805510"/>
              <a:gd name="connsiteX60" fmla="*/ 1252220 w 2076801"/>
              <a:gd name="connsiteY60" fmla="*/ 1070335 h 1805510"/>
              <a:gd name="connsiteX61" fmla="*/ 1241221 w 2076801"/>
              <a:gd name="connsiteY61" fmla="*/ 1061645 h 1805510"/>
              <a:gd name="connsiteX62" fmla="*/ 1229888 w 2076801"/>
              <a:gd name="connsiteY62" fmla="*/ 1055101 h 1805510"/>
              <a:gd name="connsiteX63" fmla="*/ 1218805 w 2076801"/>
              <a:gd name="connsiteY63" fmla="*/ 1050700 h 1805510"/>
              <a:gd name="connsiteX64" fmla="*/ 1208723 w 2076801"/>
              <a:gd name="connsiteY64" fmla="*/ 1047880 h 1805510"/>
              <a:gd name="connsiteX65" fmla="*/ 1193390 w 2076801"/>
              <a:gd name="connsiteY65" fmla="*/ 1045962 h 1805510"/>
              <a:gd name="connsiteX66" fmla="*/ 1192140 w 2076801"/>
              <a:gd name="connsiteY66" fmla="*/ 1045962 h 1805510"/>
              <a:gd name="connsiteX67" fmla="*/ 1537584 w 2076801"/>
              <a:gd name="connsiteY67" fmla="*/ 1039914 h 1805510"/>
              <a:gd name="connsiteX68" fmla="*/ 1537167 w 2076801"/>
              <a:gd name="connsiteY68" fmla="*/ 1063948 h 1805510"/>
              <a:gd name="connsiteX69" fmla="*/ 1537153 w 2076801"/>
              <a:gd name="connsiteY69" fmla="*/ 1065778 h 1805510"/>
              <a:gd name="connsiteX70" fmla="*/ 1543817 w 2076801"/>
              <a:gd name="connsiteY70" fmla="*/ 1050359 h 1805510"/>
              <a:gd name="connsiteX71" fmla="*/ 1335972 w 2076801"/>
              <a:gd name="connsiteY71" fmla="*/ 1028224 h 1805510"/>
              <a:gd name="connsiteX72" fmla="*/ 1336093 w 2076801"/>
              <a:gd name="connsiteY72" fmla="*/ 1029644 h 1805510"/>
              <a:gd name="connsiteX73" fmla="*/ 1337050 w 2076801"/>
              <a:gd name="connsiteY73" fmla="*/ 1037319 h 1805510"/>
              <a:gd name="connsiteX74" fmla="*/ 1337050 w 2076801"/>
              <a:gd name="connsiteY74" fmla="*/ 1034001 h 1805510"/>
              <a:gd name="connsiteX75" fmla="*/ 1336883 w 2076801"/>
              <a:gd name="connsiteY75" fmla="*/ 1029150 h 1805510"/>
              <a:gd name="connsiteX76" fmla="*/ 1326511 w 2076801"/>
              <a:gd name="connsiteY76" fmla="*/ 998277 h 1805510"/>
              <a:gd name="connsiteX77" fmla="*/ 1324603 w 2076801"/>
              <a:gd name="connsiteY77" fmla="*/ 1005774 h 1805510"/>
              <a:gd name="connsiteX78" fmla="*/ 1327617 w 2076801"/>
              <a:gd name="connsiteY78" fmla="*/ 1008637 h 1805510"/>
              <a:gd name="connsiteX79" fmla="*/ 1327094 w 2076801"/>
              <a:gd name="connsiteY79" fmla="*/ 1004482 h 1805510"/>
              <a:gd name="connsiteX80" fmla="*/ 1326511 w 2076801"/>
              <a:gd name="connsiteY80" fmla="*/ 998277 h 1805510"/>
              <a:gd name="connsiteX81" fmla="*/ 1309426 w 2076801"/>
              <a:gd name="connsiteY81" fmla="*/ 928706 h 1805510"/>
              <a:gd name="connsiteX82" fmla="*/ 1294137 w 2076801"/>
              <a:gd name="connsiteY82" fmla="*/ 957176 h 1805510"/>
              <a:gd name="connsiteX83" fmla="*/ 1289617 w 2076801"/>
              <a:gd name="connsiteY83" fmla="*/ 969941 h 1805510"/>
              <a:gd name="connsiteX84" fmla="*/ 1301968 w 2076801"/>
              <a:gd name="connsiteY84" fmla="*/ 985820 h 1805510"/>
              <a:gd name="connsiteX85" fmla="*/ 1302551 w 2076801"/>
              <a:gd name="connsiteY85" fmla="*/ 986497 h 1805510"/>
              <a:gd name="connsiteX86" fmla="*/ 1309551 w 2076801"/>
              <a:gd name="connsiteY86" fmla="*/ 947907 h 1805510"/>
              <a:gd name="connsiteX87" fmla="*/ 1544417 w 2076801"/>
              <a:gd name="connsiteY87" fmla="*/ 927753 h 1805510"/>
              <a:gd name="connsiteX88" fmla="*/ 1534042 w 2076801"/>
              <a:gd name="connsiteY88" fmla="*/ 932401 h 1805510"/>
              <a:gd name="connsiteX89" fmla="*/ 1533874 w 2076801"/>
              <a:gd name="connsiteY89" fmla="*/ 934930 h 1805510"/>
              <a:gd name="connsiteX90" fmla="*/ 1534123 w 2076801"/>
              <a:gd name="connsiteY90" fmla="*/ 957611 h 1805510"/>
              <a:gd name="connsiteX91" fmla="*/ 1534341 w 2076801"/>
              <a:gd name="connsiteY91" fmla="*/ 960074 h 1805510"/>
              <a:gd name="connsiteX92" fmla="*/ 1542167 w 2076801"/>
              <a:gd name="connsiteY92" fmla="*/ 932380 h 1805510"/>
              <a:gd name="connsiteX93" fmla="*/ 1544417 w 2076801"/>
              <a:gd name="connsiteY93" fmla="*/ 927753 h 1805510"/>
              <a:gd name="connsiteX94" fmla="*/ 648245 w 2076801"/>
              <a:gd name="connsiteY94" fmla="*/ 925315 h 1805510"/>
              <a:gd name="connsiteX95" fmla="*/ 650916 w 2076801"/>
              <a:gd name="connsiteY95" fmla="*/ 940685 h 1805510"/>
              <a:gd name="connsiteX96" fmla="*/ 656249 w 2076801"/>
              <a:gd name="connsiteY96" fmla="*/ 963591 h 1805510"/>
              <a:gd name="connsiteX97" fmla="*/ 657149 w 2076801"/>
              <a:gd name="connsiteY97" fmla="*/ 966629 h 1805510"/>
              <a:gd name="connsiteX98" fmla="*/ 657640 w 2076801"/>
              <a:gd name="connsiteY98" fmla="*/ 959613 h 1805510"/>
              <a:gd name="connsiteX99" fmla="*/ 657640 w 2076801"/>
              <a:gd name="connsiteY99" fmla="*/ 938625 h 1805510"/>
              <a:gd name="connsiteX100" fmla="*/ 657473 w 2076801"/>
              <a:gd name="connsiteY100" fmla="*/ 933774 h 1805510"/>
              <a:gd name="connsiteX101" fmla="*/ 655140 w 2076801"/>
              <a:gd name="connsiteY101" fmla="*/ 931404 h 1805510"/>
              <a:gd name="connsiteX102" fmla="*/ 1315051 w 2076801"/>
              <a:gd name="connsiteY102" fmla="*/ 923647 h 1805510"/>
              <a:gd name="connsiteX103" fmla="*/ 1312967 w 2076801"/>
              <a:gd name="connsiteY103" fmla="*/ 945989 h 1805510"/>
              <a:gd name="connsiteX104" fmla="*/ 1303885 w 2076801"/>
              <a:gd name="connsiteY104" fmla="*/ 985932 h 1805510"/>
              <a:gd name="connsiteX105" fmla="*/ 1310134 w 2076801"/>
              <a:gd name="connsiteY105" fmla="*/ 992364 h 1805510"/>
              <a:gd name="connsiteX106" fmla="*/ 1319634 w 2076801"/>
              <a:gd name="connsiteY106" fmla="*/ 1001052 h 1805510"/>
              <a:gd name="connsiteX107" fmla="*/ 1320417 w 2076801"/>
              <a:gd name="connsiteY107" fmla="*/ 1001796 h 1805510"/>
              <a:gd name="connsiteX108" fmla="*/ 1323022 w 2076801"/>
              <a:gd name="connsiteY108" fmla="*/ 990068 h 1805510"/>
              <a:gd name="connsiteX109" fmla="*/ 1324511 w 2076801"/>
              <a:gd name="connsiteY109" fmla="*/ 983834 h 1805510"/>
              <a:gd name="connsiteX110" fmla="*/ 1324511 w 2076801"/>
              <a:gd name="connsiteY110" fmla="*/ 975258 h 1805510"/>
              <a:gd name="connsiteX111" fmla="*/ 1322427 w 2076801"/>
              <a:gd name="connsiteY111" fmla="*/ 932605 h 1805510"/>
              <a:gd name="connsiteX112" fmla="*/ 1322419 w 2076801"/>
              <a:gd name="connsiteY112" fmla="*/ 931720 h 1805510"/>
              <a:gd name="connsiteX113" fmla="*/ 1321134 w 2076801"/>
              <a:gd name="connsiteY113" fmla="*/ 930418 h 1805510"/>
              <a:gd name="connsiteX114" fmla="*/ 1315051 w 2076801"/>
              <a:gd name="connsiteY114" fmla="*/ 923647 h 1805510"/>
              <a:gd name="connsiteX115" fmla="*/ 1390706 w 2076801"/>
              <a:gd name="connsiteY115" fmla="*/ 913161 h 1805510"/>
              <a:gd name="connsiteX116" fmla="*/ 1387591 w 2076801"/>
              <a:gd name="connsiteY116" fmla="*/ 921097 h 1805510"/>
              <a:gd name="connsiteX117" fmla="*/ 1382091 w 2076801"/>
              <a:gd name="connsiteY117" fmla="*/ 937797 h 1805510"/>
              <a:gd name="connsiteX118" fmla="*/ 1381841 w 2076801"/>
              <a:gd name="connsiteY118" fmla="*/ 938586 h 1805510"/>
              <a:gd name="connsiteX119" fmla="*/ 1391743 w 2076801"/>
              <a:gd name="connsiteY119" fmla="*/ 992805 h 1805510"/>
              <a:gd name="connsiteX120" fmla="*/ 1392748 w 2076801"/>
              <a:gd name="connsiteY120" fmla="*/ 1002376 h 1805510"/>
              <a:gd name="connsiteX121" fmla="*/ 1404046 w 2076801"/>
              <a:gd name="connsiteY121" fmla="*/ 1000263 h 1805510"/>
              <a:gd name="connsiteX122" fmla="*/ 1410491 w 2076801"/>
              <a:gd name="connsiteY122" fmla="*/ 998436 h 1805510"/>
              <a:gd name="connsiteX123" fmla="*/ 1409673 w 2076801"/>
              <a:gd name="connsiteY123" fmla="*/ 991732 h 1805510"/>
              <a:gd name="connsiteX124" fmla="*/ 1408507 w 2076801"/>
              <a:gd name="connsiteY124" fmla="*/ 975597 h 1805510"/>
              <a:gd name="connsiteX125" fmla="*/ 1407840 w 2076801"/>
              <a:gd name="connsiteY125" fmla="*/ 956414 h 1805510"/>
              <a:gd name="connsiteX126" fmla="*/ 1408090 w 2076801"/>
              <a:gd name="connsiteY126" fmla="*/ 934862 h 1805510"/>
              <a:gd name="connsiteX127" fmla="*/ 1409225 w 2076801"/>
              <a:gd name="connsiteY127" fmla="*/ 918367 h 1805510"/>
              <a:gd name="connsiteX128" fmla="*/ 1408629 w 2076801"/>
              <a:gd name="connsiteY128" fmla="*/ 918231 h 1805510"/>
              <a:gd name="connsiteX129" fmla="*/ 1401297 w 2076801"/>
              <a:gd name="connsiteY129" fmla="*/ 916538 h 1805510"/>
              <a:gd name="connsiteX130" fmla="*/ 1391880 w 2076801"/>
              <a:gd name="connsiteY130" fmla="*/ 913604 h 1805510"/>
              <a:gd name="connsiteX131" fmla="*/ 1590118 w 2076801"/>
              <a:gd name="connsiteY131" fmla="*/ 905587 h 1805510"/>
              <a:gd name="connsiteX132" fmla="*/ 1587008 w 2076801"/>
              <a:gd name="connsiteY132" fmla="*/ 908346 h 1805510"/>
              <a:gd name="connsiteX133" fmla="*/ 1559666 w 2076801"/>
              <a:gd name="connsiteY133" fmla="*/ 948741 h 1805510"/>
              <a:gd name="connsiteX134" fmla="*/ 1542000 w 2076801"/>
              <a:gd name="connsiteY134" fmla="*/ 1002451 h 1805510"/>
              <a:gd name="connsiteX135" fmla="*/ 1539250 w 2076801"/>
              <a:gd name="connsiteY135" fmla="*/ 1020505 h 1805510"/>
              <a:gd name="connsiteX136" fmla="*/ 1539667 w 2076801"/>
              <a:gd name="connsiteY136" fmla="*/ 1021183 h 1805510"/>
              <a:gd name="connsiteX137" fmla="*/ 1549106 w 2076801"/>
              <a:gd name="connsiteY137" fmla="*/ 1038122 h 1805510"/>
              <a:gd name="connsiteX138" fmla="*/ 1563955 w 2076801"/>
              <a:gd name="connsiteY138" fmla="*/ 1003762 h 1805510"/>
              <a:gd name="connsiteX139" fmla="*/ 1589371 w 2076801"/>
              <a:gd name="connsiteY139" fmla="*/ 912476 h 1805510"/>
              <a:gd name="connsiteX140" fmla="*/ 1322177 w 2076801"/>
              <a:gd name="connsiteY140" fmla="*/ 904961 h 1805510"/>
              <a:gd name="connsiteX141" fmla="*/ 1316514 w 2076801"/>
              <a:gd name="connsiteY141" fmla="*/ 915508 h 1805510"/>
              <a:gd name="connsiteX142" fmla="*/ 1322341 w 2076801"/>
              <a:gd name="connsiteY142" fmla="*/ 923030 h 1805510"/>
              <a:gd name="connsiteX143" fmla="*/ 844824 w 2076801"/>
              <a:gd name="connsiteY143" fmla="*/ 899952 h 1805510"/>
              <a:gd name="connsiteX144" fmla="*/ 844407 w 2076801"/>
              <a:gd name="connsiteY144" fmla="*/ 923986 h 1805510"/>
              <a:gd name="connsiteX145" fmla="*/ 844157 w 2076801"/>
              <a:gd name="connsiteY145" fmla="*/ 957160 h 1805510"/>
              <a:gd name="connsiteX146" fmla="*/ 843324 w 2076801"/>
              <a:gd name="connsiteY146" fmla="*/ 973746 h 1805510"/>
              <a:gd name="connsiteX147" fmla="*/ 842074 w 2076801"/>
              <a:gd name="connsiteY147" fmla="*/ 990333 h 1805510"/>
              <a:gd name="connsiteX148" fmla="*/ 839825 w 2076801"/>
              <a:gd name="connsiteY148" fmla="*/ 1005330 h 1805510"/>
              <a:gd name="connsiteX149" fmla="*/ 856213 w 2076801"/>
              <a:gd name="connsiteY149" fmla="*/ 973943 h 1805510"/>
              <a:gd name="connsiteX150" fmla="*/ 868558 w 2076801"/>
              <a:gd name="connsiteY150" fmla="*/ 945379 h 1805510"/>
              <a:gd name="connsiteX151" fmla="*/ 853240 w 2076801"/>
              <a:gd name="connsiteY151" fmla="*/ 914056 h 1805510"/>
              <a:gd name="connsiteX152" fmla="*/ 844824 w 2076801"/>
              <a:gd name="connsiteY152" fmla="*/ 899952 h 1805510"/>
              <a:gd name="connsiteX153" fmla="*/ 1532957 w 2076801"/>
              <a:gd name="connsiteY153" fmla="*/ 891940 h 1805510"/>
              <a:gd name="connsiteX154" fmla="*/ 1522734 w 2076801"/>
              <a:gd name="connsiteY154" fmla="*/ 909779 h 1805510"/>
              <a:gd name="connsiteX155" fmla="*/ 1531913 w 2076801"/>
              <a:gd name="connsiteY155" fmla="*/ 905118 h 1805510"/>
              <a:gd name="connsiteX156" fmla="*/ 1338147 w 2076801"/>
              <a:gd name="connsiteY156" fmla="*/ 882702 h 1805510"/>
              <a:gd name="connsiteX157" fmla="*/ 1337343 w 2076801"/>
              <a:gd name="connsiteY157" fmla="*/ 883522 h 1805510"/>
              <a:gd name="connsiteX158" fmla="*/ 1333760 w 2076801"/>
              <a:gd name="connsiteY158" fmla="*/ 888486 h 1805510"/>
              <a:gd name="connsiteX159" fmla="*/ 1333843 w 2076801"/>
              <a:gd name="connsiteY159" fmla="*/ 888486 h 1805510"/>
              <a:gd name="connsiteX160" fmla="*/ 1332010 w 2076801"/>
              <a:gd name="connsiteY160" fmla="*/ 932493 h 1805510"/>
              <a:gd name="connsiteX161" fmla="*/ 1332033 w 2076801"/>
              <a:gd name="connsiteY161" fmla="*/ 934553 h 1805510"/>
              <a:gd name="connsiteX162" fmla="*/ 1345633 w 2076801"/>
              <a:gd name="connsiteY162" fmla="*/ 950390 h 1805510"/>
              <a:gd name="connsiteX163" fmla="*/ 1368631 w 2076801"/>
              <a:gd name="connsiteY163" fmla="*/ 972619 h 1805510"/>
              <a:gd name="connsiteX164" fmla="*/ 1371096 w 2076801"/>
              <a:gd name="connsiteY164" fmla="*/ 974545 h 1805510"/>
              <a:gd name="connsiteX165" fmla="*/ 1371675 w 2076801"/>
              <a:gd name="connsiteY165" fmla="*/ 969616 h 1805510"/>
              <a:gd name="connsiteX166" fmla="*/ 1374258 w 2076801"/>
              <a:gd name="connsiteY166" fmla="*/ 953029 h 1805510"/>
              <a:gd name="connsiteX167" fmla="*/ 1376758 w 2076801"/>
              <a:gd name="connsiteY167" fmla="*/ 941181 h 1805510"/>
              <a:gd name="connsiteX168" fmla="*/ 1376675 w 2076801"/>
              <a:gd name="connsiteY168" fmla="*/ 940842 h 1805510"/>
              <a:gd name="connsiteX169" fmla="*/ 1376841 w 2076801"/>
              <a:gd name="connsiteY169" fmla="*/ 940730 h 1805510"/>
              <a:gd name="connsiteX170" fmla="*/ 1377925 w 2076801"/>
              <a:gd name="connsiteY170" fmla="*/ 935540 h 1805510"/>
              <a:gd name="connsiteX171" fmla="*/ 1382591 w 2076801"/>
              <a:gd name="connsiteY171" fmla="*/ 917824 h 1805510"/>
              <a:gd name="connsiteX172" fmla="*/ 1384817 w 2076801"/>
              <a:gd name="connsiteY172" fmla="*/ 910943 h 1805510"/>
              <a:gd name="connsiteX173" fmla="*/ 1380798 w 2076801"/>
              <a:gd name="connsiteY173" fmla="*/ 909429 h 1805510"/>
              <a:gd name="connsiteX174" fmla="*/ 1368631 w 2076801"/>
              <a:gd name="connsiteY174" fmla="*/ 903674 h 1805510"/>
              <a:gd name="connsiteX175" fmla="*/ 1355965 w 2076801"/>
              <a:gd name="connsiteY175" fmla="*/ 896228 h 1805510"/>
              <a:gd name="connsiteX176" fmla="*/ 1343383 w 2076801"/>
              <a:gd name="connsiteY176" fmla="*/ 887200 h 1805510"/>
              <a:gd name="connsiteX177" fmla="*/ 1427291 w 2076801"/>
              <a:gd name="connsiteY177" fmla="*/ 865591 h 1805510"/>
              <a:gd name="connsiteX178" fmla="*/ 1426256 w 2076801"/>
              <a:gd name="connsiteY178" fmla="*/ 868965 h 1805510"/>
              <a:gd name="connsiteX179" fmla="*/ 1423256 w 2076801"/>
              <a:gd name="connsiteY179" fmla="*/ 879798 h 1805510"/>
              <a:gd name="connsiteX180" fmla="*/ 1420756 w 2076801"/>
              <a:gd name="connsiteY180" fmla="*/ 890855 h 1805510"/>
              <a:gd name="connsiteX181" fmla="*/ 1416423 w 2076801"/>
              <a:gd name="connsiteY181" fmla="*/ 913311 h 1805510"/>
              <a:gd name="connsiteX182" fmla="*/ 1413423 w 2076801"/>
              <a:gd name="connsiteY182" fmla="*/ 935427 h 1805510"/>
              <a:gd name="connsiteX183" fmla="*/ 1411756 w 2076801"/>
              <a:gd name="connsiteY183" fmla="*/ 956414 h 1805510"/>
              <a:gd name="connsiteX184" fmla="*/ 1411173 w 2076801"/>
              <a:gd name="connsiteY184" fmla="*/ 975370 h 1805510"/>
              <a:gd name="connsiteX185" fmla="*/ 1411256 w 2076801"/>
              <a:gd name="connsiteY185" fmla="*/ 991506 h 1805510"/>
              <a:gd name="connsiteX186" fmla="*/ 1411612 w 2076801"/>
              <a:gd name="connsiteY186" fmla="*/ 998118 h 1805510"/>
              <a:gd name="connsiteX187" fmla="*/ 1418379 w 2076801"/>
              <a:gd name="connsiteY187" fmla="*/ 996200 h 1805510"/>
              <a:gd name="connsiteX188" fmla="*/ 1427045 w 2076801"/>
              <a:gd name="connsiteY188" fmla="*/ 992815 h 1805510"/>
              <a:gd name="connsiteX189" fmla="*/ 1436462 w 2076801"/>
              <a:gd name="connsiteY189" fmla="*/ 988528 h 1805510"/>
              <a:gd name="connsiteX190" fmla="*/ 1452065 w 2076801"/>
              <a:gd name="connsiteY190" fmla="*/ 979166 h 1805510"/>
              <a:gd name="connsiteX191" fmla="*/ 1465587 w 2076801"/>
              <a:gd name="connsiteY191" fmla="*/ 956188 h 1805510"/>
              <a:gd name="connsiteX192" fmla="*/ 1481949 w 2076801"/>
              <a:gd name="connsiteY192" fmla="*/ 939833 h 1805510"/>
              <a:gd name="connsiteX193" fmla="*/ 1473210 w 2076801"/>
              <a:gd name="connsiteY193" fmla="*/ 915297 h 1805510"/>
              <a:gd name="connsiteX194" fmla="*/ 1451961 w 2076801"/>
              <a:gd name="connsiteY194" fmla="*/ 887539 h 1805510"/>
              <a:gd name="connsiteX195" fmla="*/ 1439045 w 2076801"/>
              <a:gd name="connsiteY195" fmla="*/ 875239 h 1805510"/>
              <a:gd name="connsiteX196" fmla="*/ 1440045 w 2076801"/>
              <a:gd name="connsiteY196" fmla="*/ 879640 h 1805510"/>
              <a:gd name="connsiteX197" fmla="*/ 1442795 w 2076801"/>
              <a:gd name="connsiteY197" fmla="*/ 896791 h 1805510"/>
              <a:gd name="connsiteX198" fmla="*/ 1443294 w 2076801"/>
              <a:gd name="connsiteY198" fmla="*/ 916877 h 1805510"/>
              <a:gd name="connsiteX199" fmla="*/ 1442128 w 2076801"/>
              <a:gd name="connsiteY199" fmla="*/ 926919 h 1805510"/>
              <a:gd name="connsiteX200" fmla="*/ 1439711 w 2076801"/>
              <a:gd name="connsiteY200" fmla="*/ 936284 h 1805510"/>
              <a:gd name="connsiteX201" fmla="*/ 1436295 w 2076801"/>
              <a:gd name="connsiteY201" fmla="*/ 944182 h 1805510"/>
              <a:gd name="connsiteX202" fmla="*/ 1432378 w 2076801"/>
              <a:gd name="connsiteY202" fmla="*/ 950390 h 1805510"/>
              <a:gd name="connsiteX203" fmla="*/ 1428545 w 2076801"/>
              <a:gd name="connsiteY203" fmla="*/ 955015 h 1805510"/>
              <a:gd name="connsiteX204" fmla="*/ 1425212 w 2076801"/>
              <a:gd name="connsiteY204" fmla="*/ 957723 h 1805510"/>
              <a:gd name="connsiteX205" fmla="*/ 1422296 w 2076801"/>
              <a:gd name="connsiteY205" fmla="*/ 960093 h 1805510"/>
              <a:gd name="connsiteX206" fmla="*/ 1425045 w 2076801"/>
              <a:gd name="connsiteY206" fmla="*/ 957385 h 1805510"/>
              <a:gd name="connsiteX207" fmla="*/ 1428212 w 2076801"/>
              <a:gd name="connsiteY207" fmla="*/ 954338 h 1805510"/>
              <a:gd name="connsiteX208" fmla="*/ 1431712 w 2076801"/>
              <a:gd name="connsiteY208" fmla="*/ 949486 h 1805510"/>
              <a:gd name="connsiteX209" fmla="*/ 1435212 w 2076801"/>
              <a:gd name="connsiteY209" fmla="*/ 943054 h 1805510"/>
              <a:gd name="connsiteX210" fmla="*/ 1438045 w 2076801"/>
              <a:gd name="connsiteY210" fmla="*/ 935156 h 1805510"/>
              <a:gd name="connsiteX211" fmla="*/ 1439878 w 2076801"/>
              <a:gd name="connsiteY211" fmla="*/ 926129 h 1805510"/>
              <a:gd name="connsiteX212" fmla="*/ 1440461 w 2076801"/>
              <a:gd name="connsiteY212" fmla="*/ 916538 h 1805510"/>
              <a:gd name="connsiteX213" fmla="*/ 1438961 w 2076801"/>
              <a:gd name="connsiteY213" fmla="*/ 897581 h 1805510"/>
              <a:gd name="connsiteX214" fmla="*/ 1435545 w 2076801"/>
              <a:gd name="connsiteY214" fmla="*/ 881559 h 1805510"/>
              <a:gd name="connsiteX215" fmla="*/ 1431628 w 2076801"/>
              <a:gd name="connsiteY215" fmla="*/ 869146 h 1805510"/>
              <a:gd name="connsiteX216" fmla="*/ 1417423 w 2076801"/>
              <a:gd name="connsiteY216" fmla="*/ 861744 h 1805510"/>
              <a:gd name="connsiteX217" fmla="*/ 1414840 w 2076801"/>
              <a:gd name="connsiteY217" fmla="*/ 865467 h 1805510"/>
              <a:gd name="connsiteX218" fmla="*/ 1400840 w 2076801"/>
              <a:gd name="connsiteY218" fmla="*/ 890066 h 1805510"/>
              <a:gd name="connsiteX219" fmla="*/ 1393924 w 2076801"/>
              <a:gd name="connsiteY219" fmla="*/ 904961 h 1805510"/>
              <a:gd name="connsiteX220" fmla="*/ 1391559 w 2076801"/>
              <a:gd name="connsiteY220" fmla="*/ 910989 h 1805510"/>
              <a:gd name="connsiteX221" fmla="*/ 1392297 w 2076801"/>
              <a:gd name="connsiteY221" fmla="*/ 911348 h 1805510"/>
              <a:gd name="connsiteX222" fmla="*/ 1401463 w 2076801"/>
              <a:gd name="connsiteY222" fmla="*/ 915297 h 1805510"/>
              <a:gd name="connsiteX223" fmla="*/ 1408713 w 2076801"/>
              <a:gd name="connsiteY223" fmla="*/ 917666 h 1805510"/>
              <a:gd name="connsiteX224" fmla="*/ 1409261 w 2076801"/>
              <a:gd name="connsiteY224" fmla="*/ 917842 h 1805510"/>
              <a:gd name="connsiteX225" fmla="*/ 1409673 w 2076801"/>
              <a:gd name="connsiteY225" fmla="*/ 911844 h 1805510"/>
              <a:gd name="connsiteX226" fmla="*/ 1412590 w 2076801"/>
              <a:gd name="connsiteY226" fmla="*/ 888261 h 1805510"/>
              <a:gd name="connsiteX227" fmla="*/ 1414423 w 2076801"/>
              <a:gd name="connsiteY227" fmla="*/ 876413 h 1805510"/>
              <a:gd name="connsiteX228" fmla="*/ 1416756 w 2076801"/>
              <a:gd name="connsiteY228" fmla="*/ 864904 h 1805510"/>
              <a:gd name="connsiteX229" fmla="*/ 1417423 w 2076801"/>
              <a:gd name="connsiteY229" fmla="*/ 861744 h 1805510"/>
              <a:gd name="connsiteX230" fmla="*/ 1655078 w 2076801"/>
              <a:gd name="connsiteY230" fmla="*/ 860616 h 1805510"/>
              <a:gd name="connsiteX231" fmla="*/ 1617663 w 2076801"/>
              <a:gd name="connsiteY231" fmla="*/ 881152 h 1805510"/>
              <a:gd name="connsiteX232" fmla="*/ 1602878 w 2076801"/>
              <a:gd name="connsiteY232" fmla="*/ 894268 h 1805510"/>
              <a:gd name="connsiteX233" fmla="*/ 1598870 w 2076801"/>
              <a:gd name="connsiteY233" fmla="*/ 915974 h 1805510"/>
              <a:gd name="connsiteX234" fmla="*/ 1569122 w 2076801"/>
              <a:gd name="connsiteY234" fmla="*/ 1007484 h 1805510"/>
              <a:gd name="connsiteX235" fmla="*/ 1551798 w 2076801"/>
              <a:gd name="connsiteY235" fmla="*/ 1042954 h 1805510"/>
              <a:gd name="connsiteX236" fmla="*/ 1553749 w 2076801"/>
              <a:gd name="connsiteY236" fmla="*/ 1046457 h 1805510"/>
              <a:gd name="connsiteX237" fmla="*/ 1565332 w 2076801"/>
              <a:gd name="connsiteY237" fmla="*/ 1071959 h 1805510"/>
              <a:gd name="connsiteX238" fmla="*/ 1578332 w 2076801"/>
              <a:gd name="connsiteY238" fmla="*/ 1083129 h 1805510"/>
              <a:gd name="connsiteX239" fmla="*/ 1585581 w 2076801"/>
              <a:gd name="connsiteY239" fmla="*/ 1090576 h 1805510"/>
              <a:gd name="connsiteX240" fmla="*/ 1593331 w 2076801"/>
              <a:gd name="connsiteY240" fmla="*/ 1099490 h 1805510"/>
              <a:gd name="connsiteX241" fmla="*/ 1601164 w 2076801"/>
              <a:gd name="connsiteY241" fmla="*/ 1109759 h 1805510"/>
              <a:gd name="connsiteX242" fmla="*/ 1608580 w 2076801"/>
              <a:gd name="connsiteY242" fmla="*/ 1121156 h 1805510"/>
              <a:gd name="connsiteX243" fmla="*/ 1615080 w 2076801"/>
              <a:gd name="connsiteY243" fmla="*/ 1133568 h 1805510"/>
              <a:gd name="connsiteX244" fmla="*/ 1620330 w 2076801"/>
              <a:gd name="connsiteY244" fmla="*/ 1146318 h 1805510"/>
              <a:gd name="connsiteX245" fmla="*/ 1624246 w 2076801"/>
              <a:gd name="connsiteY245" fmla="*/ 1158956 h 1805510"/>
              <a:gd name="connsiteX246" fmla="*/ 1626746 w 2076801"/>
              <a:gd name="connsiteY246" fmla="*/ 1170691 h 1805510"/>
              <a:gd name="connsiteX247" fmla="*/ 1628163 w 2076801"/>
              <a:gd name="connsiteY247" fmla="*/ 1180846 h 1805510"/>
              <a:gd name="connsiteX248" fmla="*/ 1628413 w 2076801"/>
              <a:gd name="connsiteY248" fmla="*/ 1188745 h 1805510"/>
              <a:gd name="connsiteX249" fmla="*/ 1628579 w 2076801"/>
              <a:gd name="connsiteY249" fmla="*/ 1195628 h 1805510"/>
              <a:gd name="connsiteX250" fmla="*/ 1628163 w 2076801"/>
              <a:gd name="connsiteY250" fmla="*/ 1188745 h 1805510"/>
              <a:gd name="connsiteX251" fmla="*/ 1627579 w 2076801"/>
              <a:gd name="connsiteY251" fmla="*/ 1180846 h 1805510"/>
              <a:gd name="connsiteX252" fmla="*/ 1625829 w 2076801"/>
              <a:gd name="connsiteY252" fmla="*/ 1170917 h 1805510"/>
              <a:gd name="connsiteX253" fmla="*/ 1622996 w 2076801"/>
              <a:gd name="connsiteY253" fmla="*/ 1159519 h 1805510"/>
              <a:gd name="connsiteX254" fmla="*/ 1618746 w 2076801"/>
              <a:gd name="connsiteY254" fmla="*/ 1147334 h 1805510"/>
              <a:gd name="connsiteX255" fmla="*/ 1613163 w 2076801"/>
              <a:gd name="connsiteY255" fmla="*/ 1135147 h 1805510"/>
              <a:gd name="connsiteX256" fmla="*/ 1606414 w 2076801"/>
              <a:gd name="connsiteY256" fmla="*/ 1123524 h 1805510"/>
              <a:gd name="connsiteX257" fmla="*/ 1598831 w 2076801"/>
              <a:gd name="connsiteY257" fmla="*/ 1112918 h 1805510"/>
              <a:gd name="connsiteX258" fmla="*/ 1590914 w 2076801"/>
              <a:gd name="connsiteY258" fmla="*/ 1103440 h 1805510"/>
              <a:gd name="connsiteX259" fmla="*/ 1583081 w 2076801"/>
              <a:gd name="connsiteY259" fmla="*/ 1095316 h 1805510"/>
              <a:gd name="connsiteX260" fmla="*/ 1575748 w 2076801"/>
              <a:gd name="connsiteY260" fmla="*/ 1088545 h 1805510"/>
              <a:gd name="connsiteX261" fmla="*/ 1569999 w 2076801"/>
              <a:gd name="connsiteY261" fmla="*/ 1083807 h 1805510"/>
              <a:gd name="connsiteX262" fmla="*/ 1583915 w 2076801"/>
              <a:gd name="connsiteY262" fmla="*/ 1132552 h 1805510"/>
              <a:gd name="connsiteX263" fmla="*/ 1587664 w 2076801"/>
              <a:gd name="connsiteY263" fmla="*/ 1157940 h 1805510"/>
              <a:gd name="connsiteX264" fmla="*/ 1588914 w 2076801"/>
              <a:gd name="connsiteY264" fmla="*/ 1182990 h 1805510"/>
              <a:gd name="connsiteX265" fmla="*/ 1584498 w 2076801"/>
              <a:gd name="connsiteY265" fmla="*/ 1226771 h 1805510"/>
              <a:gd name="connsiteX266" fmla="*/ 1580415 w 2076801"/>
              <a:gd name="connsiteY266" fmla="*/ 1243470 h 1805510"/>
              <a:gd name="connsiteX267" fmla="*/ 1576332 w 2076801"/>
              <a:gd name="connsiteY267" fmla="*/ 1255770 h 1805510"/>
              <a:gd name="connsiteX268" fmla="*/ 1572249 w 2076801"/>
              <a:gd name="connsiteY268" fmla="*/ 1266151 h 1805510"/>
              <a:gd name="connsiteX269" fmla="*/ 1575915 w 2076801"/>
              <a:gd name="connsiteY269" fmla="*/ 1255544 h 1805510"/>
              <a:gd name="connsiteX270" fmla="*/ 1579498 w 2076801"/>
              <a:gd name="connsiteY270" fmla="*/ 1243019 h 1805510"/>
              <a:gd name="connsiteX271" fmla="*/ 1582831 w 2076801"/>
              <a:gd name="connsiteY271" fmla="*/ 1226206 h 1805510"/>
              <a:gd name="connsiteX272" fmla="*/ 1585331 w 2076801"/>
              <a:gd name="connsiteY272" fmla="*/ 1183216 h 1805510"/>
              <a:gd name="connsiteX273" fmla="*/ 1583081 w 2076801"/>
              <a:gd name="connsiteY273" fmla="*/ 1159068 h 1805510"/>
              <a:gd name="connsiteX274" fmla="*/ 1578415 w 2076801"/>
              <a:gd name="connsiteY274" fmla="*/ 1134808 h 1805510"/>
              <a:gd name="connsiteX275" fmla="*/ 1563520 w 2076801"/>
              <a:gd name="connsiteY275" fmla="*/ 1089844 h 1805510"/>
              <a:gd name="connsiteX276" fmla="*/ 1546197 w 2076801"/>
              <a:gd name="connsiteY276" fmla="*/ 1054421 h 1805510"/>
              <a:gd name="connsiteX277" fmla="*/ 1537873 w 2076801"/>
              <a:gd name="connsiteY277" fmla="*/ 1071463 h 1805510"/>
              <a:gd name="connsiteX278" fmla="*/ 1537101 w 2076801"/>
              <a:gd name="connsiteY278" fmla="*/ 1072779 h 1805510"/>
              <a:gd name="connsiteX279" fmla="*/ 1536917 w 2076801"/>
              <a:gd name="connsiteY279" fmla="*/ 1097122 h 1805510"/>
              <a:gd name="connsiteX280" fmla="*/ 1536084 w 2076801"/>
              <a:gd name="connsiteY280" fmla="*/ 1113708 h 1805510"/>
              <a:gd name="connsiteX281" fmla="*/ 1534834 w 2076801"/>
              <a:gd name="connsiteY281" fmla="*/ 1130295 h 1805510"/>
              <a:gd name="connsiteX282" fmla="*/ 1527084 w 2076801"/>
              <a:gd name="connsiteY282" fmla="*/ 1181974 h 1805510"/>
              <a:gd name="connsiteX283" fmla="*/ 1527334 w 2076801"/>
              <a:gd name="connsiteY283" fmla="*/ 1181861 h 1805510"/>
              <a:gd name="connsiteX284" fmla="*/ 1528584 w 2076801"/>
              <a:gd name="connsiteY284" fmla="*/ 1186261 h 1805510"/>
              <a:gd name="connsiteX285" fmla="*/ 1531667 w 2076801"/>
              <a:gd name="connsiteY285" fmla="*/ 1198899 h 1805510"/>
              <a:gd name="connsiteX286" fmla="*/ 1535250 w 2076801"/>
              <a:gd name="connsiteY286" fmla="*/ 1218532 h 1805510"/>
              <a:gd name="connsiteX287" fmla="*/ 1538584 w 2076801"/>
              <a:gd name="connsiteY287" fmla="*/ 1244260 h 1805510"/>
              <a:gd name="connsiteX288" fmla="*/ 1539750 w 2076801"/>
              <a:gd name="connsiteY288" fmla="*/ 1259042 h 1805510"/>
              <a:gd name="connsiteX289" fmla="*/ 1540667 w 2076801"/>
              <a:gd name="connsiteY289" fmla="*/ 1274951 h 1805510"/>
              <a:gd name="connsiteX290" fmla="*/ 1541167 w 2076801"/>
              <a:gd name="connsiteY290" fmla="*/ 1291765 h 1805510"/>
              <a:gd name="connsiteX291" fmla="*/ 1540917 w 2076801"/>
              <a:gd name="connsiteY291" fmla="*/ 1309255 h 1805510"/>
              <a:gd name="connsiteX292" fmla="*/ 1539000 w 2076801"/>
              <a:gd name="connsiteY292" fmla="*/ 1345700 h 1805510"/>
              <a:gd name="connsiteX293" fmla="*/ 1534667 w 2076801"/>
              <a:gd name="connsiteY293" fmla="*/ 1382936 h 1805510"/>
              <a:gd name="connsiteX294" fmla="*/ 1528001 w 2076801"/>
              <a:gd name="connsiteY294" fmla="*/ 1419495 h 1805510"/>
              <a:gd name="connsiteX295" fmla="*/ 1519668 w 2076801"/>
              <a:gd name="connsiteY295" fmla="*/ 1454023 h 1805510"/>
              <a:gd name="connsiteX296" fmla="*/ 1516668 w 2076801"/>
              <a:gd name="connsiteY296" fmla="*/ 1464065 h 1805510"/>
              <a:gd name="connsiteX297" fmla="*/ 1517001 w 2076801"/>
              <a:gd name="connsiteY297" fmla="*/ 1464969 h 1805510"/>
              <a:gd name="connsiteX298" fmla="*/ 1525834 w 2076801"/>
              <a:gd name="connsiteY298" fmla="*/ 1484714 h 1805510"/>
              <a:gd name="connsiteX299" fmla="*/ 1532667 w 2076801"/>
              <a:gd name="connsiteY299" fmla="*/ 1497240 h 1805510"/>
              <a:gd name="connsiteX300" fmla="*/ 1538584 w 2076801"/>
              <a:gd name="connsiteY300" fmla="*/ 1472415 h 1805510"/>
              <a:gd name="connsiteX301" fmla="*/ 1547583 w 2076801"/>
              <a:gd name="connsiteY301" fmla="*/ 1445222 h 1805510"/>
              <a:gd name="connsiteX302" fmla="*/ 1595831 w 2076801"/>
              <a:gd name="connsiteY302" fmla="*/ 1357323 h 1805510"/>
              <a:gd name="connsiteX303" fmla="*/ 1614747 w 2076801"/>
              <a:gd name="connsiteY303" fmla="*/ 1333966 h 1805510"/>
              <a:gd name="connsiteX304" fmla="*/ 1619580 w 2076801"/>
              <a:gd name="connsiteY304" fmla="*/ 1318394 h 1805510"/>
              <a:gd name="connsiteX305" fmla="*/ 1666161 w 2076801"/>
              <a:gd name="connsiteY305" fmla="*/ 1189422 h 1805510"/>
              <a:gd name="connsiteX306" fmla="*/ 1686743 w 2076801"/>
              <a:gd name="connsiteY306" fmla="*/ 1123751 h 1805510"/>
              <a:gd name="connsiteX307" fmla="*/ 1699326 w 2076801"/>
              <a:gd name="connsiteY307" fmla="*/ 1056162 h 1805510"/>
              <a:gd name="connsiteX308" fmla="*/ 1701659 w 2076801"/>
              <a:gd name="connsiteY308" fmla="*/ 1021972 h 1805510"/>
              <a:gd name="connsiteX309" fmla="*/ 1701492 w 2076801"/>
              <a:gd name="connsiteY309" fmla="*/ 1004821 h 1805510"/>
              <a:gd name="connsiteX310" fmla="*/ 1701326 w 2076801"/>
              <a:gd name="connsiteY310" fmla="*/ 996245 h 1805510"/>
              <a:gd name="connsiteX311" fmla="*/ 1700659 w 2076801"/>
              <a:gd name="connsiteY311" fmla="*/ 987782 h 1805510"/>
              <a:gd name="connsiteX312" fmla="*/ 1690993 w 2076801"/>
              <a:gd name="connsiteY312" fmla="*/ 920983 h 1805510"/>
              <a:gd name="connsiteX313" fmla="*/ 1682827 w 2076801"/>
              <a:gd name="connsiteY313" fmla="*/ 889615 h 1805510"/>
              <a:gd name="connsiteX314" fmla="*/ 1674660 w 2076801"/>
              <a:gd name="connsiteY314" fmla="*/ 863888 h 1805510"/>
              <a:gd name="connsiteX315" fmla="*/ 1673660 w 2076801"/>
              <a:gd name="connsiteY315" fmla="*/ 865016 h 1805510"/>
              <a:gd name="connsiteX316" fmla="*/ 1666994 w 2076801"/>
              <a:gd name="connsiteY316" fmla="*/ 873592 h 1805510"/>
              <a:gd name="connsiteX317" fmla="*/ 1658911 w 2076801"/>
              <a:gd name="connsiteY317" fmla="*/ 885665 h 1805510"/>
              <a:gd name="connsiteX318" fmla="*/ 1650245 w 2076801"/>
              <a:gd name="connsiteY318" fmla="*/ 901125 h 1805510"/>
              <a:gd name="connsiteX319" fmla="*/ 1643328 w 2076801"/>
              <a:gd name="connsiteY319" fmla="*/ 916131 h 1805510"/>
              <a:gd name="connsiteX320" fmla="*/ 1645078 w 2076801"/>
              <a:gd name="connsiteY320" fmla="*/ 920644 h 1805510"/>
              <a:gd name="connsiteX321" fmla="*/ 1653328 w 2076801"/>
              <a:gd name="connsiteY321" fmla="*/ 944680 h 1805510"/>
              <a:gd name="connsiteX322" fmla="*/ 1662328 w 2076801"/>
              <a:gd name="connsiteY322" fmla="*/ 979997 h 1805510"/>
              <a:gd name="connsiteX323" fmla="*/ 1666077 w 2076801"/>
              <a:gd name="connsiteY323" fmla="*/ 1000420 h 1805510"/>
              <a:gd name="connsiteX324" fmla="*/ 1668661 w 2076801"/>
              <a:gd name="connsiteY324" fmla="*/ 1021860 h 1805510"/>
              <a:gd name="connsiteX325" fmla="*/ 1669911 w 2076801"/>
              <a:gd name="connsiteY325" fmla="*/ 1043412 h 1805510"/>
              <a:gd name="connsiteX326" fmla="*/ 1669661 w 2076801"/>
              <a:gd name="connsiteY326" fmla="*/ 1064399 h 1805510"/>
              <a:gd name="connsiteX327" fmla="*/ 1669161 w 2076801"/>
              <a:gd name="connsiteY327" fmla="*/ 1074328 h 1805510"/>
              <a:gd name="connsiteX328" fmla="*/ 1668077 w 2076801"/>
              <a:gd name="connsiteY328" fmla="*/ 1083807 h 1805510"/>
              <a:gd name="connsiteX329" fmla="*/ 1665411 w 2076801"/>
              <a:gd name="connsiteY329" fmla="*/ 1100844 h 1805510"/>
              <a:gd name="connsiteX330" fmla="*/ 1662328 w 2076801"/>
              <a:gd name="connsiteY330" fmla="*/ 1114949 h 1805510"/>
              <a:gd name="connsiteX331" fmla="*/ 1658994 w 2076801"/>
              <a:gd name="connsiteY331" fmla="*/ 1125331 h 1805510"/>
              <a:gd name="connsiteX332" fmla="*/ 1656078 w 2076801"/>
              <a:gd name="connsiteY332" fmla="*/ 1134357 h 1805510"/>
              <a:gd name="connsiteX333" fmla="*/ 1658494 w 2076801"/>
              <a:gd name="connsiteY333" fmla="*/ 1125105 h 1805510"/>
              <a:gd name="connsiteX334" fmla="*/ 1661244 w 2076801"/>
              <a:gd name="connsiteY334" fmla="*/ 1114498 h 1805510"/>
              <a:gd name="connsiteX335" fmla="*/ 1663577 w 2076801"/>
              <a:gd name="connsiteY335" fmla="*/ 1100281 h 1805510"/>
              <a:gd name="connsiteX336" fmla="*/ 1665411 w 2076801"/>
              <a:gd name="connsiteY336" fmla="*/ 1083242 h 1805510"/>
              <a:gd name="connsiteX337" fmla="*/ 1666077 w 2076801"/>
              <a:gd name="connsiteY337" fmla="*/ 1073878 h 1805510"/>
              <a:gd name="connsiteX338" fmla="*/ 1666161 w 2076801"/>
              <a:gd name="connsiteY338" fmla="*/ 1064060 h 1805510"/>
              <a:gd name="connsiteX339" fmla="*/ 1665411 w 2076801"/>
              <a:gd name="connsiteY339" fmla="*/ 1043636 h 1805510"/>
              <a:gd name="connsiteX340" fmla="*/ 1663161 w 2076801"/>
              <a:gd name="connsiteY340" fmla="*/ 1022761 h 1805510"/>
              <a:gd name="connsiteX341" fmla="*/ 1661994 w 2076801"/>
              <a:gd name="connsiteY341" fmla="*/ 1015428 h 1805510"/>
              <a:gd name="connsiteX342" fmla="*/ 1660744 w 2076801"/>
              <a:gd name="connsiteY342" fmla="*/ 1019151 h 1805510"/>
              <a:gd name="connsiteX343" fmla="*/ 1651328 w 2076801"/>
              <a:gd name="connsiteY343" fmla="*/ 1052326 h 1805510"/>
              <a:gd name="connsiteX344" fmla="*/ 1647495 w 2076801"/>
              <a:gd name="connsiteY344" fmla="*/ 1070605 h 1805510"/>
              <a:gd name="connsiteX345" fmla="*/ 1645412 w 2076801"/>
              <a:gd name="connsiteY345" fmla="*/ 1086966 h 1805510"/>
              <a:gd name="connsiteX346" fmla="*/ 1645162 w 2076801"/>
              <a:gd name="connsiteY346" fmla="*/ 1093623 h 1805510"/>
              <a:gd name="connsiteX347" fmla="*/ 1645245 w 2076801"/>
              <a:gd name="connsiteY347" fmla="*/ 1098701 h 1805510"/>
              <a:gd name="connsiteX348" fmla="*/ 1645578 w 2076801"/>
              <a:gd name="connsiteY348" fmla="*/ 1103102 h 1805510"/>
              <a:gd name="connsiteX349" fmla="*/ 1644995 w 2076801"/>
              <a:gd name="connsiteY349" fmla="*/ 1098701 h 1805510"/>
              <a:gd name="connsiteX350" fmla="*/ 1644578 w 2076801"/>
              <a:gd name="connsiteY350" fmla="*/ 1093623 h 1805510"/>
              <a:gd name="connsiteX351" fmla="*/ 1644495 w 2076801"/>
              <a:gd name="connsiteY351" fmla="*/ 1086966 h 1805510"/>
              <a:gd name="connsiteX352" fmla="*/ 1645662 w 2076801"/>
              <a:gd name="connsiteY352" fmla="*/ 1070266 h 1805510"/>
              <a:gd name="connsiteX353" fmla="*/ 1648495 w 2076801"/>
              <a:gd name="connsiteY353" fmla="*/ 1051422 h 1805510"/>
              <a:gd name="connsiteX354" fmla="*/ 1659744 w 2076801"/>
              <a:gd name="connsiteY354" fmla="*/ 1004031 h 1805510"/>
              <a:gd name="connsiteX355" fmla="*/ 1659494 w 2076801"/>
              <a:gd name="connsiteY355" fmla="*/ 1002565 h 1805510"/>
              <a:gd name="connsiteX356" fmla="*/ 1654911 w 2076801"/>
              <a:gd name="connsiteY356" fmla="*/ 983157 h 1805510"/>
              <a:gd name="connsiteX357" fmla="*/ 1644578 w 2076801"/>
              <a:gd name="connsiteY357" fmla="*/ 949982 h 1805510"/>
              <a:gd name="connsiteX358" fmla="*/ 1637162 w 2076801"/>
              <a:gd name="connsiteY358" fmla="*/ 931365 h 1805510"/>
              <a:gd name="connsiteX359" fmla="*/ 1633996 w 2076801"/>
              <a:gd name="connsiteY359" fmla="*/ 940730 h 1805510"/>
              <a:gd name="connsiteX360" fmla="*/ 1627663 w 2076801"/>
              <a:gd name="connsiteY360" fmla="*/ 963522 h 1805510"/>
              <a:gd name="connsiteX361" fmla="*/ 1622996 w 2076801"/>
              <a:gd name="connsiteY361" fmla="*/ 987107 h 1805510"/>
              <a:gd name="connsiteX362" fmla="*/ 1620080 w 2076801"/>
              <a:gd name="connsiteY362" fmla="*/ 1010576 h 1805510"/>
              <a:gd name="connsiteX363" fmla="*/ 1618746 w 2076801"/>
              <a:gd name="connsiteY363" fmla="*/ 1032917 h 1805510"/>
              <a:gd name="connsiteX364" fmla="*/ 1618663 w 2076801"/>
              <a:gd name="connsiteY364" fmla="*/ 1053003 h 1805510"/>
              <a:gd name="connsiteX365" fmla="*/ 1619163 w 2076801"/>
              <a:gd name="connsiteY365" fmla="*/ 1070040 h 1805510"/>
              <a:gd name="connsiteX366" fmla="*/ 1620080 w 2076801"/>
              <a:gd name="connsiteY366" fmla="*/ 1083129 h 1805510"/>
              <a:gd name="connsiteX367" fmla="*/ 1620913 w 2076801"/>
              <a:gd name="connsiteY367" fmla="*/ 1094639 h 1805510"/>
              <a:gd name="connsiteX368" fmla="*/ 1619413 w 2076801"/>
              <a:gd name="connsiteY368" fmla="*/ 1083355 h 1805510"/>
              <a:gd name="connsiteX369" fmla="*/ 1617663 w 2076801"/>
              <a:gd name="connsiteY369" fmla="*/ 1070380 h 1805510"/>
              <a:gd name="connsiteX370" fmla="*/ 1616080 w 2076801"/>
              <a:gd name="connsiteY370" fmla="*/ 1053341 h 1805510"/>
              <a:gd name="connsiteX371" fmla="*/ 1614913 w 2076801"/>
              <a:gd name="connsiteY371" fmla="*/ 1033031 h 1805510"/>
              <a:gd name="connsiteX372" fmla="*/ 1614830 w 2076801"/>
              <a:gd name="connsiteY372" fmla="*/ 1010125 h 1805510"/>
              <a:gd name="connsiteX373" fmla="*/ 1616330 w 2076801"/>
              <a:gd name="connsiteY373" fmla="*/ 985639 h 1805510"/>
              <a:gd name="connsiteX374" fmla="*/ 1619580 w 2076801"/>
              <a:gd name="connsiteY374" fmla="*/ 960589 h 1805510"/>
              <a:gd name="connsiteX375" fmla="*/ 1624746 w 2076801"/>
              <a:gd name="connsiteY375" fmla="*/ 935990 h 1805510"/>
              <a:gd name="connsiteX376" fmla="*/ 1627829 w 2076801"/>
              <a:gd name="connsiteY376" fmla="*/ 924143 h 1805510"/>
              <a:gd name="connsiteX377" fmla="*/ 1631412 w 2076801"/>
              <a:gd name="connsiteY377" fmla="*/ 912860 h 1805510"/>
              <a:gd name="connsiteX378" fmla="*/ 1639162 w 2076801"/>
              <a:gd name="connsiteY378" fmla="*/ 891985 h 1805510"/>
              <a:gd name="connsiteX379" fmla="*/ 1647495 w 2076801"/>
              <a:gd name="connsiteY379" fmla="*/ 874157 h 1805510"/>
              <a:gd name="connsiteX380" fmla="*/ 1655078 w 2076801"/>
              <a:gd name="connsiteY380" fmla="*/ 860616 h 1805510"/>
              <a:gd name="connsiteX381" fmla="*/ 633751 w 2076801"/>
              <a:gd name="connsiteY381" fmla="*/ 858315 h 1805510"/>
              <a:gd name="connsiteX382" fmla="*/ 631167 w 2076801"/>
              <a:gd name="connsiteY382" fmla="*/ 868469 h 1805510"/>
              <a:gd name="connsiteX383" fmla="*/ 626069 w 2076801"/>
              <a:gd name="connsiteY383" fmla="*/ 892197 h 1805510"/>
              <a:gd name="connsiteX384" fmla="*/ 630724 w 2076801"/>
              <a:gd name="connsiteY384" fmla="*/ 896988 h 1805510"/>
              <a:gd name="connsiteX385" fmla="*/ 640066 w 2076801"/>
              <a:gd name="connsiteY385" fmla="*/ 905532 h 1805510"/>
              <a:gd name="connsiteX386" fmla="*/ 637667 w 2076801"/>
              <a:gd name="connsiteY386" fmla="*/ 891036 h 1805510"/>
              <a:gd name="connsiteX387" fmla="*/ 634334 w 2076801"/>
              <a:gd name="connsiteY387" fmla="*/ 864520 h 1805510"/>
              <a:gd name="connsiteX388" fmla="*/ 633751 w 2076801"/>
              <a:gd name="connsiteY388" fmla="*/ 858315 h 1805510"/>
              <a:gd name="connsiteX389" fmla="*/ 1911482 w 2076801"/>
              <a:gd name="connsiteY389" fmla="*/ 856892 h 1805510"/>
              <a:gd name="connsiteX390" fmla="*/ 1910982 w 2076801"/>
              <a:gd name="connsiteY390" fmla="*/ 862985 h 1805510"/>
              <a:gd name="connsiteX391" fmla="*/ 1912399 w 2076801"/>
              <a:gd name="connsiteY391" fmla="*/ 936441 h 1805510"/>
              <a:gd name="connsiteX392" fmla="*/ 1936731 w 2076801"/>
              <a:gd name="connsiteY392" fmla="*/ 1035061 h 1805510"/>
              <a:gd name="connsiteX393" fmla="*/ 1961813 w 2076801"/>
              <a:gd name="connsiteY393" fmla="*/ 1083469 h 1805510"/>
              <a:gd name="connsiteX394" fmla="*/ 1994728 w 2076801"/>
              <a:gd name="connsiteY394" fmla="*/ 1125782 h 1805510"/>
              <a:gd name="connsiteX395" fmla="*/ 1995311 w 2076801"/>
              <a:gd name="connsiteY395" fmla="*/ 1126459 h 1805510"/>
              <a:gd name="connsiteX396" fmla="*/ 2002311 w 2076801"/>
              <a:gd name="connsiteY396" fmla="*/ 1087869 h 1805510"/>
              <a:gd name="connsiteX397" fmla="*/ 2001978 w 2076801"/>
              <a:gd name="connsiteY397" fmla="*/ 1036867 h 1805510"/>
              <a:gd name="connsiteX398" fmla="*/ 1989562 w 2076801"/>
              <a:gd name="connsiteY398" fmla="*/ 982818 h 1805510"/>
              <a:gd name="connsiteX399" fmla="*/ 1983229 w 2076801"/>
              <a:gd name="connsiteY399" fmla="*/ 966570 h 1805510"/>
              <a:gd name="connsiteX400" fmla="*/ 1980979 w 2076801"/>
              <a:gd name="connsiteY400" fmla="*/ 962394 h 1805510"/>
              <a:gd name="connsiteX401" fmla="*/ 1979979 w 2076801"/>
              <a:gd name="connsiteY401" fmla="*/ 960364 h 1805510"/>
              <a:gd name="connsiteX402" fmla="*/ 1980395 w 2076801"/>
              <a:gd name="connsiteY402" fmla="*/ 960024 h 1805510"/>
              <a:gd name="connsiteX403" fmla="*/ 1965729 w 2076801"/>
              <a:gd name="connsiteY403" fmla="*/ 931590 h 1805510"/>
              <a:gd name="connsiteX404" fmla="*/ 1933814 w 2076801"/>
              <a:gd name="connsiteY404" fmla="*/ 886004 h 1805510"/>
              <a:gd name="connsiteX405" fmla="*/ 1911482 w 2076801"/>
              <a:gd name="connsiteY405" fmla="*/ 856892 h 1805510"/>
              <a:gd name="connsiteX406" fmla="*/ 1308384 w 2076801"/>
              <a:gd name="connsiteY406" fmla="*/ 851883 h 1805510"/>
              <a:gd name="connsiteX407" fmla="*/ 1314717 w 2076801"/>
              <a:gd name="connsiteY407" fmla="*/ 892955 h 1805510"/>
              <a:gd name="connsiteX408" fmla="*/ 1314964 w 2076801"/>
              <a:gd name="connsiteY408" fmla="*/ 901836 h 1805510"/>
              <a:gd name="connsiteX409" fmla="*/ 1322427 w 2076801"/>
              <a:gd name="connsiteY409" fmla="*/ 887584 h 1805510"/>
              <a:gd name="connsiteX410" fmla="*/ 1322427 w 2076801"/>
              <a:gd name="connsiteY410" fmla="*/ 887472 h 1805510"/>
              <a:gd name="connsiteX411" fmla="*/ 1322511 w 2076801"/>
              <a:gd name="connsiteY411" fmla="*/ 887472 h 1805510"/>
              <a:gd name="connsiteX412" fmla="*/ 1330321 w 2076801"/>
              <a:gd name="connsiteY412" fmla="*/ 875840 h 1805510"/>
              <a:gd name="connsiteX413" fmla="*/ 1320134 w 2076801"/>
              <a:gd name="connsiteY413" fmla="*/ 865648 h 1805510"/>
              <a:gd name="connsiteX414" fmla="*/ 1310218 w 2076801"/>
              <a:gd name="connsiteY414" fmla="*/ 854252 h 1805510"/>
              <a:gd name="connsiteX415" fmla="*/ 1308384 w 2076801"/>
              <a:gd name="connsiteY415" fmla="*/ 851883 h 1805510"/>
              <a:gd name="connsiteX416" fmla="*/ 1389301 w 2076801"/>
              <a:gd name="connsiteY416" fmla="*/ 830854 h 1805510"/>
              <a:gd name="connsiteX417" fmla="*/ 1388008 w 2076801"/>
              <a:gd name="connsiteY417" fmla="*/ 831842 h 1805510"/>
              <a:gd name="connsiteX418" fmla="*/ 1343238 w 2076801"/>
              <a:gd name="connsiteY418" fmla="*/ 877509 h 1805510"/>
              <a:gd name="connsiteX419" fmla="*/ 1346383 w 2076801"/>
              <a:gd name="connsiteY419" fmla="*/ 880656 h 1805510"/>
              <a:gd name="connsiteX420" fmla="*/ 1358132 w 2076801"/>
              <a:gd name="connsiteY420" fmla="*/ 890698 h 1805510"/>
              <a:gd name="connsiteX421" fmla="*/ 1370048 w 2076801"/>
              <a:gd name="connsiteY421" fmla="*/ 899275 h 1805510"/>
              <a:gd name="connsiteX422" fmla="*/ 1381631 w 2076801"/>
              <a:gd name="connsiteY422" fmla="*/ 906158 h 1805510"/>
              <a:gd name="connsiteX423" fmla="*/ 1385720 w 2076801"/>
              <a:gd name="connsiteY423" fmla="*/ 908148 h 1805510"/>
              <a:gd name="connsiteX424" fmla="*/ 1388174 w 2076801"/>
              <a:gd name="connsiteY424" fmla="*/ 900560 h 1805510"/>
              <a:gd name="connsiteX425" fmla="*/ 1394424 w 2076801"/>
              <a:gd name="connsiteY425" fmla="*/ 884311 h 1805510"/>
              <a:gd name="connsiteX426" fmla="*/ 1407673 w 2076801"/>
              <a:gd name="connsiteY426" fmla="*/ 857118 h 1805510"/>
              <a:gd name="connsiteX427" fmla="*/ 1410834 w 2076801"/>
              <a:gd name="connsiteY427" fmla="*/ 852102 h 1805510"/>
              <a:gd name="connsiteX428" fmla="*/ 1396880 w 2076801"/>
              <a:gd name="connsiteY428" fmla="*/ 839245 h 1805510"/>
              <a:gd name="connsiteX429" fmla="*/ 794531 w 2076801"/>
              <a:gd name="connsiteY429" fmla="*/ 821974 h 1805510"/>
              <a:gd name="connsiteX430" fmla="*/ 782493 w 2076801"/>
              <a:gd name="connsiteY430" fmla="*/ 832474 h 1805510"/>
              <a:gd name="connsiteX431" fmla="*/ 762828 w 2076801"/>
              <a:gd name="connsiteY431" fmla="*/ 861812 h 1805510"/>
              <a:gd name="connsiteX432" fmla="*/ 754814 w 2076801"/>
              <a:gd name="connsiteY432" fmla="*/ 894170 h 1805510"/>
              <a:gd name="connsiteX433" fmla="*/ 757052 w 2076801"/>
              <a:gd name="connsiteY433" fmla="*/ 893152 h 1805510"/>
              <a:gd name="connsiteX434" fmla="*/ 777550 w 2076801"/>
              <a:gd name="connsiteY434" fmla="*/ 880853 h 1805510"/>
              <a:gd name="connsiteX435" fmla="*/ 788133 w 2076801"/>
              <a:gd name="connsiteY435" fmla="*/ 872616 h 1805510"/>
              <a:gd name="connsiteX436" fmla="*/ 798716 w 2076801"/>
              <a:gd name="connsiteY436" fmla="*/ 862912 h 1805510"/>
              <a:gd name="connsiteX437" fmla="*/ 805466 w 2076801"/>
              <a:gd name="connsiteY437" fmla="*/ 855689 h 1805510"/>
              <a:gd name="connsiteX438" fmla="*/ 805132 w 2076801"/>
              <a:gd name="connsiteY438" fmla="*/ 851741 h 1805510"/>
              <a:gd name="connsiteX439" fmla="*/ 1284461 w 2076801"/>
              <a:gd name="connsiteY439" fmla="*/ 813909 h 1805510"/>
              <a:gd name="connsiteX440" fmla="*/ 1248098 w 2076801"/>
              <a:gd name="connsiteY440" fmla="*/ 850800 h 1805510"/>
              <a:gd name="connsiteX441" fmla="*/ 1236270 w 2076801"/>
              <a:gd name="connsiteY441" fmla="*/ 871025 h 1805510"/>
              <a:gd name="connsiteX442" fmla="*/ 1243971 w 2076801"/>
              <a:gd name="connsiteY442" fmla="*/ 895099 h 1805510"/>
              <a:gd name="connsiteX443" fmla="*/ 1269053 w 2076801"/>
              <a:gd name="connsiteY443" fmla="*/ 943507 h 1805510"/>
              <a:gd name="connsiteX444" fmla="*/ 1285429 w 2076801"/>
              <a:gd name="connsiteY444" fmla="*/ 964557 h 1805510"/>
              <a:gd name="connsiteX445" fmla="*/ 1290950 w 2076801"/>
              <a:gd name="connsiteY445" fmla="*/ 947697 h 1805510"/>
              <a:gd name="connsiteX446" fmla="*/ 1309321 w 2076801"/>
              <a:gd name="connsiteY446" fmla="*/ 912614 h 1805510"/>
              <a:gd name="connsiteX447" fmla="*/ 1309218 w 2076801"/>
              <a:gd name="connsiteY447" fmla="*/ 896905 h 1805510"/>
              <a:gd name="connsiteX448" fmla="*/ 1296802 w 2076801"/>
              <a:gd name="connsiteY448" fmla="*/ 842856 h 1805510"/>
              <a:gd name="connsiteX449" fmla="*/ 1296742 w 2076801"/>
              <a:gd name="connsiteY449" fmla="*/ 842702 h 1805510"/>
              <a:gd name="connsiteX450" fmla="*/ 1292012 w 2076801"/>
              <a:gd name="connsiteY450" fmla="*/ 862196 h 1805510"/>
              <a:gd name="connsiteX451" fmla="*/ 1289929 w 2076801"/>
              <a:gd name="connsiteY451" fmla="*/ 873366 h 1805510"/>
              <a:gd name="connsiteX452" fmla="*/ 1288429 w 2076801"/>
              <a:gd name="connsiteY452" fmla="*/ 883522 h 1805510"/>
              <a:gd name="connsiteX453" fmla="*/ 1287012 w 2076801"/>
              <a:gd name="connsiteY453" fmla="*/ 898868 h 1805510"/>
              <a:gd name="connsiteX454" fmla="*/ 1286679 w 2076801"/>
              <a:gd name="connsiteY454" fmla="*/ 904735 h 1805510"/>
              <a:gd name="connsiteX455" fmla="*/ 1286846 w 2076801"/>
              <a:gd name="connsiteY455" fmla="*/ 898868 h 1805510"/>
              <a:gd name="connsiteX456" fmla="*/ 1287679 w 2076801"/>
              <a:gd name="connsiteY456" fmla="*/ 883409 h 1805510"/>
              <a:gd name="connsiteX457" fmla="*/ 1288762 w 2076801"/>
              <a:gd name="connsiteY457" fmla="*/ 873141 h 1805510"/>
              <a:gd name="connsiteX458" fmla="*/ 1290346 w 2076801"/>
              <a:gd name="connsiteY458" fmla="*/ 861744 h 1805510"/>
              <a:gd name="connsiteX459" fmla="*/ 1295006 w 2076801"/>
              <a:gd name="connsiteY459" fmla="*/ 838247 h 1805510"/>
              <a:gd name="connsiteX460" fmla="*/ 1290469 w 2076801"/>
              <a:gd name="connsiteY460" fmla="*/ 826608 h 1805510"/>
              <a:gd name="connsiteX461" fmla="*/ 1288219 w 2076801"/>
              <a:gd name="connsiteY461" fmla="*/ 822432 h 1805510"/>
              <a:gd name="connsiteX462" fmla="*/ 1287219 w 2076801"/>
              <a:gd name="connsiteY462" fmla="*/ 820402 h 1805510"/>
              <a:gd name="connsiteX463" fmla="*/ 1287635 w 2076801"/>
              <a:gd name="connsiteY463" fmla="*/ 820062 h 1805510"/>
              <a:gd name="connsiteX464" fmla="*/ 686165 w 2076801"/>
              <a:gd name="connsiteY464" fmla="*/ 809796 h 1805510"/>
              <a:gd name="connsiteX465" fmla="*/ 684915 w 2076801"/>
              <a:gd name="connsiteY465" fmla="*/ 814421 h 1805510"/>
              <a:gd name="connsiteX466" fmla="*/ 681415 w 2076801"/>
              <a:gd name="connsiteY466" fmla="*/ 830443 h 1805510"/>
              <a:gd name="connsiteX467" fmla="*/ 678915 w 2076801"/>
              <a:gd name="connsiteY467" fmla="*/ 845000 h 1805510"/>
              <a:gd name="connsiteX468" fmla="*/ 677082 w 2076801"/>
              <a:gd name="connsiteY468" fmla="*/ 857411 h 1805510"/>
              <a:gd name="connsiteX469" fmla="*/ 676265 w 2076801"/>
              <a:gd name="connsiteY469" fmla="*/ 864720 h 1805510"/>
              <a:gd name="connsiteX470" fmla="*/ 689221 w 2076801"/>
              <a:gd name="connsiteY470" fmla="*/ 877243 h 1805510"/>
              <a:gd name="connsiteX471" fmla="*/ 697304 w 2076801"/>
              <a:gd name="connsiteY471" fmla="*/ 883561 h 1805510"/>
              <a:gd name="connsiteX472" fmla="*/ 699578 w 2076801"/>
              <a:gd name="connsiteY472" fmla="*/ 885181 h 1805510"/>
              <a:gd name="connsiteX473" fmla="*/ 699497 w 2076801"/>
              <a:gd name="connsiteY473" fmla="*/ 884267 h 1805510"/>
              <a:gd name="connsiteX474" fmla="*/ 697497 w 2076801"/>
              <a:gd name="connsiteY474" fmla="*/ 868357 h 1805510"/>
              <a:gd name="connsiteX475" fmla="*/ 695164 w 2076801"/>
              <a:gd name="connsiteY475" fmla="*/ 853124 h 1805510"/>
              <a:gd name="connsiteX476" fmla="*/ 689998 w 2076801"/>
              <a:gd name="connsiteY476" fmla="*/ 826382 h 1805510"/>
              <a:gd name="connsiteX477" fmla="*/ 686165 w 2076801"/>
              <a:gd name="connsiteY477" fmla="*/ 809796 h 1805510"/>
              <a:gd name="connsiteX478" fmla="*/ 1425328 w 2076801"/>
              <a:gd name="connsiteY478" fmla="*/ 805996 h 1805510"/>
              <a:gd name="connsiteX479" fmla="*/ 1416673 w 2076801"/>
              <a:gd name="connsiteY479" fmla="*/ 811193 h 1805510"/>
              <a:gd name="connsiteX480" fmla="*/ 1402174 w 2076801"/>
              <a:gd name="connsiteY480" fmla="*/ 821011 h 1805510"/>
              <a:gd name="connsiteX481" fmla="*/ 1396576 w 2076801"/>
              <a:gd name="connsiteY481" fmla="*/ 825291 h 1805510"/>
              <a:gd name="connsiteX482" fmla="*/ 1403463 w 2076801"/>
              <a:gd name="connsiteY482" fmla="*/ 833716 h 1805510"/>
              <a:gd name="connsiteX483" fmla="*/ 1414129 w 2076801"/>
              <a:gd name="connsiteY483" fmla="*/ 845113 h 1805510"/>
              <a:gd name="connsiteX484" fmla="*/ 1415129 w 2076801"/>
              <a:gd name="connsiteY484" fmla="*/ 843307 h 1805510"/>
              <a:gd name="connsiteX485" fmla="*/ 1419629 w 2076801"/>
              <a:gd name="connsiteY485" fmla="*/ 833039 h 1805510"/>
              <a:gd name="connsiteX486" fmla="*/ 1421962 w 2076801"/>
              <a:gd name="connsiteY486" fmla="*/ 825140 h 1805510"/>
              <a:gd name="connsiteX487" fmla="*/ 1424045 w 2076801"/>
              <a:gd name="connsiteY487" fmla="*/ 815549 h 1805510"/>
              <a:gd name="connsiteX488" fmla="*/ 1435839 w 2076801"/>
              <a:gd name="connsiteY488" fmla="*/ 799684 h 1805510"/>
              <a:gd name="connsiteX489" fmla="*/ 1428841 w 2076801"/>
              <a:gd name="connsiteY489" fmla="*/ 803886 h 1805510"/>
              <a:gd name="connsiteX490" fmla="*/ 1428712 w 2076801"/>
              <a:gd name="connsiteY490" fmla="*/ 805055 h 1805510"/>
              <a:gd name="connsiteX491" fmla="*/ 1426545 w 2076801"/>
              <a:gd name="connsiteY491" fmla="*/ 816339 h 1805510"/>
              <a:gd name="connsiteX492" fmla="*/ 1423879 w 2076801"/>
              <a:gd name="connsiteY492" fmla="*/ 825931 h 1805510"/>
              <a:gd name="connsiteX493" fmla="*/ 1420962 w 2076801"/>
              <a:gd name="connsiteY493" fmla="*/ 833716 h 1805510"/>
              <a:gd name="connsiteX494" fmla="*/ 1415796 w 2076801"/>
              <a:gd name="connsiteY494" fmla="*/ 843533 h 1805510"/>
              <a:gd name="connsiteX495" fmla="*/ 1414713 w 2076801"/>
              <a:gd name="connsiteY495" fmla="*/ 845226 h 1805510"/>
              <a:gd name="connsiteX496" fmla="*/ 1415000 w 2076801"/>
              <a:gd name="connsiteY496" fmla="*/ 845494 h 1805510"/>
              <a:gd name="connsiteX497" fmla="*/ 1418839 w 2076801"/>
              <a:gd name="connsiteY497" fmla="*/ 839402 h 1805510"/>
              <a:gd name="connsiteX498" fmla="*/ 1423756 w 2076801"/>
              <a:gd name="connsiteY498" fmla="*/ 833084 h 1805510"/>
              <a:gd name="connsiteX499" fmla="*/ 1425589 w 2076801"/>
              <a:gd name="connsiteY499" fmla="*/ 830376 h 1805510"/>
              <a:gd name="connsiteX500" fmla="*/ 1434089 w 2076801"/>
              <a:gd name="connsiteY500" fmla="*/ 804423 h 1805510"/>
              <a:gd name="connsiteX501" fmla="*/ 1435839 w 2076801"/>
              <a:gd name="connsiteY501" fmla="*/ 799684 h 1805510"/>
              <a:gd name="connsiteX502" fmla="*/ 1204516 w 2076801"/>
              <a:gd name="connsiteY502" fmla="*/ 796209 h 1805510"/>
              <a:gd name="connsiteX503" fmla="*/ 1200183 w 2076801"/>
              <a:gd name="connsiteY503" fmla="*/ 803521 h 1805510"/>
              <a:gd name="connsiteX504" fmla="*/ 1194934 w 2076801"/>
              <a:gd name="connsiteY504" fmla="*/ 814805 h 1805510"/>
              <a:gd name="connsiteX505" fmla="*/ 1190517 w 2076801"/>
              <a:gd name="connsiteY505" fmla="*/ 827217 h 1805510"/>
              <a:gd name="connsiteX506" fmla="*/ 1187267 w 2076801"/>
              <a:gd name="connsiteY506" fmla="*/ 840305 h 1805510"/>
              <a:gd name="connsiteX507" fmla="*/ 1185267 w 2076801"/>
              <a:gd name="connsiteY507" fmla="*/ 853507 h 1805510"/>
              <a:gd name="connsiteX508" fmla="*/ 1184601 w 2076801"/>
              <a:gd name="connsiteY508" fmla="*/ 866144 h 1805510"/>
              <a:gd name="connsiteX509" fmla="*/ 1184714 w 2076801"/>
              <a:gd name="connsiteY509" fmla="*/ 869991 h 1805510"/>
              <a:gd name="connsiteX510" fmla="*/ 1185557 w 2076801"/>
              <a:gd name="connsiteY510" fmla="*/ 872306 h 1805510"/>
              <a:gd name="connsiteX511" fmla="*/ 1190723 w 2076801"/>
              <a:gd name="connsiteY511" fmla="*/ 889345 h 1805510"/>
              <a:gd name="connsiteX512" fmla="*/ 1194807 w 2076801"/>
              <a:gd name="connsiteY512" fmla="*/ 906044 h 1805510"/>
              <a:gd name="connsiteX513" fmla="*/ 1197806 w 2076801"/>
              <a:gd name="connsiteY513" fmla="*/ 922293 h 1805510"/>
              <a:gd name="connsiteX514" fmla="*/ 1198973 w 2076801"/>
              <a:gd name="connsiteY514" fmla="*/ 930078 h 1805510"/>
              <a:gd name="connsiteX515" fmla="*/ 1199723 w 2076801"/>
              <a:gd name="connsiteY515" fmla="*/ 937638 h 1805510"/>
              <a:gd name="connsiteX516" fmla="*/ 1200640 w 2076801"/>
              <a:gd name="connsiteY516" fmla="*/ 964832 h 1805510"/>
              <a:gd name="connsiteX517" fmla="*/ 1199973 w 2076801"/>
              <a:gd name="connsiteY517" fmla="*/ 976116 h 1805510"/>
              <a:gd name="connsiteX518" fmla="*/ 1198806 w 2076801"/>
              <a:gd name="connsiteY518" fmla="*/ 985594 h 1805510"/>
              <a:gd name="connsiteX519" fmla="*/ 1194807 w 2076801"/>
              <a:gd name="connsiteY519" fmla="*/ 1002971 h 1805510"/>
              <a:gd name="connsiteX520" fmla="*/ 1198140 w 2076801"/>
              <a:gd name="connsiteY520" fmla="*/ 985481 h 1805510"/>
              <a:gd name="connsiteX521" fmla="*/ 1198973 w 2076801"/>
              <a:gd name="connsiteY521" fmla="*/ 976002 h 1805510"/>
              <a:gd name="connsiteX522" fmla="*/ 1199140 w 2076801"/>
              <a:gd name="connsiteY522" fmla="*/ 964832 h 1805510"/>
              <a:gd name="connsiteX523" fmla="*/ 1197140 w 2076801"/>
              <a:gd name="connsiteY523" fmla="*/ 938203 h 1805510"/>
              <a:gd name="connsiteX524" fmla="*/ 1196140 w 2076801"/>
              <a:gd name="connsiteY524" fmla="*/ 930869 h 1805510"/>
              <a:gd name="connsiteX525" fmla="*/ 1194723 w 2076801"/>
              <a:gd name="connsiteY525" fmla="*/ 923309 h 1805510"/>
              <a:gd name="connsiteX526" fmla="*/ 1191140 w 2076801"/>
              <a:gd name="connsiteY526" fmla="*/ 907737 h 1805510"/>
              <a:gd name="connsiteX527" fmla="*/ 1186474 w 2076801"/>
              <a:gd name="connsiteY527" fmla="*/ 891713 h 1805510"/>
              <a:gd name="connsiteX528" fmla="*/ 1186279 w 2076801"/>
              <a:gd name="connsiteY528" fmla="*/ 891163 h 1805510"/>
              <a:gd name="connsiteX529" fmla="*/ 1186767 w 2076801"/>
              <a:gd name="connsiteY529" fmla="*/ 894467 h 1805510"/>
              <a:gd name="connsiteX530" fmla="*/ 1187767 w 2076801"/>
              <a:gd name="connsiteY530" fmla="*/ 900785 h 1805510"/>
              <a:gd name="connsiteX531" fmla="*/ 1186601 w 2076801"/>
              <a:gd name="connsiteY531" fmla="*/ 894467 h 1805510"/>
              <a:gd name="connsiteX532" fmla="*/ 1185547 w 2076801"/>
              <a:gd name="connsiteY532" fmla="*/ 889092 h 1805510"/>
              <a:gd name="connsiteX533" fmla="*/ 1180724 w 2076801"/>
              <a:gd name="connsiteY533" fmla="*/ 875466 h 1805510"/>
              <a:gd name="connsiteX534" fmla="*/ 1174058 w 2076801"/>
              <a:gd name="connsiteY534" fmla="*/ 859330 h 1805510"/>
              <a:gd name="connsiteX535" fmla="*/ 1166475 w 2076801"/>
              <a:gd name="connsiteY535" fmla="*/ 843195 h 1805510"/>
              <a:gd name="connsiteX536" fmla="*/ 1166308 w 2076801"/>
              <a:gd name="connsiteY536" fmla="*/ 842856 h 1805510"/>
              <a:gd name="connsiteX537" fmla="*/ 1166058 w 2076801"/>
              <a:gd name="connsiteY537" fmla="*/ 844549 h 1805510"/>
              <a:gd name="connsiteX538" fmla="*/ 1162225 w 2076801"/>
              <a:gd name="connsiteY538" fmla="*/ 884606 h 1805510"/>
              <a:gd name="connsiteX539" fmla="*/ 1161892 w 2076801"/>
              <a:gd name="connsiteY539" fmla="*/ 911687 h 1805510"/>
              <a:gd name="connsiteX540" fmla="*/ 1163641 w 2076801"/>
              <a:gd name="connsiteY540" fmla="*/ 941926 h 1805510"/>
              <a:gd name="connsiteX541" fmla="*/ 1168308 w 2076801"/>
              <a:gd name="connsiteY541" fmla="*/ 973746 h 1805510"/>
              <a:gd name="connsiteX542" fmla="*/ 1176224 w 2076801"/>
              <a:gd name="connsiteY542" fmla="*/ 1005567 h 1805510"/>
              <a:gd name="connsiteX543" fmla="*/ 1187390 w 2076801"/>
              <a:gd name="connsiteY543" fmla="*/ 1035580 h 1805510"/>
              <a:gd name="connsiteX544" fmla="*/ 1188557 w 2076801"/>
              <a:gd name="connsiteY544" fmla="*/ 1038176 h 1805510"/>
              <a:gd name="connsiteX545" fmla="*/ 1189057 w 2076801"/>
              <a:gd name="connsiteY545" fmla="*/ 1038176 h 1805510"/>
              <a:gd name="connsiteX546" fmla="*/ 1193640 w 2076801"/>
              <a:gd name="connsiteY546" fmla="*/ 1038515 h 1805510"/>
              <a:gd name="connsiteX547" fmla="*/ 1209556 w 2076801"/>
              <a:gd name="connsiteY547" fmla="*/ 1041448 h 1805510"/>
              <a:gd name="connsiteX548" fmla="*/ 1219972 w 2076801"/>
              <a:gd name="connsiteY548" fmla="*/ 1044945 h 1805510"/>
              <a:gd name="connsiteX549" fmla="*/ 1231305 w 2076801"/>
              <a:gd name="connsiteY549" fmla="*/ 1050137 h 1805510"/>
              <a:gd name="connsiteX550" fmla="*/ 1242804 w 2076801"/>
              <a:gd name="connsiteY550" fmla="*/ 1057471 h 1805510"/>
              <a:gd name="connsiteX551" fmla="*/ 1253887 w 2076801"/>
              <a:gd name="connsiteY551" fmla="*/ 1067062 h 1805510"/>
              <a:gd name="connsiteX552" fmla="*/ 1259137 w 2076801"/>
              <a:gd name="connsiteY552" fmla="*/ 1072478 h 1805510"/>
              <a:gd name="connsiteX553" fmla="*/ 1260494 w 2076801"/>
              <a:gd name="connsiteY553" fmla="*/ 1074218 h 1805510"/>
              <a:gd name="connsiteX554" fmla="*/ 1260723 w 2076801"/>
              <a:gd name="connsiteY554" fmla="*/ 1069067 h 1805510"/>
              <a:gd name="connsiteX555" fmla="*/ 1271097 w 2076801"/>
              <a:gd name="connsiteY555" fmla="*/ 1008319 h 1805510"/>
              <a:gd name="connsiteX556" fmla="*/ 1281913 w 2076801"/>
              <a:gd name="connsiteY556" fmla="*/ 975293 h 1805510"/>
              <a:gd name="connsiteX557" fmla="*/ 1260553 w 2076801"/>
              <a:gd name="connsiteY557" fmla="*/ 949712 h 1805510"/>
              <a:gd name="connsiteX558" fmla="*/ 1232971 w 2076801"/>
              <a:gd name="connsiteY558" fmla="*/ 900064 h 1805510"/>
              <a:gd name="connsiteX559" fmla="*/ 1229040 w 2076801"/>
              <a:gd name="connsiteY559" fmla="*/ 888812 h 1805510"/>
              <a:gd name="connsiteX560" fmla="*/ 1224849 w 2076801"/>
              <a:gd name="connsiteY560" fmla="*/ 903832 h 1805510"/>
              <a:gd name="connsiteX561" fmla="*/ 1223766 w 2076801"/>
              <a:gd name="connsiteY561" fmla="*/ 921321 h 1805510"/>
              <a:gd name="connsiteX562" fmla="*/ 1223932 w 2076801"/>
              <a:gd name="connsiteY562" fmla="*/ 927527 h 1805510"/>
              <a:gd name="connsiteX563" fmla="*/ 1223599 w 2076801"/>
              <a:gd name="connsiteY563" fmla="*/ 921321 h 1805510"/>
              <a:gd name="connsiteX564" fmla="*/ 1224182 w 2076801"/>
              <a:gd name="connsiteY564" fmla="*/ 903607 h 1805510"/>
              <a:gd name="connsiteX565" fmla="*/ 1228348 w 2076801"/>
              <a:gd name="connsiteY565" fmla="*/ 886831 h 1805510"/>
              <a:gd name="connsiteX566" fmla="*/ 1214545 w 2076801"/>
              <a:gd name="connsiteY566" fmla="*/ 847327 h 1805510"/>
              <a:gd name="connsiteX567" fmla="*/ 1212600 w 2076801"/>
              <a:gd name="connsiteY567" fmla="*/ 837469 h 1805510"/>
              <a:gd name="connsiteX568" fmla="*/ 1209100 w 2076801"/>
              <a:gd name="connsiteY568" fmla="*/ 843240 h 1805510"/>
              <a:gd name="connsiteX569" fmla="*/ 1205850 w 2076801"/>
              <a:gd name="connsiteY569" fmla="*/ 848655 h 1805510"/>
              <a:gd name="connsiteX570" fmla="*/ 1208766 w 2076801"/>
              <a:gd name="connsiteY570" fmla="*/ 842787 h 1805510"/>
              <a:gd name="connsiteX571" fmla="*/ 1212099 w 2076801"/>
              <a:gd name="connsiteY571" fmla="*/ 836131 h 1805510"/>
              <a:gd name="connsiteX572" fmla="*/ 1212254 w 2076801"/>
              <a:gd name="connsiteY572" fmla="*/ 835713 h 1805510"/>
              <a:gd name="connsiteX573" fmla="*/ 1204556 w 2076801"/>
              <a:gd name="connsiteY573" fmla="*/ 796705 h 1805510"/>
              <a:gd name="connsiteX574" fmla="*/ 1309928 w 2076801"/>
              <a:gd name="connsiteY574" fmla="*/ 789077 h 1805510"/>
              <a:gd name="connsiteX575" fmla="*/ 1300595 w 2076801"/>
              <a:gd name="connsiteY575" fmla="*/ 797540 h 1805510"/>
              <a:gd name="connsiteX576" fmla="*/ 1292879 w 2076801"/>
              <a:gd name="connsiteY576" fmla="*/ 805368 h 1805510"/>
              <a:gd name="connsiteX577" fmla="*/ 1295052 w 2076801"/>
              <a:gd name="connsiteY577" fmla="*/ 810133 h 1805510"/>
              <a:gd name="connsiteX578" fmla="*/ 1295718 w 2076801"/>
              <a:gd name="connsiteY578" fmla="*/ 809569 h 1805510"/>
              <a:gd name="connsiteX579" fmla="*/ 1298885 w 2076801"/>
              <a:gd name="connsiteY579" fmla="*/ 816565 h 1805510"/>
              <a:gd name="connsiteX580" fmla="*/ 1300506 w 2076801"/>
              <a:gd name="connsiteY580" fmla="*/ 819498 h 1805510"/>
              <a:gd name="connsiteX581" fmla="*/ 1308261 w 2076801"/>
              <a:gd name="connsiteY581" fmla="*/ 793478 h 1805510"/>
              <a:gd name="connsiteX582" fmla="*/ 1309928 w 2076801"/>
              <a:gd name="connsiteY582" fmla="*/ 789077 h 1805510"/>
              <a:gd name="connsiteX583" fmla="*/ 851657 w 2076801"/>
              <a:gd name="connsiteY583" fmla="*/ 787791 h 1805510"/>
              <a:gd name="connsiteX584" fmla="*/ 829491 w 2076801"/>
              <a:gd name="connsiteY584" fmla="*/ 797721 h 1805510"/>
              <a:gd name="connsiteX585" fmla="*/ 806148 w 2076801"/>
              <a:gd name="connsiteY585" fmla="*/ 811840 h 1805510"/>
              <a:gd name="connsiteX586" fmla="*/ 797778 w 2076801"/>
              <a:gd name="connsiteY586" fmla="*/ 819141 h 1805510"/>
              <a:gd name="connsiteX587" fmla="*/ 798633 w 2076801"/>
              <a:gd name="connsiteY587" fmla="*/ 820371 h 1805510"/>
              <a:gd name="connsiteX588" fmla="*/ 809382 w 2076801"/>
              <a:gd name="connsiteY588" fmla="*/ 854675 h 1805510"/>
              <a:gd name="connsiteX589" fmla="*/ 809466 w 2076801"/>
              <a:gd name="connsiteY589" fmla="*/ 856706 h 1805510"/>
              <a:gd name="connsiteX590" fmla="*/ 820632 w 2076801"/>
              <a:gd name="connsiteY590" fmla="*/ 843165 h 1805510"/>
              <a:gd name="connsiteX591" fmla="*/ 838964 w 2076801"/>
              <a:gd name="connsiteY591" fmla="*/ 815520 h 1805510"/>
              <a:gd name="connsiteX592" fmla="*/ 847655 w 2076801"/>
              <a:gd name="connsiteY592" fmla="*/ 798618 h 1805510"/>
              <a:gd name="connsiteX593" fmla="*/ 849407 w 2076801"/>
              <a:gd name="connsiteY593" fmla="*/ 792418 h 1805510"/>
              <a:gd name="connsiteX594" fmla="*/ 851657 w 2076801"/>
              <a:gd name="connsiteY594" fmla="*/ 787791 h 1805510"/>
              <a:gd name="connsiteX595" fmla="*/ 759635 w 2076801"/>
              <a:gd name="connsiteY595" fmla="*/ 779863 h 1805510"/>
              <a:gd name="connsiteX596" fmla="*/ 760635 w 2076801"/>
              <a:gd name="connsiteY596" fmla="*/ 784264 h 1805510"/>
              <a:gd name="connsiteX597" fmla="*/ 763385 w 2076801"/>
              <a:gd name="connsiteY597" fmla="*/ 801415 h 1805510"/>
              <a:gd name="connsiteX598" fmla="*/ 763884 w 2076801"/>
              <a:gd name="connsiteY598" fmla="*/ 821501 h 1805510"/>
              <a:gd name="connsiteX599" fmla="*/ 762718 w 2076801"/>
              <a:gd name="connsiteY599" fmla="*/ 831543 h 1805510"/>
              <a:gd name="connsiteX600" fmla="*/ 761862 w 2076801"/>
              <a:gd name="connsiteY600" fmla="*/ 834857 h 1805510"/>
              <a:gd name="connsiteX601" fmla="*/ 772827 w 2076801"/>
              <a:gd name="connsiteY601" fmla="*/ 816226 h 1805510"/>
              <a:gd name="connsiteX602" fmla="*/ 783106 w 2076801"/>
              <a:gd name="connsiteY602" fmla="*/ 805951 h 1805510"/>
              <a:gd name="connsiteX603" fmla="*/ 772551 w 2076801"/>
              <a:gd name="connsiteY603" fmla="*/ 792163 h 1805510"/>
              <a:gd name="connsiteX604" fmla="*/ 759635 w 2076801"/>
              <a:gd name="connsiteY604" fmla="*/ 779863 h 1805510"/>
              <a:gd name="connsiteX605" fmla="*/ 1546750 w 2076801"/>
              <a:gd name="connsiteY605" fmla="*/ 778696 h 1805510"/>
              <a:gd name="connsiteX606" fmla="*/ 1538084 w 2076801"/>
              <a:gd name="connsiteY606" fmla="*/ 783210 h 1805510"/>
              <a:gd name="connsiteX607" fmla="*/ 1520501 w 2076801"/>
              <a:gd name="connsiteY607" fmla="*/ 794042 h 1805510"/>
              <a:gd name="connsiteX608" fmla="*/ 1510268 w 2076801"/>
              <a:gd name="connsiteY608" fmla="*/ 801961 h 1805510"/>
              <a:gd name="connsiteX609" fmla="*/ 1513374 w 2076801"/>
              <a:gd name="connsiteY609" fmla="*/ 811487 h 1805510"/>
              <a:gd name="connsiteX610" fmla="*/ 1517874 w 2076801"/>
              <a:gd name="connsiteY610" fmla="*/ 832362 h 1805510"/>
              <a:gd name="connsiteX611" fmla="*/ 1520008 w 2076801"/>
              <a:gd name="connsiteY611" fmla="*/ 848864 h 1805510"/>
              <a:gd name="connsiteX612" fmla="*/ 1525918 w 2076801"/>
              <a:gd name="connsiteY612" fmla="*/ 838048 h 1805510"/>
              <a:gd name="connsiteX613" fmla="*/ 1535334 w 2076801"/>
              <a:gd name="connsiteY613" fmla="*/ 816722 h 1805510"/>
              <a:gd name="connsiteX614" fmla="*/ 1543583 w 2076801"/>
              <a:gd name="connsiteY614" fmla="*/ 791560 h 1805510"/>
              <a:gd name="connsiteX615" fmla="*/ 1546750 w 2076801"/>
              <a:gd name="connsiteY615" fmla="*/ 778696 h 1805510"/>
              <a:gd name="connsiteX616" fmla="*/ 624141 w 2076801"/>
              <a:gd name="connsiteY616" fmla="*/ 776860 h 1805510"/>
              <a:gd name="connsiteX617" fmla="*/ 591420 w 2076801"/>
              <a:gd name="connsiteY617" fmla="*/ 850416 h 1805510"/>
              <a:gd name="connsiteX618" fmla="*/ 622436 w 2076801"/>
              <a:gd name="connsiteY618" fmla="*/ 890287 h 1805510"/>
              <a:gd name="connsiteX619" fmla="*/ 626584 w 2076801"/>
              <a:gd name="connsiteY619" fmla="*/ 866664 h 1805510"/>
              <a:gd name="connsiteX620" fmla="*/ 630129 w 2076801"/>
              <a:gd name="connsiteY620" fmla="*/ 850701 h 1805510"/>
              <a:gd name="connsiteX621" fmla="*/ 629808 w 2076801"/>
              <a:gd name="connsiteY621" fmla="*/ 801529 h 1805510"/>
              <a:gd name="connsiteX622" fmla="*/ 1220932 w 2076801"/>
              <a:gd name="connsiteY622" fmla="*/ 774973 h 1805510"/>
              <a:gd name="connsiteX623" fmla="*/ 1218554 w 2076801"/>
              <a:gd name="connsiteY623" fmla="*/ 777704 h 1805510"/>
              <a:gd name="connsiteX624" fmla="*/ 1219639 w 2076801"/>
              <a:gd name="connsiteY624" fmla="*/ 796479 h 1805510"/>
              <a:gd name="connsiteX625" fmla="*/ 1220768 w 2076801"/>
              <a:gd name="connsiteY625" fmla="*/ 803126 h 1805510"/>
              <a:gd name="connsiteX626" fmla="*/ 1220849 w 2076801"/>
              <a:gd name="connsiteY626" fmla="*/ 802393 h 1805510"/>
              <a:gd name="connsiteX627" fmla="*/ 1221516 w 2076801"/>
              <a:gd name="connsiteY627" fmla="*/ 795396 h 1805510"/>
              <a:gd name="connsiteX628" fmla="*/ 1221599 w 2076801"/>
              <a:gd name="connsiteY628" fmla="*/ 788175 h 1805510"/>
              <a:gd name="connsiteX629" fmla="*/ 1220932 w 2076801"/>
              <a:gd name="connsiteY629" fmla="*/ 774973 h 1805510"/>
              <a:gd name="connsiteX630" fmla="*/ 640023 w 2076801"/>
              <a:gd name="connsiteY630" fmla="*/ 769467 h 1805510"/>
              <a:gd name="connsiteX631" fmla="*/ 639250 w 2076801"/>
              <a:gd name="connsiteY631" fmla="*/ 792531 h 1805510"/>
              <a:gd name="connsiteX632" fmla="*/ 639590 w 2076801"/>
              <a:gd name="connsiteY632" fmla="*/ 823341 h 1805510"/>
              <a:gd name="connsiteX633" fmla="*/ 644807 w 2076801"/>
              <a:gd name="connsiteY633" fmla="*/ 830076 h 1805510"/>
              <a:gd name="connsiteX634" fmla="*/ 666223 w 2076801"/>
              <a:gd name="connsiteY634" fmla="*/ 855014 h 1805510"/>
              <a:gd name="connsiteX635" fmla="*/ 675645 w 2076801"/>
              <a:gd name="connsiteY635" fmla="*/ 864120 h 1805510"/>
              <a:gd name="connsiteX636" fmla="*/ 675998 w 2076801"/>
              <a:gd name="connsiteY636" fmla="*/ 857185 h 1805510"/>
              <a:gd name="connsiteX637" fmla="*/ 677165 w 2076801"/>
              <a:gd name="connsiteY637" fmla="*/ 844549 h 1805510"/>
              <a:gd name="connsiteX638" fmla="*/ 678915 w 2076801"/>
              <a:gd name="connsiteY638" fmla="*/ 829654 h 1805510"/>
              <a:gd name="connsiteX639" fmla="*/ 681498 w 2076801"/>
              <a:gd name="connsiteY639" fmla="*/ 813067 h 1805510"/>
              <a:gd name="connsiteX640" fmla="*/ 683245 w 2076801"/>
              <a:gd name="connsiteY640" fmla="*/ 804785 h 1805510"/>
              <a:gd name="connsiteX641" fmla="*/ 676555 w 2076801"/>
              <a:gd name="connsiteY641" fmla="*/ 800852 h 1805510"/>
              <a:gd name="connsiteX642" fmla="*/ 663973 w 2076801"/>
              <a:gd name="connsiteY642" fmla="*/ 791824 h 1805510"/>
              <a:gd name="connsiteX643" fmla="*/ 651890 w 2076801"/>
              <a:gd name="connsiteY643" fmla="*/ 781444 h 1805510"/>
              <a:gd name="connsiteX644" fmla="*/ 640724 w 2076801"/>
              <a:gd name="connsiteY644" fmla="*/ 770272 h 1805510"/>
              <a:gd name="connsiteX645" fmla="*/ 1485289 w 2076801"/>
              <a:gd name="connsiteY645" fmla="*/ 760331 h 1805510"/>
              <a:gd name="connsiteX646" fmla="*/ 1478319 w 2076801"/>
              <a:gd name="connsiteY646" fmla="*/ 767731 h 1805510"/>
              <a:gd name="connsiteX647" fmla="*/ 1479959 w 2076801"/>
              <a:gd name="connsiteY647" fmla="*/ 776395 h 1805510"/>
              <a:gd name="connsiteX648" fmla="*/ 1482793 w 2076801"/>
              <a:gd name="connsiteY648" fmla="*/ 809343 h 1805510"/>
              <a:gd name="connsiteX649" fmla="*/ 1482543 w 2076801"/>
              <a:gd name="connsiteY649" fmla="*/ 820289 h 1805510"/>
              <a:gd name="connsiteX650" fmla="*/ 1482437 w 2076801"/>
              <a:gd name="connsiteY650" fmla="*/ 822021 h 1805510"/>
              <a:gd name="connsiteX651" fmla="*/ 1489169 w 2076801"/>
              <a:gd name="connsiteY651" fmla="*/ 812998 h 1805510"/>
              <a:gd name="connsiteX652" fmla="*/ 1498002 w 2076801"/>
              <a:gd name="connsiteY652" fmla="*/ 802844 h 1805510"/>
              <a:gd name="connsiteX653" fmla="*/ 1504787 w 2076801"/>
              <a:gd name="connsiteY653" fmla="*/ 796392 h 1805510"/>
              <a:gd name="connsiteX654" fmla="*/ 1503042 w 2076801"/>
              <a:gd name="connsiteY654" fmla="*/ 791741 h 1805510"/>
              <a:gd name="connsiteX655" fmla="*/ 1492375 w 2076801"/>
              <a:gd name="connsiteY655" fmla="*/ 770979 h 1805510"/>
              <a:gd name="connsiteX656" fmla="*/ 1580621 w 2076801"/>
              <a:gd name="connsiteY656" fmla="*/ 755294 h 1805510"/>
              <a:gd name="connsiteX657" fmla="*/ 1578655 w 2076801"/>
              <a:gd name="connsiteY657" fmla="*/ 763542 h 1805510"/>
              <a:gd name="connsiteX658" fmla="*/ 1581415 w 2076801"/>
              <a:gd name="connsiteY658" fmla="*/ 780840 h 1805510"/>
              <a:gd name="connsiteX659" fmla="*/ 1582665 w 2076801"/>
              <a:gd name="connsiteY659" fmla="*/ 794832 h 1805510"/>
              <a:gd name="connsiteX660" fmla="*/ 1583331 w 2076801"/>
              <a:gd name="connsiteY660" fmla="*/ 808485 h 1805510"/>
              <a:gd name="connsiteX661" fmla="*/ 1583331 w 2076801"/>
              <a:gd name="connsiteY661" fmla="*/ 821236 h 1805510"/>
              <a:gd name="connsiteX662" fmla="*/ 1582581 w 2076801"/>
              <a:gd name="connsiteY662" fmla="*/ 832633 h 1805510"/>
              <a:gd name="connsiteX663" fmla="*/ 1581165 w 2076801"/>
              <a:gd name="connsiteY663" fmla="*/ 842110 h 1805510"/>
              <a:gd name="connsiteX664" fmla="*/ 1579415 w 2076801"/>
              <a:gd name="connsiteY664" fmla="*/ 849106 h 1805510"/>
              <a:gd name="connsiteX665" fmla="*/ 1577415 w 2076801"/>
              <a:gd name="connsiteY665" fmla="*/ 854974 h 1805510"/>
              <a:gd name="connsiteX666" fmla="*/ 1578998 w 2076801"/>
              <a:gd name="connsiteY666" fmla="*/ 848881 h 1805510"/>
              <a:gd name="connsiteX667" fmla="*/ 1580165 w 2076801"/>
              <a:gd name="connsiteY667" fmla="*/ 841772 h 1805510"/>
              <a:gd name="connsiteX668" fmla="*/ 1580831 w 2076801"/>
              <a:gd name="connsiteY668" fmla="*/ 832407 h 1805510"/>
              <a:gd name="connsiteX669" fmla="*/ 1580748 w 2076801"/>
              <a:gd name="connsiteY669" fmla="*/ 821236 h 1805510"/>
              <a:gd name="connsiteX670" fmla="*/ 1579832 w 2076801"/>
              <a:gd name="connsiteY670" fmla="*/ 808936 h 1805510"/>
              <a:gd name="connsiteX671" fmla="*/ 1578165 w 2076801"/>
              <a:gd name="connsiteY671" fmla="*/ 795847 h 1805510"/>
              <a:gd name="connsiteX672" fmla="*/ 1575915 w 2076801"/>
              <a:gd name="connsiteY672" fmla="*/ 782420 h 1805510"/>
              <a:gd name="connsiteX673" fmla="*/ 1575033 w 2076801"/>
              <a:gd name="connsiteY673" fmla="*/ 778738 h 1805510"/>
              <a:gd name="connsiteX674" fmla="*/ 1572122 w 2076801"/>
              <a:gd name="connsiteY674" fmla="*/ 790951 h 1805510"/>
              <a:gd name="connsiteX675" fmla="*/ 1552289 w 2076801"/>
              <a:gd name="connsiteY675" fmla="*/ 850642 h 1805510"/>
              <a:gd name="connsiteX676" fmla="*/ 1540540 w 2076801"/>
              <a:gd name="connsiteY676" fmla="*/ 877271 h 1805510"/>
              <a:gd name="connsiteX677" fmla="*/ 1537790 w 2076801"/>
              <a:gd name="connsiteY677" fmla="*/ 892955 h 1805510"/>
              <a:gd name="connsiteX678" fmla="*/ 1536570 w 2076801"/>
              <a:gd name="connsiteY678" fmla="*/ 902753 h 1805510"/>
              <a:gd name="connsiteX679" fmla="*/ 1553999 w 2076801"/>
              <a:gd name="connsiteY679" fmla="*/ 893902 h 1805510"/>
              <a:gd name="connsiteX680" fmla="*/ 1565249 w 2076801"/>
              <a:gd name="connsiteY680" fmla="*/ 889727 h 1805510"/>
              <a:gd name="connsiteX681" fmla="*/ 1567915 w 2076801"/>
              <a:gd name="connsiteY681" fmla="*/ 888826 h 1805510"/>
              <a:gd name="connsiteX682" fmla="*/ 1571999 w 2076801"/>
              <a:gd name="connsiteY682" fmla="*/ 883409 h 1805510"/>
              <a:gd name="connsiteX683" fmla="*/ 1595002 w 2076801"/>
              <a:gd name="connsiteY683" fmla="*/ 860515 h 1805510"/>
              <a:gd name="connsiteX684" fmla="*/ 1595277 w 2076801"/>
              <a:gd name="connsiteY684" fmla="*/ 857976 h 1805510"/>
              <a:gd name="connsiteX685" fmla="*/ 1591871 w 2076801"/>
              <a:gd name="connsiteY685" fmla="*/ 800091 h 1805510"/>
              <a:gd name="connsiteX686" fmla="*/ 1585788 w 2076801"/>
              <a:gd name="connsiteY686" fmla="*/ 771205 h 1805510"/>
              <a:gd name="connsiteX687" fmla="*/ 1580621 w 2076801"/>
              <a:gd name="connsiteY687" fmla="*/ 755294 h 1805510"/>
              <a:gd name="connsiteX688" fmla="*/ 1217293 w 2076801"/>
              <a:gd name="connsiteY688" fmla="*/ 753378 h 1805510"/>
              <a:gd name="connsiteX689" fmla="*/ 1217243 w 2076801"/>
              <a:gd name="connsiteY689" fmla="*/ 755013 h 1805510"/>
              <a:gd name="connsiteX690" fmla="*/ 1218033 w 2076801"/>
              <a:gd name="connsiteY690" fmla="*/ 768678 h 1805510"/>
              <a:gd name="connsiteX691" fmla="*/ 1220016 w 2076801"/>
              <a:gd name="connsiteY691" fmla="*/ 766509 h 1805510"/>
              <a:gd name="connsiteX692" fmla="*/ 1218682 w 2076801"/>
              <a:gd name="connsiteY692" fmla="*/ 758837 h 1805510"/>
              <a:gd name="connsiteX693" fmla="*/ 1346247 w 2076801"/>
              <a:gd name="connsiteY693" fmla="*/ 752961 h 1805510"/>
              <a:gd name="connsiteX694" fmla="*/ 1319594 w 2076801"/>
              <a:gd name="connsiteY694" fmla="*/ 779826 h 1805510"/>
              <a:gd name="connsiteX695" fmla="*/ 1312345 w 2076801"/>
              <a:gd name="connsiteY695" fmla="*/ 796298 h 1805510"/>
              <a:gd name="connsiteX696" fmla="*/ 1302858 w 2076801"/>
              <a:gd name="connsiteY696" fmla="*/ 823753 h 1805510"/>
              <a:gd name="connsiteX697" fmla="*/ 1308801 w 2076801"/>
              <a:gd name="connsiteY697" fmla="*/ 834507 h 1805510"/>
              <a:gd name="connsiteX698" fmla="*/ 1316134 w 2076801"/>
              <a:gd name="connsiteY698" fmla="*/ 845790 h 1805510"/>
              <a:gd name="connsiteX699" fmla="*/ 1325050 w 2076801"/>
              <a:gd name="connsiteY699" fmla="*/ 857637 h 1805510"/>
              <a:gd name="connsiteX700" fmla="*/ 1335216 w 2076801"/>
              <a:gd name="connsiteY700" fmla="*/ 869486 h 1805510"/>
              <a:gd name="connsiteX701" fmla="*/ 1335568 w 2076801"/>
              <a:gd name="connsiteY701" fmla="*/ 869838 h 1805510"/>
              <a:gd name="connsiteX702" fmla="*/ 1380466 w 2076801"/>
              <a:gd name="connsiteY702" fmla="*/ 820202 h 1805510"/>
              <a:gd name="connsiteX703" fmla="*/ 1371631 w 2076801"/>
              <a:gd name="connsiteY703" fmla="*/ 807989 h 1805510"/>
              <a:gd name="connsiteX704" fmla="*/ 1361215 w 2076801"/>
              <a:gd name="connsiteY704" fmla="*/ 789936 h 1805510"/>
              <a:gd name="connsiteX705" fmla="*/ 1359049 w 2076801"/>
              <a:gd name="connsiteY705" fmla="*/ 785535 h 1805510"/>
              <a:gd name="connsiteX706" fmla="*/ 1359215 w 2076801"/>
              <a:gd name="connsiteY706" fmla="*/ 797947 h 1805510"/>
              <a:gd name="connsiteX707" fmla="*/ 1358299 w 2076801"/>
              <a:gd name="connsiteY707" fmla="*/ 818708 h 1805510"/>
              <a:gd name="connsiteX708" fmla="*/ 1357132 w 2076801"/>
              <a:gd name="connsiteY708" fmla="*/ 828187 h 1805510"/>
              <a:gd name="connsiteX709" fmla="*/ 1355549 w 2076801"/>
              <a:gd name="connsiteY709" fmla="*/ 836424 h 1805510"/>
              <a:gd name="connsiteX710" fmla="*/ 1353632 w 2076801"/>
              <a:gd name="connsiteY710" fmla="*/ 843195 h 1805510"/>
              <a:gd name="connsiteX711" fmla="*/ 1351716 w 2076801"/>
              <a:gd name="connsiteY711" fmla="*/ 848046 h 1805510"/>
              <a:gd name="connsiteX712" fmla="*/ 1349799 w 2076801"/>
              <a:gd name="connsiteY712" fmla="*/ 852109 h 1805510"/>
              <a:gd name="connsiteX713" fmla="*/ 1351299 w 2076801"/>
              <a:gd name="connsiteY713" fmla="*/ 847708 h 1805510"/>
              <a:gd name="connsiteX714" fmla="*/ 1352632 w 2076801"/>
              <a:gd name="connsiteY714" fmla="*/ 842630 h 1805510"/>
              <a:gd name="connsiteX715" fmla="*/ 1353799 w 2076801"/>
              <a:gd name="connsiteY715" fmla="*/ 835861 h 1805510"/>
              <a:gd name="connsiteX716" fmla="*/ 1354549 w 2076801"/>
              <a:gd name="connsiteY716" fmla="*/ 827622 h 1805510"/>
              <a:gd name="connsiteX717" fmla="*/ 1354716 w 2076801"/>
              <a:gd name="connsiteY717" fmla="*/ 818370 h 1805510"/>
              <a:gd name="connsiteX718" fmla="*/ 1353632 w 2076801"/>
              <a:gd name="connsiteY718" fmla="*/ 798398 h 1805510"/>
              <a:gd name="connsiteX719" fmla="*/ 1348049 w 2076801"/>
              <a:gd name="connsiteY719" fmla="*/ 761614 h 1805510"/>
              <a:gd name="connsiteX720" fmla="*/ 915118 w 2076801"/>
              <a:gd name="connsiteY720" fmla="*/ 749870 h 1805510"/>
              <a:gd name="connsiteX721" fmla="*/ 894248 w 2076801"/>
              <a:gd name="connsiteY721" fmla="*/ 768384 h 1805510"/>
              <a:gd name="connsiteX722" fmla="*/ 866906 w 2076801"/>
              <a:gd name="connsiteY722" fmla="*/ 808779 h 1805510"/>
              <a:gd name="connsiteX723" fmla="*/ 854539 w 2076801"/>
              <a:gd name="connsiteY723" fmla="*/ 846379 h 1805510"/>
              <a:gd name="connsiteX724" fmla="*/ 854713 w 2076801"/>
              <a:gd name="connsiteY724" fmla="*/ 862235 h 1805510"/>
              <a:gd name="connsiteX725" fmla="*/ 855630 w 2076801"/>
              <a:gd name="connsiteY725" fmla="*/ 872616 h 1805510"/>
              <a:gd name="connsiteX726" fmla="*/ 856963 w 2076801"/>
              <a:gd name="connsiteY726" fmla="*/ 881756 h 1805510"/>
              <a:gd name="connsiteX727" fmla="*/ 858630 w 2076801"/>
              <a:gd name="connsiteY727" fmla="*/ 889316 h 1805510"/>
              <a:gd name="connsiteX728" fmla="*/ 860297 w 2076801"/>
              <a:gd name="connsiteY728" fmla="*/ 894957 h 1805510"/>
              <a:gd name="connsiteX729" fmla="*/ 861880 w 2076801"/>
              <a:gd name="connsiteY729" fmla="*/ 899809 h 1805510"/>
              <a:gd name="connsiteX730" fmla="*/ 860047 w 2076801"/>
              <a:gd name="connsiteY730" fmla="*/ 895069 h 1805510"/>
              <a:gd name="connsiteX731" fmla="*/ 858130 w 2076801"/>
              <a:gd name="connsiteY731" fmla="*/ 889540 h 1805510"/>
              <a:gd name="connsiteX732" fmla="*/ 856047 w 2076801"/>
              <a:gd name="connsiteY732" fmla="*/ 882094 h 1805510"/>
              <a:gd name="connsiteX733" fmla="*/ 854213 w 2076801"/>
              <a:gd name="connsiteY733" fmla="*/ 872954 h 1805510"/>
              <a:gd name="connsiteX734" fmla="*/ 852797 w 2076801"/>
              <a:gd name="connsiteY734" fmla="*/ 862574 h 1805510"/>
              <a:gd name="connsiteX735" fmla="*/ 852260 w 2076801"/>
              <a:gd name="connsiteY735" fmla="*/ 853306 h 1805510"/>
              <a:gd name="connsiteX736" fmla="*/ 849240 w 2076801"/>
              <a:gd name="connsiteY736" fmla="*/ 862489 h 1805510"/>
              <a:gd name="connsiteX737" fmla="*/ 846490 w 2076801"/>
              <a:gd name="connsiteY737" fmla="*/ 880543 h 1805510"/>
              <a:gd name="connsiteX738" fmla="*/ 846907 w 2076801"/>
              <a:gd name="connsiteY738" fmla="*/ 881221 h 1805510"/>
              <a:gd name="connsiteX739" fmla="*/ 860989 w 2076801"/>
              <a:gd name="connsiteY739" fmla="*/ 906495 h 1805510"/>
              <a:gd name="connsiteX740" fmla="*/ 872572 w 2076801"/>
              <a:gd name="connsiteY740" fmla="*/ 931997 h 1805510"/>
              <a:gd name="connsiteX741" fmla="*/ 873862 w 2076801"/>
              <a:gd name="connsiteY741" fmla="*/ 933105 h 1805510"/>
              <a:gd name="connsiteX742" fmla="*/ 884545 w 2076801"/>
              <a:gd name="connsiteY742" fmla="*/ 908386 h 1805510"/>
              <a:gd name="connsiteX743" fmla="*/ 909961 w 2076801"/>
              <a:gd name="connsiteY743" fmla="*/ 817100 h 1805510"/>
              <a:gd name="connsiteX744" fmla="*/ 915867 w 2076801"/>
              <a:gd name="connsiteY744" fmla="*/ 762600 h 1805510"/>
              <a:gd name="connsiteX745" fmla="*/ 713886 w 2076801"/>
              <a:gd name="connsiteY745" fmla="*/ 739902 h 1805510"/>
              <a:gd name="connsiteX746" fmla="*/ 708080 w 2076801"/>
              <a:gd name="connsiteY746" fmla="*/ 750104 h 1805510"/>
              <a:gd name="connsiteX747" fmla="*/ 701164 w 2076801"/>
              <a:gd name="connsiteY747" fmla="*/ 764999 h 1805510"/>
              <a:gd name="connsiteX748" fmla="*/ 694831 w 2076801"/>
              <a:gd name="connsiteY748" fmla="*/ 781135 h 1805510"/>
              <a:gd name="connsiteX749" fmla="*/ 689331 w 2076801"/>
              <a:gd name="connsiteY749" fmla="*/ 797835 h 1805510"/>
              <a:gd name="connsiteX750" fmla="*/ 689081 w 2076801"/>
              <a:gd name="connsiteY750" fmla="*/ 798624 h 1805510"/>
              <a:gd name="connsiteX751" fmla="*/ 690197 w 2076801"/>
              <a:gd name="connsiteY751" fmla="*/ 803581 h 1805510"/>
              <a:gd name="connsiteX752" fmla="*/ 690638 w 2076801"/>
              <a:gd name="connsiteY752" fmla="*/ 803899 h 1805510"/>
              <a:gd name="connsiteX753" fmla="*/ 702221 w 2076801"/>
              <a:gd name="connsiteY753" fmla="*/ 810782 h 1805510"/>
              <a:gd name="connsiteX754" fmla="*/ 712887 w 2076801"/>
              <a:gd name="connsiteY754" fmla="*/ 815972 h 1805510"/>
              <a:gd name="connsiteX755" fmla="*/ 715096 w 2076801"/>
              <a:gd name="connsiteY755" fmla="*/ 816924 h 1805510"/>
              <a:gd name="connsiteX756" fmla="*/ 715080 w 2076801"/>
              <a:gd name="connsiteY756" fmla="*/ 816452 h 1805510"/>
              <a:gd name="connsiteX757" fmla="*/ 715330 w 2076801"/>
              <a:gd name="connsiteY757" fmla="*/ 794900 h 1805510"/>
              <a:gd name="connsiteX758" fmla="*/ 716913 w 2076801"/>
              <a:gd name="connsiteY758" fmla="*/ 771882 h 1805510"/>
              <a:gd name="connsiteX759" fmla="*/ 719830 w 2076801"/>
              <a:gd name="connsiteY759" fmla="*/ 748299 h 1805510"/>
              <a:gd name="connsiteX760" fmla="*/ 720135 w 2076801"/>
              <a:gd name="connsiteY760" fmla="*/ 746325 h 1805510"/>
              <a:gd name="connsiteX761" fmla="*/ 717470 w 2076801"/>
              <a:gd name="connsiteY761" fmla="*/ 743869 h 1805510"/>
              <a:gd name="connsiteX762" fmla="*/ 1564916 w 2076801"/>
              <a:gd name="connsiteY762" fmla="*/ 736496 h 1805510"/>
              <a:gd name="connsiteX763" fmla="*/ 1558666 w 2076801"/>
              <a:gd name="connsiteY763" fmla="*/ 766736 h 1805510"/>
              <a:gd name="connsiteX764" fmla="*/ 1550083 w 2076801"/>
              <a:gd name="connsiteY764" fmla="*/ 795170 h 1805510"/>
              <a:gd name="connsiteX765" fmla="*/ 1539834 w 2076801"/>
              <a:gd name="connsiteY765" fmla="*/ 820108 h 1805510"/>
              <a:gd name="connsiteX766" fmla="*/ 1528751 w 2076801"/>
              <a:gd name="connsiteY766" fmla="*/ 840756 h 1805510"/>
              <a:gd name="connsiteX767" fmla="*/ 1520375 w 2076801"/>
              <a:gd name="connsiteY767" fmla="*/ 853538 h 1805510"/>
              <a:gd name="connsiteX768" fmla="*/ 1520957 w 2076801"/>
              <a:gd name="connsiteY768" fmla="*/ 864408 h 1805510"/>
              <a:gd name="connsiteX769" fmla="*/ 1521041 w 2076801"/>
              <a:gd name="connsiteY769" fmla="*/ 876594 h 1805510"/>
              <a:gd name="connsiteX770" fmla="*/ 1520457 w 2076801"/>
              <a:gd name="connsiteY770" fmla="*/ 864408 h 1805510"/>
              <a:gd name="connsiteX771" fmla="*/ 1519536 w 2076801"/>
              <a:gd name="connsiteY771" fmla="*/ 854818 h 1805510"/>
              <a:gd name="connsiteX772" fmla="*/ 1518251 w 2076801"/>
              <a:gd name="connsiteY772" fmla="*/ 856779 h 1805510"/>
              <a:gd name="connsiteX773" fmla="*/ 1509335 w 2076801"/>
              <a:gd name="connsiteY773" fmla="*/ 868063 h 1805510"/>
              <a:gd name="connsiteX774" fmla="*/ 1501169 w 2076801"/>
              <a:gd name="connsiteY774" fmla="*/ 877202 h 1805510"/>
              <a:gd name="connsiteX775" fmla="*/ 1508668 w 2076801"/>
              <a:gd name="connsiteY775" fmla="*/ 867160 h 1805510"/>
              <a:gd name="connsiteX776" fmla="*/ 1516668 w 2076801"/>
              <a:gd name="connsiteY776" fmla="*/ 854974 h 1805510"/>
              <a:gd name="connsiteX777" fmla="*/ 1519118 w 2076801"/>
              <a:gd name="connsiteY777" fmla="*/ 850492 h 1805510"/>
              <a:gd name="connsiteX778" fmla="*/ 1516124 w 2076801"/>
              <a:gd name="connsiteY778" fmla="*/ 832926 h 1805510"/>
              <a:gd name="connsiteX779" fmla="*/ 1510958 w 2076801"/>
              <a:gd name="connsiteY779" fmla="*/ 812841 h 1805510"/>
              <a:gd name="connsiteX780" fmla="*/ 1507639 w 2076801"/>
              <a:gd name="connsiteY780" fmla="*/ 803994 h 1805510"/>
              <a:gd name="connsiteX781" fmla="*/ 1501252 w 2076801"/>
              <a:gd name="connsiteY781" fmla="*/ 808936 h 1805510"/>
              <a:gd name="connsiteX782" fmla="*/ 1492002 w 2076801"/>
              <a:gd name="connsiteY782" fmla="*/ 817738 h 1805510"/>
              <a:gd name="connsiteX783" fmla="*/ 1483586 w 2076801"/>
              <a:gd name="connsiteY783" fmla="*/ 827104 h 1805510"/>
              <a:gd name="connsiteX784" fmla="*/ 1476337 w 2076801"/>
              <a:gd name="connsiteY784" fmla="*/ 836920 h 1805510"/>
              <a:gd name="connsiteX785" fmla="*/ 1470504 w 2076801"/>
              <a:gd name="connsiteY785" fmla="*/ 846511 h 1805510"/>
              <a:gd name="connsiteX786" fmla="*/ 1466337 w 2076801"/>
              <a:gd name="connsiteY786" fmla="*/ 855425 h 1805510"/>
              <a:gd name="connsiteX787" fmla="*/ 1463587 w 2076801"/>
              <a:gd name="connsiteY787" fmla="*/ 862647 h 1805510"/>
              <a:gd name="connsiteX788" fmla="*/ 1461421 w 2076801"/>
              <a:gd name="connsiteY788" fmla="*/ 869191 h 1805510"/>
              <a:gd name="connsiteX789" fmla="*/ 1463171 w 2076801"/>
              <a:gd name="connsiteY789" fmla="*/ 862421 h 1805510"/>
              <a:gd name="connsiteX790" fmla="*/ 1465420 w 2076801"/>
              <a:gd name="connsiteY790" fmla="*/ 854748 h 1805510"/>
              <a:gd name="connsiteX791" fmla="*/ 1469087 w 2076801"/>
              <a:gd name="connsiteY791" fmla="*/ 845157 h 1805510"/>
              <a:gd name="connsiteX792" fmla="*/ 1474420 w 2076801"/>
              <a:gd name="connsiteY792" fmla="*/ 834664 h 1805510"/>
              <a:gd name="connsiteX793" fmla="*/ 1481170 w 2076801"/>
              <a:gd name="connsiteY793" fmla="*/ 823718 h 1805510"/>
              <a:gd name="connsiteX794" fmla="*/ 1482293 w 2076801"/>
              <a:gd name="connsiteY794" fmla="*/ 822213 h 1805510"/>
              <a:gd name="connsiteX795" fmla="*/ 1482293 w 2076801"/>
              <a:gd name="connsiteY795" fmla="*/ 820176 h 1805510"/>
              <a:gd name="connsiteX796" fmla="*/ 1481876 w 2076801"/>
              <a:gd name="connsiteY796" fmla="*/ 809343 h 1805510"/>
              <a:gd name="connsiteX797" fmla="*/ 1477210 w 2076801"/>
              <a:gd name="connsiteY797" fmla="*/ 777185 h 1805510"/>
              <a:gd name="connsiteX798" fmla="*/ 1475558 w 2076801"/>
              <a:gd name="connsiteY798" fmla="*/ 770663 h 1805510"/>
              <a:gd name="connsiteX799" fmla="*/ 1473837 w 2076801"/>
              <a:gd name="connsiteY799" fmla="*/ 772490 h 1805510"/>
              <a:gd name="connsiteX800" fmla="*/ 1473920 w 2076801"/>
              <a:gd name="connsiteY800" fmla="*/ 772490 h 1805510"/>
              <a:gd name="connsiteX801" fmla="*/ 1462504 w 2076801"/>
              <a:gd name="connsiteY801" fmla="*/ 782871 h 1805510"/>
              <a:gd name="connsiteX802" fmla="*/ 1461254 w 2076801"/>
              <a:gd name="connsiteY802" fmla="*/ 784902 h 1805510"/>
              <a:gd name="connsiteX803" fmla="*/ 1457837 w 2076801"/>
              <a:gd name="connsiteY803" fmla="*/ 790770 h 1805510"/>
              <a:gd name="connsiteX804" fmla="*/ 1446338 w 2076801"/>
              <a:gd name="connsiteY804" fmla="*/ 813563 h 1805510"/>
              <a:gd name="connsiteX805" fmla="*/ 1432589 w 2076801"/>
              <a:gd name="connsiteY805" fmla="*/ 848316 h 1805510"/>
              <a:gd name="connsiteX806" fmla="*/ 1429421 w 2076801"/>
              <a:gd name="connsiteY806" fmla="*/ 858647 h 1805510"/>
              <a:gd name="connsiteX807" fmla="*/ 1430545 w 2076801"/>
              <a:gd name="connsiteY807" fmla="*/ 859669 h 1805510"/>
              <a:gd name="connsiteX808" fmla="*/ 1457044 w 2076801"/>
              <a:gd name="connsiteY808" fmla="*/ 885508 h 1805510"/>
              <a:gd name="connsiteX809" fmla="*/ 1478043 w 2076801"/>
              <a:gd name="connsiteY809" fmla="*/ 915747 h 1805510"/>
              <a:gd name="connsiteX810" fmla="*/ 1484722 w 2076801"/>
              <a:gd name="connsiteY810" fmla="*/ 937061 h 1805510"/>
              <a:gd name="connsiteX811" fmla="*/ 1490774 w 2076801"/>
              <a:gd name="connsiteY811" fmla="*/ 931012 h 1805510"/>
              <a:gd name="connsiteX812" fmla="*/ 1515335 w 2076801"/>
              <a:gd name="connsiteY812" fmla="*/ 913537 h 1805510"/>
              <a:gd name="connsiteX813" fmla="*/ 1517277 w 2076801"/>
              <a:gd name="connsiteY813" fmla="*/ 912551 h 1805510"/>
              <a:gd name="connsiteX814" fmla="*/ 1518374 w 2076801"/>
              <a:gd name="connsiteY814" fmla="*/ 910896 h 1805510"/>
              <a:gd name="connsiteX815" fmla="*/ 1534040 w 2076801"/>
              <a:gd name="connsiteY815" fmla="*/ 880430 h 1805510"/>
              <a:gd name="connsiteX816" fmla="*/ 1546956 w 2076801"/>
              <a:gd name="connsiteY816" fmla="*/ 848950 h 1805510"/>
              <a:gd name="connsiteX817" fmla="*/ 1564622 w 2076801"/>
              <a:gd name="connsiteY817" fmla="*/ 789823 h 1805510"/>
              <a:gd name="connsiteX818" fmla="*/ 1570591 w 2076801"/>
              <a:gd name="connsiteY818" fmla="*/ 760190 h 1805510"/>
              <a:gd name="connsiteX819" fmla="*/ 1201053 w 2076801"/>
              <a:gd name="connsiteY819" fmla="*/ 733297 h 1805510"/>
              <a:gd name="connsiteX820" fmla="*/ 1201017 w 2076801"/>
              <a:gd name="connsiteY820" fmla="*/ 733449 h 1805510"/>
              <a:gd name="connsiteX821" fmla="*/ 1197350 w 2076801"/>
              <a:gd name="connsiteY821" fmla="*/ 745522 h 1805510"/>
              <a:gd name="connsiteX822" fmla="*/ 1180018 w 2076801"/>
              <a:gd name="connsiteY822" fmla="*/ 792688 h 1805510"/>
              <a:gd name="connsiteX823" fmla="*/ 1165447 w 2076801"/>
              <a:gd name="connsiteY823" fmla="*/ 822993 h 1805510"/>
              <a:gd name="connsiteX824" fmla="*/ 1168475 w 2076801"/>
              <a:gd name="connsiteY824" fmla="*/ 829766 h 1805510"/>
              <a:gd name="connsiteX825" fmla="*/ 1168558 w 2076801"/>
              <a:gd name="connsiteY825" fmla="*/ 829766 h 1805510"/>
              <a:gd name="connsiteX826" fmla="*/ 1168558 w 2076801"/>
              <a:gd name="connsiteY826" fmla="*/ 829880 h 1805510"/>
              <a:gd name="connsiteX827" fmla="*/ 1172224 w 2076801"/>
              <a:gd name="connsiteY827" fmla="*/ 838117 h 1805510"/>
              <a:gd name="connsiteX828" fmla="*/ 1179307 w 2076801"/>
              <a:gd name="connsiteY828" fmla="*/ 855155 h 1805510"/>
              <a:gd name="connsiteX829" fmla="*/ 1183270 w 2076801"/>
              <a:gd name="connsiteY829" fmla="*/ 866029 h 1805510"/>
              <a:gd name="connsiteX830" fmla="*/ 1183517 w 2076801"/>
              <a:gd name="connsiteY830" fmla="*/ 853282 h 1805510"/>
              <a:gd name="connsiteX831" fmla="*/ 1185017 w 2076801"/>
              <a:gd name="connsiteY831" fmla="*/ 839628 h 1805510"/>
              <a:gd name="connsiteX832" fmla="*/ 1187934 w 2076801"/>
              <a:gd name="connsiteY832" fmla="*/ 825862 h 1805510"/>
              <a:gd name="connsiteX833" fmla="*/ 1192017 w 2076801"/>
              <a:gd name="connsiteY833" fmla="*/ 812660 h 1805510"/>
              <a:gd name="connsiteX834" fmla="*/ 1197100 w 2076801"/>
              <a:gd name="connsiteY834" fmla="*/ 800474 h 1805510"/>
              <a:gd name="connsiteX835" fmla="*/ 1202767 w 2076801"/>
              <a:gd name="connsiteY835" fmla="*/ 789868 h 1805510"/>
              <a:gd name="connsiteX836" fmla="*/ 1203856 w 2076801"/>
              <a:gd name="connsiteY836" fmla="*/ 788155 h 1805510"/>
              <a:gd name="connsiteX837" fmla="*/ 1200942 w 2076801"/>
              <a:gd name="connsiteY837" fmla="*/ 752586 h 1805510"/>
              <a:gd name="connsiteX838" fmla="*/ 724663 w 2076801"/>
              <a:gd name="connsiteY838" fmla="*/ 721782 h 1805510"/>
              <a:gd name="connsiteX839" fmla="*/ 722080 w 2076801"/>
              <a:gd name="connsiteY839" fmla="*/ 725505 h 1805510"/>
              <a:gd name="connsiteX840" fmla="*/ 718583 w 2076801"/>
              <a:gd name="connsiteY840" fmla="*/ 731649 h 1805510"/>
              <a:gd name="connsiteX841" fmla="*/ 721831 w 2076801"/>
              <a:gd name="connsiteY841" fmla="*/ 735622 h 1805510"/>
              <a:gd name="connsiteX842" fmla="*/ 723996 w 2076801"/>
              <a:gd name="connsiteY842" fmla="*/ 724942 h 1805510"/>
              <a:gd name="connsiteX843" fmla="*/ 724663 w 2076801"/>
              <a:gd name="connsiteY843" fmla="*/ 721782 h 1805510"/>
              <a:gd name="connsiteX844" fmla="*/ 962318 w 2076801"/>
              <a:gd name="connsiteY844" fmla="*/ 720654 h 1805510"/>
              <a:gd name="connsiteX845" fmla="*/ 928778 w 2076801"/>
              <a:gd name="connsiteY845" fmla="*/ 739063 h 1805510"/>
              <a:gd name="connsiteX846" fmla="*/ 928627 w 2076801"/>
              <a:gd name="connsiteY846" fmla="*/ 748496 h 1805510"/>
              <a:gd name="connsiteX847" fmla="*/ 927877 w 2076801"/>
              <a:gd name="connsiteY847" fmla="*/ 763728 h 1805510"/>
              <a:gd name="connsiteX848" fmla="*/ 926627 w 2076801"/>
              <a:gd name="connsiteY848" fmla="*/ 778623 h 1805510"/>
              <a:gd name="connsiteX849" fmla="*/ 924543 w 2076801"/>
              <a:gd name="connsiteY849" fmla="*/ 793066 h 1805510"/>
              <a:gd name="connsiteX850" fmla="*/ 919460 w 2076801"/>
              <a:gd name="connsiteY850" fmla="*/ 820598 h 1805510"/>
              <a:gd name="connsiteX851" fmla="*/ 889712 w 2076801"/>
              <a:gd name="connsiteY851" fmla="*/ 912108 h 1805510"/>
              <a:gd name="connsiteX852" fmla="*/ 877803 w 2076801"/>
              <a:gd name="connsiteY852" fmla="*/ 936491 h 1805510"/>
              <a:gd name="connsiteX853" fmla="*/ 885572 w 2076801"/>
              <a:gd name="connsiteY853" fmla="*/ 943167 h 1805510"/>
              <a:gd name="connsiteX854" fmla="*/ 892821 w 2076801"/>
              <a:gd name="connsiteY854" fmla="*/ 950614 h 1805510"/>
              <a:gd name="connsiteX855" fmla="*/ 900571 w 2076801"/>
              <a:gd name="connsiteY855" fmla="*/ 959528 h 1805510"/>
              <a:gd name="connsiteX856" fmla="*/ 908404 w 2076801"/>
              <a:gd name="connsiteY856" fmla="*/ 969797 h 1805510"/>
              <a:gd name="connsiteX857" fmla="*/ 915820 w 2076801"/>
              <a:gd name="connsiteY857" fmla="*/ 981194 h 1805510"/>
              <a:gd name="connsiteX858" fmla="*/ 922320 w 2076801"/>
              <a:gd name="connsiteY858" fmla="*/ 993606 h 1805510"/>
              <a:gd name="connsiteX859" fmla="*/ 927570 w 2076801"/>
              <a:gd name="connsiteY859" fmla="*/ 1006356 h 1805510"/>
              <a:gd name="connsiteX860" fmla="*/ 931486 w 2076801"/>
              <a:gd name="connsiteY860" fmla="*/ 1018994 h 1805510"/>
              <a:gd name="connsiteX861" fmla="*/ 933986 w 2076801"/>
              <a:gd name="connsiteY861" fmla="*/ 1030729 h 1805510"/>
              <a:gd name="connsiteX862" fmla="*/ 935403 w 2076801"/>
              <a:gd name="connsiteY862" fmla="*/ 1040884 h 1805510"/>
              <a:gd name="connsiteX863" fmla="*/ 935653 w 2076801"/>
              <a:gd name="connsiteY863" fmla="*/ 1048783 h 1805510"/>
              <a:gd name="connsiteX864" fmla="*/ 935819 w 2076801"/>
              <a:gd name="connsiteY864" fmla="*/ 1055666 h 1805510"/>
              <a:gd name="connsiteX865" fmla="*/ 935403 w 2076801"/>
              <a:gd name="connsiteY865" fmla="*/ 1048783 h 1805510"/>
              <a:gd name="connsiteX866" fmla="*/ 934819 w 2076801"/>
              <a:gd name="connsiteY866" fmla="*/ 1040884 h 1805510"/>
              <a:gd name="connsiteX867" fmla="*/ 933069 w 2076801"/>
              <a:gd name="connsiteY867" fmla="*/ 1030955 h 1805510"/>
              <a:gd name="connsiteX868" fmla="*/ 930236 w 2076801"/>
              <a:gd name="connsiteY868" fmla="*/ 1019557 h 1805510"/>
              <a:gd name="connsiteX869" fmla="*/ 925986 w 2076801"/>
              <a:gd name="connsiteY869" fmla="*/ 1007372 h 1805510"/>
              <a:gd name="connsiteX870" fmla="*/ 920403 w 2076801"/>
              <a:gd name="connsiteY870" fmla="*/ 995185 h 1805510"/>
              <a:gd name="connsiteX871" fmla="*/ 913654 w 2076801"/>
              <a:gd name="connsiteY871" fmla="*/ 983562 h 1805510"/>
              <a:gd name="connsiteX872" fmla="*/ 906071 w 2076801"/>
              <a:gd name="connsiteY872" fmla="*/ 972956 h 1805510"/>
              <a:gd name="connsiteX873" fmla="*/ 898154 w 2076801"/>
              <a:gd name="connsiteY873" fmla="*/ 963478 h 1805510"/>
              <a:gd name="connsiteX874" fmla="*/ 890321 w 2076801"/>
              <a:gd name="connsiteY874" fmla="*/ 955354 h 1805510"/>
              <a:gd name="connsiteX875" fmla="*/ 882988 w 2076801"/>
              <a:gd name="connsiteY875" fmla="*/ 948583 h 1805510"/>
              <a:gd name="connsiteX876" fmla="*/ 877239 w 2076801"/>
              <a:gd name="connsiteY876" fmla="*/ 943845 h 1805510"/>
              <a:gd name="connsiteX877" fmla="*/ 891155 w 2076801"/>
              <a:gd name="connsiteY877" fmla="*/ 992590 h 1805510"/>
              <a:gd name="connsiteX878" fmla="*/ 894904 w 2076801"/>
              <a:gd name="connsiteY878" fmla="*/ 1017978 h 1805510"/>
              <a:gd name="connsiteX879" fmla="*/ 896154 w 2076801"/>
              <a:gd name="connsiteY879" fmla="*/ 1043028 h 1805510"/>
              <a:gd name="connsiteX880" fmla="*/ 891738 w 2076801"/>
              <a:gd name="connsiteY880" fmla="*/ 1086809 h 1805510"/>
              <a:gd name="connsiteX881" fmla="*/ 887655 w 2076801"/>
              <a:gd name="connsiteY881" fmla="*/ 1103508 h 1805510"/>
              <a:gd name="connsiteX882" fmla="*/ 883572 w 2076801"/>
              <a:gd name="connsiteY882" fmla="*/ 1115808 h 1805510"/>
              <a:gd name="connsiteX883" fmla="*/ 879489 w 2076801"/>
              <a:gd name="connsiteY883" fmla="*/ 1126189 h 1805510"/>
              <a:gd name="connsiteX884" fmla="*/ 883155 w 2076801"/>
              <a:gd name="connsiteY884" fmla="*/ 1115582 h 1805510"/>
              <a:gd name="connsiteX885" fmla="*/ 886738 w 2076801"/>
              <a:gd name="connsiteY885" fmla="*/ 1103057 h 1805510"/>
              <a:gd name="connsiteX886" fmla="*/ 890071 w 2076801"/>
              <a:gd name="connsiteY886" fmla="*/ 1086244 h 1805510"/>
              <a:gd name="connsiteX887" fmla="*/ 892571 w 2076801"/>
              <a:gd name="connsiteY887" fmla="*/ 1043254 h 1805510"/>
              <a:gd name="connsiteX888" fmla="*/ 890321 w 2076801"/>
              <a:gd name="connsiteY888" fmla="*/ 1019106 h 1805510"/>
              <a:gd name="connsiteX889" fmla="*/ 885655 w 2076801"/>
              <a:gd name="connsiteY889" fmla="*/ 994846 h 1805510"/>
              <a:gd name="connsiteX890" fmla="*/ 870963 w 2076801"/>
              <a:gd name="connsiteY890" fmla="*/ 950495 h 1805510"/>
              <a:gd name="connsiteX891" fmla="*/ 858463 w 2076801"/>
              <a:gd name="connsiteY891" fmla="*/ 976087 h 1805510"/>
              <a:gd name="connsiteX892" fmla="*/ 839319 w 2076801"/>
              <a:gd name="connsiteY892" fmla="*/ 1008706 h 1805510"/>
              <a:gd name="connsiteX893" fmla="*/ 834324 w 2076801"/>
              <a:gd name="connsiteY893" fmla="*/ 1042012 h 1805510"/>
              <a:gd name="connsiteX894" fmla="*/ 834574 w 2076801"/>
              <a:gd name="connsiteY894" fmla="*/ 1041899 h 1805510"/>
              <a:gd name="connsiteX895" fmla="*/ 835824 w 2076801"/>
              <a:gd name="connsiteY895" fmla="*/ 1046299 h 1805510"/>
              <a:gd name="connsiteX896" fmla="*/ 838907 w 2076801"/>
              <a:gd name="connsiteY896" fmla="*/ 1058937 h 1805510"/>
              <a:gd name="connsiteX897" fmla="*/ 842490 w 2076801"/>
              <a:gd name="connsiteY897" fmla="*/ 1078570 h 1805510"/>
              <a:gd name="connsiteX898" fmla="*/ 845824 w 2076801"/>
              <a:gd name="connsiteY898" fmla="*/ 1104298 h 1805510"/>
              <a:gd name="connsiteX899" fmla="*/ 846990 w 2076801"/>
              <a:gd name="connsiteY899" fmla="*/ 1119080 h 1805510"/>
              <a:gd name="connsiteX900" fmla="*/ 847907 w 2076801"/>
              <a:gd name="connsiteY900" fmla="*/ 1134989 h 1805510"/>
              <a:gd name="connsiteX901" fmla="*/ 848407 w 2076801"/>
              <a:gd name="connsiteY901" fmla="*/ 1151803 h 1805510"/>
              <a:gd name="connsiteX902" fmla="*/ 848157 w 2076801"/>
              <a:gd name="connsiteY902" fmla="*/ 1169293 h 1805510"/>
              <a:gd name="connsiteX903" fmla="*/ 846240 w 2076801"/>
              <a:gd name="connsiteY903" fmla="*/ 1205738 h 1805510"/>
              <a:gd name="connsiteX904" fmla="*/ 841907 w 2076801"/>
              <a:gd name="connsiteY904" fmla="*/ 1242974 h 1805510"/>
              <a:gd name="connsiteX905" fmla="*/ 835241 w 2076801"/>
              <a:gd name="connsiteY905" fmla="*/ 1279533 h 1805510"/>
              <a:gd name="connsiteX906" fmla="*/ 826908 w 2076801"/>
              <a:gd name="connsiteY906" fmla="*/ 1314061 h 1805510"/>
              <a:gd name="connsiteX907" fmla="*/ 823908 w 2076801"/>
              <a:gd name="connsiteY907" fmla="*/ 1324103 h 1805510"/>
              <a:gd name="connsiteX908" fmla="*/ 824241 w 2076801"/>
              <a:gd name="connsiteY908" fmla="*/ 1325007 h 1805510"/>
              <a:gd name="connsiteX909" fmla="*/ 833074 w 2076801"/>
              <a:gd name="connsiteY909" fmla="*/ 1344752 h 1805510"/>
              <a:gd name="connsiteX910" fmla="*/ 839907 w 2076801"/>
              <a:gd name="connsiteY910" fmla="*/ 1357278 h 1805510"/>
              <a:gd name="connsiteX911" fmla="*/ 845824 w 2076801"/>
              <a:gd name="connsiteY911" fmla="*/ 1332453 h 1805510"/>
              <a:gd name="connsiteX912" fmla="*/ 854823 w 2076801"/>
              <a:gd name="connsiteY912" fmla="*/ 1305260 h 1805510"/>
              <a:gd name="connsiteX913" fmla="*/ 903071 w 2076801"/>
              <a:gd name="connsiteY913" fmla="*/ 1217361 h 1805510"/>
              <a:gd name="connsiteX914" fmla="*/ 921987 w 2076801"/>
              <a:gd name="connsiteY914" fmla="*/ 1194004 h 1805510"/>
              <a:gd name="connsiteX915" fmla="*/ 926820 w 2076801"/>
              <a:gd name="connsiteY915" fmla="*/ 1178432 h 1805510"/>
              <a:gd name="connsiteX916" fmla="*/ 973401 w 2076801"/>
              <a:gd name="connsiteY916" fmla="*/ 1049460 h 1805510"/>
              <a:gd name="connsiteX917" fmla="*/ 993983 w 2076801"/>
              <a:gd name="connsiteY917" fmla="*/ 983789 h 1805510"/>
              <a:gd name="connsiteX918" fmla="*/ 1006566 w 2076801"/>
              <a:gd name="connsiteY918" fmla="*/ 916200 h 1805510"/>
              <a:gd name="connsiteX919" fmla="*/ 1008899 w 2076801"/>
              <a:gd name="connsiteY919" fmla="*/ 882010 h 1805510"/>
              <a:gd name="connsiteX920" fmla="*/ 1008732 w 2076801"/>
              <a:gd name="connsiteY920" fmla="*/ 864859 h 1805510"/>
              <a:gd name="connsiteX921" fmla="*/ 1008566 w 2076801"/>
              <a:gd name="connsiteY921" fmla="*/ 856283 h 1805510"/>
              <a:gd name="connsiteX922" fmla="*/ 1007899 w 2076801"/>
              <a:gd name="connsiteY922" fmla="*/ 847820 h 1805510"/>
              <a:gd name="connsiteX923" fmla="*/ 998233 w 2076801"/>
              <a:gd name="connsiteY923" fmla="*/ 781021 h 1805510"/>
              <a:gd name="connsiteX924" fmla="*/ 990067 w 2076801"/>
              <a:gd name="connsiteY924" fmla="*/ 749653 h 1805510"/>
              <a:gd name="connsiteX925" fmla="*/ 981900 w 2076801"/>
              <a:gd name="connsiteY925" fmla="*/ 723926 h 1805510"/>
              <a:gd name="connsiteX926" fmla="*/ 980900 w 2076801"/>
              <a:gd name="connsiteY926" fmla="*/ 725054 h 1805510"/>
              <a:gd name="connsiteX927" fmla="*/ 974234 w 2076801"/>
              <a:gd name="connsiteY927" fmla="*/ 733630 h 1805510"/>
              <a:gd name="connsiteX928" fmla="*/ 966151 w 2076801"/>
              <a:gd name="connsiteY928" fmla="*/ 745703 h 1805510"/>
              <a:gd name="connsiteX929" fmla="*/ 957485 w 2076801"/>
              <a:gd name="connsiteY929" fmla="*/ 761163 h 1805510"/>
              <a:gd name="connsiteX930" fmla="*/ 950568 w 2076801"/>
              <a:gd name="connsiteY930" fmla="*/ 776169 h 1805510"/>
              <a:gd name="connsiteX931" fmla="*/ 952318 w 2076801"/>
              <a:gd name="connsiteY931" fmla="*/ 780682 h 1805510"/>
              <a:gd name="connsiteX932" fmla="*/ 960568 w 2076801"/>
              <a:gd name="connsiteY932" fmla="*/ 804718 h 1805510"/>
              <a:gd name="connsiteX933" fmla="*/ 969568 w 2076801"/>
              <a:gd name="connsiteY933" fmla="*/ 840035 h 1805510"/>
              <a:gd name="connsiteX934" fmla="*/ 973317 w 2076801"/>
              <a:gd name="connsiteY934" fmla="*/ 860458 h 1805510"/>
              <a:gd name="connsiteX935" fmla="*/ 975901 w 2076801"/>
              <a:gd name="connsiteY935" fmla="*/ 881898 h 1805510"/>
              <a:gd name="connsiteX936" fmla="*/ 977151 w 2076801"/>
              <a:gd name="connsiteY936" fmla="*/ 903450 h 1805510"/>
              <a:gd name="connsiteX937" fmla="*/ 976901 w 2076801"/>
              <a:gd name="connsiteY937" fmla="*/ 924437 h 1805510"/>
              <a:gd name="connsiteX938" fmla="*/ 976401 w 2076801"/>
              <a:gd name="connsiteY938" fmla="*/ 934366 h 1805510"/>
              <a:gd name="connsiteX939" fmla="*/ 975317 w 2076801"/>
              <a:gd name="connsiteY939" fmla="*/ 943845 h 1805510"/>
              <a:gd name="connsiteX940" fmla="*/ 972651 w 2076801"/>
              <a:gd name="connsiteY940" fmla="*/ 960882 h 1805510"/>
              <a:gd name="connsiteX941" fmla="*/ 969568 w 2076801"/>
              <a:gd name="connsiteY941" fmla="*/ 974987 h 1805510"/>
              <a:gd name="connsiteX942" fmla="*/ 966234 w 2076801"/>
              <a:gd name="connsiteY942" fmla="*/ 985369 h 1805510"/>
              <a:gd name="connsiteX943" fmla="*/ 963318 w 2076801"/>
              <a:gd name="connsiteY943" fmla="*/ 994395 h 1805510"/>
              <a:gd name="connsiteX944" fmla="*/ 965734 w 2076801"/>
              <a:gd name="connsiteY944" fmla="*/ 985143 h 1805510"/>
              <a:gd name="connsiteX945" fmla="*/ 968484 w 2076801"/>
              <a:gd name="connsiteY945" fmla="*/ 974536 h 1805510"/>
              <a:gd name="connsiteX946" fmla="*/ 970817 w 2076801"/>
              <a:gd name="connsiteY946" fmla="*/ 960319 h 1805510"/>
              <a:gd name="connsiteX947" fmla="*/ 972651 w 2076801"/>
              <a:gd name="connsiteY947" fmla="*/ 943280 h 1805510"/>
              <a:gd name="connsiteX948" fmla="*/ 973317 w 2076801"/>
              <a:gd name="connsiteY948" fmla="*/ 933916 h 1805510"/>
              <a:gd name="connsiteX949" fmla="*/ 973401 w 2076801"/>
              <a:gd name="connsiteY949" fmla="*/ 924098 h 1805510"/>
              <a:gd name="connsiteX950" fmla="*/ 972651 w 2076801"/>
              <a:gd name="connsiteY950" fmla="*/ 903674 h 1805510"/>
              <a:gd name="connsiteX951" fmla="*/ 970401 w 2076801"/>
              <a:gd name="connsiteY951" fmla="*/ 882799 h 1805510"/>
              <a:gd name="connsiteX952" fmla="*/ 969234 w 2076801"/>
              <a:gd name="connsiteY952" fmla="*/ 875466 h 1805510"/>
              <a:gd name="connsiteX953" fmla="*/ 967984 w 2076801"/>
              <a:gd name="connsiteY953" fmla="*/ 879189 h 1805510"/>
              <a:gd name="connsiteX954" fmla="*/ 958568 w 2076801"/>
              <a:gd name="connsiteY954" fmla="*/ 912364 h 1805510"/>
              <a:gd name="connsiteX955" fmla="*/ 954735 w 2076801"/>
              <a:gd name="connsiteY955" fmla="*/ 930643 h 1805510"/>
              <a:gd name="connsiteX956" fmla="*/ 952652 w 2076801"/>
              <a:gd name="connsiteY956" fmla="*/ 947004 h 1805510"/>
              <a:gd name="connsiteX957" fmla="*/ 952402 w 2076801"/>
              <a:gd name="connsiteY957" fmla="*/ 953661 h 1805510"/>
              <a:gd name="connsiteX958" fmla="*/ 952485 w 2076801"/>
              <a:gd name="connsiteY958" fmla="*/ 958739 h 1805510"/>
              <a:gd name="connsiteX959" fmla="*/ 952818 w 2076801"/>
              <a:gd name="connsiteY959" fmla="*/ 963140 h 1805510"/>
              <a:gd name="connsiteX960" fmla="*/ 952235 w 2076801"/>
              <a:gd name="connsiteY960" fmla="*/ 958739 h 1805510"/>
              <a:gd name="connsiteX961" fmla="*/ 951818 w 2076801"/>
              <a:gd name="connsiteY961" fmla="*/ 953661 h 1805510"/>
              <a:gd name="connsiteX962" fmla="*/ 951735 w 2076801"/>
              <a:gd name="connsiteY962" fmla="*/ 947004 h 1805510"/>
              <a:gd name="connsiteX963" fmla="*/ 952902 w 2076801"/>
              <a:gd name="connsiteY963" fmla="*/ 930304 h 1805510"/>
              <a:gd name="connsiteX964" fmla="*/ 955735 w 2076801"/>
              <a:gd name="connsiteY964" fmla="*/ 911460 h 1805510"/>
              <a:gd name="connsiteX965" fmla="*/ 966984 w 2076801"/>
              <a:gd name="connsiteY965" fmla="*/ 864069 h 1805510"/>
              <a:gd name="connsiteX966" fmla="*/ 966734 w 2076801"/>
              <a:gd name="connsiteY966" fmla="*/ 862603 h 1805510"/>
              <a:gd name="connsiteX967" fmla="*/ 962151 w 2076801"/>
              <a:gd name="connsiteY967" fmla="*/ 843195 h 1805510"/>
              <a:gd name="connsiteX968" fmla="*/ 951818 w 2076801"/>
              <a:gd name="connsiteY968" fmla="*/ 810020 h 1805510"/>
              <a:gd name="connsiteX969" fmla="*/ 944402 w 2076801"/>
              <a:gd name="connsiteY969" fmla="*/ 791403 h 1805510"/>
              <a:gd name="connsiteX970" fmla="*/ 941236 w 2076801"/>
              <a:gd name="connsiteY970" fmla="*/ 800768 h 1805510"/>
              <a:gd name="connsiteX971" fmla="*/ 934903 w 2076801"/>
              <a:gd name="connsiteY971" fmla="*/ 823560 h 1805510"/>
              <a:gd name="connsiteX972" fmla="*/ 930236 w 2076801"/>
              <a:gd name="connsiteY972" fmla="*/ 847145 h 1805510"/>
              <a:gd name="connsiteX973" fmla="*/ 927320 w 2076801"/>
              <a:gd name="connsiteY973" fmla="*/ 870614 h 1805510"/>
              <a:gd name="connsiteX974" fmla="*/ 925986 w 2076801"/>
              <a:gd name="connsiteY974" fmla="*/ 892955 h 1805510"/>
              <a:gd name="connsiteX975" fmla="*/ 925903 w 2076801"/>
              <a:gd name="connsiteY975" fmla="*/ 913041 h 1805510"/>
              <a:gd name="connsiteX976" fmla="*/ 926403 w 2076801"/>
              <a:gd name="connsiteY976" fmla="*/ 930078 h 1805510"/>
              <a:gd name="connsiteX977" fmla="*/ 927320 w 2076801"/>
              <a:gd name="connsiteY977" fmla="*/ 943167 h 1805510"/>
              <a:gd name="connsiteX978" fmla="*/ 928153 w 2076801"/>
              <a:gd name="connsiteY978" fmla="*/ 954677 h 1805510"/>
              <a:gd name="connsiteX979" fmla="*/ 926653 w 2076801"/>
              <a:gd name="connsiteY979" fmla="*/ 943393 h 1805510"/>
              <a:gd name="connsiteX980" fmla="*/ 924903 w 2076801"/>
              <a:gd name="connsiteY980" fmla="*/ 930418 h 1805510"/>
              <a:gd name="connsiteX981" fmla="*/ 923320 w 2076801"/>
              <a:gd name="connsiteY981" fmla="*/ 913379 h 1805510"/>
              <a:gd name="connsiteX982" fmla="*/ 922153 w 2076801"/>
              <a:gd name="connsiteY982" fmla="*/ 893069 h 1805510"/>
              <a:gd name="connsiteX983" fmla="*/ 922070 w 2076801"/>
              <a:gd name="connsiteY983" fmla="*/ 870163 h 1805510"/>
              <a:gd name="connsiteX984" fmla="*/ 923570 w 2076801"/>
              <a:gd name="connsiteY984" fmla="*/ 845677 h 1805510"/>
              <a:gd name="connsiteX985" fmla="*/ 926820 w 2076801"/>
              <a:gd name="connsiteY985" fmla="*/ 820627 h 1805510"/>
              <a:gd name="connsiteX986" fmla="*/ 931986 w 2076801"/>
              <a:gd name="connsiteY986" fmla="*/ 796028 h 1805510"/>
              <a:gd name="connsiteX987" fmla="*/ 935069 w 2076801"/>
              <a:gd name="connsiteY987" fmla="*/ 784181 h 1805510"/>
              <a:gd name="connsiteX988" fmla="*/ 938652 w 2076801"/>
              <a:gd name="connsiteY988" fmla="*/ 772898 h 1805510"/>
              <a:gd name="connsiteX989" fmla="*/ 946402 w 2076801"/>
              <a:gd name="connsiteY989" fmla="*/ 752023 h 1805510"/>
              <a:gd name="connsiteX990" fmla="*/ 954735 w 2076801"/>
              <a:gd name="connsiteY990" fmla="*/ 734195 h 1805510"/>
              <a:gd name="connsiteX991" fmla="*/ 962318 w 2076801"/>
              <a:gd name="connsiteY991" fmla="*/ 720654 h 1805510"/>
              <a:gd name="connsiteX992" fmla="*/ 1218722 w 2076801"/>
              <a:gd name="connsiteY992" fmla="*/ 716930 h 1805510"/>
              <a:gd name="connsiteX993" fmla="*/ 1218222 w 2076801"/>
              <a:gd name="connsiteY993" fmla="*/ 723023 h 1805510"/>
              <a:gd name="connsiteX994" fmla="*/ 1218142 w 2076801"/>
              <a:gd name="connsiteY994" fmla="*/ 725637 h 1805510"/>
              <a:gd name="connsiteX995" fmla="*/ 1219016 w 2076801"/>
              <a:gd name="connsiteY995" fmla="*/ 728372 h 1805510"/>
              <a:gd name="connsiteX996" fmla="*/ 1222432 w 2076801"/>
              <a:gd name="connsiteY996" fmla="*/ 741912 h 1805510"/>
              <a:gd name="connsiteX997" fmla="*/ 1225099 w 2076801"/>
              <a:gd name="connsiteY997" fmla="*/ 756806 h 1805510"/>
              <a:gd name="connsiteX998" fmla="*/ 1226432 w 2076801"/>
              <a:gd name="connsiteY998" fmla="*/ 772490 h 1805510"/>
              <a:gd name="connsiteX999" fmla="*/ 1226182 w 2076801"/>
              <a:gd name="connsiteY999" fmla="*/ 788175 h 1805510"/>
              <a:gd name="connsiteX1000" fmla="*/ 1225599 w 2076801"/>
              <a:gd name="connsiteY1000" fmla="*/ 795847 h 1805510"/>
              <a:gd name="connsiteX1001" fmla="*/ 1224349 w 2076801"/>
              <a:gd name="connsiteY1001" fmla="*/ 803181 h 1805510"/>
              <a:gd name="connsiteX1002" fmla="*/ 1223016 w 2076801"/>
              <a:gd name="connsiteY1002" fmla="*/ 810178 h 1805510"/>
              <a:gd name="connsiteX1003" fmla="*/ 1222347 w 2076801"/>
              <a:gd name="connsiteY1003" fmla="*/ 812423 h 1805510"/>
              <a:gd name="connsiteX1004" fmla="*/ 1227805 w 2076801"/>
              <a:gd name="connsiteY1004" fmla="*/ 844562 h 1805510"/>
              <a:gd name="connsiteX1005" fmla="*/ 1235462 w 2076801"/>
              <a:gd name="connsiteY1005" fmla="*/ 868498 h 1805510"/>
              <a:gd name="connsiteX1006" fmla="*/ 1246264 w 2076801"/>
              <a:gd name="connsiteY1006" fmla="*/ 848316 h 1805510"/>
              <a:gd name="connsiteX1007" fmla="*/ 1281891 w 2076801"/>
              <a:gd name="connsiteY1007" fmla="*/ 808925 h 1805510"/>
              <a:gd name="connsiteX1008" fmla="*/ 1272969 w 2076801"/>
              <a:gd name="connsiteY1008" fmla="*/ 791628 h 1805510"/>
              <a:gd name="connsiteX1009" fmla="*/ 1241054 w 2076801"/>
              <a:gd name="connsiteY1009" fmla="*/ 746042 h 1805510"/>
              <a:gd name="connsiteX1010" fmla="*/ 1218722 w 2076801"/>
              <a:gd name="connsiteY1010" fmla="*/ 716930 h 1805510"/>
              <a:gd name="connsiteX1011" fmla="*/ 1633119 w 2076801"/>
              <a:gd name="connsiteY1011" fmla="*/ 709031 h 1805510"/>
              <a:gd name="connsiteX1012" fmla="*/ 1641381 w 2076801"/>
              <a:gd name="connsiteY1012" fmla="*/ 730632 h 1805510"/>
              <a:gd name="connsiteX1013" fmla="*/ 1638147 w 2076801"/>
              <a:gd name="connsiteY1013" fmla="*/ 712169 h 1805510"/>
              <a:gd name="connsiteX1014" fmla="*/ 1636869 w 2076801"/>
              <a:gd name="connsiteY1014" fmla="*/ 711515 h 1805510"/>
              <a:gd name="connsiteX1015" fmla="*/ 1633119 w 2076801"/>
              <a:gd name="connsiteY1015" fmla="*/ 709031 h 1805510"/>
              <a:gd name="connsiteX1016" fmla="*/ 685812 w 2076801"/>
              <a:gd name="connsiteY1016" fmla="*/ 701505 h 1805510"/>
              <a:gd name="connsiteX1017" fmla="*/ 679571 w 2076801"/>
              <a:gd name="connsiteY1017" fmla="*/ 707871 h 1805510"/>
              <a:gd name="connsiteX1018" fmla="*/ 678889 w 2076801"/>
              <a:gd name="connsiteY1018" fmla="*/ 723332 h 1805510"/>
              <a:gd name="connsiteX1019" fmla="*/ 677722 w 2076801"/>
              <a:gd name="connsiteY1019" fmla="*/ 732811 h 1805510"/>
              <a:gd name="connsiteX1020" fmla="*/ 676139 w 2076801"/>
              <a:gd name="connsiteY1020" fmla="*/ 741048 h 1805510"/>
              <a:gd name="connsiteX1021" fmla="*/ 674222 w 2076801"/>
              <a:gd name="connsiteY1021" fmla="*/ 747819 h 1805510"/>
              <a:gd name="connsiteX1022" fmla="*/ 672306 w 2076801"/>
              <a:gd name="connsiteY1022" fmla="*/ 752670 h 1805510"/>
              <a:gd name="connsiteX1023" fmla="*/ 670389 w 2076801"/>
              <a:gd name="connsiteY1023" fmla="*/ 756733 h 1805510"/>
              <a:gd name="connsiteX1024" fmla="*/ 671889 w 2076801"/>
              <a:gd name="connsiteY1024" fmla="*/ 752332 h 1805510"/>
              <a:gd name="connsiteX1025" fmla="*/ 673222 w 2076801"/>
              <a:gd name="connsiteY1025" fmla="*/ 747254 h 1805510"/>
              <a:gd name="connsiteX1026" fmla="*/ 674389 w 2076801"/>
              <a:gd name="connsiteY1026" fmla="*/ 740485 h 1805510"/>
              <a:gd name="connsiteX1027" fmla="*/ 675139 w 2076801"/>
              <a:gd name="connsiteY1027" fmla="*/ 732246 h 1805510"/>
              <a:gd name="connsiteX1028" fmla="*/ 675306 w 2076801"/>
              <a:gd name="connsiteY1028" fmla="*/ 722994 h 1805510"/>
              <a:gd name="connsiteX1029" fmla="*/ 674752 w 2076801"/>
              <a:gd name="connsiteY1029" fmla="*/ 712787 h 1805510"/>
              <a:gd name="connsiteX1030" fmla="*/ 644583 w 2076801"/>
              <a:gd name="connsiteY1030" fmla="*/ 743560 h 1805510"/>
              <a:gd name="connsiteX1031" fmla="*/ 641000 w 2076801"/>
              <a:gd name="connsiteY1031" fmla="*/ 748524 h 1805510"/>
              <a:gd name="connsiteX1032" fmla="*/ 641083 w 2076801"/>
              <a:gd name="connsiteY1032" fmla="*/ 748524 h 1805510"/>
              <a:gd name="connsiteX1033" fmla="*/ 640635 w 2076801"/>
              <a:gd name="connsiteY1033" fmla="*/ 755611 h 1805510"/>
              <a:gd name="connsiteX1034" fmla="*/ 645640 w 2076801"/>
              <a:gd name="connsiteY1034" fmla="*/ 762261 h 1805510"/>
              <a:gd name="connsiteX1035" fmla="*/ 655806 w 2076801"/>
              <a:gd name="connsiteY1035" fmla="*/ 774110 h 1805510"/>
              <a:gd name="connsiteX1036" fmla="*/ 666973 w 2076801"/>
              <a:gd name="connsiteY1036" fmla="*/ 785280 h 1805510"/>
              <a:gd name="connsiteX1037" fmla="*/ 678722 w 2076801"/>
              <a:gd name="connsiteY1037" fmla="*/ 795322 h 1805510"/>
              <a:gd name="connsiteX1038" fmla="*/ 684369 w 2076801"/>
              <a:gd name="connsiteY1038" fmla="*/ 799387 h 1805510"/>
              <a:gd name="connsiteX1039" fmla="*/ 685165 w 2076801"/>
              <a:gd name="connsiteY1039" fmla="*/ 795578 h 1805510"/>
              <a:gd name="connsiteX1040" fmla="*/ 689831 w 2076801"/>
              <a:gd name="connsiteY1040" fmla="*/ 777862 h 1805510"/>
              <a:gd name="connsiteX1041" fmla="*/ 695414 w 2076801"/>
              <a:gd name="connsiteY1041" fmla="*/ 760598 h 1805510"/>
              <a:gd name="connsiteX1042" fmla="*/ 701664 w 2076801"/>
              <a:gd name="connsiteY1042" fmla="*/ 744349 h 1805510"/>
              <a:gd name="connsiteX1043" fmla="*/ 707354 w 2076801"/>
              <a:gd name="connsiteY1043" fmla="*/ 732670 h 1805510"/>
              <a:gd name="connsiteX1044" fmla="*/ 704221 w 2076801"/>
              <a:gd name="connsiteY1044" fmla="*/ 729201 h 1805510"/>
              <a:gd name="connsiteX1045" fmla="*/ 692221 w 2076801"/>
              <a:gd name="connsiteY1045" fmla="*/ 712613 h 1805510"/>
              <a:gd name="connsiteX1046" fmla="*/ 465109 w 2076801"/>
              <a:gd name="connsiteY1046" fmla="*/ 699266 h 1805510"/>
              <a:gd name="connsiteX1047" fmla="*/ 457592 w 2076801"/>
              <a:gd name="connsiteY1047" fmla="*/ 717607 h 1805510"/>
              <a:gd name="connsiteX1048" fmla="*/ 453676 w 2076801"/>
              <a:gd name="connsiteY1048" fmla="*/ 728327 h 1805510"/>
              <a:gd name="connsiteX1049" fmla="*/ 450759 w 2076801"/>
              <a:gd name="connsiteY1049" fmla="*/ 739497 h 1805510"/>
              <a:gd name="connsiteX1050" fmla="*/ 447843 w 2076801"/>
              <a:gd name="connsiteY1050" fmla="*/ 750556 h 1805510"/>
              <a:gd name="connsiteX1051" fmla="*/ 446093 w 2076801"/>
              <a:gd name="connsiteY1051" fmla="*/ 761726 h 1805510"/>
              <a:gd name="connsiteX1052" fmla="*/ 444593 w 2076801"/>
              <a:gd name="connsiteY1052" fmla="*/ 772784 h 1805510"/>
              <a:gd name="connsiteX1053" fmla="*/ 444093 w 2076801"/>
              <a:gd name="connsiteY1053" fmla="*/ 783729 h 1805510"/>
              <a:gd name="connsiteX1054" fmla="*/ 443843 w 2076801"/>
              <a:gd name="connsiteY1054" fmla="*/ 789146 h 1805510"/>
              <a:gd name="connsiteX1055" fmla="*/ 444093 w 2076801"/>
              <a:gd name="connsiteY1055" fmla="*/ 794448 h 1805510"/>
              <a:gd name="connsiteX1056" fmla="*/ 444760 w 2076801"/>
              <a:gd name="connsiteY1056" fmla="*/ 804830 h 1805510"/>
              <a:gd name="connsiteX1057" fmla="*/ 446176 w 2076801"/>
              <a:gd name="connsiteY1057" fmla="*/ 814647 h 1805510"/>
              <a:gd name="connsiteX1058" fmla="*/ 447843 w 2076801"/>
              <a:gd name="connsiteY1058" fmla="*/ 824012 h 1805510"/>
              <a:gd name="connsiteX1059" fmla="*/ 459092 w 2076801"/>
              <a:gd name="connsiteY1059" fmla="*/ 855155 h 1805510"/>
              <a:gd name="connsiteX1060" fmla="*/ 465592 w 2076801"/>
              <a:gd name="connsiteY1060" fmla="*/ 866778 h 1805510"/>
              <a:gd name="connsiteX1061" fmla="*/ 471758 w 2076801"/>
              <a:gd name="connsiteY1061" fmla="*/ 875917 h 1805510"/>
              <a:gd name="connsiteX1062" fmla="*/ 481508 w 2076801"/>
              <a:gd name="connsiteY1062" fmla="*/ 887426 h 1805510"/>
              <a:gd name="connsiteX1063" fmla="*/ 485142 w 2076801"/>
              <a:gd name="connsiteY1063" fmla="*/ 890816 h 1805510"/>
              <a:gd name="connsiteX1064" fmla="*/ 482482 w 2076801"/>
              <a:gd name="connsiteY1064" fmla="*/ 881417 h 1805510"/>
              <a:gd name="connsiteX1065" fmla="*/ 476565 w 2076801"/>
              <a:gd name="connsiteY1065" fmla="*/ 848806 h 1805510"/>
              <a:gd name="connsiteX1066" fmla="*/ 473732 w 2076801"/>
              <a:gd name="connsiteY1066" fmla="*/ 817551 h 1805510"/>
              <a:gd name="connsiteX1067" fmla="*/ 473232 w 2076801"/>
              <a:gd name="connsiteY1067" fmla="*/ 789342 h 1805510"/>
              <a:gd name="connsiteX1068" fmla="*/ 475982 w 2076801"/>
              <a:gd name="connsiteY1068" fmla="*/ 747142 h 1805510"/>
              <a:gd name="connsiteX1069" fmla="*/ 478315 w 2076801"/>
              <a:gd name="connsiteY1069" fmla="*/ 731118 h 1805510"/>
              <a:gd name="connsiteX1070" fmla="*/ 470815 w 2076801"/>
              <a:gd name="connsiteY1070" fmla="*/ 715208 h 1805510"/>
              <a:gd name="connsiteX1071" fmla="*/ 1095188 w 2076801"/>
              <a:gd name="connsiteY1071" fmla="*/ 694181 h 1805510"/>
              <a:gd name="connsiteX1072" fmla="*/ 1083106 w 2076801"/>
              <a:gd name="connsiteY1072" fmla="*/ 740219 h 1805510"/>
              <a:gd name="connsiteX1073" fmla="*/ 1073689 w 2076801"/>
              <a:gd name="connsiteY1073" fmla="*/ 810743 h 1805510"/>
              <a:gd name="connsiteX1074" fmla="*/ 1072356 w 2076801"/>
              <a:gd name="connsiteY1074" fmla="*/ 840756 h 1805510"/>
              <a:gd name="connsiteX1075" fmla="*/ 1072382 w 2076801"/>
              <a:gd name="connsiteY1075" fmla="*/ 848640 h 1805510"/>
              <a:gd name="connsiteX1076" fmla="*/ 1075979 w 2076801"/>
              <a:gd name="connsiteY1076" fmla="*/ 840486 h 1805510"/>
              <a:gd name="connsiteX1077" fmla="*/ 1085479 w 2076801"/>
              <a:gd name="connsiteY1077" fmla="*/ 822658 h 1805510"/>
              <a:gd name="connsiteX1078" fmla="*/ 1106811 w 2076801"/>
              <a:gd name="connsiteY1078" fmla="*/ 793320 h 1805510"/>
              <a:gd name="connsiteX1079" fmla="*/ 1115977 w 2076801"/>
              <a:gd name="connsiteY1079" fmla="*/ 783504 h 1805510"/>
              <a:gd name="connsiteX1080" fmla="*/ 1117644 w 2076801"/>
              <a:gd name="connsiteY1080" fmla="*/ 774929 h 1805510"/>
              <a:gd name="connsiteX1081" fmla="*/ 1120142 w 2076801"/>
              <a:gd name="connsiteY1081" fmla="*/ 764466 h 1805510"/>
              <a:gd name="connsiteX1082" fmla="*/ 1119687 w 2076801"/>
              <a:gd name="connsiteY1082" fmla="*/ 761320 h 1805510"/>
              <a:gd name="connsiteX1083" fmla="*/ 1116187 w 2076801"/>
              <a:gd name="connsiteY1083" fmla="*/ 745636 h 1805510"/>
              <a:gd name="connsiteX1084" fmla="*/ 1111688 w 2076801"/>
              <a:gd name="connsiteY1084" fmla="*/ 730967 h 1805510"/>
              <a:gd name="connsiteX1085" fmla="*/ 1101605 w 2076801"/>
              <a:gd name="connsiteY1085" fmla="*/ 706368 h 1805510"/>
              <a:gd name="connsiteX1086" fmla="*/ 1095188 w 2076801"/>
              <a:gd name="connsiteY1086" fmla="*/ 694181 h 1805510"/>
              <a:gd name="connsiteX1087" fmla="*/ 1412966 w 2076801"/>
              <a:gd name="connsiteY1087" fmla="*/ 692956 h 1805510"/>
              <a:gd name="connsiteX1088" fmla="*/ 1413756 w 2076801"/>
              <a:gd name="connsiteY1088" fmla="*/ 700050 h 1805510"/>
              <a:gd name="connsiteX1089" fmla="*/ 1414947 w 2076801"/>
              <a:gd name="connsiteY1089" fmla="*/ 705694 h 1805510"/>
              <a:gd name="connsiteX1090" fmla="*/ 1423879 w 2076801"/>
              <a:gd name="connsiteY1090" fmla="*/ 731148 h 1805510"/>
              <a:gd name="connsiteX1091" fmla="*/ 1427034 w 2076801"/>
              <a:gd name="connsiteY1091" fmla="*/ 748607 h 1805510"/>
              <a:gd name="connsiteX1092" fmla="*/ 1427422 w 2076801"/>
              <a:gd name="connsiteY1092" fmla="*/ 749584 h 1805510"/>
              <a:gd name="connsiteX1093" fmla="*/ 1429922 w 2076801"/>
              <a:gd name="connsiteY1093" fmla="*/ 755001 h 1805510"/>
              <a:gd name="connsiteX1094" fmla="*/ 1432255 w 2076801"/>
              <a:gd name="connsiteY1094" fmla="*/ 759740 h 1805510"/>
              <a:gd name="connsiteX1095" fmla="*/ 1429756 w 2076801"/>
              <a:gd name="connsiteY1095" fmla="*/ 755226 h 1805510"/>
              <a:gd name="connsiteX1096" fmla="*/ 1427413 w 2076801"/>
              <a:gd name="connsiteY1096" fmla="*/ 750707 h 1805510"/>
              <a:gd name="connsiteX1097" fmla="*/ 1429628 w 2076801"/>
              <a:gd name="connsiteY1097" fmla="*/ 762968 h 1805510"/>
              <a:gd name="connsiteX1098" fmla="*/ 1430462 w 2076801"/>
              <a:gd name="connsiteY1098" fmla="*/ 778088 h 1805510"/>
              <a:gd name="connsiteX1099" fmla="*/ 1430346 w 2076801"/>
              <a:gd name="connsiteY1099" fmla="*/ 783009 h 1805510"/>
              <a:gd name="connsiteX1100" fmla="*/ 1440922 w 2076801"/>
              <a:gd name="connsiteY1100" fmla="*/ 775988 h 1805510"/>
              <a:gd name="connsiteX1101" fmla="*/ 1448005 w 2076801"/>
              <a:gd name="connsiteY1101" fmla="*/ 770573 h 1805510"/>
              <a:gd name="connsiteX1102" fmla="*/ 1449421 w 2076801"/>
              <a:gd name="connsiteY1102" fmla="*/ 769444 h 1805510"/>
              <a:gd name="connsiteX1103" fmla="*/ 1469866 w 2076801"/>
              <a:gd name="connsiteY1103" fmla="*/ 748198 h 1805510"/>
              <a:gd name="connsiteX1104" fmla="*/ 1469377 w 2076801"/>
              <a:gd name="connsiteY1104" fmla="*/ 746268 h 1805510"/>
              <a:gd name="connsiteX1105" fmla="*/ 1465877 w 2076801"/>
              <a:gd name="connsiteY1105" fmla="*/ 735323 h 1805510"/>
              <a:gd name="connsiteX1106" fmla="*/ 1421046 w 2076801"/>
              <a:gd name="connsiteY1106" fmla="*/ 697748 h 1805510"/>
              <a:gd name="connsiteX1107" fmla="*/ 746561 w 2076801"/>
              <a:gd name="connsiteY1107" fmla="*/ 691338 h 1805510"/>
              <a:gd name="connsiteX1108" fmla="*/ 739829 w 2076801"/>
              <a:gd name="connsiteY1108" fmla="*/ 708354 h 1805510"/>
              <a:gd name="connsiteX1109" fmla="*/ 733496 w 2076801"/>
              <a:gd name="connsiteY1109" fmla="*/ 729003 h 1805510"/>
              <a:gd name="connsiteX1110" fmla="*/ 730496 w 2076801"/>
              <a:gd name="connsiteY1110" fmla="*/ 739836 h 1805510"/>
              <a:gd name="connsiteX1111" fmla="*/ 729515 w 2076801"/>
              <a:gd name="connsiteY1111" fmla="*/ 744176 h 1805510"/>
              <a:gd name="connsiteX1112" fmla="*/ 734719 w 2076801"/>
              <a:gd name="connsiteY1112" fmla="*/ 749737 h 1805510"/>
              <a:gd name="connsiteX1113" fmla="*/ 735719 w 2076801"/>
              <a:gd name="connsiteY1113" fmla="*/ 747931 h 1805510"/>
              <a:gd name="connsiteX1114" fmla="*/ 740219 w 2076801"/>
              <a:gd name="connsiteY1114" fmla="*/ 737663 h 1805510"/>
              <a:gd name="connsiteX1115" fmla="*/ 742552 w 2076801"/>
              <a:gd name="connsiteY1115" fmla="*/ 729764 h 1805510"/>
              <a:gd name="connsiteX1116" fmla="*/ 744635 w 2076801"/>
              <a:gd name="connsiteY1116" fmla="*/ 720173 h 1805510"/>
              <a:gd name="connsiteX1117" fmla="*/ 746135 w 2076801"/>
              <a:gd name="connsiteY1117" fmla="*/ 709002 h 1805510"/>
              <a:gd name="connsiteX1118" fmla="*/ 746719 w 2076801"/>
              <a:gd name="connsiteY1118" fmla="*/ 696478 h 1805510"/>
              <a:gd name="connsiteX1119" fmla="*/ 1408296 w 2076801"/>
              <a:gd name="connsiteY1119" fmla="*/ 690188 h 1805510"/>
              <a:gd name="connsiteX1120" fmla="*/ 1409859 w 2076801"/>
              <a:gd name="connsiteY1120" fmla="*/ 693421 h 1805510"/>
              <a:gd name="connsiteX1121" fmla="*/ 1409448 w 2076801"/>
              <a:gd name="connsiteY1121" fmla="*/ 690871 h 1805510"/>
              <a:gd name="connsiteX1122" fmla="*/ 1394077 w 2076801"/>
              <a:gd name="connsiteY1122" fmla="*/ 688318 h 1805510"/>
              <a:gd name="connsiteX1123" fmla="*/ 1389841 w 2076801"/>
              <a:gd name="connsiteY1123" fmla="*/ 699147 h 1805510"/>
              <a:gd name="connsiteX1124" fmla="*/ 1383258 w 2076801"/>
              <a:gd name="connsiteY1124" fmla="*/ 709415 h 1805510"/>
              <a:gd name="connsiteX1125" fmla="*/ 1376508 w 2076801"/>
              <a:gd name="connsiteY1125" fmla="*/ 718668 h 1805510"/>
              <a:gd name="connsiteX1126" fmla="*/ 1362009 w 2076801"/>
              <a:gd name="connsiteY1126" fmla="*/ 736722 h 1805510"/>
              <a:gd name="connsiteX1127" fmla="*/ 1358259 w 2076801"/>
              <a:gd name="connsiteY1127" fmla="*/ 740896 h 1805510"/>
              <a:gd name="connsiteX1128" fmla="*/ 1359842 w 2076801"/>
              <a:gd name="connsiteY1128" fmla="*/ 748343 h 1805510"/>
              <a:gd name="connsiteX1129" fmla="*/ 1363759 w 2076801"/>
              <a:gd name="connsiteY1129" fmla="*/ 761320 h 1805510"/>
              <a:gd name="connsiteX1130" fmla="*/ 1367592 w 2076801"/>
              <a:gd name="connsiteY1130" fmla="*/ 770798 h 1805510"/>
              <a:gd name="connsiteX1131" fmla="*/ 1371508 w 2076801"/>
              <a:gd name="connsiteY1131" fmla="*/ 778696 h 1805510"/>
              <a:gd name="connsiteX1132" fmla="*/ 1367175 w 2076801"/>
              <a:gd name="connsiteY1132" fmla="*/ 771136 h 1805510"/>
              <a:gd name="connsiteX1133" fmla="*/ 1362780 w 2076801"/>
              <a:gd name="connsiteY1133" fmla="*/ 761927 h 1805510"/>
              <a:gd name="connsiteX1134" fmla="*/ 1364132 w 2076801"/>
              <a:gd name="connsiteY1134" fmla="*/ 767029 h 1805510"/>
              <a:gd name="connsiteX1135" fmla="*/ 1371548 w 2076801"/>
              <a:gd name="connsiteY1135" fmla="*/ 785196 h 1805510"/>
              <a:gd name="connsiteX1136" fmla="*/ 1380631 w 2076801"/>
              <a:gd name="connsiteY1136" fmla="*/ 802687 h 1805510"/>
              <a:gd name="connsiteX1137" fmla="*/ 1387899 w 2076801"/>
              <a:gd name="connsiteY1137" fmla="*/ 813672 h 1805510"/>
              <a:gd name="connsiteX1138" fmla="*/ 1396007 w 2076801"/>
              <a:gd name="connsiteY1138" fmla="*/ 806905 h 1805510"/>
              <a:gd name="connsiteX1139" fmla="*/ 1411006 w 2076801"/>
              <a:gd name="connsiteY1139" fmla="*/ 795847 h 1805510"/>
              <a:gd name="connsiteX1140" fmla="*/ 1425947 w 2076801"/>
              <a:gd name="connsiteY1140" fmla="*/ 785929 h 1805510"/>
              <a:gd name="connsiteX1141" fmla="*/ 1425712 w 2076801"/>
              <a:gd name="connsiteY1141" fmla="*/ 778313 h 1805510"/>
              <a:gd name="connsiteX1142" fmla="*/ 1424045 w 2076801"/>
              <a:gd name="connsiteY1142" fmla="*/ 764096 h 1805510"/>
              <a:gd name="connsiteX1143" fmla="*/ 1416796 w 2076801"/>
              <a:gd name="connsiteY1143" fmla="*/ 734646 h 1805510"/>
              <a:gd name="connsiteX1144" fmla="*/ 1404546 w 2076801"/>
              <a:gd name="connsiteY1144" fmla="*/ 705985 h 1805510"/>
              <a:gd name="connsiteX1145" fmla="*/ 1396880 w 2076801"/>
              <a:gd name="connsiteY1145" fmla="*/ 692445 h 1805510"/>
              <a:gd name="connsiteX1146" fmla="*/ 583657 w 2076801"/>
              <a:gd name="connsiteY1146" fmla="*/ 682108 h 1805510"/>
              <a:gd name="connsiteX1147" fmla="*/ 555338 w 2076801"/>
              <a:gd name="connsiteY1147" fmla="*/ 710838 h 1805510"/>
              <a:gd name="connsiteX1148" fmla="*/ 546401 w 2076801"/>
              <a:gd name="connsiteY1148" fmla="*/ 726120 h 1805510"/>
              <a:gd name="connsiteX1149" fmla="*/ 564561 w 2076801"/>
              <a:gd name="connsiteY1149" fmla="*/ 799723 h 1805510"/>
              <a:gd name="connsiteX1150" fmla="*/ 586774 w 2076801"/>
              <a:gd name="connsiteY1150" fmla="*/ 842594 h 1805510"/>
              <a:gd name="connsiteX1151" fmla="*/ 598190 w 2076801"/>
              <a:gd name="connsiteY1151" fmla="*/ 807735 h 1805510"/>
              <a:gd name="connsiteX1152" fmla="*/ 621158 w 2076801"/>
              <a:gd name="connsiteY1152" fmla="*/ 763873 h 1805510"/>
              <a:gd name="connsiteX1153" fmla="*/ 617392 w 2076801"/>
              <a:gd name="connsiteY1153" fmla="*/ 747480 h 1805510"/>
              <a:gd name="connsiteX1154" fmla="*/ 611059 w 2076801"/>
              <a:gd name="connsiteY1154" fmla="*/ 731232 h 1805510"/>
              <a:gd name="connsiteX1155" fmla="*/ 608809 w 2076801"/>
              <a:gd name="connsiteY1155" fmla="*/ 727056 h 1805510"/>
              <a:gd name="connsiteX1156" fmla="*/ 607809 w 2076801"/>
              <a:gd name="connsiteY1156" fmla="*/ 725026 h 1805510"/>
              <a:gd name="connsiteX1157" fmla="*/ 608225 w 2076801"/>
              <a:gd name="connsiteY1157" fmla="*/ 724686 h 1805510"/>
              <a:gd name="connsiteX1158" fmla="*/ 601718 w 2076801"/>
              <a:gd name="connsiteY1158" fmla="*/ 712071 h 1805510"/>
              <a:gd name="connsiteX1159" fmla="*/ 599252 w 2076801"/>
              <a:gd name="connsiteY1159" fmla="*/ 722234 h 1805510"/>
              <a:gd name="connsiteX1160" fmla="*/ 597169 w 2076801"/>
              <a:gd name="connsiteY1160" fmla="*/ 733404 h 1805510"/>
              <a:gd name="connsiteX1161" fmla="*/ 595669 w 2076801"/>
              <a:gd name="connsiteY1161" fmla="*/ 743560 h 1805510"/>
              <a:gd name="connsiteX1162" fmla="*/ 594252 w 2076801"/>
              <a:gd name="connsiteY1162" fmla="*/ 758906 h 1805510"/>
              <a:gd name="connsiteX1163" fmla="*/ 593919 w 2076801"/>
              <a:gd name="connsiteY1163" fmla="*/ 764773 h 1805510"/>
              <a:gd name="connsiteX1164" fmla="*/ 594086 w 2076801"/>
              <a:gd name="connsiteY1164" fmla="*/ 758906 h 1805510"/>
              <a:gd name="connsiteX1165" fmla="*/ 594919 w 2076801"/>
              <a:gd name="connsiteY1165" fmla="*/ 743447 h 1805510"/>
              <a:gd name="connsiteX1166" fmla="*/ 596002 w 2076801"/>
              <a:gd name="connsiteY1166" fmla="*/ 733179 h 1805510"/>
              <a:gd name="connsiteX1167" fmla="*/ 597586 w 2076801"/>
              <a:gd name="connsiteY1167" fmla="*/ 721782 h 1805510"/>
              <a:gd name="connsiteX1168" fmla="*/ 600124 w 2076801"/>
              <a:gd name="connsiteY1168" fmla="*/ 708981 h 1805510"/>
              <a:gd name="connsiteX1169" fmla="*/ 593559 w 2076801"/>
              <a:gd name="connsiteY1169" fmla="*/ 696252 h 1805510"/>
              <a:gd name="connsiteX1170" fmla="*/ 1536074 w 2076801"/>
              <a:gd name="connsiteY1170" fmla="*/ 681181 h 1805510"/>
              <a:gd name="connsiteX1171" fmla="*/ 1504335 w 2076801"/>
              <a:gd name="connsiteY1171" fmla="*/ 740107 h 1805510"/>
              <a:gd name="connsiteX1172" fmla="*/ 1489391 w 2076801"/>
              <a:gd name="connsiteY1172" fmla="*/ 755975 h 1805510"/>
              <a:gd name="connsiteX1173" fmla="*/ 1496042 w 2076801"/>
              <a:gd name="connsiteY1173" fmla="*/ 767143 h 1805510"/>
              <a:gd name="connsiteX1174" fmla="*/ 1506125 w 2076801"/>
              <a:gd name="connsiteY1174" fmla="*/ 789259 h 1805510"/>
              <a:gd name="connsiteX1175" fmla="*/ 1507584 w 2076801"/>
              <a:gd name="connsiteY1175" fmla="*/ 793732 h 1805510"/>
              <a:gd name="connsiteX1176" fmla="*/ 1516751 w 2076801"/>
              <a:gd name="connsiteY1176" fmla="*/ 785015 h 1805510"/>
              <a:gd name="connsiteX1177" fmla="*/ 1534167 w 2076801"/>
              <a:gd name="connsiteY1177" fmla="*/ 771587 h 1805510"/>
              <a:gd name="connsiteX1178" fmla="*/ 1547000 w 2076801"/>
              <a:gd name="connsiteY1178" fmla="*/ 763238 h 1805510"/>
              <a:gd name="connsiteX1179" fmla="*/ 1550333 w 2076801"/>
              <a:gd name="connsiteY1179" fmla="*/ 761320 h 1805510"/>
              <a:gd name="connsiteX1180" fmla="*/ 1553999 w 2076801"/>
              <a:gd name="connsiteY1180" fmla="*/ 733787 h 1805510"/>
              <a:gd name="connsiteX1181" fmla="*/ 1554997 w 2076801"/>
              <a:gd name="connsiteY1181" fmla="*/ 704556 h 1805510"/>
              <a:gd name="connsiteX1182" fmla="*/ 1549456 w 2076801"/>
              <a:gd name="connsiteY1182" fmla="*/ 696055 h 1805510"/>
              <a:gd name="connsiteX1183" fmla="*/ 1404673 w 2076801"/>
              <a:gd name="connsiteY1183" fmla="*/ 661233 h 1805510"/>
              <a:gd name="connsiteX1184" fmla="*/ 1400955 w 2076801"/>
              <a:gd name="connsiteY1184" fmla="*/ 670738 h 1805510"/>
              <a:gd name="connsiteX1185" fmla="*/ 1403380 w 2076801"/>
              <a:gd name="connsiteY1185" fmla="*/ 672021 h 1805510"/>
              <a:gd name="connsiteX1186" fmla="*/ 1406765 w 2076801"/>
              <a:gd name="connsiteY1186" fmla="*/ 674217 h 1805510"/>
              <a:gd name="connsiteX1187" fmla="*/ 742505 w 2076801"/>
              <a:gd name="connsiteY1187" fmla="*/ 660066 h 1805510"/>
              <a:gd name="connsiteX1188" fmla="*/ 723913 w 2076801"/>
              <a:gd name="connsiteY1188" fmla="*/ 671231 h 1805510"/>
              <a:gd name="connsiteX1189" fmla="*/ 709414 w 2076801"/>
              <a:gd name="connsiteY1189" fmla="*/ 681049 h 1805510"/>
              <a:gd name="connsiteX1190" fmla="*/ 695248 w 2076801"/>
              <a:gd name="connsiteY1190" fmla="*/ 691880 h 1805510"/>
              <a:gd name="connsiteX1191" fmla="*/ 693914 w 2076801"/>
              <a:gd name="connsiteY1191" fmla="*/ 693240 h 1805510"/>
              <a:gd name="connsiteX1192" fmla="*/ 701221 w 2076801"/>
              <a:gd name="connsiteY1192" fmla="*/ 707311 h 1805510"/>
              <a:gd name="connsiteX1193" fmla="*/ 711868 w 2076801"/>
              <a:gd name="connsiteY1193" fmla="*/ 723405 h 1805510"/>
              <a:gd name="connsiteX1194" fmla="*/ 714913 w 2076801"/>
              <a:gd name="connsiteY1194" fmla="*/ 717156 h 1805510"/>
              <a:gd name="connsiteX1195" fmla="*/ 726079 w 2076801"/>
              <a:gd name="connsiteY1195" fmla="*/ 699440 h 1805510"/>
              <a:gd name="connsiteX1196" fmla="*/ 730996 w 2076801"/>
              <a:gd name="connsiteY1196" fmla="*/ 693122 h 1805510"/>
              <a:gd name="connsiteX1197" fmla="*/ 732829 w 2076801"/>
              <a:gd name="connsiteY1197" fmla="*/ 690414 h 1805510"/>
              <a:gd name="connsiteX1198" fmla="*/ 741329 w 2076801"/>
              <a:gd name="connsiteY1198" fmla="*/ 664461 h 1805510"/>
              <a:gd name="connsiteX1199" fmla="*/ 742684 w 2076801"/>
              <a:gd name="connsiteY1199" fmla="*/ 660792 h 1805510"/>
              <a:gd name="connsiteX1200" fmla="*/ 901211 w 2076801"/>
              <a:gd name="connsiteY1200" fmla="*/ 659918 h 1805510"/>
              <a:gd name="connsiteX1201" fmla="*/ 892712 w 2076801"/>
              <a:gd name="connsiteY1201" fmla="*/ 695575 h 1805510"/>
              <a:gd name="connsiteX1202" fmla="*/ 874987 w 2076801"/>
              <a:gd name="connsiteY1202" fmla="*/ 748920 h 1805510"/>
              <a:gd name="connsiteX1203" fmla="*/ 875155 w 2076801"/>
              <a:gd name="connsiteY1203" fmla="*/ 748864 h 1805510"/>
              <a:gd name="connsiteX1204" fmla="*/ 879239 w 2076801"/>
              <a:gd name="connsiteY1204" fmla="*/ 743447 h 1805510"/>
              <a:gd name="connsiteX1205" fmla="*/ 912570 w 2076801"/>
              <a:gd name="connsiteY1205" fmla="*/ 710273 h 1805510"/>
              <a:gd name="connsiteX1206" fmla="*/ 912780 w 2076801"/>
              <a:gd name="connsiteY1206" fmla="*/ 710131 h 1805510"/>
              <a:gd name="connsiteX1207" fmla="*/ 912461 w 2076801"/>
              <a:gd name="connsiteY1207" fmla="*/ 704715 h 1805510"/>
              <a:gd name="connsiteX1208" fmla="*/ 906378 w 2076801"/>
              <a:gd name="connsiteY1208" fmla="*/ 675829 h 1805510"/>
              <a:gd name="connsiteX1209" fmla="*/ 901211 w 2076801"/>
              <a:gd name="connsiteY1209" fmla="*/ 659918 h 1805510"/>
              <a:gd name="connsiteX1210" fmla="*/ 1366648 w 2076801"/>
              <a:gd name="connsiteY1210" fmla="*/ 654266 h 1805510"/>
              <a:gd name="connsiteX1211" fmla="*/ 1360426 w 2076801"/>
              <a:gd name="connsiteY1211" fmla="*/ 676128 h 1805510"/>
              <a:gd name="connsiteX1212" fmla="*/ 1357426 w 2076801"/>
              <a:gd name="connsiteY1212" fmla="*/ 695875 h 1805510"/>
              <a:gd name="connsiteX1213" fmla="*/ 1356509 w 2076801"/>
              <a:gd name="connsiteY1213" fmla="*/ 715395 h 1805510"/>
              <a:gd name="connsiteX1214" fmla="*/ 1356842 w 2076801"/>
              <a:gd name="connsiteY1214" fmla="*/ 724761 h 1805510"/>
              <a:gd name="connsiteX1215" fmla="*/ 1357259 w 2076801"/>
              <a:gd name="connsiteY1215" fmla="*/ 729387 h 1805510"/>
              <a:gd name="connsiteX1216" fmla="*/ 1370508 w 2076801"/>
              <a:gd name="connsiteY1216" fmla="*/ 711446 h 1805510"/>
              <a:gd name="connsiteX1217" fmla="*/ 1376925 w 2076801"/>
              <a:gd name="connsiteY1217" fmla="*/ 701855 h 1805510"/>
              <a:gd name="connsiteX1218" fmla="*/ 1382508 w 2076801"/>
              <a:gd name="connsiteY1218" fmla="*/ 692264 h 1805510"/>
              <a:gd name="connsiteX1219" fmla="*/ 1387002 w 2076801"/>
              <a:gd name="connsiteY1219" fmla="*/ 678165 h 1805510"/>
              <a:gd name="connsiteX1220" fmla="*/ 1379131 w 2076801"/>
              <a:gd name="connsiteY1220" fmla="*/ 668185 h 1805510"/>
              <a:gd name="connsiteX1221" fmla="*/ 1369381 w 2076801"/>
              <a:gd name="connsiteY1221" fmla="*/ 657127 h 1805510"/>
              <a:gd name="connsiteX1222" fmla="*/ 794633 w 2076801"/>
              <a:gd name="connsiteY1222" fmla="*/ 649762 h 1805510"/>
              <a:gd name="connsiteX1223" fmla="*/ 798568 w 2076801"/>
              <a:gd name="connsiteY1223" fmla="*/ 670554 h 1805510"/>
              <a:gd name="connsiteX1224" fmla="*/ 804821 w 2076801"/>
              <a:gd name="connsiteY1224" fmla="*/ 663366 h 1805510"/>
              <a:gd name="connsiteX1225" fmla="*/ 800049 w 2076801"/>
              <a:gd name="connsiteY1225" fmla="*/ 656194 h 1805510"/>
              <a:gd name="connsiteX1226" fmla="*/ 794633 w 2076801"/>
              <a:gd name="connsiteY1226" fmla="*/ 649762 h 1805510"/>
              <a:gd name="connsiteX1227" fmla="*/ 617168 w 2076801"/>
              <a:gd name="connsiteY1227" fmla="*/ 649115 h 1805510"/>
              <a:gd name="connsiteX1228" fmla="*/ 607835 w 2076801"/>
              <a:gd name="connsiteY1228" fmla="*/ 657578 h 1805510"/>
              <a:gd name="connsiteX1229" fmla="*/ 593911 w 2076801"/>
              <a:gd name="connsiteY1229" fmla="*/ 671704 h 1805510"/>
              <a:gd name="connsiteX1230" fmla="*/ 601642 w 2076801"/>
              <a:gd name="connsiteY1230" fmla="*/ 684066 h 1805510"/>
              <a:gd name="connsiteX1231" fmla="*/ 604517 w 2076801"/>
              <a:gd name="connsiteY1231" fmla="*/ 690369 h 1805510"/>
              <a:gd name="connsiteX1232" fmla="*/ 615501 w 2076801"/>
              <a:gd name="connsiteY1232" fmla="*/ 653516 h 1805510"/>
              <a:gd name="connsiteX1233" fmla="*/ 617168 w 2076801"/>
              <a:gd name="connsiteY1233" fmla="*/ 649115 h 1805510"/>
              <a:gd name="connsiteX1234" fmla="*/ 521616 w 2076801"/>
              <a:gd name="connsiteY1234" fmla="*/ 642540 h 1805510"/>
              <a:gd name="connsiteX1235" fmla="*/ 518839 w 2076801"/>
              <a:gd name="connsiteY1235" fmla="*/ 645730 h 1805510"/>
              <a:gd name="connsiteX1236" fmla="*/ 513173 w 2076801"/>
              <a:gd name="connsiteY1236" fmla="*/ 653854 h 1805510"/>
              <a:gd name="connsiteX1237" fmla="*/ 507423 w 2076801"/>
              <a:gd name="connsiteY1237" fmla="*/ 663559 h 1805510"/>
              <a:gd name="connsiteX1238" fmla="*/ 502174 w 2076801"/>
              <a:gd name="connsiteY1238" fmla="*/ 674843 h 1805510"/>
              <a:gd name="connsiteX1239" fmla="*/ 497757 w 2076801"/>
              <a:gd name="connsiteY1239" fmla="*/ 687255 h 1805510"/>
              <a:gd name="connsiteX1240" fmla="*/ 494507 w 2076801"/>
              <a:gd name="connsiteY1240" fmla="*/ 700343 h 1805510"/>
              <a:gd name="connsiteX1241" fmla="*/ 492507 w 2076801"/>
              <a:gd name="connsiteY1241" fmla="*/ 713545 h 1805510"/>
              <a:gd name="connsiteX1242" fmla="*/ 491841 w 2076801"/>
              <a:gd name="connsiteY1242" fmla="*/ 726182 h 1805510"/>
              <a:gd name="connsiteX1243" fmla="*/ 492174 w 2076801"/>
              <a:gd name="connsiteY1243" fmla="*/ 737580 h 1805510"/>
              <a:gd name="connsiteX1244" fmla="*/ 492527 w 2076801"/>
              <a:gd name="connsiteY1244" fmla="*/ 742096 h 1805510"/>
              <a:gd name="connsiteX1245" fmla="*/ 492814 w 2076801"/>
              <a:gd name="connsiteY1245" fmla="*/ 742741 h 1805510"/>
              <a:gd name="connsiteX1246" fmla="*/ 499897 w 2076801"/>
              <a:gd name="connsiteY1246" fmla="*/ 759779 h 1805510"/>
              <a:gd name="connsiteX1247" fmla="*/ 506147 w 2076801"/>
              <a:gd name="connsiteY1247" fmla="*/ 776930 h 1805510"/>
              <a:gd name="connsiteX1248" fmla="*/ 511313 w 2076801"/>
              <a:gd name="connsiteY1248" fmla="*/ 793969 h 1805510"/>
              <a:gd name="connsiteX1249" fmla="*/ 515397 w 2076801"/>
              <a:gd name="connsiteY1249" fmla="*/ 810668 h 1805510"/>
              <a:gd name="connsiteX1250" fmla="*/ 518396 w 2076801"/>
              <a:gd name="connsiteY1250" fmla="*/ 826917 h 1805510"/>
              <a:gd name="connsiteX1251" fmla="*/ 519563 w 2076801"/>
              <a:gd name="connsiteY1251" fmla="*/ 834702 h 1805510"/>
              <a:gd name="connsiteX1252" fmla="*/ 520313 w 2076801"/>
              <a:gd name="connsiteY1252" fmla="*/ 842262 h 1805510"/>
              <a:gd name="connsiteX1253" fmla="*/ 521230 w 2076801"/>
              <a:gd name="connsiteY1253" fmla="*/ 869456 h 1805510"/>
              <a:gd name="connsiteX1254" fmla="*/ 520563 w 2076801"/>
              <a:gd name="connsiteY1254" fmla="*/ 880740 h 1805510"/>
              <a:gd name="connsiteX1255" fmla="*/ 519396 w 2076801"/>
              <a:gd name="connsiteY1255" fmla="*/ 890218 h 1805510"/>
              <a:gd name="connsiteX1256" fmla="*/ 515397 w 2076801"/>
              <a:gd name="connsiteY1256" fmla="*/ 907595 h 1805510"/>
              <a:gd name="connsiteX1257" fmla="*/ 518730 w 2076801"/>
              <a:gd name="connsiteY1257" fmla="*/ 890105 h 1805510"/>
              <a:gd name="connsiteX1258" fmla="*/ 519563 w 2076801"/>
              <a:gd name="connsiteY1258" fmla="*/ 880626 h 1805510"/>
              <a:gd name="connsiteX1259" fmla="*/ 519730 w 2076801"/>
              <a:gd name="connsiteY1259" fmla="*/ 869456 h 1805510"/>
              <a:gd name="connsiteX1260" fmla="*/ 517730 w 2076801"/>
              <a:gd name="connsiteY1260" fmla="*/ 842827 h 1805510"/>
              <a:gd name="connsiteX1261" fmla="*/ 516730 w 2076801"/>
              <a:gd name="connsiteY1261" fmla="*/ 835493 h 1805510"/>
              <a:gd name="connsiteX1262" fmla="*/ 515313 w 2076801"/>
              <a:gd name="connsiteY1262" fmla="*/ 827933 h 1805510"/>
              <a:gd name="connsiteX1263" fmla="*/ 511730 w 2076801"/>
              <a:gd name="connsiteY1263" fmla="*/ 812361 h 1805510"/>
              <a:gd name="connsiteX1264" fmla="*/ 507064 w 2076801"/>
              <a:gd name="connsiteY1264" fmla="*/ 796337 h 1805510"/>
              <a:gd name="connsiteX1265" fmla="*/ 501314 w 2076801"/>
              <a:gd name="connsiteY1265" fmla="*/ 780090 h 1805510"/>
              <a:gd name="connsiteX1266" fmla="*/ 494648 w 2076801"/>
              <a:gd name="connsiteY1266" fmla="*/ 763954 h 1805510"/>
              <a:gd name="connsiteX1267" fmla="*/ 487065 w 2076801"/>
              <a:gd name="connsiteY1267" fmla="*/ 747819 h 1805510"/>
              <a:gd name="connsiteX1268" fmla="*/ 486898 w 2076801"/>
              <a:gd name="connsiteY1268" fmla="*/ 747480 h 1805510"/>
              <a:gd name="connsiteX1269" fmla="*/ 486648 w 2076801"/>
              <a:gd name="connsiteY1269" fmla="*/ 749173 h 1805510"/>
              <a:gd name="connsiteX1270" fmla="*/ 482815 w 2076801"/>
              <a:gd name="connsiteY1270" fmla="*/ 789230 h 1805510"/>
              <a:gd name="connsiteX1271" fmla="*/ 482482 w 2076801"/>
              <a:gd name="connsiteY1271" fmla="*/ 816311 h 1805510"/>
              <a:gd name="connsiteX1272" fmla="*/ 484231 w 2076801"/>
              <a:gd name="connsiteY1272" fmla="*/ 846550 h 1805510"/>
              <a:gd name="connsiteX1273" fmla="*/ 488898 w 2076801"/>
              <a:gd name="connsiteY1273" fmla="*/ 878370 h 1805510"/>
              <a:gd name="connsiteX1274" fmla="*/ 496814 w 2076801"/>
              <a:gd name="connsiteY1274" fmla="*/ 910191 h 1805510"/>
              <a:gd name="connsiteX1275" fmla="*/ 507980 w 2076801"/>
              <a:gd name="connsiteY1275" fmla="*/ 940204 h 1805510"/>
              <a:gd name="connsiteX1276" fmla="*/ 509147 w 2076801"/>
              <a:gd name="connsiteY1276" fmla="*/ 942800 h 1805510"/>
              <a:gd name="connsiteX1277" fmla="*/ 509647 w 2076801"/>
              <a:gd name="connsiteY1277" fmla="*/ 942800 h 1805510"/>
              <a:gd name="connsiteX1278" fmla="*/ 514230 w 2076801"/>
              <a:gd name="connsiteY1278" fmla="*/ 943139 h 1805510"/>
              <a:gd name="connsiteX1279" fmla="*/ 530146 w 2076801"/>
              <a:gd name="connsiteY1279" fmla="*/ 946072 h 1805510"/>
              <a:gd name="connsiteX1280" fmla="*/ 540562 w 2076801"/>
              <a:gd name="connsiteY1280" fmla="*/ 949569 h 1805510"/>
              <a:gd name="connsiteX1281" fmla="*/ 551895 w 2076801"/>
              <a:gd name="connsiteY1281" fmla="*/ 954761 h 1805510"/>
              <a:gd name="connsiteX1282" fmla="*/ 563394 w 2076801"/>
              <a:gd name="connsiteY1282" fmla="*/ 962095 h 1805510"/>
              <a:gd name="connsiteX1283" fmla="*/ 566381 w 2076801"/>
              <a:gd name="connsiteY1283" fmla="*/ 964679 h 1805510"/>
              <a:gd name="connsiteX1284" fmla="*/ 567962 w 2076801"/>
              <a:gd name="connsiteY1284" fmla="*/ 929105 h 1805510"/>
              <a:gd name="connsiteX1285" fmla="*/ 578337 w 2076801"/>
              <a:gd name="connsiteY1285" fmla="*/ 868357 h 1805510"/>
              <a:gd name="connsiteX1286" fmla="*/ 582425 w 2076801"/>
              <a:gd name="connsiteY1286" fmla="*/ 855872 h 1805510"/>
              <a:gd name="connsiteX1287" fmla="*/ 581143 w 2076801"/>
              <a:gd name="connsiteY1287" fmla="*/ 854336 h 1805510"/>
              <a:gd name="connsiteX1288" fmla="*/ 553561 w 2076801"/>
              <a:gd name="connsiteY1288" fmla="*/ 804688 h 1805510"/>
              <a:gd name="connsiteX1289" fmla="*/ 537252 w 2076801"/>
              <a:gd name="connsiteY1289" fmla="*/ 745364 h 1805510"/>
              <a:gd name="connsiteX1290" fmla="*/ 532089 w 2076801"/>
              <a:gd name="connsiteY1290" fmla="*/ 763870 h 1805510"/>
              <a:gd name="connsiteX1291" fmla="*/ 531006 w 2076801"/>
              <a:gd name="connsiteY1291" fmla="*/ 781359 h 1805510"/>
              <a:gd name="connsiteX1292" fmla="*/ 531172 w 2076801"/>
              <a:gd name="connsiteY1292" fmla="*/ 787565 h 1805510"/>
              <a:gd name="connsiteX1293" fmla="*/ 530839 w 2076801"/>
              <a:gd name="connsiteY1293" fmla="*/ 781359 h 1805510"/>
              <a:gd name="connsiteX1294" fmla="*/ 531422 w 2076801"/>
              <a:gd name="connsiteY1294" fmla="*/ 763645 h 1805510"/>
              <a:gd name="connsiteX1295" fmla="*/ 536574 w 2076801"/>
              <a:gd name="connsiteY1295" fmla="*/ 742897 h 1805510"/>
              <a:gd name="connsiteX1296" fmla="*/ 525146 w 2076801"/>
              <a:gd name="connsiteY1296" fmla="*/ 701329 h 1805510"/>
              <a:gd name="connsiteX1297" fmla="*/ 524080 w 2076801"/>
              <a:gd name="connsiteY1297" fmla="*/ 688319 h 1805510"/>
              <a:gd name="connsiteX1298" fmla="*/ 520173 w 2076801"/>
              <a:gd name="connsiteY1298" fmla="*/ 696958 h 1805510"/>
              <a:gd name="connsiteX1299" fmla="*/ 516340 w 2076801"/>
              <a:gd name="connsiteY1299" fmla="*/ 703278 h 1805510"/>
              <a:gd name="connsiteX1300" fmla="*/ 513090 w 2076801"/>
              <a:gd name="connsiteY1300" fmla="*/ 708693 h 1805510"/>
              <a:gd name="connsiteX1301" fmla="*/ 516006 w 2076801"/>
              <a:gd name="connsiteY1301" fmla="*/ 702825 h 1805510"/>
              <a:gd name="connsiteX1302" fmla="*/ 519339 w 2076801"/>
              <a:gd name="connsiteY1302" fmla="*/ 696169 h 1805510"/>
              <a:gd name="connsiteX1303" fmla="*/ 522756 w 2076801"/>
              <a:gd name="connsiteY1303" fmla="*/ 686916 h 1805510"/>
              <a:gd name="connsiteX1304" fmla="*/ 523733 w 2076801"/>
              <a:gd name="connsiteY1304" fmla="*/ 684088 h 1805510"/>
              <a:gd name="connsiteX1305" fmla="*/ 521531 w 2076801"/>
              <a:gd name="connsiteY1305" fmla="*/ 657210 h 1805510"/>
              <a:gd name="connsiteX1306" fmla="*/ 1353132 w 2076801"/>
              <a:gd name="connsiteY1306" fmla="*/ 640427 h 1805510"/>
              <a:gd name="connsiteX1307" fmla="*/ 1352632 w 2076801"/>
              <a:gd name="connsiteY1307" fmla="*/ 643700 h 1805510"/>
              <a:gd name="connsiteX1308" fmla="*/ 1351466 w 2076801"/>
              <a:gd name="connsiteY1308" fmla="*/ 653968 h 1805510"/>
              <a:gd name="connsiteX1309" fmla="*/ 1350549 w 2076801"/>
              <a:gd name="connsiteY1309" fmla="*/ 666154 h 1805510"/>
              <a:gd name="connsiteX1310" fmla="*/ 1350132 w 2076801"/>
              <a:gd name="connsiteY1310" fmla="*/ 680146 h 1805510"/>
              <a:gd name="connsiteX1311" fmla="*/ 1350466 w 2076801"/>
              <a:gd name="connsiteY1311" fmla="*/ 695716 h 1805510"/>
              <a:gd name="connsiteX1312" fmla="*/ 1351799 w 2076801"/>
              <a:gd name="connsiteY1312" fmla="*/ 712530 h 1805510"/>
              <a:gd name="connsiteX1313" fmla="*/ 1352556 w 2076801"/>
              <a:gd name="connsiteY1313" fmla="*/ 717720 h 1805510"/>
              <a:gd name="connsiteX1314" fmla="*/ 1352259 w 2076801"/>
              <a:gd name="connsiteY1314" fmla="*/ 714267 h 1805510"/>
              <a:gd name="connsiteX1315" fmla="*/ 1352176 w 2076801"/>
              <a:gd name="connsiteY1315" fmla="*/ 693843 h 1805510"/>
              <a:gd name="connsiteX1316" fmla="*/ 1354259 w 2076801"/>
              <a:gd name="connsiteY1316" fmla="*/ 672969 h 1805510"/>
              <a:gd name="connsiteX1317" fmla="*/ 1360052 w 2076801"/>
              <a:gd name="connsiteY1317" fmla="*/ 647360 h 1805510"/>
              <a:gd name="connsiteX1318" fmla="*/ 1359465 w 2076801"/>
              <a:gd name="connsiteY1318" fmla="*/ 646747 h 1805510"/>
              <a:gd name="connsiteX1319" fmla="*/ 1353132 w 2076801"/>
              <a:gd name="connsiteY1319" fmla="*/ 640427 h 1805510"/>
              <a:gd name="connsiteX1320" fmla="*/ 853990 w 2076801"/>
              <a:gd name="connsiteY1320" fmla="*/ 638734 h 1805510"/>
              <a:gd name="connsiteX1321" fmla="*/ 845324 w 2076801"/>
              <a:gd name="connsiteY1321" fmla="*/ 643248 h 1805510"/>
              <a:gd name="connsiteX1322" fmla="*/ 827741 w 2076801"/>
              <a:gd name="connsiteY1322" fmla="*/ 654080 h 1805510"/>
              <a:gd name="connsiteX1323" fmla="*/ 812926 w 2076801"/>
              <a:gd name="connsiteY1323" fmla="*/ 665544 h 1805510"/>
              <a:gd name="connsiteX1324" fmla="*/ 816632 w 2076801"/>
              <a:gd name="connsiteY1324" fmla="*/ 671767 h 1805510"/>
              <a:gd name="connsiteX1325" fmla="*/ 826715 w 2076801"/>
              <a:gd name="connsiteY1325" fmla="*/ 693883 h 1805510"/>
              <a:gd name="connsiteX1326" fmla="*/ 829981 w 2076801"/>
              <a:gd name="connsiteY1326" fmla="*/ 703899 h 1805510"/>
              <a:gd name="connsiteX1327" fmla="*/ 833158 w 2076801"/>
              <a:gd name="connsiteY1327" fmla="*/ 698086 h 1805510"/>
              <a:gd name="connsiteX1328" fmla="*/ 842574 w 2076801"/>
              <a:gd name="connsiteY1328" fmla="*/ 676760 h 1805510"/>
              <a:gd name="connsiteX1329" fmla="*/ 850823 w 2076801"/>
              <a:gd name="connsiteY1329" fmla="*/ 651598 h 1805510"/>
              <a:gd name="connsiteX1330" fmla="*/ 853990 w 2076801"/>
              <a:gd name="connsiteY1330" fmla="*/ 638734 h 1805510"/>
              <a:gd name="connsiteX1331" fmla="*/ 1552666 w 2076801"/>
              <a:gd name="connsiteY1331" fmla="*/ 638327 h 1805510"/>
              <a:gd name="connsiteX1332" fmla="*/ 1547271 w 2076801"/>
              <a:gd name="connsiteY1332" fmla="*/ 655918 h 1805510"/>
              <a:gd name="connsiteX1333" fmla="*/ 1554439 w 2076801"/>
              <a:gd name="connsiteY1333" fmla="*/ 664799 h 1805510"/>
              <a:gd name="connsiteX1334" fmla="*/ 1490431 w 2076801"/>
              <a:gd name="connsiteY1334" fmla="*/ 638203 h 1805510"/>
              <a:gd name="connsiteX1335" fmla="*/ 1486003 w 2076801"/>
              <a:gd name="connsiteY1335" fmla="*/ 649725 h 1805510"/>
              <a:gd name="connsiteX1336" fmla="*/ 1482978 w 2076801"/>
              <a:gd name="connsiteY1336" fmla="*/ 655909 h 1805510"/>
              <a:gd name="connsiteX1337" fmla="*/ 1483459 w 2076801"/>
              <a:gd name="connsiteY1337" fmla="*/ 657013 h 1805510"/>
              <a:gd name="connsiteX1338" fmla="*/ 1488542 w 2076801"/>
              <a:gd name="connsiteY1338" fmla="*/ 670781 h 1805510"/>
              <a:gd name="connsiteX1339" fmla="*/ 1492542 w 2076801"/>
              <a:gd name="connsiteY1339" fmla="*/ 684095 h 1805510"/>
              <a:gd name="connsiteX1340" fmla="*/ 1495459 w 2076801"/>
              <a:gd name="connsiteY1340" fmla="*/ 696281 h 1805510"/>
              <a:gd name="connsiteX1341" fmla="*/ 1497375 w 2076801"/>
              <a:gd name="connsiteY1341" fmla="*/ 706775 h 1805510"/>
              <a:gd name="connsiteX1342" fmla="*/ 1498102 w 2076801"/>
              <a:gd name="connsiteY1342" fmla="*/ 713303 h 1805510"/>
              <a:gd name="connsiteX1343" fmla="*/ 1521866 w 2076801"/>
              <a:gd name="connsiteY1343" fmla="*/ 665390 h 1805510"/>
              <a:gd name="connsiteX1344" fmla="*/ 1511791 w 2076801"/>
              <a:gd name="connsiteY1344" fmla="*/ 654193 h 1805510"/>
              <a:gd name="connsiteX1345" fmla="*/ 779460 w 2076801"/>
              <a:gd name="connsiteY1345" fmla="*/ 634074 h 1805510"/>
              <a:gd name="connsiteX1346" fmla="*/ 769744 w 2076801"/>
              <a:gd name="connsiteY1346" fmla="*/ 642909 h 1805510"/>
              <a:gd name="connsiteX1347" fmla="*/ 768494 w 2076801"/>
              <a:gd name="connsiteY1347" fmla="*/ 644940 h 1805510"/>
              <a:gd name="connsiteX1348" fmla="*/ 765077 w 2076801"/>
              <a:gd name="connsiteY1348" fmla="*/ 650808 h 1805510"/>
              <a:gd name="connsiteX1349" fmla="*/ 753578 w 2076801"/>
              <a:gd name="connsiteY1349" fmla="*/ 673601 h 1805510"/>
              <a:gd name="connsiteX1350" fmla="*/ 750920 w 2076801"/>
              <a:gd name="connsiteY1350" fmla="*/ 680320 h 1805510"/>
              <a:gd name="connsiteX1351" fmla="*/ 751052 w 2076801"/>
              <a:gd name="connsiteY1351" fmla="*/ 682712 h 1805510"/>
              <a:gd name="connsiteX1352" fmla="*/ 750718 w 2076801"/>
              <a:gd name="connsiteY1352" fmla="*/ 696816 h 1805510"/>
              <a:gd name="connsiteX1353" fmla="*/ 749302 w 2076801"/>
              <a:gd name="connsiteY1353" fmla="*/ 709679 h 1805510"/>
              <a:gd name="connsiteX1354" fmla="*/ 747135 w 2076801"/>
              <a:gd name="connsiteY1354" fmla="*/ 720963 h 1805510"/>
              <a:gd name="connsiteX1355" fmla="*/ 744469 w 2076801"/>
              <a:gd name="connsiteY1355" fmla="*/ 730555 h 1805510"/>
              <a:gd name="connsiteX1356" fmla="*/ 741552 w 2076801"/>
              <a:gd name="connsiteY1356" fmla="*/ 738340 h 1805510"/>
              <a:gd name="connsiteX1357" fmla="*/ 736386 w 2076801"/>
              <a:gd name="connsiteY1357" fmla="*/ 748157 h 1805510"/>
              <a:gd name="connsiteX1358" fmla="*/ 735303 w 2076801"/>
              <a:gd name="connsiteY1358" fmla="*/ 749850 h 1805510"/>
              <a:gd name="connsiteX1359" fmla="*/ 737469 w 2076801"/>
              <a:gd name="connsiteY1359" fmla="*/ 751880 h 1805510"/>
              <a:gd name="connsiteX1360" fmla="*/ 751135 w 2076801"/>
              <a:gd name="connsiteY1360" fmla="*/ 764293 h 1805510"/>
              <a:gd name="connsiteX1361" fmla="*/ 777634 w 2076801"/>
              <a:gd name="connsiteY1361" fmla="*/ 790132 h 1805510"/>
              <a:gd name="connsiteX1362" fmla="*/ 786360 w 2076801"/>
              <a:gd name="connsiteY1362" fmla="*/ 802698 h 1805510"/>
              <a:gd name="connsiteX1363" fmla="*/ 798013 w 2076801"/>
              <a:gd name="connsiteY1363" fmla="*/ 791050 h 1805510"/>
              <a:gd name="connsiteX1364" fmla="*/ 822575 w 2076801"/>
              <a:gd name="connsiteY1364" fmla="*/ 773575 h 1805510"/>
              <a:gd name="connsiteX1365" fmla="*/ 840604 w 2076801"/>
              <a:gd name="connsiteY1365" fmla="*/ 764419 h 1805510"/>
              <a:gd name="connsiteX1366" fmla="*/ 839714 w 2076801"/>
              <a:gd name="connsiteY1366" fmla="*/ 755152 h 1805510"/>
              <a:gd name="connsiteX1367" fmla="*/ 836714 w 2076801"/>
              <a:gd name="connsiteY1367" fmla="*/ 737550 h 1805510"/>
              <a:gd name="connsiteX1368" fmla="*/ 831548 w 2076801"/>
              <a:gd name="connsiteY1368" fmla="*/ 717465 h 1805510"/>
              <a:gd name="connsiteX1369" fmla="*/ 829188 w 2076801"/>
              <a:gd name="connsiteY1369" fmla="*/ 711175 h 1805510"/>
              <a:gd name="connsiteX1370" fmla="*/ 825491 w 2076801"/>
              <a:gd name="connsiteY1370" fmla="*/ 716817 h 1805510"/>
              <a:gd name="connsiteX1371" fmla="*/ 816575 w 2076801"/>
              <a:gd name="connsiteY1371" fmla="*/ 728101 h 1805510"/>
              <a:gd name="connsiteX1372" fmla="*/ 808409 w 2076801"/>
              <a:gd name="connsiteY1372" fmla="*/ 737240 h 1805510"/>
              <a:gd name="connsiteX1373" fmla="*/ 815908 w 2076801"/>
              <a:gd name="connsiteY1373" fmla="*/ 727198 h 1805510"/>
              <a:gd name="connsiteX1374" fmla="*/ 823908 w 2076801"/>
              <a:gd name="connsiteY1374" fmla="*/ 715012 h 1805510"/>
              <a:gd name="connsiteX1375" fmla="*/ 827892 w 2076801"/>
              <a:gd name="connsiteY1375" fmla="*/ 707721 h 1805510"/>
              <a:gd name="connsiteX1376" fmla="*/ 823632 w 2076801"/>
              <a:gd name="connsiteY1376" fmla="*/ 696365 h 1805510"/>
              <a:gd name="connsiteX1377" fmla="*/ 812965 w 2076801"/>
              <a:gd name="connsiteY1377" fmla="*/ 675603 h 1805510"/>
              <a:gd name="connsiteX1378" fmla="*/ 808533 w 2076801"/>
              <a:gd name="connsiteY1378" fmla="*/ 668943 h 1805510"/>
              <a:gd name="connsiteX1379" fmla="*/ 808492 w 2076801"/>
              <a:gd name="connsiteY1379" fmla="*/ 668974 h 1805510"/>
              <a:gd name="connsiteX1380" fmla="*/ 799829 w 2076801"/>
              <a:gd name="connsiteY1380" fmla="*/ 677217 h 1805510"/>
              <a:gd name="connsiteX1381" fmla="*/ 800549 w 2076801"/>
              <a:gd name="connsiteY1381" fmla="*/ 681019 h 1805510"/>
              <a:gd name="connsiteX1382" fmla="*/ 803383 w 2076801"/>
              <a:gd name="connsiteY1382" fmla="*/ 713967 h 1805510"/>
              <a:gd name="connsiteX1383" fmla="*/ 803133 w 2076801"/>
              <a:gd name="connsiteY1383" fmla="*/ 724913 h 1805510"/>
              <a:gd name="connsiteX1384" fmla="*/ 802883 w 2076801"/>
              <a:gd name="connsiteY1384" fmla="*/ 728975 h 1805510"/>
              <a:gd name="connsiteX1385" fmla="*/ 802883 w 2076801"/>
              <a:gd name="connsiteY1385" fmla="*/ 724800 h 1805510"/>
              <a:gd name="connsiteX1386" fmla="*/ 802466 w 2076801"/>
              <a:gd name="connsiteY1386" fmla="*/ 713967 h 1805510"/>
              <a:gd name="connsiteX1387" fmla="*/ 797800 w 2076801"/>
              <a:gd name="connsiteY1387" fmla="*/ 681809 h 1805510"/>
              <a:gd name="connsiteX1388" fmla="*/ 797320 w 2076801"/>
              <a:gd name="connsiteY1388" fmla="*/ 679915 h 1805510"/>
              <a:gd name="connsiteX1389" fmla="*/ 790826 w 2076801"/>
              <a:gd name="connsiteY1389" fmla="*/ 687142 h 1805510"/>
              <a:gd name="connsiteX1390" fmla="*/ 783577 w 2076801"/>
              <a:gd name="connsiteY1390" fmla="*/ 696958 h 1805510"/>
              <a:gd name="connsiteX1391" fmla="*/ 777744 w 2076801"/>
              <a:gd name="connsiteY1391" fmla="*/ 706549 h 1805510"/>
              <a:gd name="connsiteX1392" fmla="*/ 773577 w 2076801"/>
              <a:gd name="connsiteY1392" fmla="*/ 715463 h 1805510"/>
              <a:gd name="connsiteX1393" fmla="*/ 770827 w 2076801"/>
              <a:gd name="connsiteY1393" fmla="*/ 722685 h 1805510"/>
              <a:gd name="connsiteX1394" fmla="*/ 768661 w 2076801"/>
              <a:gd name="connsiteY1394" fmla="*/ 729229 h 1805510"/>
              <a:gd name="connsiteX1395" fmla="*/ 770411 w 2076801"/>
              <a:gd name="connsiteY1395" fmla="*/ 722459 h 1805510"/>
              <a:gd name="connsiteX1396" fmla="*/ 772660 w 2076801"/>
              <a:gd name="connsiteY1396" fmla="*/ 714786 h 1805510"/>
              <a:gd name="connsiteX1397" fmla="*/ 776327 w 2076801"/>
              <a:gd name="connsiteY1397" fmla="*/ 705195 h 1805510"/>
              <a:gd name="connsiteX1398" fmla="*/ 781660 w 2076801"/>
              <a:gd name="connsiteY1398" fmla="*/ 694702 h 1805510"/>
              <a:gd name="connsiteX1399" fmla="*/ 788410 w 2076801"/>
              <a:gd name="connsiteY1399" fmla="*/ 683756 h 1805510"/>
              <a:gd name="connsiteX1400" fmla="*/ 795788 w 2076801"/>
              <a:gd name="connsiteY1400" fmla="*/ 673868 h 1805510"/>
              <a:gd name="connsiteX1401" fmla="*/ 789967 w 2076801"/>
              <a:gd name="connsiteY1401" fmla="*/ 650892 h 1805510"/>
              <a:gd name="connsiteX1402" fmla="*/ 786467 w 2076801"/>
              <a:gd name="connsiteY1402" fmla="*/ 639947 h 1805510"/>
              <a:gd name="connsiteX1403" fmla="*/ 1162808 w 2076801"/>
              <a:gd name="connsiteY1403" fmla="*/ 629143 h 1805510"/>
              <a:gd name="connsiteX1404" fmla="*/ 1157558 w 2076801"/>
              <a:gd name="connsiteY1404" fmla="*/ 644263 h 1805510"/>
              <a:gd name="connsiteX1405" fmla="*/ 1154225 w 2076801"/>
              <a:gd name="connsiteY1405" fmla="*/ 655659 h 1805510"/>
              <a:gd name="connsiteX1406" fmla="*/ 1151059 w 2076801"/>
              <a:gd name="connsiteY1406" fmla="*/ 668637 h 1805510"/>
              <a:gd name="connsiteX1407" fmla="*/ 1146059 w 2076801"/>
              <a:gd name="connsiteY1407" fmla="*/ 698537 h 1805510"/>
              <a:gd name="connsiteX1408" fmla="*/ 1144559 w 2076801"/>
              <a:gd name="connsiteY1408" fmla="*/ 732614 h 1805510"/>
              <a:gd name="connsiteX1409" fmla="*/ 1148142 w 2076801"/>
              <a:gd name="connsiteY1409" fmla="*/ 768835 h 1805510"/>
              <a:gd name="connsiteX1410" fmla="*/ 1152142 w 2076801"/>
              <a:gd name="connsiteY1410" fmla="*/ 786888 h 1805510"/>
              <a:gd name="connsiteX1411" fmla="*/ 1157642 w 2076801"/>
              <a:gd name="connsiteY1411" fmla="*/ 804492 h 1805510"/>
              <a:gd name="connsiteX1412" fmla="*/ 1159830 w 2076801"/>
              <a:gd name="connsiteY1412" fmla="*/ 809711 h 1805510"/>
              <a:gd name="connsiteX1413" fmla="*/ 1170268 w 2076801"/>
              <a:gd name="connsiteY1413" fmla="*/ 785241 h 1805510"/>
              <a:gd name="connsiteX1414" fmla="*/ 1184934 w 2076801"/>
              <a:gd name="connsiteY1414" fmla="*/ 739204 h 1805510"/>
              <a:gd name="connsiteX1415" fmla="*/ 1187934 w 2076801"/>
              <a:gd name="connsiteY1415" fmla="*/ 727582 h 1805510"/>
              <a:gd name="connsiteX1416" fmla="*/ 1190184 w 2076801"/>
              <a:gd name="connsiteY1416" fmla="*/ 715847 h 1805510"/>
              <a:gd name="connsiteX1417" fmla="*/ 1192434 w 2076801"/>
              <a:gd name="connsiteY1417" fmla="*/ 704225 h 1805510"/>
              <a:gd name="connsiteX1418" fmla="*/ 1193934 w 2076801"/>
              <a:gd name="connsiteY1418" fmla="*/ 692602 h 1805510"/>
              <a:gd name="connsiteX1419" fmla="*/ 1195029 w 2076801"/>
              <a:gd name="connsiteY1419" fmla="*/ 681909 h 1805510"/>
              <a:gd name="connsiteX1420" fmla="*/ 1189724 w 2076801"/>
              <a:gd name="connsiteY1420" fmla="*/ 674052 h 1805510"/>
              <a:gd name="connsiteX1421" fmla="*/ 1174808 w 2076801"/>
              <a:gd name="connsiteY1421" fmla="*/ 650130 h 1805510"/>
              <a:gd name="connsiteX1422" fmla="*/ 1162808 w 2076801"/>
              <a:gd name="connsiteY1422" fmla="*/ 629143 h 1805510"/>
              <a:gd name="connsiteX1423" fmla="*/ 1606703 w 2076801"/>
              <a:gd name="connsiteY1423" fmla="*/ 627112 h 1805510"/>
              <a:gd name="connsiteX1424" fmla="*/ 1612786 w 2076801"/>
              <a:gd name="connsiteY1424" fmla="*/ 648552 h 1805510"/>
              <a:gd name="connsiteX1425" fmla="*/ 1625369 w 2076801"/>
              <a:gd name="connsiteY1425" fmla="*/ 687367 h 1805510"/>
              <a:gd name="connsiteX1426" fmla="*/ 1629119 w 2076801"/>
              <a:gd name="connsiteY1426" fmla="*/ 697748 h 1805510"/>
              <a:gd name="connsiteX1427" fmla="*/ 1636674 w 2076801"/>
              <a:gd name="connsiteY1427" fmla="*/ 703766 h 1805510"/>
              <a:gd name="connsiteX1428" fmla="*/ 1627246 w 2076801"/>
              <a:gd name="connsiteY1428" fmla="*/ 649951 h 1805510"/>
              <a:gd name="connsiteX1429" fmla="*/ 1627270 w 2076801"/>
              <a:gd name="connsiteY1429" fmla="*/ 640719 h 1805510"/>
              <a:gd name="connsiteX1430" fmla="*/ 1623869 w 2076801"/>
              <a:gd name="connsiteY1430" fmla="*/ 638622 h 1805510"/>
              <a:gd name="connsiteX1431" fmla="*/ 1608536 w 2076801"/>
              <a:gd name="connsiteY1431" fmla="*/ 628466 h 1805510"/>
              <a:gd name="connsiteX1432" fmla="*/ 1606703 w 2076801"/>
              <a:gd name="connsiteY1432" fmla="*/ 627112 h 1805510"/>
              <a:gd name="connsiteX1433" fmla="*/ 886247 w 2076801"/>
              <a:gd name="connsiteY1433" fmla="*/ 625785 h 1805510"/>
              <a:gd name="connsiteX1434" fmla="*/ 888655 w 2076801"/>
              <a:gd name="connsiteY1434" fmla="*/ 640878 h 1805510"/>
              <a:gd name="connsiteX1435" fmla="*/ 889905 w 2076801"/>
              <a:gd name="connsiteY1435" fmla="*/ 654870 h 1805510"/>
              <a:gd name="connsiteX1436" fmla="*/ 890544 w 2076801"/>
              <a:gd name="connsiteY1436" fmla="*/ 667974 h 1805510"/>
              <a:gd name="connsiteX1437" fmla="*/ 893962 w 2076801"/>
              <a:gd name="connsiteY1437" fmla="*/ 651006 h 1805510"/>
              <a:gd name="connsiteX1438" fmla="*/ 895128 w 2076801"/>
              <a:gd name="connsiteY1438" fmla="*/ 643557 h 1805510"/>
              <a:gd name="connsiteX1439" fmla="*/ 282908 w 2076801"/>
              <a:gd name="connsiteY1439" fmla="*/ 625278 h 1805510"/>
              <a:gd name="connsiteX1440" fmla="*/ 245493 w 2076801"/>
              <a:gd name="connsiteY1440" fmla="*/ 645814 h 1805510"/>
              <a:gd name="connsiteX1441" fmla="*/ 187496 w 2076801"/>
              <a:gd name="connsiteY1441" fmla="*/ 713403 h 1805510"/>
              <a:gd name="connsiteX1442" fmla="*/ 169830 w 2076801"/>
              <a:gd name="connsiteY1442" fmla="*/ 767113 h 1805510"/>
              <a:gd name="connsiteX1443" fmla="*/ 167080 w 2076801"/>
              <a:gd name="connsiteY1443" fmla="*/ 785167 h 1805510"/>
              <a:gd name="connsiteX1444" fmla="*/ 167497 w 2076801"/>
              <a:gd name="connsiteY1444" fmla="*/ 785845 h 1805510"/>
              <a:gd name="connsiteX1445" fmla="*/ 181579 w 2076801"/>
              <a:gd name="connsiteY1445" fmla="*/ 811119 h 1805510"/>
              <a:gd name="connsiteX1446" fmla="*/ 193162 w 2076801"/>
              <a:gd name="connsiteY1446" fmla="*/ 836621 h 1805510"/>
              <a:gd name="connsiteX1447" fmla="*/ 206162 w 2076801"/>
              <a:gd name="connsiteY1447" fmla="*/ 847791 h 1805510"/>
              <a:gd name="connsiteX1448" fmla="*/ 213411 w 2076801"/>
              <a:gd name="connsiteY1448" fmla="*/ 855238 h 1805510"/>
              <a:gd name="connsiteX1449" fmla="*/ 221161 w 2076801"/>
              <a:gd name="connsiteY1449" fmla="*/ 864152 h 1805510"/>
              <a:gd name="connsiteX1450" fmla="*/ 228994 w 2076801"/>
              <a:gd name="connsiteY1450" fmla="*/ 874421 h 1805510"/>
              <a:gd name="connsiteX1451" fmla="*/ 236410 w 2076801"/>
              <a:gd name="connsiteY1451" fmla="*/ 885818 h 1805510"/>
              <a:gd name="connsiteX1452" fmla="*/ 242910 w 2076801"/>
              <a:gd name="connsiteY1452" fmla="*/ 898230 h 1805510"/>
              <a:gd name="connsiteX1453" fmla="*/ 248160 w 2076801"/>
              <a:gd name="connsiteY1453" fmla="*/ 910980 h 1805510"/>
              <a:gd name="connsiteX1454" fmla="*/ 252076 w 2076801"/>
              <a:gd name="connsiteY1454" fmla="*/ 923618 h 1805510"/>
              <a:gd name="connsiteX1455" fmla="*/ 254576 w 2076801"/>
              <a:gd name="connsiteY1455" fmla="*/ 935353 h 1805510"/>
              <a:gd name="connsiteX1456" fmla="*/ 255993 w 2076801"/>
              <a:gd name="connsiteY1456" fmla="*/ 945508 h 1805510"/>
              <a:gd name="connsiteX1457" fmla="*/ 256243 w 2076801"/>
              <a:gd name="connsiteY1457" fmla="*/ 953407 h 1805510"/>
              <a:gd name="connsiteX1458" fmla="*/ 256409 w 2076801"/>
              <a:gd name="connsiteY1458" fmla="*/ 960290 h 1805510"/>
              <a:gd name="connsiteX1459" fmla="*/ 255993 w 2076801"/>
              <a:gd name="connsiteY1459" fmla="*/ 953407 h 1805510"/>
              <a:gd name="connsiteX1460" fmla="*/ 255409 w 2076801"/>
              <a:gd name="connsiteY1460" fmla="*/ 945508 h 1805510"/>
              <a:gd name="connsiteX1461" fmla="*/ 253659 w 2076801"/>
              <a:gd name="connsiteY1461" fmla="*/ 935579 h 1805510"/>
              <a:gd name="connsiteX1462" fmla="*/ 250826 w 2076801"/>
              <a:gd name="connsiteY1462" fmla="*/ 924181 h 1805510"/>
              <a:gd name="connsiteX1463" fmla="*/ 246576 w 2076801"/>
              <a:gd name="connsiteY1463" fmla="*/ 911996 h 1805510"/>
              <a:gd name="connsiteX1464" fmla="*/ 240993 w 2076801"/>
              <a:gd name="connsiteY1464" fmla="*/ 899809 h 1805510"/>
              <a:gd name="connsiteX1465" fmla="*/ 234244 w 2076801"/>
              <a:gd name="connsiteY1465" fmla="*/ 888186 h 1805510"/>
              <a:gd name="connsiteX1466" fmla="*/ 226661 w 2076801"/>
              <a:gd name="connsiteY1466" fmla="*/ 877580 h 1805510"/>
              <a:gd name="connsiteX1467" fmla="*/ 218744 w 2076801"/>
              <a:gd name="connsiteY1467" fmla="*/ 868102 h 1805510"/>
              <a:gd name="connsiteX1468" fmla="*/ 210911 w 2076801"/>
              <a:gd name="connsiteY1468" fmla="*/ 859978 h 1805510"/>
              <a:gd name="connsiteX1469" fmla="*/ 203578 w 2076801"/>
              <a:gd name="connsiteY1469" fmla="*/ 853207 h 1805510"/>
              <a:gd name="connsiteX1470" fmla="*/ 197829 w 2076801"/>
              <a:gd name="connsiteY1470" fmla="*/ 848469 h 1805510"/>
              <a:gd name="connsiteX1471" fmla="*/ 211745 w 2076801"/>
              <a:gd name="connsiteY1471" fmla="*/ 897214 h 1805510"/>
              <a:gd name="connsiteX1472" fmla="*/ 215494 w 2076801"/>
              <a:gd name="connsiteY1472" fmla="*/ 922602 h 1805510"/>
              <a:gd name="connsiteX1473" fmla="*/ 216744 w 2076801"/>
              <a:gd name="connsiteY1473" fmla="*/ 947652 h 1805510"/>
              <a:gd name="connsiteX1474" fmla="*/ 212328 w 2076801"/>
              <a:gd name="connsiteY1474" fmla="*/ 991433 h 1805510"/>
              <a:gd name="connsiteX1475" fmla="*/ 208245 w 2076801"/>
              <a:gd name="connsiteY1475" fmla="*/ 1008132 h 1805510"/>
              <a:gd name="connsiteX1476" fmla="*/ 204162 w 2076801"/>
              <a:gd name="connsiteY1476" fmla="*/ 1020432 h 1805510"/>
              <a:gd name="connsiteX1477" fmla="*/ 200079 w 2076801"/>
              <a:gd name="connsiteY1477" fmla="*/ 1030813 h 1805510"/>
              <a:gd name="connsiteX1478" fmla="*/ 203745 w 2076801"/>
              <a:gd name="connsiteY1478" fmla="*/ 1020206 h 1805510"/>
              <a:gd name="connsiteX1479" fmla="*/ 207328 w 2076801"/>
              <a:gd name="connsiteY1479" fmla="*/ 1007681 h 1805510"/>
              <a:gd name="connsiteX1480" fmla="*/ 210661 w 2076801"/>
              <a:gd name="connsiteY1480" fmla="*/ 990868 h 1805510"/>
              <a:gd name="connsiteX1481" fmla="*/ 213161 w 2076801"/>
              <a:gd name="connsiteY1481" fmla="*/ 947878 h 1805510"/>
              <a:gd name="connsiteX1482" fmla="*/ 210911 w 2076801"/>
              <a:gd name="connsiteY1482" fmla="*/ 923730 h 1805510"/>
              <a:gd name="connsiteX1483" fmla="*/ 206245 w 2076801"/>
              <a:gd name="connsiteY1483" fmla="*/ 899470 h 1805510"/>
              <a:gd name="connsiteX1484" fmla="*/ 173830 w 2076801"/>
              <a:gd name="connsiteY1484" fmla="*/ 818680 h 1805510"/>
              <a:gd name="connsiteX1485" fmla="*/ 165414 w 2076801"/>
              <a:gd name="connsiteY1485" fmla="*/ 804576 h 1805510"/>
              <a:gd name="connsiteX1486" fmla="*/ 164997 w 2076801"/>
              <a:gd name="connsiteY1486" fmla="*/ 828610 h 1805510"/>
              <a:gd name="connsiteX1487" fmla="*/ 164747 w 2076801"/>
              <a:gd name="connsiteY1487" fmla="*/ 861784 h 1805510"/>
              <a:gd name="connsiteX1488" fmla="*/ 163914 w 2076801"/>
              <a:gd name="connsiteY1488" fmla="*/ 878370 h 1805510"/>
              <a:gd name="connsiteX1489" fmla="*/ 162664 w 2076801"/>
              <a:gd name="connsiteY1489" fmla="*/ 894957 h 1805510"/>
              <a:gd name="connsiteX1490" fmla="*/ 154914 w 2076801"/>
              <a:gd name="connsiteY1490" fmla="*/ 946636 h 1805510"/>
              <a:gd name="connsiteX1491" fmla="*/ 155164 w 2076801"/>
              <a:gd name="connsiteY1491" fmla="*/ 946523 h 1805510"/>
              <a:gd name="connsiteX1492" fmla="*/ 156414 w 2076801"/>
              <a:gd name="connsiteY1492" fmla="*/ 950923 h 1805510"/>
              <a:gd name="connsiteX1493" fmla="*/ 159497 w 2076801"/>
              <a:gd name="connsiteY1493" fmla="*/ 963561 h 1805510"/>
              <a:gd name="connsiteX1494" fmla="*/ 163080 w 2076801"/>
              <a:gd name="connsiteY1494" fmla="*/ 983194 h 1805510"/>
              <a:gd name="connsiteX1495" fmla="*/ 166414 w 2076801"/>
              <a:gd name="connsiteY1495" fmla="*/ 1008922 h 1805510"/>
              <a:gd name="connsiteX1496" fmla="*/ 167580 w 2076801"/>
              <a:gd name="connsiteY1496" fmla="*/ 1023704 h 1805510"/>
              <a:gd name="connsiteX1497" fmla="*/ 168497 w 2076801"/>
              <a:gd name="connsiteY1497" fmla="*/ 1039613 h 1805510"/>
              <a:gd name="connsiteX1498" fmla="*/ 168997 w 2076801"/>
              <a:gd name="connsiteY1498" fmla="*/ 1056427 h 1805510"/>
              <a:gd name="connsiteX1499" fmla="*/ 168747 w 2076801"/>
              <a:gd name="connsiteY1499" fmla="*/ 1073917 h 1805510"/>
              <a:gd name="connsiteX1500" fmla="*/ 166830 w 2076801"/>
              <a:gd name="connsiteY1500" fmla="*/ 1110362 h 1805510"/>
              <a:gd name="connsiteX1501" fmla="*/ 162497 w 2076801"/>
              <a:gd name="connsiteY1501" fmla="*/ 1147598 h 1805510"/>
              <a:gd name="connsiteX1502" fmla="*/ 155831 w 2076801"/>
              <a:gd name="connsiteY1502" fmla="*/ 1184157 h 1805510"/>
              <a:gd name="connsiteX1503" fmla="*/ 147498 w 2076801"/>
              <a:gd name="connsiteY1503" fmla="*/ 1218685 h 1805510"/>
              <a:gd name="connsiteX1504" fmla="*/ 144498 w 2076801"/>
              <a:gd name="connsiteY1504" fmla="*/ 1228727 h 1805510"/>
              <a:gd name="connsiteX1505" fmla="*/ 144831 w 2076801"/>
              <a:gd name="connsiteY1505" fmla="*/ 1229631 h 1805510"/>
              <a:gd name="connsiteX1506" fmla="*/ 153664 w 2076801"/>
              <a:gd name="connsiteY1506" fmla="*/ 1249376 h 1805510"/>
              <a:gd name="connsiteX1507" fmla="*/ 160497 w 2076801"/>
              <a:gd name="connsiteY1507" fmla="*/ 1261902 h 1805510"/>
              <a:gd name="connsiteX1508" fmla="*/ 166414 w 2076801"/>
              <a:gd name="connsiteY1508" fmla="*/ 1237077 h 1805510"/>
              <a:gd name="connsiteX1509" fmla="*/ 175413 w 2076801"/>
              <a:gd name="connsiteY1509" fmla="*/ 1209884 h 1805510"/>
              <a:gd name="connsiteX1510" fmla="*/ 223661 w 2076801"/>
              <a:gd name="connsiteY1510" fmla="*/ 1121985 h 1805510"/>
              <a:gd name="connsiteX1511" fmla="*/ 242577 w 2076801"/>
              <a:gd name="connsiteY1511" fmla="*/ 1098628 h 1805510"/>
              <a:gd name="connsiteX1512" fmla="*/ 247410 w 2076801"/>
              <a:gd name="connsiteY1512" fmla="*/ 1083056 h 1805510"/>
              <a:gd name="connsiteX1513" fmla="*/ 293991 w 2076801"/>
              <a:gd name="connsiteY1513" fmla="*/ 954084 h 1805510"/>
              <a:gd name="connsiteX1514" fmla="*/ 314573 w 2076801"/>
              <a:gd name="connsiteY1514" fmla="*/ 888413 h 1805510"/>
              <a:gd name="connsiteX1515" fmla="*/ 327156 w 2076801"/>
              <a:gd name="connsiteY1515" fmla="*/ 820824 h 1805510"/>
              <a:gd name="connsiteX1516" fmla="*/ 329489 w 2076801"/>
              <a:gd name="connsiteY1516" fmla="*/ 786634 h 1805510"/>
              <a:gd name="connsiteX1517" fmla="*/ 329322 w 2076801"/>
              <a:gd name="connsiteY1517" fmla="*/ 769483 h 1805510"/>
              <a:gd name="connsiteX1518" fmla="*/ 329156 w 2076801"/>
              <a:gd name="connsiteY1518" fmla="*/ 760907 h 1805510"/>
              <a:gd name="connsiteX1519" fmla="*/ 328489 w 2076801"/>
              <a:gd name="connsiteY1519" fmla="*/ 752444 h 1805510"/>
              <a:gd name="connsiteX1520" fmla="*/ 318823 w 2076801"/>
              <a:gd name="connsiteY1520" fmla="*/ 685645 h 1805510"/>
              <a:gd name="connsiteX1521" fmla="*/ 310657 w 2076801"/>
              <a:gd name="connsiteY1521" fmla="*/ 654277 h 1805510"/>
              <a:gd name="connsiteX1522" fmla="*/ 302490 w 2076801"/>
              <a:gd name="connsiteY1522" fmla="*/ 628550 h 1805510"/>
              <a:gd name="connsiteX1523" fmla="*/ 301490 w 2076801"/>
              <a:gd name="connsiteY1523" fmla="*/ 629678 h 1805510"/>
              <a:gd name="connsiteX1524" fmla="*/ 294824 w 2076801"/>
              <a:gd name="connsiteY1524" fmla="*/ 638254 h 1805510"/>
              <a:gd name="connsiteX1525" fmla="*/ 286741 w 2076801"/>
              <a:gd name="connsiteY1525" fmla="*/ 650327 h 1805510"/>
              <a:gd name="connsiteX1526" fmla="*/ 278075 w 2076801"/>
              <a:gd name="connsiteY1526" fmla="*/ 665787 h 1805510"/>
              <a:gd name="connsiteX1527" fmla="*/ 271158 w 2076801"/>
              <a:gd name="connsiteY1527" fmla="*/ 680793 h 1805510"/>
              <a:gd name="connsiteX1528" fmla="*/ 272908 w 2076801"/>
              <a:gd name="connsiteY1528" fmla="*/ 685306 h 1805510"/>
              <a:gd name="connsiteX1529" fmla="*/ 281158 w 2076801"/>
              <a:gd name="connsiteY1529" fmla="*/ 709342 h 1805510"/>
              <a:gd name="connsiteX1530" fmla="*/ 290158 w 2076801"/>
              <a:gd name="connsiteY1530" fmla="*/ 744659 h 1805510"/>
              <a:gd name="connsiteX1531" fmla="*/ 293907 w 2076801"/>
              <a:gd name="connsiteY1531" fmla="*/ 765082 h 1805510"/>
              <a:gd name="connsiteX1532" fmla="*/ 296491 w 2076801"/>
              <a:gd name="connsiteY1532" fmla="*/ 786522 h 1805510"/>
              <a:gd name="connsiteX1533" fmla="*/ 297741 w 2076801"/>
              <a:gd name="connsiteY1533" fmla="*/ 808074 h 1805510"/>
              <a:gd name="connsiteX1534" fmla="*/ 297491 w 2076801"/>
              <a:gd name="connsiteY1534" fmla="*/ 829061 h 1805510"/>
              <a:gd name="connsiteX1535" fmla="*/ 296991 w 2076801"/>
              <a:gd name="connsiteY1535" fmla="*/ 838990 h 1805510"/>
              <a:gd name="connsiteX1536" fmla="*/ 295907 w 2076801"/>
              <a:gd name="connsiteY1536" fmla="*/ 848469 h 1805510"/>
              <a:gd name="connsiteX1537" fmla="*/ 293241 w 2076801"/>
              <a:gd name="connsiteY1537" fmla="*/ 865506 h 1805510"/>
              <a:gd name="connsiteX1538" fmla="*/ 290158 w 2076801"/>
              <a:gd name="connsiteY1538" fmla="*/ 879611 h 1805510"/>
              <a:gd name="connsiteX1539" fmla="*/ 286824 w 2076801"/>
              <a:gd name="connsiteY1539" fmla="*/ 889993 h 1805510"/>
              <a:gd name="connsiteX1540" fmla="*/ 283908 w 2076801"/>
              <a:gd name="connsiteY1540" fmla="*/ 899019 h 1805510"/>
              <a:gd name="connsiteX1541" fmla="*/ 286324 w 2076801"/>
              <a:gd name="connsiteY1541" fmla="*/ 889767 h 1805510"/>
              <a:gd name="connsiteX1542" fmla="*/ 289074 w 2076801"/>
              <a:gd name="connsiteY1542" fmla="*/ 879160 h 1805510"/>
              <a:gd name="connsiteX1543" fmla="*/ 291407 w 2076801"/>
              <a:gd name="connsiteY1543" fmla="*/ 864943 h 1805510"/>
              <a:gd name="connsiteX1544" fmla="*/ 293241 w 2076801"/>
              <a:gd name="connsiteY1544" fmla="*/ 847904 h 1805510"/>
              <a:gd name="connsiteX1545" fmla="*/ 293907 w 2076801"/>
              <a:gd name="connsiteY1545" fmla="*/ 838540 h 1805510"/>
              <a:gd name="connsiteX1546" fmla="*/ 293991 w 2076801"/>
              <a:gd name="connsiteY1546" fmla="*/ 828722 h 1805510"/>
              <a:gd name="connsiteX1547" fmla="*/ 293241 w 2076801"/>
              <a:gd name="connsiteY1547" fmla="*/ 808298 h 1805510"/>
              <a:gd name="connsiteX1548" fmla="*/ 290991 w 2076801"/>
              <a:gd name="connsiteY1548" fmla="*/ 787423 h 1805510"/>
              <a:gd name="connsiteX1549" fmla="*/ 289824 w 2076801"/>
              <a:gd name="connsiteY1549" fmla="*/ 780090 h 1805510"/>
              <a:gd name="connsiteX1550" fmla="*/ 288574 w 2076801"/>
              <a:gd name="connsiteY1550" fmla="*/ 783813 h 1805510"/>
              <a:gd name="connsiteX1551" fmla="*/ 279158 w 2076801"/>
              <a:gd name="connsiteY1551" fmla="*/ 816988 h 1805510"/>
              <a:gd name="connsiteX1552" fmla="*/ 275325 w 2076801"/>
              <a:gd name="connsiteY1552" fmla="*/ 835267 h 1805510"/>
              <a:gd name="connsiteX1553" fmla="*/ 273242 w 2076801"/>
              <a:gd name="connsiteY1553" fmla="*/ 851628 h 1805510"/>
              <a:gd name="connsiteX1554" fmla="*/ 272992 w 2076801"/>
              <a:gd name="connsiteY1554" fmla="*/ 858285 h 1805510"/>
              <a:gd name="connsiteX1555" fmla="*/ 273075 w 2076801"/>
              <a:gd name="connsiteY1555" fmla="*/ 863363 h 1805510"/>
              <a:gd name="connsiteX1556" fmla="*/ 273408 w 2076801"/>
              <a:gd name="connsiteY1556" fmla="*/ 867764 h 1805510"/>
              <a:gd name="connsiteX1557" fmla="*/ 272825 w 2076801"/>
              <a:gd name="connsiteY1557" fmla="*/ 863363 h 1805510"/>
              <a:gd name="connsiteX1558" fmla="*/ 272408 w 2076801"/>
              <a:gd name="connsiteY1558" fmla="*/ 858285 h 1805510"/>
              <a:gd name="connsiteX1559" fmla="*/ 272325 w 2076801"/>
              <a:gd name="connsiteY1559" fmla="*/ 851628 h 1805510"/>
              <a:gd name="connsiteX1560" fmla="*/ 273492 w 2076801"/>
              <a:gd name="connsiteY1560" fmla="*/ 834928 h 1805510"/>
              <a:gd name="connsiteX1561" fmla="*/ 276325 w 2076801"/>
              <a:gd name="connsiteY1561" fmla="*/ 816084 h 1805510"/>
              <a:gd name="connsiteX1562" fmla="*/ 287574 w 2076801"/>
              <a:gd name="connsiteY1562" fmla="*/ 768693 h 1805510"/>
              <a:gd name="connsiteX1563" fmla="*/ 287324 w 2076801"/>
              <a:gd name="connsiteY1563" fmla="*/ 767227 h 1805510"/>
              <a:gd name="connsiteX1564" fmla="*/ 282741 w 2076801"/>
              <a:gd name="connsiteY1564" fmla="*/ 747819 h 1805510"/>
              <a:gd name="connsiteX1565" fmla="*/ 272408 w 2076801"/>
              <a:gd name="connsiteY1565" fmla="*/ 714644 h 1805510"/>
              <a:gd name="connsiteX1566" fmla="*/ 264992 w 2076801"/>
              <a:gd name="connsiteY1566" fmla="*/ 696027 h 1805510"/>
              <a:gd name="connsiteX1567" fmla="*/ 261826 w 2076801"/>
              <a:gd name="connsiteY1567" fmla="*/ 705392 h 1805510"/>
              <a:gd name="connsiteX1568" fmla="*/ 255493 w 2076801"/>
              <a:gd name="connsiteY1568" fmla="*/ 728184 h 1805510"/>
              <a:gd name="connsiteX1569" fmla="*/ 250826 w 2076801"/>
              <a:gd name="connsiteY1569" fmla="*/ 751769 h 1805510"/>
              <a:gd name="connsiteX1570" fmla="*/ 247910 w 2076801"/>
              <a:gd name="connsiteY1570" fmla="*/ 775238 h 1805510"/>
              <a:gd name="connsiteX1571" fmla="*/ 246576 w 2076801"/>
              <a:gd name="connsiteY1571" fmla="*/ 797579 h 1805510"/>
              <a:gd name="connsiteX1572" fmla="*/ 246493 w 2076801"/>
              <a:gd name="connsiteY1572" fmla="*/ 817665 h 1805510"/>
              <a:gd name="connsiteX1573" fmla="*/ 246993 w 2076801"/>
              <a:gd name="connsiteY1573" fmla="*/ 834702 h 1805510"/>
              <a:gd name="connsiteX1574" fmla="*/ 247910 w 2076801"/>
              <a:gd name="connsiteY1574" fmla="*/ 847791 h 1805510"/>
              <a:gd name="connsiteX1575" fmla="*/ 248743 w 2076801"/>
              <a:gd name="connsiteY1575" fmla="*/ 859301 h 1805510"/>
              <a:gd name="connsiteX1576" fmla="*/ 247243 w 2076801"/>
              <a:gd name="connsiteY1576" fmla="*/ 848017 h 1805510"/>
              <a:gd name="connsiteX1577" fmla="*/ 245493 w 2076801"/>
              <a:gd name="connsiteY1577" fmla="*/ 835042 h 1805510"/>
              <a:gd name="connsiteX1578" fmla="*/ 243910 w 2076801"/>
              <a:gd name="connsiteY1578" fmla="*/ 818003 h 1805510"/>
              <a:gd name="connsiteX1579" fmla="*/ 242743 w 2076801"/>
              <a:gd name="connsiteY1579" fmla="*/ 797693 h 1805510"/>
              <a:gd name="connsiteX1580" fmla="*/ 242660 w 2076801"/>
              <a:gd name="connsiteY1580" fmla="*/ 774787 h 1805510"/>
              <a:gd name="connsiteX1581" fmla="*/ 244160 w 2076801"/>
              <a:gd name="connsiteY1581" fmla="*/ 750301 h 1805510"/>
              <a:gd name="connsiteX1582" fmla="*/ 247410 w 2076801"/>
              <a:gd name="connsiteY1582" fmla="*/ 725251 h 1805510"/>
              <a:gd name="connsiteX1583" fmla="*/ 252576 w 2076801"/>
              <a:gd name="connsiteY1583" fmla="*/ 700652 h 1805510"/>
              <a:gd name="connsiteX1584" fmla="*/ 255659 w 2076801"/>
              <a:gd name="connsiteY1584" fmla="*/ 688805 h 1805510"/>
              <a:gd name="connsiteX1585" fmla="*/ 259242 w 2076801"/>
              <a:gd name="connsiteY1585" fmla="*/ 677522 h 1805510"/>
              <a:gd name="connsiteX1586" fmla="*/ 266992 w 2076801"/>
              <a:gd name="connsiteY1586" fmla="*/ 656647 h 1805510"/>
              <a:gd name="connsiteX1587" fmla="*/ 275325 w 2076801"/>
              <a:gd name="connsiteY1587" fmla="*/ 638819 h 1805510"/>
              <a:gd name="connsiteX1588" fmla="*/ 282908 w 2076801"/>
              <a:gd name="connsiteY1588" fmla="*/ 625278 h 1805510"/>
              <a:gd name="connsiteX1589" fmla="*/ 539312 w 2076801"/>
              <a:gd name="connsiteY1589" fmla="*/ 621554 h 1805510"/>
              <a:gd name="connsiteX1590" fmla="*/ 538812 w 2076801"/>
              <a:gd name="connsiteY1590" fmla="*/ 627647 h 1805510"/>
              <a:gd name="connsiteX1591" fmla="*/ 540229 w 2076801"/>
              <a:gd name="connsiteY1591" fmla="*/ 701103 h 1805510"/>
              <a:gd name="connsiteX1592" fmla="*/ 545642 w 2076801"/>
              <a:gd name="connsiteY1592" fmla="*/ 723043 h 1805510"/>
              <a:gd name="connsiteX1593" fmla="*/ 553504 w 2076801"/>
              <a:gd name="connsiteY1593" fmla="*/ 708354 h 1805510"/>
              <a:gd name="connsiteX1594" fmla="*/ 580858 w 2076801"/>
              <a:gd name="connsiteY1594" fmla="*/ 678110 h 1805510"/>
              <a:gd name="connsiteX1595" fmla="*/ 561644 w 2076801"/>
              <a:gd name="connsiteY1595" fmla="*/ 650666 h 1805510"/>
              <a:gd name="connsiteX1596" fmla="*/ 539312 w 2076801"/>
              <a:gd name="connsiteY1596" fmla="*/ 621554 h 1805510"/>
              <a:gd name="connsiteX1597" fmla="*/ 1464710 w 2076801"/>
              <a:gd name="connsiteY1597" fmla="*/ 619440 h 1805510"/>
              <a:gd name="connsiteX1598" fmla="*/ 1477460 w 2076801"/>
              <a:gd name="connsiteY1598" fmla="*/ 643248 h 1805510"/>
              <a:gd name="connsiteX1599" fmla="*/ 1481102 w 2076801"/>
              <a:gd name="connsiteY1599" fmla="*/ 651605 h 1805510"/>
              <a:gd name="connsiteX1600" fmla="*/ 1482920 w 2076801"/>
              <a:gd name="connsiteY1600" fmla="*/ 647243 h 1805510"/>
              <a:gd name="connsiteX1601" fmla="*/ 1486742 w 2076801"/>
              <a:gd name="connsiteY1601" fmla="*/ 635441 h 1805510"/>
              <a:gd name="connsiteX1602" fmla="*/ 1467627 w 2076801"/>
              <a:gd name="connsiteY1602" fmla="*/ 621132 h 1805510"/>
              <a:gd name="connsiteX1603" fmla="*/ 1464710 w 2076801"/>
              <a:gd name="connsiteY1603" fmla="*/ 619440 h 1805510"/>
              <a:gd name="connsiteX1604" fmla="*/ 656799 w 2076801"/>
              <a:gd name="connsiteY1604" fmla="*/ 609661 h 1805510"/>
              <a:gd name="connsiteX1605" fmla="*/ 626834 w 2076801"/>
              <a:gd name="connsiteY1605" fmla="*/ 639864 h 1805510"/>
              <a:gd name="connsiteX1606" fmla="*/ 619585 w 2076801"/>
              <a:gd name="connsiteY1606" fmla="*/ 656336 h 1805510"/>
              <a:gd name="connsiteX1607" fmla="*/ 606399 w 2076801"/>
              <a:gd name="connsiteY1607" fmla="*/ 694494 h 1805510"/>
              <a:gd name="connsiteX1608" fmla="*/ 615642 w 2076801"/>
              <a:gd name="connsiteY1608" fmla="*/ 714757 h 1805510"/>
              <a:gd name="connsiteX1609" fmla="*/ 616308 w 2076801"/>
              <a:gd name="connsiteY1609" fmla="*/ 714193 h 1805510"/>
              <a:gd name="connsiteX1610" fmla="*/ 619475 w 2076801"/>
              <a:gd name="connsiteY1610" fmla="*/ 721189 h 1805510"/>
              <a:gd name="connsiteX1611" fmla="*/ 629391 w 2076801"/>
              <a:gd name="connsiteY1611" fmla="*/ 739131 h 1805510"/>
              <a:gd name="connsiteX1612" fmla="*/ 632335 w 2076801"/>
              <a:gd name="connsiteY1612" fmla="*/ 743661 h 1805510"/>
              <a:gd name="connsiteX1613" fmla="*/ 638084 w 2076801"/>
              <a:gd name="connsiteY1613" fmla="*/ 735098 h 1805510"/>
              <a:gd name="connsiteX1614" fmla="*/ 673198 w 2076801"/>
              <a:gd name="connsiteY1614" fmla="*/ 696279 h 1805510"/>
              <a:gd name="connsiteX1615" fmla="*/ 668639 w 2076801"/>
              <a:gd name="connsiteY1615" fmla="*/ 666238 h 1805510"/>
              <a:gd name="connsiteX1616" fmla="*/ 666806 w 2076801"/>
              <a:gd name="connsiteY1616" fmla="*/ 657436 h 1805510"/>
              <a:gd name="connsiteX1617" fmla="*/ 661139 w 2076801"/>
              <a:gd name="connsiteY1617" fmla="*/ 636223 h 1805510"/>
              <a:gd name="connsiteX1618" fmla="*/ 657640 w 2076801"/>
              <a:gd name="connsiteY1618" fmla="*/ 617041 h 1805510"/>
              <a:gd name="connsiteX1619" fmla="*/ 870997 w 2076801"/>
              <a:gd name="connsiteY1619" fmla="*/ 602139 h 1805510"/>
              <a:gd name="connsiteX1620" fmla="*/ 865906 w 2076801"/>
              <a:gd name="connsiteY1620" fmla="*/ 626774 h 1805510"/>
              <a:gd name="connsiteX1621" fmla="*/ 857323 w 2076801"/>
              <a:gd name="connsiteY1621" fmla="*/ 655208 h 1805510"/>
              <a:gd name="connsiteX1622" fmla="*/ 847074 w 2076801"/>
              <a:gd name="connsiteY1622" fmla="*/ 680146 h 1805510"/>
              <a:gd name="connsiteX1623" fmla="*/ 835991 w 2076801"/>
              <a:gd name="connsiteY1623" fmla="*/ 700794 h 1805510"/>
              <a:gd name="connsiteX1624" fmla="*/ 831302 w 2076801"/>
              <a:gd name="connsiteY1624" fmla="*/ 707949 h 1805510"/>
              <a:gd name="connsiteX1625" fmla="*/ 833964 w 2076801"/>
              <a:gd name="connsiteY1625" fmla="*/ 716111 h 1805510"/>
              <a:gd name="connsiteX1626" fmla="*/ 838464 w 2076801"/>
              <a:gd name="connsiteY1626" fmla="*/ 736986 h 1805510"/>
              <a:gd name="connsiteX1627" fmla="*/ 840798 w 2076801"/>
              <a:gd name="connsiteY1627" fmla="*/ 755040 h 1805510"/>
              <a:gd name="connsiteX1628" fmla="*/ 841282 w 2076801"/>
              <a:gd name="connsiteY1628" fmla="*/ 764075 h 1805510"/>
              <a:gd name="connsiteX1629" fmla="*/ 861239 w 2076801"/>
              <a:gd name="connsiteY1629" fmla="*/ 753940 h 1805510"/>
              <a:gd name="connsiteX1630" fmla="*/ 868209 w 2076801"/>
              <a:gd name="connsiteY1630" fmla="*/ 751354 h 1805510"/>
              <a:gd name="connsiteX1631" fmla="*/ 885212 w 2076801"/>
              <a:gd name="connsiteY1631" fmla="*/ 694447 h 1805510"/>
              <a:gd name="connsiteX1632" fmla="*/ 887955 w 2076801"/>
              <a:gd name="connsiteY1632" fmla="*/ 680829 h 1805510"/>
              <a:gd name="connsiteX1633" fmla="*/ 887072 w 2076801"/>
              <a:gd name="connsiteY1633" fmla="*/ 668974 h 1805510"/>
              <a:gd name="connsiteX1634" fmla="*/ 885405 w 2076801"/>
              <a:gd name="connsiteY1634" fmla="*/ 655885 h 1805510"/>
              <a:gd name="connsiteX1635" fmla="*/ 883155 w 2076801"/>
              <a:gd name="connsiteY1635" fmla="*/ 642458 h 1805510"/>
              <a:gd name="connsiteX1636" fmla="*/ 874951 w 2076801"/>
              <a:gd name="connsiteY1636" fmla="*/ 608205 h 1805510"/>
              <a:gd name="connsiteX1637" fmla="*/ 1566999 w 2076801"/>
              <a:gd name="connsiteY1637" fmla="*/ 596313 h 1805510"/>
              <a:gd name="connsiteX1638" fmla="*/ 1569415 w 2076801"/>
              <a:gd name="connsiteY1638" fmla="*/ 619145 h 1805510"/>
              <a:gd name="connsiteX1639" fmla="*/ 1570665 w 2076801"/>
              <a:gd name="connsiteY1639" fmla="*/ 673871 h 1805510"/>
              <a:gd name="connsiteX1640" fmla="*/ 1569891 w 2076801"/>
              <a:gd name="connsiteY1640" fmla="*/ 687497 h 1805510"/>
              <a:gd name="connsiteX1641" fmla="*/ 1578621 w 2076801"/>
              <a:gd name="connsiteY1641" fmla="*/ 702487 h 1805510"/>
              <a:gd name="connsiteX1642" fmla="*/ 1591287 w 2076801"/>
              <a:gd name="connsiteY1642" fmla="*/ 732727 h 1805510"/>
              <a:gd name="connsiteX1643" fmla="*/ 1600703 w 2076801"/>
              <a:gd name="connsiteY1643" fmla="*/ 764208 h 1805510"/>
              <a:gd name="connsiteX1644" fmla="*/ 1606120 w 2076801"/>
              <a:gd name="connsiteY1644" fmla="*/ 796479 h 1805510"/>
              <a:gd name="connsiteX1645" fmla="*/ 1608286 w 2076801"/>
              <a:gd name="connsiteY1645" fmla="*/ 828299 h 1805510"/>
              <a:gd name="connsiteX1646" fmla="*/ 1608037 w 2076801"/>
              <a:gd name="connsiteY1646" fmla="*/ 843872 h 1805510"/>
              <a:gd name="connsiteX1647" fmla="*/ 1607806 w 2076801"/>
              <a:gd name="connsiteY1647" fmla="*/ 848562 h 1805510"/>
              <a:gd name="connsiteX1648" fmla="*/ 1635277 w 2076801"/>
              <a:gd name="connsiteY1648" fmla="*/ 829995 h 1805510"/>
              <a:gd name="connsiteX1649" fmla="*/ 1659911 w 2076801"/>
              <a:gd name="connsiteY1649" fmla="*/ 817963 h 1805510"/>
              <a:gd name="connsiteX1650" fmla="*/ 1651245 w 2076801"/>
              <a:gd name="connsiteY1650" fmla="*/ 786933 h 1805510"/>
              <a:gd name="connsiteX1651" fmla="*/ 1645390 w 2076801"/>
              <a:gd name="connsiteY1651" fmla="*/ 753514 h 1805510"/>
              <a:gd name="connsiteX1652" fmla="*/ 1636702 w 2076801"/>
              <a:gd name="connsiteY1652" fmla="*/ 734872 h 1805510"/>
              <a:gd name="connsiteX1653" fmla="*/ 1627286 w 2076801"/>
              <a:gd name="connsiteY1653" fmla="*/ 713432 h 1805510"/>
              <a:gd name="connsiteX1654" fmla="*/ 1618536 w 2076801"/>
              <a:gd name="connsiteY1654" fmla="*/ 692331 h 1805510"/>
              <a:gd name="connsiteX1655" fmla="*/ 1604120 w 2076801"/>
              <a:gd name="connsiteY1655" fmla="*/ 653968 h 1805510"/>
              <a:gd name="connsiteX1656" fmla="*/ 1594954 w 2076801"/>
              <a:gd name="connsiteY1656" fmla="*/ 625984 h 1805510"/>
              <a:gd name="connsiteX1657" fmla="*/ 1592621 w 2076801"/>
              <a:gd name="connsiteY1657" fmla="*/ 617859 h 1805510"/>
              <a:gd name="connsiteX1658" fmla="*/ 1592204 w 2076801"/>
              <a:gd name="connsiteY1658" fmla="*/ 616281 h 1805510"/>
              <a:gd name="connsiteX1659" fmla="*/ 1577955 w 2076801"/>
              <a:gd name="connsiteY1659" fmla="*/ 604546 h 1805510"/>
              <a:gd name="connsiteX1660" fmla="*/ 729353 w 2076801"/>
              <a:gd name="connsiteY1660" fmla="*/ 595089 h 1805510"/>
              <a:gd name="connsiteX1661" fmla="*/ 730087 w 2076801"/>
              <a:gd name="connsiteY1661" fmla="*/ 597297 h 1805510"/>
              <a:gd name="connsiteX1662" fmla="*/ 733303 w 2076801"/>
              <a:gd name="connsiteY1662" fmla="*/ 603952 h 1805510"/>
              <a:gd name="connsiteX1663" fmla="*/ 737272 w 2076801"/>
              <a:gd name="connsiteY1663" fmla="*/ 615263 h 1805510"/>
              <a:gd name="connsiteX1664" fmla="*/ 739495 w 2076801"/>
              <a:gd name="connsiteY1664" fmla="*/ 619778 h 1805510"/>
              <a:gd name="connsiteX1665" fmla="*/ 737751 w 2076801"/>
              <a:gd name="connsiteY1665" fmla="*/ 616628 h 1805510"/>
              <a:gd name="connsiteX1666" fmla="*/ 744469 w 2076801"/>
              <a:gd name="connsiteY1666" fmla="*/ 635772 h 1805510"/>
              <a:gd name="connsiteX1667" fmla="*/ 744905 w 2076801"/>
              <a:gd name="connsiteY1667" fmla="*/ 638188 h 1805510"/>
              <a:gd name="connsiteX1668" fmla="*/ 748162 w 2076801"/>
              <a:gd name="connsiteY1668" fmla="*/ 636026 h 1805510"/>
              <a:gd name="connsiteX1669" fmla="*/ 755245 w 2076801"/>
              <a:gd name="connsiteY1669" fmla="*/ 630611 h 1805510"/>
              <a:gd name="connsiteX1670" fmla="*/ 756661 w 2076801"/>
              <a:gd name="connsiteY1670" fmla="*/ 629482 h 1805510"/>
              <a:gd name="connsiteX1671" fmla="*/ 764394 w 2076801"/>
              <a:gd name="connsiteY1671" fmla="*/ 621446 h 1805510"/>
              <a:gd name="connsiteX1672" fmla="*/ 741636 w 2076801"/>
              <a:gd name="connsiteY1672" fmla="*/ 602372 h 1805510"/>
              <a:gd name="connsiteX1673" fmla="*/ 1144853 w 2076801"/>
              <a:gd name="connsiteY1673" fmla="*/ 594035 h 1805510"/>
              <a:gd name="connsiteX1674" fmla="*/ 1106605 w 2076801"/>
              <a:gd name="connsiteY1674" fmla="*/ 662362 h 1805510"/>
              <a:gd name="connsiteX1675" fmla="*/ 1100272 w 2076801"/>
              <a:gd name="connsiteY1675" fmla="*/ 678949 h 1805510"/>
              <a:gd name="connsiteX1676" fmla="*/ 1101688 w 2076801"/>
              <a:gd name="connsiteY1676" fmla="*/ 681657 h 1805510"/>
              <a:gd name="connsiteX1677" fmla="*/ 1109771 w 2076801"/>
              <a:gd name="connsiteY1677" fmla="*/ 699824 h 1805510"/>
              <a:gd name="connsiteX1678" fmla="*/ 1118854 w 2076801"/>
              <a:gd name="connsiteY1678" fmla="*/ 726905 h 1805510"/>
              <a:gd name="connsiteX1679" fmla="*/ 1122604 w 2076801"/>
              <a:gd name="connsiteY1679" fmla="*/ 742814 h 1805510"/>
              <a:gd name="connsiteX1680" fmla="*/ 1123680 w 2076801"/>
              <a:gd name="connsiteY1680" fmla="*/ 749646 h 1805510"/>
              <a:gd name="connsiteX1681" fmla="*/ 1124810 w 2076801"/>
              <a:gd name="connsiteY1681" fmla="*/ 744914 h 1805510"/>
              <a:gd name="connsiteX1682" fmla="*/ 1131143 w 2076801"/>
              <a:gd name="connsiteY1682" fmla="*/ 724151 h 1805510"/>
              <a:gd name="connsiteX1683" fmla="*/ 1132976 w 2076801"/>
              <a:gd name="connsiteY1683" fmla="*/ 718961 h 1805510"/>
              <a:gd name="connsiteX1684" fmla="*/ 1133560 w 2076801"/>
              <a:gd name="connsiteY1684" fmla="*/ 697297 h 1805510"/>
              <a:gd name="connsiteX1685" fmla="*/ 1137643 w 2076801"/>
              <a:gd name="connsiteY1685" fmla="*/ 664461 h 1805510"/>
              <a:gd name="connsiteX1686" fmla="*/ 1140559 w 2076801"/>
              <a:gd name="connsiteY1686" fmla="*/ 650244 h 1805510"/>
              <a:gd name="connsiteX1687" fmla="*/ 1143642 w 2076801"/>
              <a:gd name="connsiteY1687" fmla="*/ 637606 h 1805510"/>
              <a:gd name="connsiteX1688" fmla="*/ 1149725 w 2076801"/>
              <a:gd name="connsiteY1688" fmla="*/ 617521 h 1805510"/>
              <a:gd name="connsiteX1689" fmla="*/ 1152475 w 2076801"/>
              <a:gd name="connsiteY1689" fmla="*/ 609849 h 1805510"/>
              <a:gd name="connsiteX1690" fmla="*/ 1149059 w 2076801"/>
              <a:gd name="connsiteY1690" fmla="*/ 603192 h 1805510"/>
              <a:gd name="connsiteX1691" fmla="*/ 1391757 w 2076801"/>
              <a:gd name="connsiteY1691" fmla="*/ 593757 h 1805510"/>
              <a:gd name="connsiteX1692" fmla="*/ 1383758 w 2076801"/>
              <a:gd name="connsiteY1692" fmla="*/ 608990 h 1805510"/>
              <a:gd name="connsiteX1693" fmla="*/ 1372310 w 2076801"/>
              <a:gd name="connsiteY1693" fmla="*/ 635930 h 1805510"/>
              <a:gd name="connsiteX1694" fmla="*/ 1378464 w 2076801"/>
              <a:gd name="connsiteY1694" fmla="*/ 643474 h 1805510"/>
              <a:gd name="connsiteX1695" fmla="*/ 1392017 w 2076801"/>
              <a:gd name="connsiteY1695" fmla="*/ 662431 h 1805510"/>
              <a:gd name="connsiteX1696" fmla="*/ 1396174 w 2076801"/>
              <a:gd name="connsiteY1696" fmla="*/ 649386 h 1805510"/>
              <a:gd name="connsiteX1697" fmla="*/ 1394507 w 2076801"/>
              <a:gd name="connsiteY1697" fmla="*/ 606056 h 1805510"/>
              <a:gd name="connsiteX1698" fmla="*/ 1391757 w 2076801"/>
              <a:gd name="connsiteY1698" fmla="*/ 593757 h 1805510"/>
              <a:gd name="connsiteX1699" fmla="*/ 1234805 w 2076801"/>
              <a:gd name="connsiteY1699" fmla="*/ 591456 h 1805510"/>
              <a:gd name="connsiteX1700" fmla="*/ 1237471 w 2076801"/>
              <a:gd name="connsiteY1700" fmla="*/ 608268 h 1805510"/>
              <a:gd name="connsiteX1701" fmla="*/ 1240388 w 2076801"/>
              <a:gd name="connsiteY1701" fmla="*/ 621696 h 1805510"/>
              <a:gd name="connsiteX1702" fmla="*/ 1244471 w 2076801"/>
              <a:gd name="connsiteY1702" fmla="*/ 636365 h 1805510"/>
              <a:gd name="connsiteX1703" fmla="*/ 1249420 w 2076801"/>
              <a:gd name="connsiteY1703" fmla="*/ 650958 h 1805510"/>
              <a:gd name="connsiteX1704" fmla="*/ 1251181 w 2076801"/>
              <a:gd name="connsiteY1704" fmla="*/ 643745 h 1805510"/>
              <a:gd name="connsiteX1705" fmla="*/ 1253347 w 2076801"/>
              <a:gd name="connsiteY1705" fmla="*/ 636636 h 1805510"/>
              <a:gd name="connsiteX1706" fmla="*/ 1256097 w 2076801"/>
              <a:gd name="connsiteY1706" fmla="*/ 629527 h 1805510"/>
              <a:gd name="connsiteX1707" fmla="*/ 1257750 w 2076801"/>
              <a:gd name="connsiteY1707" fmla="*/ 625900 h 1805510"/>
              <a:gd name="connsiteX1708" fmla="*/ 1249554 w 2076801"/>
              <a:gd name="connsiteY1708" fmla="*/ 614926 h 1805510"/>
              <a:gd name="connsiteX1709" fmla="*/ 1241971 w 2076801"/>
              <a:gd name="connsiteY1709" fmla="*/ 603304 h 1805510"/>
              <a:gd name="connsiteX1710" fmla="*/ 1238054 w 2076801"/>
              <a:gd name="connsiteY1710" fmla="*/ 597323 h 1805510"/>
              <a:gd name="connsiteX1711" fmla="*/ 1234805 w 2076801"/>
              <a:gd name="connsiteY1711" fmla="*/ 591456 h 1805510"/>
              <a:gd name="connsiteX1712" fmla="*/ 1403449 w 2076801"/>
              <a:gd name="connsiteY1712" fmla="*/ 589202 h 1805510"/>
              <a:gd name="connsiteX1713" fmla="*/ 1406507 w 2076801"/>
              <a:gd name="connsiteY1713" fmla="*/ 600753 h 1805510"/>
              <a:gd name="connsiteX1714" fmla="*/ 1408173 w 2076801"/>
              <a:gd name="connsiteY1714" fmla="*/ 638441 h 1805510"/>
              <a:gd name="connsiteX1715" fmla="*/ 1408840 w 2076801"/>
              <a:gd name="connsiteY1715" fmla="*/ 655931 h 1805510"/>
              <a:gd name="connsiteX1716" fmla="*/ 1411198 w 2076801"/>
              <a:gd name="connsiteY1716" fmla="*/ 677093 h 1805510"/>
              <a:gd name="connsiteX1717" fmla="*/ 1425295 w 2076801"/>
              <a:gd name="connsiteY1717" fmla="*/ 686239 h 1805510"/>
              <a:gd name="connsiteX1718" fmla="*/ 1454294 w 2076801"/>
              <a:gd name="connsiteY1718" fmla="*/ 710950 h 1805510"/>
              <a:gd name="connsiteX1719" fmla="*/ 1469293 w 2076801"/>
              <a:gd name="connsiteY1719" fmla="*/ 727312 h 1805510"/>
              <a:gd name="connsiteX1720" fmla="*/ 1478390 w 2076801"/>
              <a:gd name="connsiteY1720" fmla="*/ 739340 h 1805510"/>
              <a:gd name="connsiteX1721" fmla="*/ 1492419 w 2076801"/>
              <a:gd name="connsiteY1721" fmla="*/ 724761 h 1805510"/>
              <a:gd name="connsiteX1722" fmla="*/ 1497419 w 2076801"/>
              <a:gd name="connsiteY1722" fmla="*/ 714681 h 1805510"/>
              <a:gd name="connsiteX1723" fmla="*/ 1495792 w 2076801"/>
              <a:gd name="connsiteY1723" fmla="*/ 707339 h 1805510"/>
              <a:gd name="connsiteX1724" fmla="*/ 1492875 w 2076801"/>
              <a:gd name="connsiteY1724" fmla="*/ 697523 h 1805510"/>
              <a:gd name="connsiteX1725" fmla="*/ 1488876 w 2076801"/>
              <a:gd name="connsiteY1725" fmla="*/ 686239 h 1805510"/>
              <a:gd name="connsiteX1726" fmla="*/ 1483709 w 2076801"/>
              <a:gd name="connsiteY1726" fmla="*/ 674166 h 1805510"/>
              <a:gd name="connsiteX1727" fmla="*/ 1478596 w 2076801"/>
              <a:gd name="connsiteY1727" fmla="*/ 664060 h 1805510"/>
              <a:gd name="connsiteX1728" fmla="*/ 1477337 w 2076801"/>
              <a:gd name="connsiteY1728" fmla="*/ 666311 h 1805510"/>
              <a:gd name="connsiteX1729" fmla="*/ 1468254 w 2076801"/>
              <a:gd name="connsiteY1729" fmla="*/ 679626 h 1805510"/>
              <a:gd name="connsiteX1730" fmla="*/ 1452838 w 2076801"/>
              <a:gd name="connsiteY1730" fmla="*/ 696663 h 1805510"/>
              <a:gd name="connsiteX1731" fmla="*/ 1446505 w 2076801"/>
              <a:gd name="connsiteY1731" fmla="*/ 702193 h 1805510"/>
              <a:gd name="connsiteX1732" fmla="*/ 1452588 w 2076801"/>
              <a:gd name="connsiteY1732" fmla="*/ 696100 h 1805510"/>
              <a:gd name="connsiteX1733" fmla="*/ 1467087 w 2076801"/>
              <a:gd name="connsiteY1733" fmla="*/ 677933 h 1805510"/>
              <a:gd name="connsiteX1734" fmla="*/ 1475337 w 2076801"/>
              <a:gd name="connsiteY1734" fmla="*/ 664168 h 1805510"/>
              <a:gd name="connsiteX1735" fmla="*/ 1476912 w 2076801"/>
              <a:gd name="connsiteY1735" fmla="*/ 660900 h 1805510"/>
              <a:gd name="connsiteX1736" fmla="*/ 1470543 w 2076801"/>
              <a:gd name="connsiteY1736" fmla="*/ 650018 h 1805510"/>
              <a:gd name="connsiteX1737" fmla="*/ 1455211 w 2076801"/>
              <a:gd name="connsiteY1737" fmla="*/ 628466 h 1805510"/>
              <a:gd name="connsiteX1738" fmla="*/ 1440545 w 2076801"/>
              <a:gd name="connsiteY1738" fmla="*/ 611541 h 1805510"/>
              <a:gd name="connsiteX1739" fmla="*/ 1429628 w 2076801"/>
              <a:gd name="connsiteY1739" fmla="*/ 600822 h 1805510"/>
              <a:gd name="connsiteX1740" fmla="*/ 1428045 w 2076801"/>
              <a:gd name="connsiteY1740" fmla="*/ 599468 h 1805510"/>
              <a:gd name="connsiteX1741" fmla="*/ 511391 w 2076801"/>
              <a:gd name="connsiteY1741" fmla="*/ 580271 h 1805510"/>
              <a:gd name="connsiteX1742" fmla="*/ 511173 w 2076801"/>
              <a:gd name="connsiteY1742" fmla="*/ 581188 h 1805510"/>
              <a:gd name="connsiteX1743" fmla="*/ 508257 w 2076801"/>
              <a:gd name="connsiteY1743" fmla="*/ 593487 h 1805510"/>
              <a:gd name="connsiteX1744" fmla="*/ 504590 w 2076801"/>
              <a:gd name="connsiteY1744" fmla="*/ 605560 h 1805510"/>
              <a:gd name="connsiteX1745" fmla="*/ 487258 w 2076801"/>
              <a:gd name="connsiteY1745" fmla="*/ 652726 h 1805510"/>
              <a:gd name="connsiteX1746" fmla="*/ 471431 w 2076801"/>
              <a:gd name="connsiteY1746" fmla="*/ 685642 h 1805510"/>
              <a:gd name="connsiteX1747" fmla="*/ 472732 w 2076801"/>
              <a:gd name="connsiteY1747" fmla="*/ 691512 h 1805510"/>
              <a:gd name="connsiteX1748" fmla="*/ 478232 w 2076801"/>
              <a:gd name="connsiteY1748" fmla="*/ 709116 h 1805510"/>
              <a:gd name="connsiteX1749" fmla="*/ 485231 w 2076801"/>
              <a:gd name="connsiteY1749" fmla="*/ 725814 h 1805510"/>
              <a:gd name="connsiteX1750" fmla="*/ 489065 w 2076801"/>
              <a:gd name="connsiteY1750" fmla="*/ 734390 h 1805510"/>
              <a:gd name="connsiteX1751" fmla="*/ 489148 w 2076801"/>
              <a:gd name="connsiteY1751" fmla="*/ 734390 h 1805510"/>
              <a:gd name="connsiteX1752" fmla="*/ 489148 w 2076801"/>
              <a:gd name="connsiteY1752" fmla="*/ 734504 h 1805510"/>
              <a:gd name="connsiteX1753" fmla="*/ 491517 w 2076801"/>
              <a:gd name="connsiteY1753" fmla="*/ 739826 h 1805510"/>
              <a:gd name="connsiteX1754" fmla="*/ 491257 w 2076801"/>
              <a:gd name="connsiteY1754" fmla="*/ 737692 h 1805510"/>
              <a:gd name="connsiteX1755" fmla="*/ 490507 w 2076801"/>
              <a:gd name="connsiteY1755" fmla="*/ 726182 h 1805510"/>
              <a:gd name="connsiteX1756" fmla="*/ 490757 w 2076801"/>
              <a:gd name="connsiteY1756" fmla="*/ 713320 h 1805510"/>
              <a:gd name="connsiteX1757" fmla="*/ 492257 w 2076801"/>
              <a:gd name="connsiteY1757" fmla="*/ 699666 h 1805510"/>
              <a:gd name="connsiteX1758" fmla="*/ 495174 w 2076801"/>
              <a:gd name="connsiteY1758" fmla="*/ 685900 h 1805510"/>
              <a:gd name="connsiteX1759" fmla="*/ 499257 w 2076801"/>
              <a:gd name="connsiteY1759" fmla="*/ 672698 h 1805510"/>
              <a:gd name="connsiteX1760" fmla="*/ 504340 w 2076801"/>
              <a:gd name="connsiteY1760" fmla="*/ 660512 h 1805510"/>
              <a:gd name="connsiteX1761" fmla="*/ 510007 w 2076801"/>
              <a:gd name="connsiteY1761" fmla="*/ 649906 h 1805510"/>
              <a:gd name="connsiteX1762" fmla="*/ 515673 w 2076801"/>
              <a:gd name="connsiteY1762" fmla="*/ 640992 h 1805510"/>
              <a:gd name="connsiteX1763" fmla="*/ 521670 w 2076801"/>
              <a:gd name="connsiteY1763" fmla="*/ 633302 h 1805510"/>
              <a:gd name="connsiteX1764" fmla="*/ 521730 w 2076801"/>
              <a:gd name="connsiteY1764" fmla="*/ 622908 h 1805510"/>
              <a:gd name="connsiteX1765" fmla="*/ 522922 w 2076801"/>
              <a:gd name="connsiteY1765" fmla="*/ 607083 h 1805510"/>
              <a:gd name="connsiteX1766" fmla="*/ 522506 w 2076801"/>
              <a:gd name="connsiteY1766" fmla="*/ 605448 h 1805510"/>
              <a:gd name="connsiteX1767" fmla="*/ 518423 w 2076801"/>
              <a:gd name="connsiteY1767" fmla="*/ 593262 h 1805510"/>
              <a:gd name="connsiteX1768" fmla="*/ 515816 w 2076801"/>
              <a:gd name="connsiteY1768" fmla="*/ 586826 h 1805510"/>
              <a:gd name="connsiteX1769" fmla="*/ 1301632 w 2076801"/>
              <a:gd name="connsiteY1769" fmla="*/ 579541 h 1805510"/>
              <a:gd name="connsiteX1770" fmla="*/ 1293762 w 2076801"/>
              <a:gd name="connsiteY1770" fmla="*/ 586084 h 1805510"/>
              <a:gd name="connsiteX1771" fmla="*/ 1284013 w 2076801"/>
              <a:gd name="connsiteY1771" fmla="*/ 595563 h 1805510"/>
              <a:gd name="connsiteX1772" fmla="*/ 1274680 w 2076801"/>
              <a:gd name="connsiteY1772" fmla="*/ 606507 h 1805510"/>
              <a:gd name="connsiteX1773" fmla="*/ 1266263 w 2076801"/>
              <a:gd name="connsiteY1773" fmla="*/ 618808 h 1805510"/>
              <a:gd name="connsiteX1774" fmla="*/ 1262820 w 2076801"/>
              <a:gd name="connsiteY1774" fmla="*/ 625097 h 1805510"/>
              <a:gd name="connsiteX1775" fmla="*/ 1266803 w 2076801"/>
              <a:gd name="connsiteY1775" fmla="*/ 631400 h 1805510"/>
              <a:gd name="connsiteX1776" fmla="*/ 1273053 w 2076801"/>
              <a:gd name="connsiteY1776" fmla="*/ 640541 h 1805510"/>
              <a:gd name="connsiteX1777" fmla="*/ 1278886 w 2076801"/>
              <a:gd name="connsiteY1777" fmla="*/ 648438 h 1805510"/>
              <a:gd name="connsiteX1778" fmla="*/ 1288969 w 2076801"/>
              <a:gd name="connsiteY1778" fmla="*/ 660512 h 1805510"/>
              <a:gd name="connsiteX1779" fmla="*/ 1297802 w 2076801"/>
              <a:gd name="connsiteY1779" fmla="*/ 671119 h 1805510"/>
              <a:gd name="connsiteX1780" fmla="*/ 1288385 w 2076801"/>
              <a:gd name="connsiteY1780" fmla="*/ 661528 h 1805510"/>
              <a:gd name="connsiteX1781" fmla="*/ 1277553 w 2076801"/>
              <a:gd name="connsiteY1781" fmla="*/ 650470 h 1805510"/>
              <a:gd name="connsiteX1782" fmla="*/ 1271220 w 2076801"/>
              <a:gd name="connsiteY1782" fmla="*/ 643248 h 1805510"/>
              <a:gd name="connsiteX1783" fmla="*/ 1264386 w 2076801"/>
              <a:gd name="connsiteY1783" fmla="*/ 634786 h 1805510"/>
              <a:gd name="connsiteX1784" fmla="*/ 1260422 w 2076801"/>
              <a:gd name="connsiteY1784" fmla="*/ 629477 h 1805510"/>
              <a:gd name="connsiteX1785" fmla="*/ 1259097 w 2076801"/>
              <a:gd name="connsiteY1785" fmla="*/ 631897 h 1805510"/>
              <a:gd name="connsiteX1786" fmla="*/ 1256014 w 2076801"/>
              <a:gd name="connsiteY1786" fmla="*/ 638441 h 1805510"/>
              <a:gd name="connsiteX1787" fmla="*/ 1253514 w 2076801"/>
              <a:gd name="connsiteY1787" fmla="*/ 645098 h 1805510"/>
              <a:gd name="connsiteX1788" fmla="*/ 1250658 w 2076801"/>
              <a:gd name="connsiteY1788" fmla="*/ 654121 h 1805510"/>
              <a:gd name="connsiteX1789" fmla="*/ 1255804 w 2076801"/>
              <a:gd name="connsiteY1789" fmla="*/ 666831 h 1805510"/>
              <a:gd name="connsiteX1790" fmla="*/ 1262803 w 2076801"/>
              <a:gd name="connsiteY1790" fmla="*/ 681387 h 1805510"/>
              <a:gd name="connsiteX1791" fmla="*/ 1270303 w 2076801"/>
              <a:gd name="connsiteY1791" fmla="*/ 694815 h 1805510"/>
              <a:gd name="connsiteX1792" fmla="*/ 1277969 w 2076801"/>
              <a:gd name="connsiteY1792" fmla="*/ 706662 h 1805510"/>
              <a:gd name="connsiteX1793" fmla="*/ 1285302 w 2076801"/>
              <a:gd name="connsiteY1793" fmla="*/ 716705 h 1805510"/>
              <a:gd name="connsiteX1794" fmla="*/ 1291802 w 2076801"/>
              <a:gd name="connsiteY1794" fmla="*/ 724828 h 1805510"/>
              <a:gd name="connsiteX1795" fmla="*/ 1295080 w 2076801"/>
              <a:gd name="connsiteY1795" fmla="*/ 728492 h 1805510"/>
              <a:gd name="connsiteX1796" fmla="*/ 1295595 w 2076801"/>
              <a:gd name="connsiteY1796" fmla="*/ 715395 h 1805510"/>
              <a:gd name="connsiteX1797" fmla="*/ 1297345 w 2076801"/>
              <a:gd name="connsiteY1797" fmla="*/ 693506 h 1805510"/>
              <a:gd name="connsiteX1798" fmla="*/ 1298429 w 2076801"/>
              <a:gd name="connsiteY1798" fmla="*/ 680980 h 1805510"/>
              <a:gd name="connsiteX1799" fmla="*/ 1300095 w 2076801"/>
              <a:gd name="connsiteY1799" fmla="*/ 667665 h 1805510"/>
              <a:gd name="connsiteX1800" fmla="*/ 1304178 w 2076801"/>
              <a:gd name="connsiteY1800" fmla="*/ 638892 h 1805510"/>
              <a:gd name="connsiteX1801" fmla="*/ 1309678 w 2076801"/>
              <a:gd name="connsiteY1801" fmla="*/ 608426 h 1805510"/>
              <a:gd name="connsiteX1802" fmla="*/ 1312729 w 2076801"/>
              <a:gd name="connsiteY1802" fmla="*/ 594403 h 1805510"/>
              <a:gd name="connsiteX1803" fmla="*/ 1312717 w 2076801"/>
              <a:gd name="connsiteY1803" fmla="*/ 594390 h 1805510"/>
              <a:gd name="connsiteX1804" fmla="*/ 1305635 w 2076801"/>
              <a:gd name="connsiteY1804" fmla="*/ 585250 h 1805510"/>
              <a:gd name="connsiteX1805" fmla="*/ 693135 w 2076801"/>
              <a:gd name="connsiteY1805" fmla="*/ 565340 h 1805510"/>
              <a:gd name="connsiteX1806" fmla="*/ 690498 w 2076801"/>
              <a:gd name="connsiteY1806" fmla="*/ 569453 h 1805510"/>
              <a:gd name="connsiteX1807" fmla="*/ 683748 w 2076801"/>
              <a:gd name="connsiteY1807" fmla="*/ 578706 h 1805510"/>
              <a:gd name="connsiteX1808" fmla="*/ 670934 w 2076801"/>
              <a:gd name="connsiteY1808" fmla="*/ 594661 h 1805510"/>
              <a:gd name="connsiteX1809" fmla="*/ 671056 w 2076801"/>
              <a:gd name="connsiteY1809" fmla="*/ 600340 h 1805510"/>
              <a:gd name="connsiteX1810" fmla="*/ 672389 w 2076801"/>
              <a:gd name="connsiteY1810" fmla="*/ 617154 h 1805510"/>
              <a:gd name="connsiteX1811" fmla="*/ 674131 w 2076801"/>
              <a:gd name="connsiteY1811" fmla="*/ 629103 h 1805510"/>
              <a:gd name="connsiteX1812" fmla="*/ 674832 w 2076801"/>
              <a:gd name="connsiteY1812" fmla="*/ 630836 h 1805510"/>
              <a:gd name="connsiteX1813" fmla="*/ 678748 w 2076801"/>
              <a:gd name="connsiteY1813" fmla="*/ 638734 h 1805510"/>
              <a:gd name="connsiteX1814" fmla="*/ 674439 w 2076801"/>
              <a:gd name="connsiteY1814" fmla="*/ 631217 h 1805510"/>
              <a:gd name="connsiteX1815" fmla="*/ 674972 w 2076801"/>
              <a:gd name="connsiteY1815" fmla="*/ 634869 h 1805510"/>
              <a:gd name="connsiteX1816" fmla="*/ 684722 w 2076801"/>
              <a:gd name="connsiteY1816" fmla="*/ 671653 h 1805510"/>
              <a:gd name="connsiteX1817" fmla="*/ 688065 w 2076801"/>
              <a:gd name="connsiteY1817" fmla="*/ 679843 h 1805510"/>
              <a:gd name="connsiteX1818" fmla="*/ 688915 w 2076801"/>
              <a:gd name="connsiteY1818" fmla="*/ 678904 h 1805510"/>
              <a:gd name="connsiteX1819" fmla="*/ 703247 w 2076801"/>
              <a:gd name="connsiteY1819" fmla="*/ 666943 h 1805510"/>
              <a:gd name="connsiteX1820" fmla="*/ 718246 w 2076801"/>
              <a:gd name="connsiteY1820" fmla="*/ 655885 h 1805510"/>
              <a:gd name="connsiteX1821" fmla="*/ 738213 w 2076801"/>
              <a:gd name="connsiteY1821" fmla="*/ 642630 h 1805510"/>
              <a:gd name="connsiteX1822" fmla="*/ 737386 w 2076801"/>
              <a:gd name="connsiteY1822" fmla="*/ 639270 h 1805510"/>
              <a:gd name="connsiteX1823" fmla="*/ 725136 w 2076801"/>
              <a:gd name="connsiteY1823" fmla="*/ 610609 h 1805510"/>
              <a:gd name="connsiteX1824" fmla="*/ 717470 w 2076801"/>
              <a:gd name="connsiteY1824" fmla="*/ 597069 h 1805510"/>
              <a:gd name="connsiteX1825" fmla="*/ 708887 w 2076801"/>
              <a:gd name="connsiteY1825" fmla="*/ 584431 h 1805510"/>
              <a:gd name="connsiteX1826" fmla="*/ 699721 w 2076801"/>
              <a:gd name="connsiteY1826" fmla="*/ 572809 h 1805510"/>
              <a:gd name="connsiteX1827" fmla="*/ 1333047 w 2076801"/>
              <a:gd name="connsiteY1827" fmla="*/ 563888 h 1805510"/>
              <a:gd name="connsiteX1828" fmla="*/ 1327797 w 2076801"/>
              <a:gd name="connsiteY1828" fmla="*/ 579716 h 1805510"/>
              <a:gd name="connsiteX1829" fmla="*/ 1342299 w 2076801"/>
              <a:gd name="connsiteY1829" fmla="*/ 599354 h 1805510"/>
              <a:gd name="connsiteX1830" fmla="*/ 1359465 w 2076801"/>
              <a:gd name="connsiteY1830" fmla="*/ 620681 h 1805510"/>
              <a:gd name="connsiteX1831" fmla="*/ 1365315 w 2076801"/>
              <a:gd name="connsiteY1831" fmla="*/ 627541 h 1805510"/>
              <a:gd name="connsiteX1832" fmla="*/ 1374925 w 2076801"/>
              <a:gd name="connsiteY1832" fmla="*/ 600866 h 1805510"/>
              <a:gd name="connsiteX1833" fmla="*/ 1384007 w 2076801"/>
              <a:gd name="connsiteY1833" fmla="*/ 581087 h 1805510"/>
              <a:gd name="connsiteX1834" fmla="*/ 1369381 w 2076801"/>
              <a:gd name="connsiteY1834" fmla="*/ 574982 h 1805510"/>
              <a:gd name="connsiteX1835" fmla="*/ 833291 w 2076801"/>
              <a:gd name="connsiteY1835" fmla="*/ 559828 h 1805510"/>
              <a:gd name="connsiteX1836" fmla="*/ 814546 w 2076801"/>
              <a:gd name="connsiteY1836" fmla="*/ 594628 h 1805510"/>
              <a:gd name="connsiteX1837" fmla="*/ 816049 w 2076801"/>
              <a:gd name="connsiteY1837" fmla="*/ 600905 h 1805510"/>
              <a:gd name="connsiteX1838" fmla="*/ 817965 w 2076801"/>
              <a:gd name="connsiteY1838" fmla="*/ 611399 h 1805510"/>
              <a:gd name="connsiteX1839" fmla="*/ 818882 w 2076801"/>
              <a:gd name="connsiteY1839" fmla="*/ 619636 h 1805510"/>
              <a:gd name="connsiteX1840" fmla="*/ 819632 w 2076801"/>
              <a:gd name="connsiteY1840" fmla="*/ 626745 h 1805510"/>
              <a:gd name="connsiteX1841" fmla="*/ 818132 w 2076801"/>
              <a:gd name="connsiteY1841" fmla="*/ 619863 h 1805510"/>
              <a:gd name="connsiteX1842" fmla="*/ 816382 w 2076801"/>
              <a:gd name="connsiteY1842" fmla="*/ 611963 h 1805510"/>
              <a:gd name="connsiteX1843" fmla="*/ 813465 w 2076801"/>
              <a:gd name="connsiteY1843" fmla="*/ 602147 h 1805510"/>
              <a:gd name="connsiteX1844" fmla="*/ 812287 w 2076801"/>
              <a:gd name="connsiteY1844" fmla="*/ 598823 h 1805510"/>
              <a:gd name="connsiteX1845" fmla="*/ 811575 w 2076801"/>
              <a:gd name="connsiteY1845" fmla="*/ 600145 h 1805510"/>
              <a:gd name="connsiteX1846" fmla="*/ 785815 w 2076801"/>
              <a:gd name="connsiteY1846" fmla="*/ 627498 h 1805510"/>
              <a:gd name="connsiteX1847" fmla="*/ 789883 w 2076801"/>
              <a:gd name="connsiteY1847" fmla="*/ 631936 h 1805510"/>
              <a:gd name="connsiteX1848" fmla="*/ 804133 w 2076801"/>
              <a:gd name="connsiteY1848" fmla="*/ 650779 h 1805510"/>
              <a:gd name="connsiteX1849" fmla="*/ 809136 w 2076801"/>
              <a:gd name="connsiteY1849" fmla="*/ 659179 h 1805510"/>
              <a:gd name="connsiteX1850" fmla="*/ 823991 w 2076801"/>
              <a:gd name="connsiteY1850" fmla="*/ 645053 h 1805510"/>
              <a:gd name="connsiteX1851" fmla="*/ 841407 w 2076801"/>
              <a:gd name="connsiteY1851" fmla="*/ 631625 h 1805510"/>
              <a:gd name="connsiteX1852" fmla="*/ 854240 w 2076801"/>
              <a:gd name="connsiteY1852" fmla="*/ 623276 h 1805510"/>
              <a:gd name="connsiteX1853" fmla="*/ 857573 w 2076801"/>
              <a:gd name="connsiteY1853" fmla="*/ 621358 h 1805510"/>
              <a:gd name="connsiteX1854" fmla="*/ 861239 w 2076801"/>
              <a:gd name="connsiteY1854" fmla="*/ 593825 h 1805510"/>
              <a:gd name="connsiteX1855" fmla="*/ 861335 w 2076801"/>
              <a:gd name="connsiteY1855" fmla="*/ 590998 h 1805510"/>
              <a:gd name="connsiteX1856" fmla="*/ 1504717 w 2076801"/>
              <a:gd name="connsiteY1856" fmla="*/ 559384 h 1805510"/>
              <a:gd name="connsiteX1857" fmla="*/ 1504741 w 2076801"/>
              <a:gd name="connsiteY1857" fmla="*/ 565464 h 1805510"/>
              <a:gd name="connsiteX1858" fmla="*/ 1499498 w 2076801"/>
              <a:gd name="connsiteY1858" fmla="*/ 606022 h 1805510"/>
              <a:gd name="connsiteX1859" fmla="*/ 1523291 w 2076801"/>
              <a:gd name="connsiteY1859" fmla="*/ 626210 h 1805510"/>
              <a:gd name="connsiteX1860" fmla="*/ 1530699 w 2076801"/>
              <a:gd name="connsiteY1860" fmla="*/ 635387 h 1805510"/>
              <a:gd name="connsiteX1861" fmla="*/ 1541750 w 2076801"/>
              <a:gd name="connsiteY1861" fmla="*/ 581007 h 1805510"/>
              <a:gd name="connsiteX1862" fmla="*/ 1541977 w 2076801"/>
              <a:gd name="connsiteY1862" fmla="*/ 578248 h 1805510"/>
              <a:gd name="connsiteX1863" fmla="*/ 1530707 w 2076801"/>
              <a:gd name="connsiteY1863" fmla="*/ 571484 h 1805510"/>
              <a:gd name="connsiteX1864" fmla="*/ 1514291 w 2076801"/>
              <a:gd name="connsiteY1864" fmla="*/ 563247 h 1805510"/>
              <a:gd name="connsiteX1865" fmla="*/ 1040472 w 2076801"/>
              <a:gd name="connsiteY1865" fmla="*/ 556609 h 1805510"/>
              <a:gd name="connsiteX1866" fmla="*/ 1032205 w 2076801"/>
              <a:gd name="connsiteY1866" fmla="*/ 561751 h 1805510"/>
              <a:gd name="connsiteX1867" fmla="*/ 1013122 w 2076801"/>
              <a:gd name="connsiteY1867" fmla="*/ 566038 h 1805510"/>
              <a:gd name="connsiteX1868" fmla="*/ 994036 w 2076801"/>
              <a:gd name="connsiteY1868" fmla="*/ 563720 h 1805510"/>
              <a:gd name="connsiteX1869" fmla="*/ 1002483 w 2076801"/>
              <a:gd name="connsiteY1869" fmla="*/ 628240 h 1805510"/>
              <a:gd name="connsiteX1870" fmla="*/ 1003927 w 2076801"/>
              <a:gd name="connsiteY1870" fmla="*/ 634481 h 1805510"/>
              <a:gd name="connsiteX1871" fmla="*/ 1004040 w 2076801"/>
              <a:gd name="connsiteY1871" fmla="*/ 634530 h 1805510"/>
              <a:gd name="connsiteX1872" fmla="*/ 1011539 w 2076801"/>
              <a:gd name="connsiteY1872" fmla="*/ 637126 h 1805510"/>
              <a:gd name="connsiteX1873" fmla="*/ 1018289 w 2076801"/>
              <a:gd name="connsiteY1873" fmla="*/ 639043 h 1805510"/>
              <a:gd name="connsiteX1874" fmla="*/ 1028538 w 2076801"/>
              <a:gd name="connsiteY1874" fmla="*/ 641301 h 1805510"/>
              <a:gd name="connsiteX1875" fmla="*/ 1032455 w 2076801"/>
              <a:gd name="connsiteY1875" fmla="*/ 641978 h 1805510"/>
              <a:gd name="connsiteX1876" fmla="*/ 1028538 w 2076801"/>
              <a:gd name="connsiteY1876" fmla="*/ 641639 h 1805510"/>
              <a:gd name="connsiteX1877" fmla="*/ 1018205 w 2076801"/>
              <a:gd name="connsiteY1877" fmla="*/ 640285 h 1805510"/>
              <a:gd name="connsiteX1878" fmla="*/ 1011289 w 2076801"/>
              <a:gd name="connsiteY1878" fmla="*/ 638931 h 1805510"/>
              <a:gd name="connsiteX1879" fmla="*/ 1004568 w 2076801"/>
              <a:gd name="connsiteY1879" fmla="*/ 637249 h 1805510"/>
              <a:gd name="connsiteX1880" fmla="*/ 1009899 w 2076801"/>
              <a:gd name="connsiteY1880" fmla="*/ 660286 h 1805510"/>
              <a:gd name="connsiteX1881" fmla="*/ 1018648 w 2076801"/>
              <a:gd name="connsiteY1881" fmla="*/ 692445 h 1805510"/>
              <a:gd name="connsiteX1882" fmla="*/ 1027981 w 2076801"/>
              <a:gd name="connsiteY1882" fmla="*/ 727086 h 1805510"/>
              <a:gd name="connsiteX1883" fmla="*/ 1036064 w 2076801"/>
              <a:gd name="connsiteY1883" fmla="*/ 764999 h 1805510"/>
              <a:gd name="connsiteX1884" fmla="*/ 1042564 w 2076801"/>
              <a:gd name="connsiteY1884" fmla="*/ 891827 h 1805510"/>
              <a:gd name="connsiteX1885" fmla="*/ 1059647 w 2076801"/>
              <a:gd name="connsiteY1885" fmla="*/ 901982 h 1805510"/>
              <a:gd name="connsiteX1886" fmla="*/ 1075113 w 2076801"/>
              <a:gd name="connsiteY1886" fmla="*/ 914251 h 1805510"/>
              <a:gd name="connsiteX1887" fmla="*/ 1073689 w 2076801"/>
              <a:gd name="connsiteY1887" fmla="*/ 902365 h 1805510"/>
              <a:gd name="connsiteX1888" fmla="*/ 1071940 w 2076801"/>
              <a:gd name="connsiteY1888" fmla="*/ 887245 h 1805510"/>
              <a:gd name="connsiteX1889" fmla="*/ 1070190 w 2076801"/>
              <a:gd name="connsiteY1889" fmla="*/ 866597 h 1805510"/>
              <a:gd name="connsiteX1890" fmla="*/ 1069766 w 2076801"/>
              <a:gd name="connsiteY1890" fmla="*/ 857868 h 1805510"/>
              <a:gd name="connsiteX1891" fmla="*/ 1067146 w 2076801"/>
              <a:gd name="connsiteY1891" fmla="*/ 864408 h 1805510"/>
              <a:gd name="connsiteX1892" fmla="*/ 1065396 w 2076801"/>
              <a:gd name="connsiteY1892" fmla="*/ 869711 h 1805510"/>
              <a:gd name="connsiteX1893" fmla="*/ 1063896 w 2076801"/>
              <a:gd name="connsiteY1893" fmla="*/ 874338 h 1805510"/>
              <a:gd name="connsiteX1894" fmla="*/ 1065230 w 2076801"/>
              <a:gd name="connsiteY1894" fmla="*/ 869598 h 1805510"/>
              <a:gd name="connsiteX1895" fmla="*/ 1066729 w 2076801"/>
              <a:gd name="connsiteY1895" fmla="*/ 864069 h 1805510"/>
              <a:gd name="connsiteX1896" fmla="*/ 1069063 w 2076801"/>
              <a:gd name="connsiteY1896" fmla="*/ 857185 h 1805510"/>
              <a:gd name="connsiteX1897" fmla="*/ 1069658 w 2076801"/>
              <a:gd name="connsiteY1897" fmla="*/ 855640 h 1805510"/>
              <a:gd name="connsiteX1898" fmla="*/ 1068940 w 2076801"/>
              <a:gd name="connsiteY1898" fmla="*/ 840870 h 1805510"/>
              <a:gd name="connsiteX1899" fmla="*/ 1068940 w 2076801"/>
              <a:gd name="connsiteY1899" fmla="*/ 810404 h 1805510"/>
              <a:gd name="connsiteX1900" fmla="*/ 1075273 w 2076801"/>
              <a:gd name="connsiteY1900" fmla="*/ 737624 h 1805510"/>
              <a:gd name="connsiteX1901" fmla="*/ 1087105 w 2076801"/>
              <a:gd name="connsiteY1901" fmla="*/ 690713 h 1805510"/>
              <a:gd name="connsiteX1902" fmla="*/ 1087478 w 2076801"/>
              <a:gd name="connsiteY1902" fmla="*/ 686125 h 1805510"/>
              <a:gd name="connsiteX1903" fmla="*/ 1084562 w 2076801"/>
              <a:gd name="connsiteY1903" fmla="*/ 649002 h 1805510"/>
              <a:gd name="connsiteX1904" fmla="*/ 1081376 w 2076801"/>
              <a:gd name="connsiteY1904" fmla="*/ 630960 h 1805510"/>
              <a:gd name="connsiteX1905" fmla="*/ 1078606 w 2076801"/>
              <a:gd name="connsiteY1905" fmla="*/ 637425 h 1805510"/>
              <a:gd name="connsiteX1906" fmla="*/ 1073439 w 2076801"/>
              <a:gd name="connsiteY1906" fmla="*/ 646790 h 1805510"/>
              <a:gd name="connsiteX1907" fmla="*/ 1068523 w 2076801"/>
              <a:gd name="connsiteY1907" fmla="*/ 654012 h 1805510"/>
              <a:gd name="connsiteX1908" fmla="*/ 1064273 w 2076801"/>
              <a:gd name="connsiteY1908" fmla="*/ 658863 h 1805510"/>
              <a:gd name="connsiteX1909" fmla="*/ 1060523 w 2076801"/>
              <a:gd name="connsiteY1909" fmla="*/ 662926 h 1805510"/>
              <a:gd name="connsiteX1910" fmla="*/ 1064107 w 2076801"/>
              <a:gd name="connsiteY1910" fmla="*/ 658526 h 1805510"/>
              <a:gd name="connsiteX1911" fmla="*/ 1068190 w 2076801"/>
              <a:gd name="connsiteY1911" fmla="*/ 653448 h 1805510"/>
              <a:gd name="connsiteX1912" fmla="*/ 1072773 w 2076801"/>
              <a:gd name="connsiteY1912" fmla="*/ 646001 h 1805510"/>
              <a:gd name="connsiteX1913" fmla="*/ 1077523 w 2076801"/>
              <a:gd name="connsiteY1913" fmla="*/ 636522 h 1805510"/>
              <a:gd name="connsiteX1914" fmla="*/ 1080823 w 2076801"/>
              <a:gd name="connsiteY1914" fmla="*/ 627929 h 1805510"/>
              <a:gd name="connsiteX1915" fmla="*/ 1075812 w 2076801"/>
              <a:gd name="connsiteY1915" fmla="*/ 606351 h 1805510"/>
              <a:gd name="connsiteX1916" fmla="*/ 1069479 w 2076801"/>
              <a:gd name="connsiteY1916" fmla="*/ 583670 h 1805510"/>
              <a:gd name="connsiteX1917" fmla="*/ 1066281 w 2076801"/>
              <a:gd name="connsiteY1917" fmla="*/ 573852 h 1805510"/>
              <a:gd name="connsiteX1918" fmla="*/ 1058190 w 2076801"/>
              <a:gd name="connsiteY1918" fmla="*/ 581910 h 1805510"/>
              <a:gd name="connsiteX1919" fmla="*/ 1049327 w 2076801"/>
              <a:gd name="connsiteY1919" fmla="*/ 585412 h 1805510"/>
              <a:gd name="connsiteX1920" fmla="*/ 1047730 w 2076801"/>
              <a:gd name="connsiteY1920" fmla="*/ 595744 h 1805510"/>
              <a:gd name="connsiteX1921" fmla="*/ 1045730 w 2076801"/>
              <a:gd name="connsiteY1921" fmla="*/ 616844 h 1805510"/>
              <a:gd name="connsiteX1922" fmla="*/ 1044897 w 2076801"/>
              <a:gd name="connsiteY1922" fmla="*/ 638960 h 1805510"/>
              <a:gd name="connsiteX1923" fmla="*/ 1045480 w 2076801"/>
              <a:gd name="connsiteY1923" fmla="*/ 661188 h 1805510"/>
              <a:gd name="connsiteX1924" fmla="*/ 1047397 w 2076801"/>
              <a:gd name="connsiteY1924" fmla="*/ 682628 h 1805510"/>
              <a:gd name="connsiteX1925" fmla="*/ 1050397 w 2076801"/>
              <a:gd name="connsiteY1925" fmla="*/ 702487 h 1805510"/>
              <a:gd name="connsiteX1926" fmla="*/ 1054063 w 2076801"/>
              <a:gd name="connsiteY1926" fmla="*/ 719977 h 1805510"/>
              <a:gd name="connsiteX1927" fmla="*/ 1057730 w 2076801"/>
              <a:gd name="connsiteY1927" fmla="*/ 734646 h 1805510"/>
              <a:gd name="connsiteX1928" fmla="*/ 1061146 w 2076801"/>
              <a:gd name="connsiteY1928" fmla="*/ 745703 h 1805510"/>
              <a:gd name="connsiteX1929" fmla="*/ 1064063 w 2076801"/>
              <a:gd name="connsiteY1929" fmla="*/ 755294 h 1805510"/>
              <a:gd name="connsiteX1930" fmla="*/ 1060480 w 2076801"/>
              <a:gd name="connsiteY1930" fmla="*/ 746042 h 1805510"/>
              <a:gd name="connsiteX1931" fmla="*/ 1056313 w 2076801"/>
              <a:gd name="connsiteY1931" fmla="*/ 735435 h 1805510"/>
              <a:gd name="connsiteX1932" fmla="*/ 1051647 w 2076801"/>
              <a:gd name="connsiteY1932" fmla="*/ 721218 h 1805510"/>
              <a:gd name="connsiteX1933" fmla="*/ 1046730 w 2076801"/>
              <a:gd name="connsiteY1933" fmla="*/ 703955 h 1805510"/>
              <a:gd name="connsiteX1934" fmla="*/ 1042231 w 2076801"/>
              <a:gd name="connsiteY1934" fmla="*/ 684095 h 1805510"/>
              <a:gd name="connsiteX1935" fmla="*/ 1038731 w 2076801"/>
              <a:gd name="connsiteY1935" fmla="*/ 662317 h 1805510"/>
              <a:gd name="connsiteX1936" fmla="*/ 1036564 w 2076801"/>
              <a:gd name="connsiteY1936" fmla="*/ 639411 h 1805510"/>
              <a:gd name="connsiteX1937" fmla="*/ 1035814 w 2076801"/>
              <a:gd name="connsiteY1937" fmla="*/ 616281 h 1805510"/>
              <a:gd name="connsiteX1938" fmla="*/ 1036398 w 2076801"/>
              <a:gd name="connsiteY1938" fmla="*/ 593825 h 1805510"/>
              <a:gd name="connsiteX1939" fmla="*/ 1036794 w 2076801"/>
              <a:gd name="connsiteY1939" fmla="*/ 589083 h 1805510"/>
              <a:gd name="connsiteX1940" fmla="*/ 1026858 w 2076801"/>
              <a:gd name="connsiteY1940" fmla="*/ 589808 h 1805510"/>
              <a:gd name="connsiteX1941" fmla="*/ 1014859 w 2076801"/>
              <a:gd name="connsiteY1941" fmla="*/ 587665 h 1805510"/>
              <a:gd name="connsiteX1942" fmla="*/ 1026858 w 2076801"/>
              <a:gd name="connsiteY1942" fmla="*/ 589131 h 1805510"/>
              <a:gd name="connsiteX1943" fmla="*/ 1036893 w 2076801"/>
              <a:gd name="connsiteY1943" fmla="*/ 587896 h 1805510"/>
              <a:gd name="connsiteX1944" fmla="*/ 1038148 w 2076801"/>
              <a:gd name="connsiteY1944" fmla="*/ 572838 h 1805510"/>
              <a:gd name="connsiteX1945" fmla="*/ 1474828 w 2076801"/>
              <a:gd name="connsiteY1945" fmla="*/ 550454 h 1805510"/>
              <a:gd name="connsiteX1946" fmla="*/ 1472420 w 2076801"/>
              <a:gd name="connsiteY1946" fmla="*/ 559229 h 1805510"/>
              <a:gd name="connsiteX1947" fmla="*/ 1468087 w 2076801"/>
              <a:gd name="connsiteY1947" fmla="*/ 579202 h 1805510"/>
              <a:gd name="connsiteX1948" fmla="*/ 1467736 w 2076801"/>
              <a:gd name="connsiteY1948" fmla="*/ 581552 h 1805510"/>
              <a:gd name="connsiteX1949" fmla="*/ 1477543 w 2076801"/>
              <a:gd name="connsiteY1949" fmla="*/ 587393 h 1805510"/>
              <a:gd name="connsiteX1950" fmla="*/ 1494056 w 2076801"/>
              <a:gd name="connsiteY1950" fmla="*/ 601404 h 1805510"/>
              <a:gd name="connsiteX1951" fmla="*/ 1497024 w 2076801"/>
              <a:gd name="connsiteY1951" fmla="*/ 564899 h 1805510"/>
              <a:gd name="connsiteX1952" fmla="*/ 1496569 w 2076801"/>
              <a:gd name="connsiteY1952" fmla="*/ 556218 h 1805510"/>
              <a:gd name="connsiteX1953" fmla="*/ 1481459 w 2076801"/>
              <a:gd name="connsiteY1953" fmla="*/ 551625 h 1805510"/>
              <a:gd name="connsiteX1954" fmla="*/ 1057397 w 2076801"/>
              <a:gd name="connsiteY1954" fmla="*/ 547789 h 1805510"/>
              <a:gd name="connsiteX1955" fmla="*/ 1054397 w 2076801"/>
              <a:gd name="connsiteY1955" fmla="*/ 559297 h 1805510"/>
              <a:gd name="connsiteX1956" fmla="*/ 1050730 w 2076801"/>
              <a:gd name="connsiteY1956" fmla="*/ 576336 h 1805510"/>
              <a:gd name="connsiteX1957" fmla="*/ 1049641 w 2076801"/>
              <a:gd name="connsiteY1957" fmla="*/ 583382 h 1805510"/>
              <a:gd name="connsiteX1958" fmla="*/ 1057440 w 2076801"/>
              <a:gd name="connsiteY1958" fmla="*/ 579879 h 1805510"/>
              <a:gd name="connsiteX1959" fmla="*/ 1065439 w 2076801"/>
              <a:gd name="connsiteY1959" fmla="*/ 571269 h 1805510"/>
              <a:gd name="connsiteX1960" fmla="*/ 1061980 w 2076801"/>
              <a:gd name="connsiteY1960" fmla="*/ 560651 h 1805510"/>
              <a:gd name="connsiteX1961" fmla="*/ 1057397 w 2076801"/>
              <a:gd name="connsiteY1961" fmla="*/ 547789 h 1805510"/>
              <a:gd name="connsiteX1962" fmla="*/ 1428441 w 2076801"/>
              <a:gd name="connsiteY1962" fmla="*/ 545403 h 1805510"/>
              <a:gd name="connsiteX1963" fmla="*/ 1427672 w 2076801"/>
              <a:gd name="connsiteY1963" fmla="*/ 552121 h 1805510"/>
              <a:gd name="connsiteX1964" fmla="*/ 1427111 w 2076801"/>
              <a:gd name="connsiteY1964" fmla="*/ 557353 h 1805510"/>
              <a:gd name="connsiteX1965" fmla="*/ 1463032 w 2076801"/>
              <a:gd name="connsiteY1965" fmla="*/ 578750 h 1805510"/>
              <a:gd name="connsiteX1966" fmla="*/ 1463087 w 2076801"/>
              <a:gd name="connsiteY1966" fmla="*/ 577847 h 1805510"/>
              <a:gd name="connsiteX1967" fmla="*/ 1465670 w 2076801"/>
              <a:gd name="connsiteY1967" fmla="*/ 556746 h 1805510"/>
              <a:gd name="connsiteX1968" fmla="*/ 1467015 w 2076801"/>
              <a:gd name="connsiteY1968" fmla="*/ 549076 h 1805510"/>
              <a:gd name="connsiteX1969" fmla="*/ 1450128 w 2076801"/>
              <a:gd name="connsiteY1969" fmla="*/ 546096 h 1805510"/>
              <a:gd name="connsiteX1970" fmla="*/ 1421879 w 2076801"/>
              <a:gd name="connsiteY1970" fmla="*/ 545193 h 1805510"/>
              <a:gd name="connsiteX1971" fmla="*/ 1409380 w 2076801"/>
              <a:gd name="connsiteY1971" fmla="*/ 545984 h 1805510"/>
              <a:gd name="connsiteX1972" fmla="*/ 1408213 w 2076801"/>
              <a:gd name="connsiteY1972" fmla="*/ 546096 h 1805510"/>
              <a:gd name="connsiteX1973" fmla="*/ 1426987 w 2076801"/>
              <a:gd name="connsiteY1973" fmla="*/ 557279 h 1805510"/>
              <a:gd name="connsiteX1974" fmla="*/ 1427172 w 2076801"/>
              <a:gd name="connsiteY1974" fmla="*/ 552008 h 1805510"/>
              <a:gd name="connsiteX1975" fmla="*/ 1427445 w 2076801"/>
              <a:gd name="connsiteY1975" fmla="*/ 545371 h 1805510"/>
              <a:gd name="connsiteX1976" fmla="*/ 673722 w 2076801"/>
              <a:gd name="connsiteY1976" fmla="*/ 545051 h 1805510"/>
              <a:gd name="connsiteX1977" fmla="*/ 673222 w 2076801"/>
              <a:gd name="connsiteY1977" fmla="*/ 548324 h 1805510"/>
              <a:gd name="connsiteX1978" fmla="*/ 672056 w 2076801"/>
              <a:gd name="connsiteY1978" fmla="*/ 558592 h 1805510"/>
              <a:gd name="connsiteX1979" fmla="*/ 671139 w 2076801"/>
              <a:gd name="connsiteY1979" fmla="*/ 570778 h 1805510"/>
              <a:gd name="connsiteX1980" fmla="*/ 670839 w 2076801"/>
              <a:gd name="connsiteY1980" fmla="*/ 580839 h 1805510"/>
              <a:gd name="connsiteX1981" fmla="*/ 677748 w 2076801"/>
              <a:gd name="connsiteY1981" fmla="*/ 571484 h 1805510"/>
              <a:gd name="connsiteX1982" fmla="*/ 684165 w 2076801"/>
              <a:gd name="connsiteY1982" fmla="*/ 561893 h 1805510"/>
              <a:gd name="connsiteX1983" fmla="*/ 686415 w 2076801"/>
              <a:gd name="connsiteY1983" fmla="*/ 558028 h 1805510"/>
              <a:gd name="connsiteX1984" fmla="*/ 680055 w 2076801"/>
              <a:gd name="connsiteY1984" fmla="*/ 551371 h 1805510"/>
              <a:gd name="connsiteX1985" fmla="*/ 673722 w 2076801"/>
              <a:gd name="connsiteY1985" fmla="*/ 545051 h 1805510"/>
              <a:gd name="connsiteX1986" fmla="*/ 1186434 w 2076801"/>
              <a:gd name="connsiteY1986" fmla="*/ 545012 h 1805510"/>
              <a:gd name="connsiteX1987" fmla="*/ 1161538 w 2076801"/>
              <a:gd name="connsiteY1987" fmla="*/ 573081 h 1805510"/>
              <a:gd name="connsiteX1988" fmla="*/ 1166975 w 2076801"/>
              <a:gd name="connsiteY1988" fmla="*/ 586492 h 1805510"/>
              <a:gd name="connsiteX1989" fmla="*/ 1177807 w 2076801"/>
              <a:gd name="connsiteY1989" fmla="*/ 610187 h 1805510"/>
              <a:gd name="connsiteX1990" fmla="*/ 1189974 w 2076801"/>
              <a:gd name="connsiteY1990" fmla="*/ 634221 h 1805510"/>
              <a:gd name="connsiteX1991" fmla="*/ 1197336 w 2076801"/>
              <a:gd name="connsiteY1991" fmla="*/ 647389 h 1805510"/>
              <a:gd name="connsiteX1992" fmla="*/ 1196267 w 2076801"/>
              <a:gd name="connsiteY1992" fmla="*/ 607861 h 1805510"/>
              <a:gd name="connsiteX1993" fmla="*/ 1187517 w 2076801"/>
              <a:gd name="connsiteY1993" fmla="*/ 549413 h 1805510"/>
              <a:gd name="connsiteX1994" fmla="*/ 1186434 w 2076801"/>
              <a:gd name="connsiteY1994" fmla="*/ 545012 h 1805510"/>
              <a:gd name="connsiteX1995" fmla="*/ 1089272 w 2076801"/>
              <a:gd name="connsiteY1995" fmla="*/ 535534 h 1805510"/>
              <a:gd name="connsiteX1996" fmla="*/ 1088772 w 2076801"/>
              <a:gd name="connsiteY1996" fmla="*/ 537452 h 1805510"/>
              <a:gd name="connsiteX1997" fmla="*/ 1082856 w 2076801"/>
              <a:gd name="connsiteY1997" fmla="*/ 552121 h 1805510"/>
              <a:gd name="connsiteX1998" fmla="*/ 1079439 w 2076801"/>
              <a:gd name="connsiteY1998" fmla="*/ 558778 h 1805510"/>
              <a:gd name="connsiteX1999" fmla="*/ 1077282 w 2076801"/>
              <a:gd name="connsiteY1999" fmla="*/ 562010 h 1805510"/>
              <a:gd name="connsiteX2000" fmla="*/ 1081145 w 2076801"/>
              <a:gd name="connsiteY2000" fmla="*/ 578141 h 1805510"/>
              <a:gd name="connsiteX2001" fmla="*/ 1085895 w 2076801"/>
              <a:gd name="connsiteY2001" fmla="*/ 602289 h 1805510"/>
              <a:gd name="connsiteX2002" fmla="*/ 1086548 w 2076801"/>
              <a:gd name="connsiteY2002" fmla="*/ 606626 h 1805510"/>
              <a:gd name="connsiteX2003" fmla="*/ 1088022 w 2076801"/>
              <a:gd name="connsiteY2003" fmla="*/ 598835 h 1805510"/>
              <a:gd name="connsiteX2004" fmla="*/ 1089605 w 2076801"/>
              <a:gd name="connsiteY2004" fmla="*/ 584956 h 1805510"/>
              <a:gd name="connsiteX2005" fmla="*/ 1090355 w 2076801"/>
              <a:gd name="connsiteY2005" fmla="*/ 571415 h 1805510"/>
              <a:gd name="connsiteX2006" fmla="*/ 1090105 w 2076801"/>
              <a:gd name="connsiteY2006" fmla="*/ 547381 h 1805510"/>
              <a:gd name="connsiteX2007" fmla="*/ 1089272 w 2076801"/>
              <a:gd name="connsiteY2007" fmla="*/ 535534 h 1805510"/>
              <a:gd name="connsiteX2008" fmla="*/ 483398 w 2076801"/>
              <a:gd name="connsiteY2008" fmla="*/ 533767 h 1805510"/>
              <a:gd name="connsiteX2009" fmla="*/ 478148 w 2076801"/>
              <a:gd name="connsiteY2009" fmla="*/ 548887 h 1805510"/>
              <a:gd name="connsiteX2010" fmla="*/ 474815 w 2076801"/>
              <a:gd name="connsiteY2010" fmla="*/ 560283 h 1805510"/>
              <a:gd name="connsiteX2011" fmla="*/ 471649 w 2076801"/>
              <a:gd name="connsiteY2011" fmla="*/ 573261 h 1805510"/>
              <a:gd name="connsiteX2012" fmla="*/ 466649 w 2076801"/>
              <a:gd name="connsiteY2012" fmla="*/ 603161 h 1805510"/>
              <a:gd name="connsiteX2013" fmla="*/ 465149 w 2076801"/>
              <a:gd name="connsiteY2013" fmla="*/ 637238 h 1805510"/>
              <a:gd name="connsiteX2014" fmla="*/ 468121 w 2076801"/>
              <a:gd name="connsiteY2014" fmla="*/ 667284 h 1805510"/>
              <a:gd name="connsiteX2015" fmla="*/ 477508 w 2076801"/>
              <a:gd name="connsiteY2015" fmla="*/ 645279 h 1805510"/>
              <a:gd name="connsiteX2016" fmla="*/ 492174 w 2076801"/>
              <a:gd name="connsiteY2016" fmla="*/ 599242 h 1805510"/>
              <a:gd name="connsiteX2017" fmla="*/ 495174 w 2076801"/>
              <a:gd name="connsiteY2017" fmla="*/ 587620 h 1805510"/>
              <a:gd name="connsiteX2018" fmla="*/ 497424 w 2076801"/>
              <a:gd name="connsiteY2018" fmla="*/ 575885 h 1805510"/>
              <a:gd name="connsiteX2019" fmla="*/ 499674 w 2076801"/>
              <a:gd name="connsiteY2019" fmla="*/ 564263 h 1805510"/>
              <a:gd name="connsiteX2020" fmla="*/ 499957 w 2076801"/>
              <a:gd name="connsiteY2020" fmla="*/ 562067 h 1805510"/>
              <a:gd name="connsiteX2021" fmla="*/ 495398 w 2076801"/>
              <a:gd name="connsiteY2021" fmla="*/ 554754 h 1805510"/>
              <a:gd name="connsiteX2022" fmla="*/ 483398 w 2076801"/>
              <a:gd name="connsiteY2022" fmla="*/ 533767 h 1805510"/>
              <a:gd name="connsiteX2023" fmla="*/ 927293 w 2076801"/>
              <a:gd name="connsiteY2023" fmla="*/ 531736 h 1805510"/>
              <a:gd name="connsiteX2024" fmla="*/ 933376 w 2076801"/>
              <a:gd name="connsiteY2024" fmla="*/ 553176 h 1805510"/>
              <a:gd name="connsiteX2025" fmla="*/ 945959 w 2076801"/>
              <a:gd name="connsiteY2025" fmla="*/ 591991 h 1805510"/>
              <a:gd name="connsiteX2026" fmla="*/ 949709 w 2076801"/>
              <a:gd name="connsiteY2026" fmla="*/ 602372 h 1805510"/>
              <a:gd name="connsiteX2027" fmla="*/ 950827 w 2076801"/>
              <a:gd name="connsiteY2027" fmla="*/ 603262 h 1805510"/>
              <a:gd name="connsiteX2028" fmla="*/ 939768 w 2076801"/>
              <a:gd name="connsiteY2028" fmla="*/ 540139 h 1805510"/>
              <a:gd name="connsiteX2029" fmla="*/ 929126 w 2076801"/>
              <a:gd name="connsiteY2029" fmla="*/ 533090 h 1805510"/>
              <a:gd name="connsiteX2030" fmla="*/ 927293 w 2076801"/>
              <a:gd name="connsiteY2030" fmla="*/ 531736 h 1805510"/>
              <a:gd name="connsiteX2031" fmla="*/ 1218472 w 2076801"/>
              <a:gd name="connsiteY2031" fmla="*/ 529622 h 1805510"/>
              <a:gd name="connsiteX2032" fmla="*/ 1227805 w 2076801"/>
              <a:gd name="connsiteY2032" fmla="*/ 556815 h 1805510"/>
              <a:gd name="connsiteX2033" fmla="*/ 1230555 w 2076801"/>
              <a:gd name="connsiteY2033" fmla="*/ 564263 h 1805510"/>
              <a:gd name="connsiteX2034" fmla="*/ 1233721 w 2076801"/>
              <a:gd name="connsiteY2034" fmla="*/ 571372 h 1805510"/>
              <a:gd name="connsiteX2035" fmla="*/ 1240054 w 2076801"/>
              <a:gd name="connsiteY2035" fmla="*/ 585250 h 1805510"/>
              <a:gd name="connsiteX2036" fmla="*/ 1243221 w 2076801"/>
              <a:gd name="connsiteY2036" fmla="*/ 592020 h 1805510"/>
              <a:gd name="connsiteX2037" fmla="*/ 1246721 w 2076801"/>
              <a:gd name="connsiteY2037" fmla="*/ 598226 h 1805510"/>
              <a:gd name="connsiteX2038" fmla="*/ 1253470 w 2076801"/>
              <a:gd name="connsiteY2038" fmla="*/ 610299 h 1805510"/>
              <a:gd name="connsiteX2039" fmla="*/ 1260088 w 2076801"/>
              <a:gd name="connsiteY2039" fmla="*/ 620772 h 1805510"/>
              <a:gd name="connsiteX2040" fmla="*/ 1262680 w 2076801"/>
              <a:gd name="connsiteY2040" fmla="*/ 615084 h 1805510"/>
              <a:gd name="connsiteX2041" fmla="*/ 1270680 w 2076801"/>
              <a:gd name="connsiteY2041" fmla="*/ 601318 h 1805510"/>
              <a:gd name="connsiteX2042" fmla="*/ 1279763 w 2076801"/>
              <a:gd name="connsiteY2042" fmla="*/ 588793 h 1805510"/>
              <a:gd name="connsiteX2043" fmla="*/ 1289346 w 2076801"/>
              <a:gd name="connsiteY2043" fmla="*/ 577735 h 1805510"/>
              <a:gd name="connsiteX2044" fmla="*/ 1296353 w 2076801"/>
              <a:gd name="connsiteY2044" fmla="*/ 570826 h 1805510"/>
              <a:gd name="connsiteX2045" fmla="*/ 1289885 w 2076801"/>
              <a:gd name="connsiteY2045" fmla="*/ 559072 h 1805510"/>
              <a:gd name="connsiteX2046" fmla="*/ 1286469 w 2076801"/>
              <a:gd name="connsiteY2046" fmla="*/ 548578 h 1805510"/>
              <a:gd name="connsiteX2047" fmla="*/ 1264720 w 2076801"/>
              <a:gd name="connsiteY2047" fmla="*/ 543275 h 1805510"/>
              <a:gd name="connsiteX2048" fmla="*/ 1218472 w 2076801"/>
              <a:gd name="connsiteY2048" fmla="*/ 529622 h 1805510"/>
              <a:gd name="connsiteX2049" fmla="*/ 1205436 w 2076801"/>
              <a:gd name="connsiteY2049" fmla="*/ 527604 h 1805510"/>
              <a:gd name="connsiteX2050" fmla="*/ 1205266 w 2076801"/>
              <a:gd name="connsiteY2050" fmla="*/ 527748 h 1805510"/>
              <a:gd name="connsiteX2051" fmla="*/ 1208100 w 2076801"/>
              <a:gd name="connsiteY2051" fmla="*/ 541176 h 1805510"/>
              <a:gd name="connsiteX2052" fmla="*/ 1215016 w 2076801"/>
              <a:gd name="connsiteY2052" fmla="*/ 605718 h 1805510"/>
              <a:gd name="connsiteX2053" fmla="*/ 1214433 w 2076801"/>
              <a:gd name="connsiteY2053" fmla="*/ 649048 h 1805510"/>
              <a:gd name="connsiteX2054" fmla="*/ 1212349 w 2076801"/>
              <a:gd name="connsiteY2054" fmla="*/ 672517 h 1805510"/>
              <a:gd name="connsiteX2055" fmla="*/ 1212293 w 2076801"/>
              <a:gd name="connsiteY2055" fmla="*/ 672904 h 1805510"/>
              <a:gd name="connsiteX2056" fmla="*/ 1218055 w 2076801"/>
              <a:gd name="connsiteY2056" fmla="*/ 682401 h 1805510"/>
              <a:gd name="connsiteX2057" fmla="*/ 1249721 w 2076801"/>
              <a:gd name="connsiteY2057" fmla="*/ 729343 h 1805510"/>
              <a:gd name="connsiteX2058" fmla="*/ 1281052 w 2076801"/>
              <a:gd name="connsiteY2058" fmla="*/ 779442 h 1805510"/>
              <a:gd name="connsiteX2059" fmla="*/ 1290273 w 2076801"/>
              <a:gd name="connsiteY2059" fmla="*/ 799656 h 1805510"/>
              <a:gd name="connsiteX2060" fmla="*/ 1297595 w 2076801"/>
              <a:gd name="connsiteY2060" fmla="*/ 791560 h 1805510"/>
              <a:gd name="connsiteX2061" fmla="*/ 1343468 w 2076801"/>
              <a:gd name="connsiteY2061" fmla="*/ 742525 h 1805510"/>
              <a:gd name="connsiteX2062" fmla="*/ 1340549 w 2076801"/>
              <a:gd name="connsiteY2062" fmla="*/ 731599 h 1805510"/>
              <a:gd name="connsiteX2063" fmla="*/ 1337050 w 2076801"/>
              <a:gd name="connsiteY2063" fmla="*/ 712417 h 1805510"/>
              <a:gd name="connsiteX2064" fmla="*/ 1334966 w 2076801"/>
              <a:gd name="connsiteY2064" fmla="*/ 694137 h 1805510"/>
              <a:gd name="connsiteX2065" fmla="*/ 1334050 w 2076801"/>
              <a:gd name="connsiteY2065" fmla="*/ 677213 h 1805510"/>
              <a:gd name="connsiteX2066" fmla="*/ 1333966 w 2076801"/>
              <a:gd name="connsiteY2066" fmla="*/ 661865 h 1805510"/>
              <a:gd name="connsiteX2067" fmla="*/ 1334550 w 2076801"/>
              <a:gd name="connsiteY2067" fmla="*/ 648325 h 1805510"/>
              <a:gd name="connsiteX2068" fmla="*/ 1335466 w 2076801"/>
              <a:gd name="connsiteY2068" fmla="*/ 636929 h 1805510"/>
              <a:gd name="connsiteX2069" fmla="*/ 1337383 w 2076801"/>
              <a:gd name="connsiteY2069" fmla="*/ 622260 h 1805510"/>
              <a:gd name="connsiteX2070" fmla="*/ 1329217 w 2076801"/>
              <a:gd name="connsiteY2070" fmla="*/ 613459 h 1805510"/>
              <a:gd name="connsiteX2071" fmla="*/ 1320712 w 2076801"/>
              <a:gd name="connsiteY2071" fmla="*/ 603629 h 1805510"/>
              <a:gd name="connsiteX2072" fmla="*/ 1318261 w 2076801"/>
              <a:gd name="connsiteY2072" fmla="*/ 612037 h 1805510"/>
              <a:gd name="connsiteX2073" fmla="*/ 1310928 w 2076801"/>
              <a:gd name="connsiteY2073" fmla="*/ 641149 h 1805510"/>
              <a:gd name="connsiteX2074" fmla="*/ 1305095 w 2076801"/>
              <a:gd name="connsiteY2074" fmla="*/ 668907 h 1805510"/>
              <a:gd name="connsiteX2075" fmla="*/ 1302595 w 2076801"/>
              <a:gd name="connsiteY2075" fmla="*/ 681882 h 1805510"/>
              <a:gd name="connsiteX2076" fmla="*/ 1300762 w 2076801"/>
              <a:gd name="connsiteY2076" fmla="*/ 694181 h 1805510"/>
              <a:gd name="connsiteX2077" fmla="*/ 1297595 w 2076801"/>
              <a:gd name="connsiteY2077" fmla="*/ 715733 h 1805510"/>
              <a:gd name="connsiteX2078" fmla="*/ 1296135 w 2076801"/>
              <a:gd name="connsiteY2078" fmla="*/ 729671 h 1805510"/>
              <a:gd name="connsiteX2079" fmla="*/ 1297052 w 2076801"/>
              <a:gd name="connsiteY2079" fmla="*/ 730697 h 1805510"/>
              <a:gd name="connsiteX2080" fmla="*/ 1301635 w 2076801"/>
              <a:gd name="connsiteY2080" fmla="*/ 735886 h 1805510"/>
              <a:gd name="connsiteX2081" fmla="*/ 1296885 w 2076801"/>
              <a:gd name="connsiteY2081" fmla="*/ 731034 h 1805510"/>
              <a:gd name="connsiteX2082" fmla="*/ 1296080 w 2076801"/>
              <a:gd name="connsiteY2082" fmla="*/ 730195 h 1805510"/>
              <a:gd name="connsiteX2083" fmla="*/ 1295845 w 2076801"/>
              <a:gd name="connsiteY2083" fmla="*/ 732433 h 1805510"/>
              <a:gd name="connsiteX2084" fmla="*/ 1294345 w 2076801"/>
              <a:gd name="connsiteY2084" fmla="*/ 747102 h 1805510"/>
              <a:gd name="connsiteX2085" fmla="*/ 1294929 w 2076801"/>
              <a:gd name="connsiteY2085" fmla="*/ 732321 h 1805510"/>
              <a:gd name="connsiteX2086" fmla="*/ 1295055 w 2076801"/>
              <a:gd name="connsiteY2086" fmla="*/ 729128 h 1805510"/>
              <a:gd name="connsiteX2087" fmla="*/ 1291469 w 2076801"/>
              <a:gd name="connsiteY2087" fmla="*/ 725393 h 1805510"/>
              <a:gd name="connsiteX2088" fmla="*/ 1284719 w 2076801"/>
              <a:gd name="connsiteY2088" fmla="*/ 717607 h 1805510"/>
              <a:gd name="connsiteX2089" fmla="*/ 1277053 w 2076801"/>
              <a:gd name="connsiteY2089" fmla="*/ 707903 h 1805510"/>
              <a:gd name="connsiteX2090" fmla="*/ 1268970 w 2076801"/>
              <a:gd name="connsiteY2090" fmla="*/ 696393 h 1805510"/>
              <a:gd name="connsiteX2091" fmla="*/ 1260970 w 2076801"/>
              <a:gd name="connsiteY2091" fmla="*/ 683305 h 1805510"/>
              <a:gd name="connsiteX2092" fmla="*/ 1253470 w 2076801"/>
              <a:gd name="connsiteY2092" fmla="*/ 668974 h 1805510"/>
              <a:gd name="connsiteX2093" fmla="*/ 1249142 w 2076801"/>
              <a:gd name="connsiteY2093" fmla="*/ 659278 h 1805510"/>
              <a:gd name="connsiteX2094" fmla="*/ 1246848 w 2076801"/>
              <a:gd name="connsiteY2094" fmla="*/ 668793 h 1805510"/>
              <a:gd name="connsiteX2095" fmla="*/ 1245681 w 2076801"/>
              <a:gd name="connsiteY2095" fmla="*/ 677707 h 1805510"/>
              <a:gd name="connsiteX2096" fmla="*/ 1244681 w 2076801"/>
              <a:gd name="connsiteY2096" fmla="*/ 685493 h 1805510"/>
              <a:gd name="connsiteX2097" fmla="*/ 1245264 w 2076801"/>
              <a:gd name="connsiteY2097" fmla="*/ 677595 h 1805510"/>
              <a:gd name="connsiteX2098" fmla="*/ 1245931 w 2076801"/>
              <a:gd name="connsiteY2098" fmla="*/ 668568 h 1805510"/>
              <a:gd name="connsiteX2099" fmla="*/ 1247931 w 2076801"/>
              <a:gd name="connsiteY2099" fmla="*/ 657058 h 1805510"/>
              <a:gd name="connsiteX2100" fmla="*/ 1248009 w 2076801"/>
              <a:gd name="connsiteY2100" fmla="*/ 656739 h 1805510"/>
              <a:gd name="connsiteX2101" fmla="*/ 1246721 w 2076801"/>
              <a:gd name="connsiteY2101" fmla="*/ 653854 h 1805510"/>
              <a:gd name="connsiteX2102" fmla="*/ 1240971 w 2076801"/>
              <a:gd name="connsiteY2102" fmla="*/ 638622 h 1805510"/>
              <a:gd name="connsiteX2103" fmla="*/ 1236305 w 2076801"/>
              <a:gd name="connsiteY2103" fmla="*/ 623841 h 1805510"/>
              <a:gd name="connsiteX2104" fmla="*/ 1232888 w 2076801"/>
              <a:gd name="connsiteY2104" fmla="*/ 610187 h 1805510"/>
              <a:gd name="connsiteX2105" fmla="*/ 1228972 w 2076801"/>
              <a:gd name="connsiteY2105" fmla="*/ 589198 h 1805510"/>
              <a:gd name="connsiteX2106" fmla="*/ 1228555 w 2076801"/>
              <a:gd name="connsiteY2106" fmla="*/ 585701 h 1805510"/>
              <a:gd name="connsiteX2107" fmla="*/ 1227638 w 2076801"/>
              <a:gd name="connsiteY2107" fmla="*/ 578479 h 1805510"/>
              <a:gd name="connsiteX2108" fmla="*/ 1227055 w 2076801"/>
              <a:gd name="connsiteY2108" fmla="*/ 577351 h 1805510"/>
              <a:gd name="connsiteX2109" fmla="*/ 1223305 w 2076801"/>
              <a:gd name="connsiteY2109" fmla="*/ 570468 h 1805510"/>
              <a:gd name="connsiteX2110" fmla="*/ 1219972 w 2076801"/>
              <a:gd name="connsiteY2110" fmla="*/ 563133 h 1805510"/>
              <a:gd name="connsiteX2111" fmla="*/ 1207223 w 2076801"/>
              <a:gd name="connsiteY2111" fmla="*/ 532442 h 1805510"/>
              <a:gd name="connsiteX2112" fmla="*/ 785719 w 2076801"/>
              <a:gd name="connsiteY2112" fmla="*/ 524307 h 1805510"/>
              <a:gd name="connsiteX2113" fmla="*/ 785571 w 2076801"/>
              <a:gd name="connsiteY2113" fmla="*/ 524570 h 1805510"/>
              <a:gd name="connsiteX2114" fmla="*/ 798050 w 2076801"/>
              <a:gd name="connsiteY2114" fmla="*/ 547872 h 1805510"/>
              <a:gd name="connsiteX2115" fmla="*/ 804049 w 2076801"/>
              <a:gd name="connsiteY2115" fmla="*/ 561637 h 1805510"/>
              <a:gd name="connsiteX2116" fmla="*/ 807078 w 2076801"/>
              <a:gd name="connsiteY2116" fmla="*/ 569841 h 1805510"/>
              <a:gd name="connsiteX2117" fmla="*/ 817916 w 2076801"/>
              <a:gd name="connsiteY2117" fmla="*/ 547988 h 1805510"/>
              <a:gd name="connsiteX2118" fmla="*/ 788217 w 2076801"/>
              <a:gd name="connsiteY2118" fmla="*/ 525756 h 1805510"/>
              <a:gd name="connsiteX2119" fmla="*/ 711913 w 2076801"/>
              <a:gd name="connsiteY2119" fmla="*/ 521271 h 1805510"/>
              <a:gd name="connsiteX2120" fmla="*/ 700582 w 2076801"/>
              <a:gd name="connsiteY2120" fmla="*/ 550235 h 1805510"/>
              <a:gd name="connsiteX2121" fmla="*/ 716720 w 2076801"/>
              <a:gd name="connsiteY2121" fmla="*/ 572809 h 1805510"/>
              <a:gd name="connsiteX2122" fmla="*/ 722108 w 2076801"/>
              <a:gd name="connsiteY2122" fmla="*/ 575660 h 1805510"/>
              <a:gd name="connsiteX2123" fmla="*/ 718330 w 2076801"/>
              <a:gd name="connsiteY2123" fmla="*/ 561102 h 1805510"/>
              <a:gd name="connsiteX2124" fmla="*/ 711913 w 2076801"/>
              <a:gd name="connsiteY2124" fmla="*/ 521271 h 1805510"/>
              <a:gd name="connsiteX2125" fmla="*/ 1351926 w 2076801"/>
              <a:gd name="connsiteY2125" fmla="*/ 513418 h 1805510"/>
              <a:gd name="connsiteX2126" fmla="*/ 1349387 w 2076801"/>
              <a:gd name="connsiteY2126" fmla="*/ 519596 h 1805510"/>
              <a:gd name="connsiteX2127" fmla="*/ 1356082 w 2076801"/>
              <a:gd name="connsiteY2127" fmla="*/ 519156 h 1805510"/>
              <a:gd name="connsiteX2128" fmla="*/ 1491586 w 2076801"/>
              <a:gd name="connsiteY2128" fmla="*/ 503827 h 1805510"/>
              <a:gd name="connsiteX2129" fmla="*/ 1485253 w 2076801"/>
              <a:gd name="connsiteY2129" fmla="*/ 518157 h 1805510"/>
              <a:gd name="connsiteX2130" fmla="*/ 1482552 w 2076801"/>
              <a:gd name="connsiteY2130" fmla="*/ 525471 h 1805510"/>
              <a:gd name="connsiteX2131" fmla="*/ 1485709 w 2076801"/>
              <a:gd name="connsiteY2131" fmla="*/ 526349 h 1805510"/>
              <a:gd name="connsiteX2132" fmla="*/ 1495210 w 2076801"/>
              <a:gd name="connsiteY2132" fmla="*/ 530221 h 1805510"/>
              <a:gd name="connsiteX2133" fmla="*/ 1495086 w 2076801"/>
              <a:gd name="connsiteY2133" fmla="*/ 527861 h 1805510"/>
              <a:gd name="connsiteX2134" fmla="*/ 1491586 w 2076801"/>
              <a:gd name="connsiteY2134" fmla="*/ 503827 h 1805510"/>
              <a:gd name="connsiteX2135" fmla="*/ 1148514 w 2076801"/>
              <a:gd name="connsiteY2135" fmla="*/ 499345 h 1805510"/>
              <a:gd name="connsiteX2136" fmla="*/ 1143603 w 2076801"/>
              <a:gd name="connsiteY2136" fmla="*/ 508001 h 1805510"/>
              <a:gd name="connsiteX2137" fmla="*/ 1141471 w 2076801"/>
              <a:gd name="connsiteY2137" fmla="*/ 512790 h 1805510"/>
              <a:gd name="connsiteX2138" fmla="*/ 1143559 w 2076801"/>
              <a:gd name="connsiteY2138" fmla="*/ 520933 h 1805510"/>
              <a:gd name="connsiteX2139" fmla="*/ 1149809 w 2076801"/>
              <a:gd name="connsiteY2139" fmla="*/ 541469 h 1805510"/>
              <a:gd name="connsiteX2140" fmla="*/ 1153809 w 2076801"/>
              <a:gd name="connsiteY2140" fmla="*/ 552704 h 1805510"/>
              <a:gd name="connsiteX2141" fmla="*/ 1184586 w 2076801"/>
              <a:gd name="connsiteY2141" fmla="*/ 516305 h 1805510"/>
              <a:gd name="connsiteX2142" fmla="*/ 1161892 w 2076801"/>
              <a:gd name="connsiteY2142" fmla="*/ 506603 h 1805510"/>
              <a:gd name="connsiteX2143" fmla="*/ 859906 w 2076801"/>
              <a:gd name="connsiteY2143" fmla="*/ 498365 h 1805510"/>
              <a:gd name="connsiteX2144" fmla="*/ 851323 w 2076801"/>
              <a:gd name="connsiteY2144" fmla="*/ 526349 h 1805510"/>
              <a:gd name="connsiteX2145" fmla="*/ 846896 w 2076801"/>
              <a:gd name="connsiteY2145" fmla="*/ 534569 h 1805510"/>
              <a:gd name="connsiteX2146" fmla="*/ 862597 w 2076801"/>
              <a:gd name="connsiteY2146" fmla="*/ 554021 h 1805510"/>
              <a:gd name="connsiteX2147" fmla="*/ 862947 w 2076801"/>
              <a:gd name="connsiteY2147" fmla="*/ 543768 h 1805510"/>
              <a:gd name="connsiteX2148" fmla="*/ 859906 w 2076801"/>
              <a:gd name="connsiteY2148" fmla="*/ 498365 h 1805510"/>
              <a:gd name="connsiteX2149" fmla="*/ 555395 w 2076801"/>
              <a:gd name="connsiteY2149" fmla="*/ 496080 h 1805510"/>
              <a:gd name="connsiteX2150" fmla="*/ 557327 w 2076801"/>
              <a:gd name="connsiteY2150" fmla="*/ 508264 h 1805510"/>
              <a:gd name="connsiteX2151" fmla="*/ 558421 w 2076801"/>
              <a:gd name="connsiteY2151" fmla="*/ 503783 h 1805510"/>
              <a:gd name="connsiteX2152" fmla="*/ 558873 w 2076801"/>
              <a:gd name="connsiteY2152" fmla="*/ 502298 h 1805510"/>
              <a:gd name="connsiteX2153" fmla="*/ 558644 w 2076801"/>
              <a:gd name="connsiteY2153" fmla="*/ 501947 h 1805510"/>
              <a:gd name="connsiteX2154" fmla="*/ 555395 w 2076801"/>
              <a:gd name="connsiteY2154" fmla="*/ 496080 h 1805510"/>
              <a:gd name="connsiteX2155" fmla="*/ 876970 w 2076801"/>
              <a:gd name="connsiteY2155" fmla="*/ 492956 h 1805510"/>
              <a:gd name="connsiteX2156" fmla="*/ 877905 w 2076801"/>
              <a:gd name="connsiteY2156" fmla="*/ 533909 h 1805510"/>
              <a:gd name="connsiteX2157" fmla="*/ 876155 w 2076801"/>
              <a:gd name="connsiteY2157" fmla="*/ 564714 h 1805510"/>
              <a:gd name="connsiteX2158" fmla="*/ 875739 w 2076801"/>
              <a:gd name="connsiteY2158" fmla="*/ 568550 h 1805510"/>
              <a:gd name="connsiteX2159" fmla="*/ 876330 w 2076801"/>
              <a:gd name="connsiteY2159" fmla="*/ 571034 h 1805510"/>
              <a:gd name="connsiteX2160" fmla="*/ 883045 w 2076801"/>
              <a:gd name="connsiteY2160" fmla="*/ 579353 h 1805510"/>
              <a:gd name="connsiteX2161" fmla="*/ 899211 w 2076801"/>
              <a:gd name="connsiteY2161" fmla="*/ 607111 h 1805510"/>
              <a:gd name="connsiteX2162" fmla="*/ 911877 w 2076801"/>
              <a:gd name="connsiteY2162" fmla="*/ 637351 h 1805510"/>
              <a:gd name="connsiteX2163" fmla="*/ 921293 w 2076801"/>
              <a:gd name="connsiteY2163" fmla="*/ 668832 h 1805510"/>
              <a:gd name="connsiteX2164" fmla="*/ 926652 w 2076801"/>
              <a:gd name="connsiteY2164" fmla="*/ 700756 h 1805510"/>
              <a:gd name="connsiteX2165" fmla="*/ 942517 w 2076801"/>
              <a:gd name="connsiteY2165" fmla="*/ 690033 h 1805510"/>
              <a:gd name="connsiteX2166" fmla="*/ 967151 w 2076801"/>
              <a:gd name="connsiteY2166" fmla="*/ 678001 h 1805510"/>
              <a:gd name="connsiteX2167" fmla="*/ 958485 w 2076801"/>
              <a:gd name="connsiteY2167" fmla="*/ 646971 h 1805510"/>
              <a:gd name="connsiteX2168" fmla="*/ 957098 w 2076801"/>
              <a:gd name="connsiteY2168" fmla="*/ 639053 h 1805510"/>
              <a:gd name="connsiteX2169" fmla="*/ 947876 w 2076801"/>
              <a:gd name="connsiteY2169" fmla="*/ 618056 h 1805510"/>
              <a:gd name="connsiteX2170" fmla="*/ 939126 w 2076801"/>
              <a:gd name="connsiteY2170" fmla="*/ 596955 h 1805510"/>
              <a:gd name="connsiteX2171" fmla="*/ 924710 w 2076801"/>
              <a:gd name="connsiteY2171" fmla="*/ 558592 h 1805510"/>
              <a:gd name="connsiteX2172" fmla="*/ 915544 w 2076801"/>
              <a:gd name="connsiteY2172" fmla="*/ 530608 h 1805510"/>
              <a:gd name="connsiteX2173" fmla="*/ 913211 w 2076801"/>
              <a:gd name="connsiteY2173" fmla="*/ 522483 h 1805510"/>
              <a:gd name="connsiteX2174" fmla="*/ 912794 w 2076801"/>
              <a:gd name="connsiteY2174" fmla="*/ 520904 h 1805510"/>
              <a:gd name="connsiteX2175" fmla="*/ 898545 w 2076801"/>
              <a:gd name="connsiteY2175" fmla="*/ 509170 h 1805510"/>
              <a:gd name="connsiteX2176" fmla="*/ 1136726 w 2076801"/>
              <a:gd name="connsiteY2176" fmla="*/ 492950 h 1805510"/>
              <a:gd name="connsiteX2177" fmla="*/ 1138726 w 2076801"/>
              <a:gd name="connsiteY2177" fmla="*/ 502089 h 1805510"/>
              <a:gd name="connsiteX2178" fmla="*/ 1141338 w 2076801"/>
              <a:gd name="connsiteY2178" fmla="*/ 512273 h 1805510"/>
              <a:gd name="connsiteX2179" fmla="*/ 1143186 w 2076801"/>
              <a:gd name="connsiteY2179" fmla="*/ 507663 h 1805510"/>
              <a:gd name="connsiteX2180" fmla="*/ 1147741 w 2076801"/>
              <a:gd name="connsiteY2180" fmla="*/ 498926 h 1805510"/>
              <a:gd name="connsiteX2181" fmla="*/ 715041 w 2076801"/>
              <a:gd name="connsiteY2181" fmla="*/ 490070 h 1805510"/>
              <a:gd name="connsiteX2182" fmla="*/ 715413 w 2076801"/>
              <a:gd name="connsiteY2182" fmla="*/ 498479 h 1805510"/>
              <a:gd name="connsiteX2183" fmla="*/ 716080 w 2076801"/>
              <a:gd name="connsiteY2183" fmla="*/ 515968 h 1805510"/>
              <a:gd name="connsiteX2184" fmla="*/ 720996 w 2076801"/>
              <a:gd name="connsiteY2184" fmla="*/ 560088 h 1805510"/>
              <a:gd name="connsiteX2185" fmla="*/ 724572 w 2076801"/>
              <a:gd name="connsiteY2185" fmla="*/ 577035 h 1805510"/>
              <a:gd name="connsiteX2186" fmla="*/ 745885 w 2076801"/>
              <a:gd name="connsiteY2186" fmla="*/ 590863 h 1805510"/>
              <a:gd name="connsiteX2187" fmla="*/ 772225 w 2076801"/>
              <a:gd name="connsiteY2187" fmla="*/ 613308 h 1805510"/>
              <a:gd name="connsiteX2188" fmla="*/ 799659 w 2076801"/>
              <a:gd name="connsiteY2188" fmla="*/ 584799 h 1805510"/>
              <a:gd name="connsiteX2189" fmla="*/ 803461 w 2076801"/>
              <a:gd name="connsiteY2189" fmla="*/ 577133 h 1805510"/>
              <a:gd name="connsiteX2190" fmla="*/ 798133 w 2076801"/>
              <a:gd name="connsiteY2190" fmla="*/ 566603 h 1805510"/>
              <a:gd name="connsiteX2191" fmla="*/ 791133 w 2076801"/>
              <a:gd name="connsiteY2191" fmla="*/ 554642 h 1805510"/>
              <a:gd name="connsiteX2192" fmla="*/ 777933 w 2076801"/>
              <a:gd name="connsiteY2192" fmla="*/ 536088 h 1805510"/>
              <a:gd name="connsiteX2193" fmla="*/ 775494 w 2076801"/>
              <a:gd name="connsiteY2193" fmla="*/ 539664 h 1805510"/>
              <a:gd name="connsiteX2194" fmla="*/ 760078 w 2076801"/>
              <a:gd name="connsiteY2194" fmla="*/ 556701 h 1805510"/>
              <a:gd name="connsiteX2195" fmla="*/ 753745 w 2076801"/>
              <a:gd name="connsiteY2195" fmla="*/ 562231 h 1805510"/>
              <a:gd name="connsiteX2196" fmla="*/ 759828 w 2076801"/>
              <a:gd name="connsiteY2196" fmla="*/ 556138 h 1805510"/>
              <a:gd name="connsiteX2197" fmla="*/ 774327 w 2076801"/>
              <a:gd name="connsiteY2197" fmla="*/ 537971 h 1805510"/>
              <a:gd name="connsiteX2198" fmla="*/ 776589 w 2076801"/>
              <a:gd name="connsiteY2198" fmla="*/ 534197 h 1805510"/>
              <a:gd name="connsiteX2199" fmla="*/ 775801 w 2076801"/>
              <a:gd name="connsiteY2199" fmla="*/ 533090 h 1805510"/>
              <a:gd name="connsiteX2200" fmla="*/ 761135 w 2076801"/>
              <a:gd name="connsiteY2200" fmla="*/ 516165 h 1805510"/>
              <a:gd name="connsiteX2201" fmla="*/ 750218 w 2076801"/>
              <a:gd name="connsiteY2201" fmla="*/ 505446 h 1805510"/>
              <a:gd name="connsiteX2202" fmla="*/ 748635 w 2076801"/>
              <a:gd name="connsiteY2202" fmla="*/ 504092 h 1805510"/>
              <a:gd name="connsiteX2203" fmla="*/ 1774916 w 2076801"/>
              <a:gd name="connsiteY2203" fmla="*/ 485015 h 1805510"/>
              <a:gd name="connsiteX2204" fmla="*/ 1767406 w 2076801"/>
              <a:gd name="connsiteY2204" fmla="*/ 498410 h 1805510"/>
              <a:gd name="connsiteX2205" fmla="*/ 1766156 w 2076801"/>
              <a:gd name="connsiteY2205" fmla="*/ 501683 h 1805510"/>
              <a:gd name="connsiteX2206" fmla="*/ 1782952 w 2076801"/>
              <a:gd name="connsiteY2206" fmla="*/ 522731 h 1805510"/>
              <a:gd name="connsiteX2207" fmla="*/ 1782695 w 2076801"/>
              <a:gd name="connsiteY2207" fmla="*/ 518000 h 1805510"/>
              <a:gd name="connsiteX2208" fmla="*/ 1775945 w 2076801"/>
              <a:gd name="connsiteY2208" fmla="*/ 487534 h 1805510"/>
              <a:gd name="connsiteX2209" fmla="*/ 622394 w 2076801"/>
              <a:gd name="connsiteY2209" fmla="*/ 484410 h 1805510"/>
              <a:gd name="connsiteX2210" fmla="*/ 618168 w 2076801"/>
              <a:gd name="connsiteY2210" fmla="*/ 501187 h 1805510"/>
              <a:gd name="connsiteX2211" fmla="*/ 612335 w 2076801"/>
              <a:gd name="connsiteY2211" fmla="*/ 528945 h 1805510"/>
              <a:gd name="connsiteX2212" fmla="*/ 609835 w 2076801"/>
              <a:gd name="connsiteY2212" fmla="*/ 541920 h 1805510"/>
              <a:gd name="connsiteX2213" fmla="*/ 608002 w 2076801"/>
              <a:gd name="connsiteY2213" fmla="*/ 554219 h 1805510"/>
              <a:gd name="connsiteX2214" fmla="*/ 606871 w 2076801"/>
              <a:gd name="connsiteY2214" fmla="*/ 561917 h 1805510"/>
              <a:gd name="connsiteX2215" fmla="*/ 609559 w 2076801"/>
              <a:gd name="connsiteY2215" fmla="*/ 565136 h 1805510"/>
              <a:gd name="connsiteX2216" fmla="*/ 618392 w 2076801"/>
              <a:gd name="connsiteY2216" fmla="*/ 575743 h 1805510"/>
              <a:gd name="connsiteX2217" fmla="*/ 608975 w 2076801"/>
              <a:gd name="connsiteY2217" fmla="*/ 566152 h 1805510"/>
              <a:gd name="connsiteX2218" fmla="*/ 606604 w 2076801"/>
              <a:gd name="connsiteY2218" fmla="*/ 563732 h 1805510"/>
              <a:gd name="connsiteX2219" fmla="*/ 604835 w 2076801"/>
              <a:gd name="connsiteY2219" fmla="*/ 575771 h 1805510"/>
              <a:gd name="connsiteX2220" fmla="*/ 603085 w 2076801"/>
              <a:gd name="connsiteY2220" fmla="*/ 592471 h 1805510"/>
              <a:gd name="connsiteX2221" fmla="*/ 601585 w 2076801"/>
              <a:gd name="connsiteY2221" fmla="*/ 607140 h 1805510"/>
              <a:gd name="connsiteX2222" fmla="*/ 602169 w 2076801"/>
              <a:gd name="connsiteY2222" fmla="*/ 592359 h 1805510"/>
              <a:gd name="connsiteX2223" fmla="*/ 602835 w 2076801"/>
              <a:gd name="connsiteY2223" fmla="*/ 575433 h 1805510"/>
              <a:gd name="connsiteX2224" fmla="*/ 603984 w 2076801"/>
              <a:gd name="connsiteY2224" fmla="*/ 561057 h 1805510"/>
              <a:gd name="connsiteX2225" fmla="*/ 598143 w 2076801"/>
              <a:gd name="connsiteY2225" fmla="*/ 555094 h 1805510"/>
              <a:gd name="connsiteX2226" fmla="*/ 591810 w 2076801"/>
              <a:gd name="connsiteY2226" fmla="*/ 547872 h 1805510"/>
              <a:gd name="connsiteX2227" fmla="*/ 584976 w 2076801"/>
              <a:gd name="connsiteY2227" fmla="*/ 539410 h 1805510"/>
              <a:gd name="connsiteX2228" fmla="*/ 570144 w 2076801"/>
              <a:gd name="connsiteY2228" fmla="*/ 519550 h 1805510"/>
              <a:gd name="connsiteX2229" fmla="*/ 562561 w 2076801"/>
              <a:gd name="connsiteY2229" fmla="*/ 507928 h 1805510"/>
              <a:gd name="connsiteX2230" fmla="*/ 560747 w 2076801"/>
              <a:gd name="connsiteY2230" fmla="*/ 505158 h 1805510"/>
              <a:gd name="connsiteX2231" fmla="*/ 558158 w 2076801"/>
              <a:gd name="connsiteY2231" fmla="*/ 513338 h 1805510"/>
              <a:gd name="connsiteX2232" fmla="*/ 560978 w 2076801"/>
              <a:gd name="connsiteY2232" fmla="*/ 526320 h 1805510"/>
              <a:gd name="connsiteX2233" fmla="*/ 565061 w 2076801"/>
              <a:gd name="connsiteY2233" fmla="*/ 540989 h 1805510"/>
              <a:gd name="connsiteX2234" fmla="*/ 570227 w 2076801"/>
              <a:gd name="connsiteY2234" fmla="*/ 556222 h 1805510"/>
              <a:gd name="connsiteX2235" fmla="*/ 576394 w 2076801"/>
              <a:gd name="connsiteY2235" fmla="*/ 571455 h 1805510"/>
              <a:gd name="connsiteX2236" fmla="*/ 583393 w 2076801"/>
              <a:gd name="connsiteY2236" fmla="*/ 586011 h 1805510"/>
              <a:gd name="connsiteX2237" fmla="*/ 590893 w 2076801"/>
              <a:gd name="connsiteY2237" fmla="*/ 599439 h 1805510"/>
              <a:gd name="connsiteX2238" fmla="*/ 598559 w 2076801"/>
              <a:gd name="connsiteY2238" fmla="*/ 611286 h 1805510"/>
              <a:gd name="connsiteX2239" fmla="*/ 605892 w 2076801"/>
              <a:gd name="connsiteY2239" fmla="*/ 621329 h 1805510"/>
              <a:gd name="connsiteX2240" fmla="*/ 612392 w 2076801"/>
              <a:gd name="connsiteY2240" fmla="*/ 629452 h 1805510"/>
              <a:gd name="connsiteX2241" fmla="*/ 617642 w 2076801"/>
              <a:gd name="connsiteY2241" fmla="*/ 635321 h 1805510"/>
              <a:gd name="connsiteX2242" fmla="*/ 618817 w 2076801"/>
              <a:gd name="connsiteY2242" fmla="*/ 636652 h 1805510"/>
              <a:gd name="connsiteX2243" fmla="*/ 655485 w 2076801"/>
              <a:gd name="connsiteY2243" fmla="*/ 597457 h 1805510"/>
              <a:gd name="connsiteX2244" fmla="*/ 654640 w 2076801"/>
              <a:gd name="connsiteY2244" fmla="*/ 581837 h 1805510"/>
              <a:gd name="connsiteX2245" fmla="*/ 654556 w 2076801"/>
              <a:gd name="connsiteY2245" fmla="*/ 566489 h 1805510"/>
              <a:gd name="connsiteX2246" fmla="*/ 655140 w 2076801"/>
              <a:gd name="connsiteY2246" fmla="*/ 552949 h 1805510"/>
              <a:gd name="connsiteX2247" fmla="*/ 656056 w 2076801"/>
              <a:gd name="connsiteY2247" fmla="*/ 541553 h 1805510"/>
              <a:gd name="connsiteX2248" fmla="*/ 657973 w 2076801"/>
              <a:gd name="connsiteY2248" fmla="*/ 526884 h 1805510"/>
              <a:gd name="connsiteX2249" fmla="*/ 649807 w 2076801"/>
              <a:gd name="connsiteY2249" fmla="*/ 518083 h 1805510"/>
              <a:gd name="connsiteX2250" fmla="*/ 633307 w 2076801"/>
              <a:gd name="connsiteY2250" fmla="*/ 499014 h 1805510"/>
              <a:gd name="connsiteX2251" fmla="*/ 626225 w 2076801"/>
              <a:gd name="connsiteY2251" fmla="*/ 489874 h 1805510"/>
              <a:gd name="connsiteX2252" fmla="*/ 686901 w 2076801"/>
              <a:gd name="connsiteY2252" fmla="*/ 478668 h 1805510"/>
              <a:gd name="connsiteX2253" fmla="*/ 678207 w 2076801"/>
              <a:gd name="connsiteY2253" fmla="*/ 499128 h 1805510"/>
              <a:gd name="connsiteX2254" fmla="*/ 673186 w 2076801"/>
              <a:gd name="connsiteY2254" fmla="*/ 516771 h 1805510"/>
              <a:gd name="connsiteX2255" fmla="*/ 680055 w 2076801"/>
              <a:gd name="connsiteY2255" fmla="*/ 525305 h 1805510"/>
              <a:gd name="connsiteX2256" fmla="*/ 689388 w 2076801"/>
              <a:gd name="connsiteY2256" fmla="*/ 536249 h 1805510"/>
              <a:gd name="connsiteX2257" fmla="*/ 693326 w 2076801"/>
              <a:gd name="connsiteY2257" fmla="*/ 541076 h 1805510"/>
              <a:gd name="connsiteX2258" fmla="*/ 703414 w 2076801"/>
              <a:gd name="connsiteY2258" fmla="*/ 509424 h 1805510"/>
              <a:gd name="connsiteX2259" fmla="*/ 702467 w 2076801"/>
              <a:gd name="connsiteY2259" fmla="*/ 484822 h 1805510"/>
              <a:gd name="connsiteX2260" fmla="*/ 689971 w 2076801"/>
              <a:gd name="connsiteY2260" fmla="*/ 479606 h 1805510"/>
              <a:gd name="connsiteX2261" fmla="*/ 1294818 w 2076801"/>
              <a:gd name="connsiteY2261" fmla="*/ 476703 h 1805510"/>
              <a:gd name="connsiteX2262" fmla="*/ 1274596 w 2076801"/>
              <a:gd name="connsiteY2262" fmla="*/ 483967 h 1805510"/>
              <a:gd name="connsiteX2263" fmla="*/ 1262904 w 2076801"/>
              <a:gd name="connsiteY2263" fmla="*/ 491326 h 1805510"/>
              <a:gd name="connsiteX2264" fmla="*/ 1272303 w 2076801"/>
              <a:gd name="connsiteY2264" fmla="*/ 495094 h 1805510"/>
              <a:gd name="connsiteX2265" fmla="*/ 1323884 w 2076801"/>
              <a:gd name="connsiteY2265" fmla="*/ 511455 h 1805510"/>
              <a:gd name="connsiteX2266" fmla="*/ 1333965 w 2076801"/>
              <a:gd name="connsiteY2266" fmla="*/ 515224 h 1805510"/>
              <a:gd name="connsiteX2267" fmla="*/ 1342690 w 2076801"/>
              <a:gd name="connsiteY2267" fmla="*/ 490376 h 1805510"/>
              <a:gd name="connsiteX2268" fmla="*/ 1341216 w 2076801"/>
              <a:gd name="connsiteY2268" fmla="*/ 490354 h 1805510"/>
              <a:gd name="connsiteX2269" fmla="*/ 1333300 w 2076801"/>
              <a:gd name="connsiteY2269" fmla="*/ 489339 h 1805510"/>
              <a:gd name="connsiteX2270" fmla="*/ 1316717 w 2076801"/>
              <a:gd name="connsiteY2270" fmla="*/ 486067 h 1805510"/>
              <a:gd name="connsiteX2271" fmla="*/ 1308301 w 2076801"/>
              <a:gd name="connsiteY2271" fmla="*/ 483471 h 1805510"/>
              <a:gd name="connsiteX2272" fmla="*/ 1300051 w 2076801"/>
              <a:gd name="connsiteY2272" fmla="*/ 479523 h 1805510"/>
              <a:gd name="connsiteX2273" fmla="*/ 1102357 w 2076801"/>
              <a:gd name="connsiteY2273" fmla="*/ 470706 h 1805510"/>
              <a:gd name="connsiteX2274" fmla="*/ 1100355 w 2076801"/>
              <a:gd name="connsiteY2274" fmla="*/ 478212 h 1805510"/>
              <a:gd name="connsiteX2275" fmla="*/ 1098938 w 2076801"/>
              <a:gd name="connsiteY2275" fmla="*/ 486676 h 1805510"/>
              <a:gd name="connsiteX2276" fmla="*/ 1097522 w 2076801"/>
              <a:gd name="connsiteY2276" fmla="*/ 495139 h 1805510"/>
              <a:gd name="connsiteX2277" fmla="*/ 1096188 w 2076801"/>
              <a:gd name="connsiteY2277" fmla="*/ 503939 h 1805510"/>
              <a:gd name="connsiteX2278" fmla="*/ 1092605 w 2076801"/>
              <a:gd name="connsiteY2278" fmla="*/ 522896 h 1805510"/>
              <a:gd name="connsiteX2279" fmla="*/ 1093439 w 2076801"/>
              <a:gd name="connsiteY2279" fmla="*/ 522670 h 1805510"/>
              <a:gd name="connsiteX2280" fmla="*/ 1094855 w 2076801"/>
              <a:gd name="connsiteY2280" fmla="*/ 546931 h 1805510"/>
              <a:gd name="connsiteX2281" fmla="*/ 1094188 w 2076801"/>
              <a:gd name="connsiteY2281" fmla="*/ 571642 h 1805510"/>
              <a:gd name="connsiteX2282" fmla="*/ 1092855 w 2076801"/>
              <a:gd name="connsiteY2282" fmla="*/ 585520 h 1805510"/>
              <a:gd name="connsiteX2283" fmla="*/ 1090689 w 2076801"/>
              <a:gd name="connsiteY2283" fmla="*/ 599625 h 1805510"/>
              <a:gd name="connsiteX2284" fmla="*/ 1087549 w 2076801"/>
              <a:gd name="connsiteY2284" fmla="*/ 613274 h 1805510"/>
              <a:gd name="connsiteX2285" fmla="*/ 1089395 w 2076801"/>
              <a:gd name="connsiteY2285" fmla="*/ 625533 h 1805510"/>
              <a:gd name="connsiteX2286" fmla="*/ 1091562 w 2076801"/>
              <a:gd name="connsiteY2286" fmla="*/ 647536 h 1805510"/>
              <a:gd name="connsiteX2287" fmla="*/ 1091616 w 2076801"/>
              <a:gd name="connsiteY2287" fmla="*/ 672825 h 1805510"/>
              <a:gd name="connsiteX2288" fmla="*/ 1096105 w 2076801"/>
              <a:gd name="connsiteY2288" fmla="*/ 655027 h 1805510"/>
              <a:gd name="connsiteX2289" fmla="*/ 1135961 w 2076801"/>
              <a:gd name="connsiteY2289" fmla="*/ 574076 h 1805510"/>
              <a:gd name="connsiteX2290" fmla="*/ 1128893 w 2076801"/>
              <a:gd name="connsiteY2290" fmla="*/ 556815 h 1805510"/>
              <a:gd name="connsiteX2291" fmla="*/ 1121144 w 2076801"/>
              <a:gd name="connsiteY2291" fmla="*/ 535037 h 1805510"/>
              <a:gd name="connsiteX2292" fmla="*/ 1114977 w 2076801"/>
              <a:gd name="connsiteY2292" fmla="*/ 514727 h 1805510"/>
              <a:gd name="connsiteX2293" fmla="*/ 1106978 w 2076801"/>
              <a:gd name="connsiteY2293" fmla="*/ 480312 h 1805510"/>
              <a:gd name="connsiteX2294" fmla="*/ 1105811 w 2076801"/>
              <a:gd name="connsiteY2294" fmla="*/ 473542 h 1805510"/>
              <a:gd name="connsiteX2295" fmla="*/ 1492836 w 2076801"/>
              <a:gd name="connsiteY2295" fmla="*/ 467042 h 1805510"/>
              <a:gd name="connsiteX2296" fmla="*/ 1490419 w 2076801"/>
              <a:gd name="connsiteY2296" fmla="*/ 467719 h 1805510"/>
              <a:gd name="connsiteX2297" fmla="*/ 1481920 w 2076801"/>
              <a:gd name="connsiteY2297" fmla="*/ 470991 h 1805510"/>
              <a:gd name="connsiteX2298" fmla="*/ 1472670 w 2076801"/>
              <a:gd name="connsiteY2298" fmla="*/ 475730 h 1805510"/>
              <a:gd name="connsiteX2299" fmla="*/ 1468686 w 2076801"/>
              <a:gd name="connsiteY2299" fmla="*/ 478381 h 1805510"/>
              <a:gd name="connsiteX2300" fmla="*/ 1469043 w 2076801"/>
              <a:gd name="connsiteY2300" fmla="*/ 480425 h 1805510"/>
              <a:gd name="connsiteX2301" fmla="*/ 1468583 w 2076801"/>
              <a:gd name="connsiteY2301" fmla="*/ 478450 h 1805510"/>
              <a:gd name="connsiteX2302" fmla="*/ 1463171 w 2076801"/>
              <a:gd name="connsiteY2302" fmla="*/ 482050 h 1805510"/>
              <a:gd name="connsiteX2303" fmla="*/ 1454088 w 2076801"/>
              <a:gd name="connsiteY2303" fmla="*/ 490173 h 1805510"/>
              <a:gd name="connsiteX2304" fmla="*/ 1445921 w 2076801"/>
              <a:gd name="connsiteY2304" fmla="*/ 499990 h 1805510"/>
              <a:gd name="connsiteX2305" fmla="*/ 1442255 w 2076801"/>
              <a:gd name="connsiteY2305" fmla="*/ 505293 h 1805510"/>
              <a:gd name="connsiteX2306" fmla="*/ 1439172 w 2076801"/>
              <a:gd name="connsiteY2306" fmla="*/ 511048 h 1805510"/>
              <a:gd name="connsiteX2307" fmla="*/ 1437172 w 2076801"/>
              <a:gd name="connsiteY2307" fmla="*/ 515112 h 1805510"/>
              <a:gd name="connsiteX2308" fmla="*/ 1452461 w 2076801"/>
              <a:gd name="connsiteY2308" fmla="*/ 517096 h 1805510"/>
              <a:gd name="connsiteX2309" fmla="*/ 1472275 w 2076801"/>
              <a:gd name="connsiteY2309" fmla="*/ 522610 h 1805510"/>
              <a:gd name="connsiteX2310" fmla="*/ 1475170 w 2076801"/>
              <a:gd name="connsiteY2310" fmla="*/ 511613 h 1805510"/>
              <a:gd name="connsiteX2311" fmla="*/ 1482503 w 2076801"/>
              <a:gd name="connsiteY2311" fmla="*/ 489609 h 1805510"/>
              <a:gd name="connsiteX2312" fmla="*/ 1491586 w 2076801"/>
              <a:gd name="connsiteY2312" fmla="*/ 469412 h 1805510"/>
              <a:gd name="connsiteX2313" fmla="*/ 1492836 w 2076801"/>
              <a:gd name="connsiteY2313" fmla="*/ 467042 h 1805510"/>
              <a:gd name="connsiteX2314" fmla="*/ 635474 w 2076801"/>
              <a:gd name="connsiteY2314" fmla="*/ 463132 h 1805510"/>
              <a:gd name="connsiteX2315" fmla="*/ 637307 w 2076801"/>
              <a:gd name="connsiteY2315" fmla="*/ 466743 h 1805510"/>
              <a:gd name="connsiteX2316" fmla="*/ 642307 w 2076801"/>
              <a:gd name="connsiteY2316" fmla="*/ 475092 h 1805510"/>
              <a:gd name="connsiteX2317" fmla="*/ 648307 w 2076801"/>
              <a:gd name="connsiteY2317" fmla="*/ 484233 h 1805510"/>
              <a:gd name="connsiteX2318" fmla="*/ 662889 w 2076801"/>
              <a:gd name="connsiteY2318" fmla="*/ 503978 h 1805510"/>
              <a:gd name="connsiteX2319" fmla="*/ 666929 w 2076801"/>
              <a:gd name="connsiteY2319" fmla="*/ 508998 h 1805510"/>
              <a:gd name="connsiteX2320" fmla="*/ 670457 w 2076801"/>
              <a:gd name="connsiteY2320" fmla="*/ 493401 h 1805510"/>
              <a:gd name="connsiteX2321" fmla="*/ 676868 w 2076801"/>
              <a:gd name="connsiteY2321" fmla="*/ 475605 h 1805510"/>
              <a:gd name="connsiteX2322" fmla="*/ 638974 w 2076801"/>
              <a:gd name="connsiteY2322" fmla="*/ 464035 h 1805510"/>
              <a:gd name="connsiteX2323" fmla="*/ 635474 w 2076801"/>
              <a:gd name="connsiteY2323" fmla="*/ 463132 h 1805510"/>
              <a:gd name="connsiteX2324" fmla="*/ 448895 w 2076801"/>
              <a:gd name="connsiteY2324" fmla="*/ 459786 h 1805510"/>
              <a:gd name="connsiteX2325" fmla="*/ 413845 w 2076801"/>
              <a:gd name="connsiteY2325" fmla="*/ 522400 h 1805510"/>
              <a:gd name="connsiteX2326" fmla="*/ 410169 w 2076801"/>
              <a:gd name="connsiteY2326" fmla="*/ 532028 h 1805510"/>
              <a:gd name="connsiteX2327" fmla="*/ 411745 w 2076801"/>
              <a:gd name="connsiteY2327" fmla="*/ 548026 h 1805510"/>
              <a:gd name="connsiteX2328" fmla="*/ 417011 w 2076801"/>
              <a:gd name="connsiteY2328" fmla="*/ 559862 h 1805510"/>
              <a:gd name="connsiteX2329" fmla="*/ 426094 w 2076801"/>
              <a:gd name="connsiteY2329" fmla="*/ 586943 h 1805510"/>
              <a:gd name="connsiteX2330" fmla="*/ 429844 w 2076801"/>
              <a:gd name="connsiteY2330" fmla="*/ 602852 h 1805510"/>
              <a:gd name="connsiteX2331" fmla="*/ 432510 w 2076801"/>
              <a:gd name="connsiteY2331" fmla="*/ 619778 h 1805510"/>
              <a:gd name="connsiteX2332" fmla="*/ 433844 w 2076801"/>
              <a:gd name="connsiteY2332" fmla="*/ 636929 h 1805510"/>
              <a:gd name="connsiteX2333" fmla="*/ 434094 w 2076801"/>
              <a:gd name="connsiteY2333" fmla="*/ 645392 h 1805510"/>
              <a:gd name="connsiteX2334" fmla="*/ 433760 w 2076801"/>
              <a:gd name="connsiteY2334" fmla="*/ 653629 h 1805510"/>
              <a:gd name="connsiteX2335" fmla="*/ 433344 w 2076801"/>
              <a:gd name="connsiteY2335" fmla="*/ 661528 h 1805510"/>
              <a:gd name="connsiteX2336" fmla="*/ 432427 w 2076801"/>
              <a:gd name="connsiteY2336" fmla="*/ 668974 h 1805510"/>
              <a:gd name="connsiteX2337" fmla="*/ 431594 w 2076801"/>
              <a:gd name="connsiteY2337" fmla="*/ 675971 h 1805510"/>
              <a:gd name="connsiteX2338" fmla="*/ 430260 w 2076801"/>
              <a:gd name="connsiteY2338" fmla="*/ 682401 h 1805510"/>
              <a:gd name="connsiteX2339" fmla="*/ 427761 w 2076801"/>
              <a:gd name="connsiteY2339" fmla="*/ 693573 h 1805510"/>
              <a:gd name="connsiteX2340" fmla="*/ 425498 w 2076801"/>
              <a:gd name="connsiteY2340" fmla="*/ 700561 h 1805510"/>
              <a:gd name="connsiteX2341" fmla="*/ 427401 w 2076801"/>
              <a:gd name="connsiteY2341" fmla="*/ 697944 h 1805510"/>
              <a:gd name="connsiteX2342" fmla="*/ 436567 w 2076801"/>
              <a:gd name="connsiteY2342" fmla="*/ 688128 h 1805510"/>
              <a:gd name="connsiteX2343" fmla="*/ 438234 w 2076801"/>
              <a:gd name="connsiteY2343" fmla="*/ 679553 h 1805510"/>
              <a:gd name="connsiteX2344" fmla="*/ 445400 w 2076801"/>
              <a:gd name="connsiteY2344" fmla="*/ 649538 h 1805510"/>
              <a:gd name="connsiteX2345" fmla="*/ 451733 w 2076801"/>
              <a:gd name="connsiteY2345" fmla="*/ 628775 h 1805510"/>
              <a:gd name="connsiteX2346" fmla="*/ 453566 w 2076801"/>
              <a:gd name="connsiteY2346" fmla="*/ 623585 h 1805510"/>
              <a:gd name="connsiteX2347" fmla="*/ 454150 w 2076801"/>
              <a:gd name="connsiteY2347" fmla="*/ 601921 h 1805510"/>
              <a:gd name="connsiteX2348" fmla="*/ 458233 w 2076801"/>
              <a:gd name="connsiteY2348" fmla="*/ 569085 h 1805510"/>
              <a:gd name="connsiteX2349" fmla="*/ 461149 w 2076801"/>
              <a:gd name="connsiteY2349" fmla="*/ 554868 h 1805510"/>
              <a:gd name="connsiteX2350" fmla="*/ 464232 w 2076801"/>
              <a:gd name="connsiteY2350" fmla="*/ 542230 h 1805510"/>
              <a:gd name="connsiteX2351" fmla="*/ 470315 w 2076801"/>
              <a:gd name="connsiteY2351" fmla="*/ 522145 h 1805510"/>
              <a:gd name="connsiteX2352" fmla="*/ 473065 w 2076801"/>
              <a:gd name="connsiteY2352" fmla="*/ 514473 h 1805510"/>
              <a:gd name="connsiteX2353" fmla="*/ 469649 w 2076801"/>
              <a:gd name="connsiteY2353" fmla="*/ 507816 h 1805510"/>
              <a:gd name="connsiteX2354" fmla="*/ 458816 w 2076801"/>
              <a:gd name="connsiteY2354" fmla="*/ 484233 h 1805510"/>
              <a:gd name="connsiteX2355" fmla="*/ 449483 w 2076801"/>
              <a:gd name="connsiteY2355" fmla="*/ 461439 h 1805510"/>
              <a:gd name="connsiteX2356" fmla="*/ 1187344 w 2076801"/>
              <a:gd name="connsiteY2356" fmla="*/ 459662 h 1805510"/>
              <a:gd name="connsiteX2357" fmla="*/ 1186102 w 2076801"/>
              <a:gd name="connsiteY2357" fmla="*/ 460534 h 1805510"/>
              <a:gd name="connsiteX2358" fmla="*/ 1187640 w 2076801"/>
              <a:gd name="connsiteY2358" fmla="*/ 461356 h 1805510"/>
              <a:gd name="connsiteX2359" fmla="*/ 807781 w 2076801"/>
              <a:gd name="connsiteY2359" fmla="*/ 457991 h 1805510"/>
              <a:gd name="connsiteX2360" fmla="*/ 806325 w 2076801"/>
              <a:gd name="connsiteY2360" fmla="*/ 469253 h 1805510"/>
              <a:gd name="connsiteX2361" fmla="*/ 800659 w 2076801"/>
              <a:gd name="connsiteY2361" fmla="*/ 490467 h 1805510"/>
              <a:gd name="connsiteX2362" fmla="*/ 799588 w 2076801"/>
              <a:gd name="connsiteY2362" fmla="*/ 493252 h 1805510"/>
              <a:gd name="connsiteX2363" fmla="*/ 831594 w 2076801"/>
              <a:gd name="connsiteY2363" fmla="*/ 520409 h 1805510"/>
              <a:gd name="connsiteX2364" fmla="*/ 833741 w 2076801"/>
              <a:gd name="connsiteY2364" fmla="*/ 516081 h 1805510"/>
              <a:gd name="connsiteX2365" fmla="*/ 842737 w 2076801"/>
              <a:gd name="connsiteY2365" fmla="*/ 471813 h 1805510"/>
              <a:gd name="connsiteX2366" fmla="*/ 834881 w 2076801"/>
              <a:gd name="connsiteY2366" fmla="*/ 467871 h 1805510"/>
              <a:gd name="connsiteX2367" fmla="*/ 818382 w 2076801"/>
              <a:gd name="connsiteY2367" fmla="*/ 461214 h 1805510"/>
              <a:gd name="connsiteX2368" fmla="*/ 1355259 w 2076801"/>
              <a:gd name="connsiteY2368" fmla="*/ 455871 h 1805510"/>
              <a:gd name="connsiteX2369" fmla="*/ 1348093 w 2076801"/>
              <a:gd name="connsiteY2369" fmla="*/ 457564 h 1805510"/>
              <a:gd name="connsiteX2370" fmla="*/ 1303794 w 2076801"/>
              <a:gd name="connsiteY2370" fmla="*/ 473478 h 1805510"/>
              <a:gd name="connsiteX2371" fmla="*/ 1309801 w 2076801"/>
              <a:gd name="connsiteY2371" fmla="*/ 476927 h 1805510"/>
              <a:gd name="connsiteX2372" fmla="*/ 1317801 w 2076801"/>
              <a:gd name="connsiteY2372" fmla="*/ 480086 h 1805510"/>
              <a:gd name="connsiteX2373" fmla="*/ 1333717 w 2076801"/>
              <a:gd name="connsiteY2373" fmla="*/ 484599 h 1805510"/>
              <a:gd name="connsiteX2374" fmla="*/ 1341466 w 2076801"/>
              <a:gd name="connsiteY2374" fmla="*/ 486292 h 1805510"/>
              <a:gd name="connsiteX2375" fmla="*/ 1344042 w 2076801"/>
              <a:gd name="connsiteY2375" fmla="*/ 486524 h 1805510"/>
              <a:gd name="connsiteX2376" fmla="*/ 1350843 w 2076801"/>
              <a:gd name="connsiteY2376" fmla="*/ 467155 h 1805510"/>
              <a:gd name="connsiteX2377" fmla="*/ 1355259 w 2076801"/>
              <a:gd name="connsiteY2377" fmla="*/ 455871 h 1805510"/>
              <a:gd name="connsiteX2378" fmla="*/ 377987 w 2076801"/>
              <a:gd name="connsiteY2378" fmla="*/ 452413 h 1805510"/>
              <a:gd name="connsiteX2379" fmla="*/ 374987 w 2076801"/>
              <a:gd name="connsiteY2379" fmla="*/ 463921 h 1805510"/>
              <a:gd name="connsiteX2380" fmla="*/ 371320 w 2076801"/>
              <a:gd name="connsiteY2380" fmla="*/ 480960 h 1805510"/>
              <a:gd name="connsiteX2381" fmla="*/ 368320 w 2076801"/>
              <a:gd name="connsiteY2381" fmla="*/ 500368 h 1805510"/>
              <a:gd name="connsiteX2382" fmla="*/ 366320 w 2076801"/>
              <a:gd name="connsiteY2382" fmla="*/ 521468 h 1805510"/>
              <a:gd name="connsiteX2383" fmla="*/ 365487 w 2076801"/>
              <a:gd name="connsiteY2383" fmla="*/ 543584 h 1805510"/>
              <a:gd name="connsiteX2384" fmla="*/ 366070 w 2076801"/>
              <a:gd name="connsiteY2384" fmla="*/ 565812 h 1805510"/>
              <a:gd name="connsiteX2385" fmla="*/ 367987 w 2076801"/>
              <a:gd name="connsiteY2385" fmla="*/ 587252 h 1805510"/>
              <a:gd name="connsiteX2386" fmla="*/ 370987 w 2076801"/>
              <a:gd name="connsiteY2386" fmla="*/ 607111 h 1805510"/>
              <a:gd name="connsiteX2387" fmla="*/ 374653 w 2076801"/>
              <a:gd name="connsiteY2387" fmla="*/ 624601 h 1805510"/>
              <a:gd name="connsiteX2388" fmla="*/ 378320 w 2076801"/>
              <a:gd name="connsiteY2388" fmla="*/ 639270 h 1805510"/>
              <a:gd name="connsiteX2389" fmla="*/ 378767 w 2076801"/>
              <a:gd name="connsiteY2389" fmla="*/ 640715 h 1805510"/>
              <a:gd name="connsiteX2390" fmla="*/ 382513 w 2076801"/>
              <a:gd name="connsiteY2390" fmla="*/ 597662 h 1805510"/>
              <a:gd name="connsiteX2391" fmla="*/ 400225 w 2076801"/>
              <a:gd name="connsiteY2391" fmla="*/ 527437 h 1805510"/>
              <a:gd name="connsiteX2392" fmla="*/ 396402 w 2076801"/>
              <a:gd name="connsiteY2392" fmla="*/ 510975 h 1805510"/>
              <a:gd name="connsiteX2393" fmla="*/ 390069 w 2076801"/>
              <a:gd name="connsiteY2393" fmla="*/ 488294 h 1805510"/>
              <a:gd name="connsiteX2394" fmla="*/ 389941 w 2076801"/>
              <a:gd name="connsiteY2394" fmla="*/ 487902 h 1805510"/>
              <a:gd name="connsiteX2395" fmla="*/ 385846 w 2076801"/>
              <a:gd name="connsiteY2395" fmla="*/ 497463 h 1805510"/>
              <a:gd name="connsiteX2396" fmla="*/ 380679 w 2076801"/>
              <a:gd name="connsiteY2396" fmla="*/ 506828 h 1805510"/>
              <a:gd name="connsiteX2397" fmla="*/ 375763 w 2076801"/>
              <a:gd name="connsiteY2397" fmla="*/ 514050 h 1805510"/>
              <a:gd name="connsiteX2398" fmla="*/ 371513 w 2076801"/>
              <a:gd name="connsiteY2398" fmla="*/ 518901 h 1805510"/>
              <a:gd name="connsiteX2399" fmla="*/ 367763 w 2076801"/>
              <a:gd name="connsiteY2399" fmla="*/ 522964 h 1805510"/>
              <a:gd name="connsiteX2400" fmla="*/ 371347 w 2076801"/>
              <a:gd name="connsiteY2400" fmla="*/ 518564 h 1805510"/>
              <a:gd name="connsiteX2401" fmla="*/ 375430 w 2076801"/>
              <a:gd name="connsiteY2401" fmla="*/ 513486 h 1805510"/>
              <a:gd name="connsiteX2402" fmla="*/ 380013 w 2076801"/>
              <a:gd name="connsiteY2402" fmla="*/ 506039 h 1805510"/>
              <a:gd name="connsiteX2403" fmla="*/ 384763 w 2076801"/>
              <a:gd name="connsiteY2403" fmla="*/ 496560 h 1805510"/>
              <a:gd name="connsiteX2404" fmla="*/ 389091 w 2076801"/>
              <a:gd name="connsiteY2404" fmla="*/ 485290 h 1805510"/>
              <a:gd name="connsiteX2405" fmla="*/ 382570 w 2076801"/>
              <a:gd name="connsiteY2405" fmla="*/ 465275 h 1805510"/>
              <a:gd name="connsiteX2406" fmla="*/ 377987 w 2076801"/>
              <a:gd name="connsiteY2406" fmla="*/ 452413 h 1805510"/>
              <a:gd name="connsiteX2407" fmla="*/ 773536 w 2076801"/>
              <a:gd name="connsiteY2407" fmla="*/ 451217 h 1805510"/>
              <a:gd name="connsiteX2408" fmla="*/ 772577 w 2076801"/>
              <a:gd name="connsiteY2408" fmla="*/ 457632 h 1805510"/>
              <a:gd name="connsiteX2409" fmla="*/ 771327 w 2076801"/>
              <a:gd name="connsiteY2409" fmla="*/ 465869 h 1805510"/>
              <a:gd name="connsiteX2410" fmla="*/ 770661 w 2076801"/>
              <a:gd name="connsiteY2410" fmla="*/ 473317 h 1805510"/>
              <a:gd name="connsiteX2411" fmla="*/ 770464 w 2076801"/>
              <a:gd name="connsiteY2411" fmla="*/ 475536 h 1805510"/>
              <a:gd name="connsiteX2412" fmla="*/ 795593 w 2076801"/>
              <a:gd name="connsiteY2412" fmla="*/ 490504 h 1805510"/>
              <a:gd name="connsiteX2413" fmla="*/ 796409 w 2076801"/>
              <a:gd name="connsiteY2413" fmla="*/ 487985 h 1805510"/>
              <a:gd name="connsiteX2414" fmla="*/ 800826 w 2076801"/>
              <a:gd name="connsiteY2414" fmla="*/ 467222 h 1805510"/>
              <a:gd name="connsiteX2415" fmla="*/ 801723 w 2076801"/>
              <a:gd name="connsiteY2415" fmla="*/ 456191 h 1805510"/>
              <a:gd name="connsiteX2416" fmla="*/ 596395 w 2076801"/>
              <a:gd name="connsiteY2416" fmla="*/ 450602 h 1805510"/>
              <a:gd name="connsiteX2417" fmla="*/ 591253 w 2076801"/>
              <a:gd name="connsiteY2417" fmla="*/ 455601 h 1805510"/>
              <a:gd name="connsiteX2418" fmla="*/ 581920 w 2076801"/>
              <a:gd name="connsiteY2418" fmla="*/ 466545 h 1805510"/>
              <a:gd name="connsiteX2419" fmla="*/ 573503 w 2076801"/>
              <a:gd name="connsiteY2419" fmla="*/ 478846 h 1805510"/>
              <a:gd name="connsiteX2420" fmla="*/ 566337 w 2076801"/>
              <a:gd name="connsiteY2420" fmla="*/ 491934 h 1805510"/>
              <a:gd name="connsiteX2421" fmla="*/ 563978 w 2076801"/>
              <a:gd name="connsiteY2421" fmla="*/ 496941 h 1805510"/>
              <a:gd name="connsiteX2422" fmla="*/ 567311 w 2076801"/>
              <a:gd name="connsiteY2422" fmla="*/ 502850 h 1805510"/>
              <a:gd name="connsiteX2423" fmla="*/ 574060 w 2076801"/>
              <a:gd name="connsiteY2423" fmla="*/ 514923 h 1805510"/>
              <a:gd name="connsiteX2424" fmla="*/ 587393 w 2076801"/>
              <a:gd name="connsiteY2424" fmla="*/ 536024 h 1805510"/>
              <a:gd name="connsiteX2425" fmla="*/ 593643 w 2076801"/>
              <a:gd name="connsiteY2425" fmla="*/ 545165 h 1805510"/>
              <a:gd name="connsiteX2426" fmla="*/ 599476 w 2076801"/>
              <a:gd name="connsiteY2426" fmla="*/ 553062 h 1805510"/>
              <a:gd name="connsiteX2427" fmla="*/ 604174 w 2076801"/>
              <a:gd name="connsiteY2427" fmla="*/ 558688 h 1805510"/>
              <a:gd name="connsiteX2428" fmla="*/ 604585 w 2076801"/>
              <a:gd name="connsiteY2428" fmla="*/ 553544 h 1805510"/>
              <a:gd name="connsiteX2429" fmla="*/ 605669 w 2076801"/>
              <a:gd name="connsiteY2429" fmla="*/ 541018 h 1805510"/>
              <a:gd name="connsiteX2430" fmla="*/ 607335 w 2076801"/>
              <a:gd name="connsiteY2430" fmla="*/ 527703 h 1805510"/>
              <a:gd name="connsiteX2431" fmla="*/ 611418 w 2076801"/>
              <a:gd name="connsiteY2431" fmla="*/ 498930 h 1805510"/>
              <a:gd name="connsiteX2432" fmla="*/ 615974 w 2076801"/>
              <a:gd name="connsiteY2432" fmla="*/ 473690 h 1805510"/>
              <a:gd name="connsiteX2433" fmla="*/ 610475 w 2076801"/>
              <a:gd name="connsiteY2433" fmla="*/ 463696 h 1805510"/>
              <a:gd name="connsiteX2434" fmla="*/ 607059 w 2076801"/>
              <a:gd name="connsiteY2434" fmla="*/ 453202 h 1805510"/>
              <a:gd name="connsiteX2435" fmla="*/ 742469 w 2076801"/>
              <a:gd name="connsiteY2435" fmla="*/ 449817 h 1805510"/>
              <a:gd name="connsiteX2436" fmla="*/ 729970 w 2076801"/>
              <a:gd name="connsiteY2436" fmla="*/ 450608 h 1805510"/>
              <a:gd name="connsiteX2437" fmla="*/ 728803 w 2076801"/>
              <a:gd name="connsiteY2437" fmla="*/ 450720 h 1805510"/>
              <a:gd name="connsiteX2438" fmla="*/ 768661 w 2076801"/>
              <a:gd name="connsiteY2438" fmla="*/ 474462 h 1805510"/>
              <a:gd name="connsiteX2439" fmla="*/ 768661 w 2076801"/>
              <a:gd name="connsiteY2439" fmla="*/ 473091 h 1805510"/>
              <a:gd name="connsiteX2440" fmla="*/ 768661 w 2076801"/>
              <a:gd name="connsiteY2440" fmla="*/ 465417 h 1805510"/>
              <a:gd name="connsiteX2441" fmla="*/ 769161 w 2076801"/>
              <a:gd name="connsiteY2441" fmla="*/ 456955 h 1805510"/>
              <a:gd name="connsiteX2442" fmla="*/ 769544 w 2076801"/>
              <a:gd name="connsiteY2442" fmla="*/ 450682 h 1805510"/>
              <a:gd name="connsiteX2443" fmla="*/ 1538084 w 2076801"/>
              <a:gd name="connsiteY2443" fmla="*/ 445378 h 1805510"/>
              <a:gd name="connsiteX2444" fmla="*/ 1533000 w 2076801"/>
              <a:gd name="connsiteY2444" fmla="*/ 449102 h 1805510"/>
              <a:gd name="connsiteX2445" fmla="*/ 1523918 w 2076801"/>
              <a:gd name="connsiteY2445" fmla="*/ 456999 h 1805510"/>
              <a:gd name="connsiteX2446" fmla="*/ 1513918 w 2076801"/>
              <a:gd name="connsiteY2446" fmla="*/ 468170 h 1805510"/>
              <a:gd name="connsiteX2447" fmla="*/ 1510891 w 2076801"/>
              <a:gd name="connsiteY2447" fmla="*/ 472008 h 1805510"/>
              <a:gd name="connsiteX2448" fmla="*/ 1512031 w 2076801"/>
              <a:gd name="connsiteY2448" fmla="*/ 482836 h 1805510"/>
              <a:gd name="connsiteX2449" fmla="*/ 1512125 w 2076801"/>
              <a:gd name="connsiteY2449" fmla="*/ 487646 h 1805510"/>
              <a:gd name="connsiteX2450" fmla="*/ 1511750 w 2076801"/>
              <a:gd name="connsiteY2450" fmla="*/ 482864 h 1805510"/>
              <a:gd name="connsiteX2451" fmla="*/ 1510149 w 2076801"/>
              <a:gd name="connsiteY2451" fmla="*/ 472949 h 1805510"/>
              <a:gd name="connsiteX2452" fmla="*/ 1508668 w 2076801"/>
              <a:gd name="connsiteY2452" fmla="*/ 474827 h 1805510"/>
              <a:gd name="connsiteX2453" fmla="*/ 1503669 w 2076801"/>
              <a:gd name="connsiteY2453" fmla="*/ 482387 h 1805510"/>
              <a:gd name="connsiteX2454" fmla="*/ 1499669 w 2076801"/>
              <a:gd name="connsiteY2454" fmla="*/ 488933 h 1805510"/>
              <a:gd name="connsiteX2455" fmla="*/ 1500169 w 2076801"/>
              <a:gd name="connsiteY2455" fmla="*/ 488707 h 1805510"/>
              <a:gd name="connsiteX2456" fmla="*/ 1501919 w 2076801"/>
              <a:gd name="connsiteY2456" fmla="*/ 499200 h 1805510"/>
              <a:gd name="connsiteX2457" fmla="*/ 1504585 w 2076801"/>
              <a:gd name="connsiteY2457" fmla="*/ 526620 h 1805510"/>
              <a:gd name="connsiteX2458" fmla="*/ 1504616 w 2076801"/>
              <a:gd name="connsiteY2458" fmla="*/ 534238 h 1805510"/>
              <a:gd name="connsiteX2459" fmla="*/ 1520041 w 2076801"/>
              <a:gd name="connsiteY2459" fmla="*/ 542146 h 1805510"/>
              <a:gd name="connsiteX2460" fmla="*/ 1536957 w 2076801"/>
              <a:gd name="connsiteY2460" fmla="*/ 552527 h 1805510"/>
              <a:gd name="connsiteX2461" fmla="*/ 1542652 w 2076801"/>
              <a:gd name="connsiteY2461" fmla="*/ 556617 h 1805510"/>
              <a:gd name="connsiteX2462" fmla="*/ 1543833 w 2076801"/>
              <a:gd name="connsiteY2462" fmla="*/ 510710 h 1805510"/>
              <a:gd name="connsiteX2463" fmla="*/ 1538084 w 2076801"/>
              <a:gd name="connsiteY2463" fmla="*/ 445378 h 1805510"/>
              <a:gd name="connsiteX2464" fmla="*/ 1448901 w 2076801"/>
              <a:gd name="connsiteY2464" fmla="*/ 440046 h 1805510"/>
              <a:gd name="connsiteX2465" fmla="*/ 1429304 w 2076801"/>
              <a:gd name="connsiteY2465" fmla="*/ 442954 h 1805510"/>
              <a:gd name="connsiteX2466" fmla="*/ 1429545 w 2076801"/>
              <a:gd name="connsiteY2466" fmla="*/ 446799 h 1805510"/>
              <a:gd name="connsiteX2467" fmla="*/ 1429129 w 2076801"/>
              <a:gd name="connsiteY2467" fmla="*/ 456955 h 1805510"/>
              <a:gd name="connsiteX2468" fmla="*/ 1428045 w 2076801"/>
              <a:gd name="connsiteY2468" fmla="*/ 464628 h 1805510"/>
              <a:gd name="connsiteX2469" fmla="*/ 1426795 w 2076801"/>
              <a:gd name="connsiteY2469" fmla="*/ 471172 h 1805510"/>
              <a:gd name="connsiteX2470" fmla="*/ 1427545 w 2076801"/>
              <a:gd name="connsiteY2470" fmla="*/ 464515 h 1805510"/>
              <a:gd name="connsiteX2471" fmla="*/ 1428045 w 2076801"/>
              <a:gd name="connsiteY2471" fmla="*/ 456955 h 1805510"/>
              <a:gd name="connsiteX2472" fmla="*/ 1427795 w 2076801"/>
              <a:gd name="connsiteY2472" fmla="*/ 447138 h 1805510"/>
              <a:gd name="connsiteX2473" fmla="*/ 1427289 w 2076801"/>
              <a:gd name="connsiteY2473" fmla="*/ 443253 h 1805510"/>
              <a:gd name="connsiteX2474" fmla="*/ 1421339 w 2076801"/>
              <a:gd name="connsiteY2474" fmla="*/ 444136 h 1805510"/>
              <a:gd name="connsiteX2475" fmla="*/ 1403007 w 2076801"/>
              <a:gd name="connsiteY2475" fmla="*/ 446731 h 1805510"/>
              <a:gd name="connsiteX2476" fmla="*/ 1384508 w 2076801"/>
              <a:gd name="connsiteY2476" fmla="*/ 449553 h 1805510"/>
              <a:gd name="connsiteX2477" fmla="*/ 1383327 w 2076801"/>
              <a:gd name="connsiteY2477" fmla="*/ 449759 h 1805510"/>
              <a:gd name="connsiteX2478" fmla="*/ 1385297 w 2076801"/>
              <a:gd name="connsiteY2478" fmla="*/ 456391 h 1805510"/>
              <a:gd name="connsiteX2479" fmla="*/ 1383012 w 2076801"/>
              <a:gd name="connsiteY2479" fmla="*/ 449814 h 1805510"/>
              <a:gd name="connsiteX2480" fmla="*/ 1381924 w 2076801"/>
              <a:gd name="connsiteY2480" fmla="*/ 450004 h 1805510"/>
              <a:gd name="connsiteX2481" fmla="*/ 1366842 w 2076801"/>
              <a:gd name="connsiteY2481" fmla="*/ 479793 h 1805510"/>
              <a:gd name="connsiteX2482" fmla="*/ 1363100 w 2076801"/>
              <a:gd name="connsiteY2482" fmla="*/ 487861 h 1805510"/>
              <a:gd name="connsiteX2483" fmla="*/ 1374381 w 2076801"/>
              <a:gd name="connsiteY2483" fmla="*/ 487534 h 1805510"/>
              <a:gd name="connsiteX2484" fmla="*/ 1383381 w 2076801"/>
              <a:gd name="connsiteY2484" fmla="*/ 486969 h 1805510"/>
              <a:gd name="connsiteX2485" fmla="*/ 1391214 w 2076801"/>
              <a:gd name="connsiteY2485" fmla="*/ 486518 h 1805510"/>
              <a:gd name="connsiteX2486" fmla="*/ 1383381 w 2076801"/>
              <a:gd name="connsiteY2486" fmla="*/ 487646 h 1805510"/>
              <a:gd name="connsiteX2487" fmla="*/ 1374381 w 2076801"/>
              <a:gd name="connsiteY2487" fmla="*/ 488888 h 1805510"/>
              <a:gd name="connsiteX2488" fmla="*/ 1362715 w 2076801"/>
              <a:gd name="connsiteY2488" fmla="*/ 490242 h 1805510"/>
              <a:gd name="connsiteX2489" fmla="*/ 1361990 w 2076801"/>
              <a:gd name="connsiteY2489" fmla="*/ 490254 h 1805510"/>
              <a:gd name="connsiteX2490" fmla="*/ 1360509 w 2076801"/>
              <a:gd name="connsiteY2490" fmla="*/ 493446 h 1805510"/>
              <a:gd name="connsiteX2491" fmla="*/ 1368092 w 2076801"/>
              <a:gd name="connsiteY2491" fmla="*/ 504616 h 1805510"/>
              <a:gd name="connsiteX2492" fmla="*/ 1374376 w 2076801"/>
              <a:gd name="connsiteY2492" fmla="*/ 515397 h 1805510"/>
              <a:gd name="connsiteX2493" fmla="*/ 1376048 w 2076801"/>
              <a:gd name="connsiteY2493" fmla="*/ 515065 h 1805510"/>
              <a:gd name="connsiteX2494" fmla="*/ 1396130 w 2076801"/>
              <a:gd name="connsiteY2494" fmla="*/ 513034 h 1805510"/>
              <a:gd name="connsiteX2495" fmla="*/ 1408463 w 2076801"/>
              <a:gd name="connsiteY2495" fmla="*/ 512696 h 1805510"/>
              <a:gd name="connsiteX2496" fmla="*/ 1422046 w 2076801"/>
              <a:gd name="connsiteY2496" fmla="*/ 513148 h 1805510"/>
              <a:gd name="connsiteX2497" fmla="*/ 1433602 w 2076801"/>
              <a:gd name="connsiteY2497" fmla="*/ 514648 h 1805510"/>
              <a:gd name="connsiteX2498" fmla="*/ 1436088 w 2076801"/>
              <a:gd name="connsiteY2498" fmla="*/ 508566 h 1805510"/>
              <a:gd name="connsiteX2499" fmla="*/ 1438922 w 2076801"/>
              <a:gd name="connsiteY2499" fmla="*/ 502020 h 1805510"/>
              <a:gd name="connsiteX2500" fmla="*/ 1442422 w 2076801"/>
              <a:gd name="connsiteY2500" fmla="*/ 495928 h 1805510"/>
              <a:gd name="connsiteX2501" fmla="*/ 1450421 w 2076801"/>
              <a:gd name="connsiteY2501" fmla="*/ 484306 h 1805510"/>
              <a:gd name="connsiteX2502" fmla="*/ 1459587 w 2076801"/>
              <a:gd name="connsiteY2502" fmla="*/ 474376 h 1805510"/>
              <a:gd name="connsiteX2503" fmla="*/ 1465809 w 2076801"/>
              <a:gd name="connsiteY2503" fmla="*/ 469264 h 1805510"/>
              <a:gd name="connsiteX2504" fmla="*/ 1464377 w 2076801"/>
              <a:gd name="connsiteY2504" fmla="*/ 465531 h 1805510"/>
              <a:gd name="connsiteX2505" fmla="*/ 1461210 w 2076801"/>
              <a:gd name="connsiteY2505" fmla="*/ 458986 h 1805510"/>
              <a:gd name="connsiteX2506" fmla="*/ 1457294 w 2076801"/>
              <a:gd name="connsiteY2506" fmla="*/ 452103 h 1805510"/>
              <a:gd name="connsiteX2507" fmla="*/ 1269852 w 2076801"/>
              <a:gd name="connsiteY2507" fmla="*/ 436470 h 1805510"/>
              <a:gd name="connsiteX2508" fmla="*/ 1271386 w 2076801"/>
              <a:gd name="connsiteY2508" fmla="*/ 439917 h 1805510"/>
              <a:gd name="connsiteX2509" fmla="*/ 1275586 w 2076801"/>
              <a:gd name="connsiteY2509" fmla="*/ 447154 h 1805510"/>
              <a:gd name="connsiteX2510" fmla="*/ 1285762 w 2076801"/>
              <a:gd name="connsiteY2510" fmla="*/ 441767 h 1805510"/>
              <a:gd name="connsiteX2511" fmla="*/ 539062 w 2076801"/>
              <a:gd name="connsiteY2511" fmla="*/ 434246 h 1805510"/>
              <a:gd name="connsiteX2512" fmla="*/ 548395 w 2076801"/>
              <a:gd name="connsiteY2512" fmla="*/ 461439 h 1805510"/>
              <a:gd name="connsiteX2513" fmla="*/ 551145 w 2076801"/>
              <a:gd name="connsiteY2513" fmla="*/ 468887 h 1805510"/>
              <a:gd name="connsiteX2514" fmla="*/ 554311 w 2076801"/>
              <a:gd name="connsiteY2514" fmla="*/ 475996 h 1805510"/>
              <a:gd name="connsiteX2515" fmla="*/ 560644 w 2076801"/>
              <a:gd name="connsiteY2515" fmla="*/ 489874 h 1805510"/>
              <a:gd name="connsiteX2516" fmla="*/ 562053 w 2076801"/>
              <a:gd name="connsiteY2516" fmla="*/ 492885 h 1805510"/>
              <a:gd name="connsiteX2517" fmla="*/ 563337 w 2076801"/>
              <a:gd name="connsiteY2517" fmla="*/ 489565 h 1805510"/>
              <a:gd name="connsiteX2518" fmla="*/ 569920 w 2076801"/>
              <a:gd name="connsiteY2518" fmla="*/ 475122 h 1805510"/>
              <a:gd name="connsiteX2519" fmla="*/ 577920 w 2076801"/>
              <a:gd name="connsiteY2519" fmla="*/ 461356 h 1805510"/>
              <a:gd name="connsiteX2520" fmla="*/ 587003 w 2076801"/>
              <a:gd name="connsiteY2520" fmla="*/ 448831 h 1805510"/>
              <a:gd name="connsiteX2521" fmla="*/ 587374 w 2076801"/>
              <a:gd name="connsiteY2521" fmla="*/ 448403 h 1805510"/>
              <a:gd name="connsiteX2522" fmla="*/ 585310 w 2076801"/>
              <a:gd name="connsiteY2522" fmla="*/ 447899 h 1805510"/>
              <a:gd name="connsiteX2523" fmla="*/ 539062 w 2076801"/>
              <a:gd name="connsiteY2523" fmla="*/ 434246 h 1805510"/>
              <a:gd name="connsiteX2524" fmla="*/ 1183066 w 2076801"/>
              <a:gd name="connsiteY2524" fmla="*/ 433269 h 1805510"/>
              <a:gd name="connsiteX2525" fmla="*/ 1175185 w 2076801"/>
              <a:gd name="connsiteY2525" fmla="*/ 435335 h 1805510"/>
              <a:gd name="connsiteX2526" fmla="*/ 1164352 w 2076801"/>
              <a:gd name="connsiteY2526" fmla="*/ 439172 h 1805510"/>
              <a:gd name="connsiteX2527" fmla="*/ 1159435 w 2076801"/>
              <a:gd name="connsiteY2527" fmla="*/ 441574 h 1805510"/>
              <a:gd name="connsiteX2528" fmla="*/ 1178557 w 2076801"/>
              <a:gd name="connsiteY2528" fmla="*/ 456504 h 1805510"/>
              <a:gd name="connsiteX2529" fmla="*/ 1182844 w 2076801"/>
              <a:gd name="connsiteY2529" fmla="*/ 458794 h 1805510"/>
              <a:gd name="connsiteX2530" fmla="*/ 1183851 w 2076801"/>
              <a:gd name="connsiteY2530" fmla="*/ 457902 h 1805510"/>
              <a:gd name="connsiteX2531" fmla="*/ 1186653 w 2076801"/>
              <a:gd name="connsiteY2531" fmla="*/ 455718 h 1805510"/>
              <a:gd name="connsiteX2532" fmla="*/ 1183807 w 2076801"/>
              <a:gd name="connsiteY2532" fmla="*/ 439466 h 1805510"/>
              <a:gd name="connsiteX2533" fmla="*/ 1495822 w 2076801"/>
              <a:gd name="connsiteY2533" fmla="*/ 430945 h 1805510"/>
              <a:gd name="connsiteX2534" fmla="*/ 1492836 w 2076801"/>
              <a:gd name="connsiteY2534" fmla="*/ 431723 h 1805510"/>
              <a:gd name="connsiteX2535" fmla="*/ 1457837 w 2076801"/>
              <a:gd name="connsiteY2535" fmla="*/ 438720 h 1805510"/>
              <a:gd name="connsiteX2536" fmla="*/ 1451767 w 2076801"/>
              <a:gd name="connsiteY2536" fmla="*/ 439621 h 1805510"/>
              <a:gd name="connsiteX2537" fmla="*/ 1458627 w 2076801"/>
              <a:gd name="connsiteY2537" fmla="*/ 450974 h 1805510"/>
              <a:gd name="connsiteX2538" fmla="*/ 1462294 w 2076801"/>
              <a:gd name="connsiteY2538" fmla="*/ 458309 h 1805510"/>
              <a:gd name="connsiteX2539" fmla="*/ 1465127 w 2076801"/>
              <a:gd name="connsiteY2539" fmla="*/ 465192 h 1805510"/>
              <a:gd name="connsiteX2540" fmla="*/ 1466325 w 2076801"/>
              <a:gd name="connsiteY2540" fmla="*/ 468841 h 1805510"/>
              <a:gd name="connsiteX2541" fmla="*/ 1469337 w 2076801"/>
              <a:gd name="connsiteY2541" fmla="*/ 466365 h 1805510"/>
              <a:gd name="connsiteX2542" fmla="*/ 1478920 w 2076801"/>
              <a:gd name="connsiteY2542" fmla="*/ 460046 h 1805510"/>
              <a:gd name="connsiteX2543" fmla="*/ 1487836 w 2076801"/>
              <a:gd name="connsiteY2543" fmla="*/ 455308 h 1805510"/>
              <a:gd name="connsiteX2544" fmla="*/ 1501669 w 2076801"/>
              <a:gd name="connsiteY2544" fmla="*/ 450004 h 1805510"/>
              <a:gd name="connsiteX2545" fmla="*/ 1503002 w 2076801"/>
              <a:gd name="connsiteY2545" fmla="*/ 449665 h 1805510"/>
              <a:gd name="connsiteX2546" fmla="*/ 1503610 w 2076801"/>
              <a:gd name="connsiteY2546" fmla="*/ 448812 h 1805510"/>
              <a:gd name="connsiteX2547" fmla="*/ 1239931 w 2076801"/>
              <a:gd name="connsiteY2547" fmla="*/ 429918 h 1805510"/>
              <a:gd name="connsiteX2548" fmla="*/ 1227432 w 2076801"/>
              <a:gd name="connsiteY2548" fmla="*/ 435673 h 1805510"/>
              <a:gd name="connsiteX2549" fmla="*/ 1207433 w 2076801"/>
              <a:gd name="connsiteY2549" fmla="*/ 446392 h 1805510"/>
              <a:gd name="connsiteX2550" fmla="*/ 1201556 w 2076801"/>
              <a:gd name="connsiteY2550" fmla="*/ 450071 h 1805510"/>
              <a:gd name="connsiteX2551" fmla="*/ 1203056 w 2076801"/>
              <a:gd name="connsiteY2551" fmla="*/ 462935 h 1805510"/>
              <a:gd name="connsiteX2552" fmla="*/ 1203889 w 2076801"/>
              <a:gd name="connsiteY2552" fmla="*/ 467674 h 1805510"/>
              <a:gd name="connsiteX2553" fmla="*/ 1230282 w 2076801"/>
              <a:gd name="connsiteY2553" fmla="*/ 478252 h 1805510"/>
              <a:gd name="connsiteX2554" fmla="*/ 1265513 w 2076801"/>
              <a:gd name="connsiteY2554" fmla="*/ 452486 h 1805510"/>
              <a:gd name="connsiteX2555" fmla="*/ 1268112 w 2076801"/>
              <a:gd name="connsiteY2555" fmla="*/ 451110 h 1805510"/>
              <a:gd name="connsiteX2556" fmla="*/ 1264970 w 2076801"/>
              <a:gd name="connsiteY2556" fmla="*/ 446349 h 1805510"/>
              <a:gd name="connsiteX2557" fmla="*/ 1260470 w 2076801"/>
              <a:gd name="connsiteY2557" fmla="*/ 437434 h 1805510"/>
              <a:gd name="connsiteX2558" fmla="*/ 1258567 w 2076801"/>
              <a:gd name="connsiteY2558" fmla="*/ 433414 h 1805510"/>
              <a:gd name="connsiteX2559" fmla="*/ 1250431 w 2076801"/>
              <a:gd name="connsiteY2559" fmla="*/ 431498 h 1805510"/>
              <a:gd name="connsiteX2560" fmla="*/ 1239931 w 2076801"/>
              <a:gd name="connsiteY2560" fmla="*/ 429918 h 1805510"/>
              <a:gd name="connsiteX2561" fmla="*/ 1056147 w 2076801"/>
              <a:gd name="connsiteY2561" fmla="*/ 429648 h 1805510"/>
              <a:gd name="connsiteX2562" fmla="*/ 1055313 w 2076801"/>
              <a:gd name="connsiteY2562" fmla="*/ 452328 h 1805510"/>
              <a:gd name="connsiteX2563" fmla="*/ 1061563 w 2076801"/>
              <a:gd name="connsiteY2563" fmla="*/ 502992 h 1805510"/>
              <a:gd name="connsiteX2564" fmla="*/ 1064730 w 2076801"/>
              <a:gd name="connsiteY2564" fmla="*/ 515178 h 1805510"/>
              <a:gd name="connsiteX2565" fmla="*/ 1068313 w 2076801"/>
              <a:gd name="connsiteY2565" fmla="*/ 528042 h 1805510"/>
              <a:gd name="connsiteX2566" fmla="*/ 1075146 w 2076801"/>
              <a:gd name="connsiteY2566" fmla="*/ 553091 h 1805510"/>
              <a:gd name="connsiteX2567" fmla="*/ 1076335 w 2076801"/>
              <a:gd name="connsiteY2567" fmla="*/ 558057 h 1805510"/>
              <a:gd name="connsiteX2568" fmla="*/ 1077273 w 2076801"/>
              <a:gd name="connsiteY2568" fmla="*/ 556522 h 1805510"/>
              <a:gd name="connsiteX2569" fmla="*/ 1080356 w 2076801"/>
              <a:gd name="connsiteY2569" fmla="*/ 549976 h 1805510"/>
              <a:gd name="connsiteX2570" fmla="*/ 1085606 w 2076801"/>
              <a:gd name="connsiteY2570" fmla="*/ 535647 h 1805510"/>
              <a:gd name="connsiteX2571" fmla="*/ 1088189 w 2076801"/>
              <a:gd name="connsiteY2571" fmla="*/ 524928 h 1805510"/>
              <a:gd name="connsiteX2572" fmla="*/ 1088105 w 2076801"/>
              <a:gd name="connsiteY2572" fmla="*/ 524251 h 1805510"/>
              <a:gd name="connsiteX2573" fmla="*/ 1088355 w 2076801"/>
              <a:gd name="connsiteY2573" fmla="*/ 524137 h 1805510"/>
              <a:gd name="connsiteX2574" fmla="*/ 1091855 w 2076801"/>
              <a:gd name="connsiteY2574" fmla="*/ 502923 h 1805510"/>
              <a:gd name="connsiteX2575" fmla="*/ 1092939 w 2076801"/>
              <a:gd name="connsiteY2575" fmla="*/ 494348 h 1805510"/>
              <a:gd name="connsiteX2576" fmla="*/ 1094188 w 2076801"/>
              <a:gd name="connsiteY2576" fmla="*/ 485434 h 1805510"/>
              <a:gd name="connsiteX2577" fmla="*/ 1095438 w 2076801"/>
              <a:gd name="connsiteY2577" fmla="*/ 476407 h 1805510"/>
              <a:gd name="connsiteX2578" fmla="*/ 1097438 w 2076801"/>
              <a:gd name="connsiteY2578" fmla="*/ 467719 h 1805510"/>
              <a:gd name="connsiteX2579" fmla="*/ 1097720 w 2076801"/>
              <a:gd name="connsiteY2579" fmla="*/ 466899 h 1805510"/>
              <a:gd name="connsiteX2580" fmla="*/ 1071313 w 2076801"/>
              <a:gd name="connsiteY2580" fmla="*/ 445221 h 1805510"/>
              <a:gd name="connsiteX2581" fmla="*/ 1056147 w 2076801"/>
              <a:gd name="connsiteY2581" fmla="*/ 429648 h 1805510"/>
              <a:gd name="connsiteX2582" fmla="*/ 1218266 w 2076801"/>
              <a:gd name="connsiteY2582" fmla="*/ 428677 h 1805510"/>
              <a:gd name="connsiteX2583" fmla="*/ 1210349 w 2076801"/>
              <a:gd name="connsiteY2583" fmla="*/ 428790 h 1805510"/>
              <a:gd name="connsiteX2584" fmla="*/ 1202683 w 2076801"/>
              <a:gd name="connsiteY2584" fmla="*/ 429580 h 1805510"/>
              <a:gd name="connsiteX2585" fmla="*/ 1199381 w 2076801"/>
              <a:gd name="connsiteY2585" fmla="*/ 429928 h 1805510"/>
              <a:gd name="connsiteX2586" fmla="*/ 1199556 w 2076801"/>
              <a:gd name="connsiteY2586" fmla="*/ 432921 h 1805510"/>
              <a:gd name="connsiteX2587" fmla="*/ 1200975 w 2076801"/>
              <a:gd name="connsiteY2587" fmla="*/ 445085 h 1805510"/>
              <a:gd name="connsiteX2588" fmla="*/ 1205766 w 2076801"/>
              <a:gd name="connsiteY2588" fmla="*/ 441767 h 1805510"/>
              <a:gd name="connsiteX2589" fmla="*/ 1225682 w 2076801"/>
              <a:gd name="connsiteY2589" fmla="*/ 429806 h 1805510"/>
              <a:gd name="connsiteX2590" fmla="*/ 1227349 w 2076801"/>
              <a:gd name="connsiteY2590" fmla="*/ 428903 h 1805510"/>
              <a:gd name="connsiteX2591" fmla="*/ 1218266 w 2076801"/>
              <a:gd name="connsiteY2591" fmla="*/ 428677 h 1805510"/>
              <a:gd name="connsiteX2592" fmla="*/ 519174 w 2076801"/>
              <a:gd name="connsiteY2592" fmla="*/ 426912 h 1805510"/>
              <a:gd name="connsiteX2593" fmla="*/ 519516 w 2076801"/>
              <a:gd name="connsiteY2593" fmla="*/ 429211 h 1805510"/>
              <a:gd name="connsiteX2594" fmla="*/ 522256 w 2076801"/>
              <a:gd name="connsiteY2594" fmla="*/ 465756 h 1805510"/>
              <a:gd name="connsiteX2595" fmla="*/ 521673 w 2076801"/>
              <a:gd name="connsiteY2595" fmla="*/ 509086 h 1805510"/>
              <a:gd name="connsiteX2596" fmla="*/ 519589 w 2076801"/>
              <a:gd name="connsiteY2596" fmla="*/ 532555 h 1805510"/>
              <a:gd name="connsiteX2597" fmla="*/ 517007 w 2076801"/>
              <a:gd name="connsiteY2597" fmla="*/ 550371 h 1805510"/>
              <a:gd name="connsiteX2598" fmla="*/ 524063 w 2076801"/>
              <a:gd name="connsiteY2598" fmla="*/ 562991 h 1805510"/>
              <a:gd name="connsiteX2599" fmla="*/ 538645 w 2076801"/>
              <a:gd name="connsiteY2599" fmla="*/ 587025 h 1805510"/>
              <a:gd name="connsiteX2600" fmla="*/ 570311 w 2076801"/>
              <a:gd name="connsiteY2600" fmla="*/ 633967 h 1805510"/>
              <a:gd name="connsiteX2601" fmla="*/ 590943 w 2076801"/>
              <a:gd name="connsiteY2601" fmla="*/ 666958 h 1805510"/>
              <a:gd name="connsiteX2602" fmla="*/ 604835 w 2076801"/>
              <a:gd name="connsiteY2602" fmla="*/ 651598 h 1805510"/>
              <a:gd name="connsiteX2603" fmla="*/ 618637 w 2076801"/>
              <a:gd name="connsiteY2603" fmla="*/ 636845 h 1805510"/>
              <a:gd name="connsiteX2604" fmla="*/ 617475 w 2076801"/>
              <a:gd name="connsiteY2604" fmla="*/ 635658 h 1805510"/>
              <a:gd name="connsiteX2605" fmla="*/ 612059 w 2076801"/>
              <a:gd name="connsiteY2605" fmla="*/ 630017 h 1805510"/>
              <a:gd name="connsiteX2606" fmla="*/ 605309 w 2076801"/>
              <a:gd name="connsiteY2606" fmla="*/ 622231 h 1805510"/>
              <a:gd name="connsiteX2607" fmla="*/ 597643 w 2076801"/>
              <a:gd name="connsiteY2607" fmla="*/ 612527 h 1805510"/>
              <a:gd name="connsiteX2608" fmla="*/ 589560 w 2076801"/>
              <a:gd name="connsiteY2608" fmla="*/ 601017 h 1805510"/>
              <a:gd name="connsiteX2609" fmla="*/ 581560 w 2076801"/>
              <a:gd name="connsiteY2609" fmla="*/ 587929 h 1805510"/>
              <a:gd name="connsiteX2610" fmla="*/ 574060 w 2076801"/>
              <a:gd name="connsiteY2610" fmla="*/ 573598 h 1805510"/>
              <a:gd name="connsiteX2611" fmla="*/ 567311 w 2076801"/>
              <a:gd name="connsiteY2611" fmla="*/ 558478 h 1805510"/>
              <a:gd name="connsiteX2612" fmla="*/ 561561 w 2076801"/>
              <a:gd name="connsiteY2612" fmla="*/ 543246 h 1805510"/>
              <a:gd name="connsiteX2613" fmla="*/ 556895 w 2076801"/>
              <a:gd name="connsiteY2613" fmla="*/ 528464 h 1805510"/>
              <a:gd name="connsiteX2614" fmla="*/ 555510 w 2076801"/>
              <a:gd name="connsiteY2614" fmla="*/ 522932 h 1805510"/>
              <a:gd name="connsiteX2615" fmla="*/ 554088 w 2076801"/>
              <a:gd name="connsiteY2615" fmla="*/ 528831 h 1805510"/>
              <a:gd name="connsiteX2616" fmla="*/ 552921 w 2076801"/>
              <a:gd name="connsiteY2616" fmla="*/ 537745 h 1805510"/>
              <a:gd name="connsiteX2617" fmla="*/ 551921 w 2076801"/>
              <a:gd name="connsiteY2617" fmla="*/ 545531 h 1805510"/>
              <a:gd name="connsiteX2618" fmla="*/ 552504 w 2076801"/>
              <a:gd name="connsiteY2618" fmla="*/ 537633 h 1805510"/>
              <a:gd name="connsiteX2619" fmla="*/ 553171 w 2076801"/>
              <a:gd name="connsiteY2619" fmla="*/ 528606 h 1805510"/>
              <a:gd name="connsiteX2620" fmla="*/ 554712 w 2076801"/>
              <a:gd name="connsiteY2620" fmla="*/ 519740 h 1805510"/>
              <a:gd name="connsiteX2621" fmla="*/ 553478 w 2076801"/>
              <a:gd name="connsiteY2621" fmla="*/ 514811 h 1805510"/>
              <a:gd name="connsiteX2622" fmla="*/ 549562 w 2076801"/>
              <a:gd name="connsiteY2622" fmla="*/ 493822 h 1805510"/>
              <a:gd name="connsiteX2623" fmla="*/ 549145 w 2076801"/>
              <a:gd name="connsiteY2623" fmla="*/ 490325 h 1805510"/>
              <a:gd name="connsiteX2624" fmla="*/ 548228 w 2076801"/>
              <a:gd name="connsiteY2624" fmla="*/ 483103 h 1805510"/>
              <a:gd name="connsiteX2625" fmla="*/ 547645 w 2076801"/>
              <a:gd name="connsiteY2625" fmla="*/ 481975 h 1805510"/>
              <a:gd name="connsiteX2626" fmla="*/ 543895 w 2076801"/>
              <a:gd name="connsiteY2626" fmla="*/ 475092 h 1805510"/>
              <a:gd name="connsiteX2627" fmla="*/ 540562 w 2076801"/>
              <a:gd name="connsiteY2627" fmla="*/ 467757 h 1805510"/>
              <a:gd name="connsiteX2628" fmla="*/ 527813 w 2076801"/>
              <a:gd name="connsiteY2628" fmla="*/ 437066 h 1805510"/>
              <a:gd name="connsiteX2629" fmla="*/ 524979 w 2076801"/>
              <a:gd name="connsiteY2629" fmla="*/ 429394 h 1805510"/>
              <a:gd name="connsiteX2630" fmla="*/ 1731517 w 2076801"/>
              <a:gd name="connsiteY2630" fmla="*/ 426770 h 1805510"/>
              <a:gd name="connsiteX2631" fmla="*/ 1741407 w 2076801"/>
              <a:gd name="connsiteY2631" fmla="*/ 457790 h 1805510"/>
              <a:gd name="connsiteX2632" fmla="*/ 1745073 w 2076801"/>
              <a:gd name="connsiteY2632" fmla="*/ 465124 h 1805510"/>
              <a:gd name="connsiteX2633" fmla="*/ 1753323 w 2076801"/>
              <a:gd name="connsiteY2633" fmla="*/ 447479 h 1805510"/>
              <a:gd name="connsiteX2634" fmla="*/ 1749446 w 2076801"/>
              <a:gd name="connsiteY2634" fmla="*/ 442625 h 1805510"/>
              <a:gd name="connsiteX2635" fmla="*/ 1743280 w 2076801"/>
              <a:gd name="connsiteY2635" fmla="*/ 436193 h 1805510"/>
              <a:gd name="connsiteX2636" fmla="*/ 1736447 w 2076801"/>
              <a:gd name="connsiteY2636" fmla="*/ 430664 h 1805510"/>
              <a:gd name="connsiteX2637" fmla="*/ 1524418 w 2076801"/>
              <a:gd name="connsiteY2637" fmla="*/ 423488 h 1805510"/>
              <a:gd name="connsiteX2638" fmla="*/ 1499246 w 2076801"/>
              <a:gd name="connsiteY2638" fmla="*/ 430052 h 1805510"/>
              <a:gd name="connsiteX2639" fmla="*/ 1505243 w 2076801"/>
              <a:gd name="connsiteY2639" fmla="*/ 446518 h 1805510"/>
              <a:gd name="connsiteX2640" fmla="*/ 1512001 w 2076801"/>
              <a:gd name="connsiteY2640" fmla="*/ 437027 h 1805510"/>
              <a:gd name="connsiteX2641" fmla="*/ 1521834 w 2076801"/>
              <a:gd name="connsiteY2641" fmla="*/ 425970 h 1805510"/>
              <a:gd name="connsiteX2642" fmla="*/ 1524418 w 2076801"/>
              <a:gd name="connsiteY2642" fmla="*/ 423488 h 1805510"/>
              <a:gd name="connsiteX2643" fmla="*/ 1818320 w 2076801"/>
              <a:gd name="connsiteY2643" fmla="*/ 413106 h 1805510"/>
              <a:gd name="connsiteX2644" fmla="*/ 1807071 w 2076801"/>
              <a:gd name="connsiteY2644" fmla="*/ 427662 h 1805510"/>
              <a:gd name="connsiteX2645" fmla="*/ 1776694 w 2076801"/>
              <a:gd name="connsiteY2645" fmla="*/ 481844 h 1805510"/>
              <a:gd name="connsiteX2646" fmla="*/ 1779195 w 2076801"/>
              <a:gd name="connsiteY2646" fmla="*/ 488435 h 1805510"/>
              <a:gd name="connsiteX2647" fmla="*/ 1783778 w 2076801"/>
              <a:gd name="connsiteY2647" fmla="*/ 517773 h 1805510"/>
              <a:gd name="connsiteX2648" fmla="*/ 1783966 w 2076801"/>
              <a:gd name="connsiteY2648" fmla="*/ 524002 h 1805510"/>
              <a:gd name="connsiteX2649" fmla="*/ 1792988 w 2076801"/>
              <a:gd name="connsiteY2649" fmla="*/ 535308 h 1805510"/>
              <a:gd name="connsiteX2650" fmla="*/ 1871317 w 2076801"/>
              <a:gd name="connsiteY2650" fmla="*/ 596466 h 1805510"/>
              <a:gd name="connsiteX2651" fmla="*/ 1880400 w 2076801"/>
              <a:gd name="connsiteY2651" fmla="*/ 601318 h 1805510"/>
              <a:gd name="connsiteX2652" fmla="*/ 1876567 w 2076801"/>
              <a:gd name="connsiteY2652" fmla="*/ 579428 h 1805510"/>
              <a:gd name="connsiteX2653" fmla="*/ 1873151 w 2076801"/>
              <a:gd name="connsiteY2653" fmla="*/ 550879 h 1805510"/>
              <a:gd name="connsiteX2654" fmla="*/ 1871401 w 2076801"/>
              <a:gd name="connsiteY2654" fmla="*/ 526394 h 1805510"/>
              <a:gd name="connsiteX2655" fmla="*/ 1870984 w 2076801"/>
              <a:gd name="connsiteY2655" fmla="*/ 507324 h 1805510"/>
              <a:gd name="connsiteX2656" fmla="*/ 1871067 w 2076801"/>
              <a:gd name="connsiteY2656" fmla="*/ 499764 h 1805510"/>
              <a:gd name="connsiteX2657" fmla="*/ 1856901 w 2076801"/>
              <a:gd name="connsiteY2657" fmla="*/ 492430 h 1805510"/>
              <a:gd name="connsiteX2658" fmla="*/ 1831153 w 2076801"/>
              <a:gd name="connsiteY2658" fmla="*/ 468735 h 1805510"/>
              <a:gd name="connsiteX2659" fmla="*/ 1821986 w 2076801"/>
              <a:gd name="connsiteY2659" fmla="*/ 450004 h 1805510"/>
              <a:gd name="connsiteX2660" fmla="*/ 1817987 w 2076801"/>
              <a:gd name="connsiteY2660" fmla="*/ 428452 h 1805510"/>
              <a:gd name="connsiteX2661" fmla="*/ 1818320 w 2076801"/>
              <a:gd name="connsiteY2661" fmla="*/ 413106 h 1805510"/>
              <a:gd name="connsiteX2662" fmla="*/ 486624 w 2076801"/>
              <a:gd name="connsiteY2662" fmla="*/ 412998 h 1805510"/>
              <a:gd name="connsiteX2663" fmla="*/ 467045 w 2076801"/>
              <a:gd name="connsiteY2663" fmla="*/ 435072 h 1805510"/>
              <a:gd name="connsiteX2664" fmla="*/ 470399 w 2076801"/>
              <a:gd name="connsiteY2664" fmla="*/ 446093 h 1805510"/>
              <a:gd name="connsiteX2665" fmla="*/ 478232 w 2076801"/>
              <a:gd name="connsiteY2665" fmla="*/ 468097 h 1805510"/>
              <a:gd name="connsiteX2666" fmla="*/ 487565 w 2076801"/>
              <a:gd name="connsiteY2666" fmla="*/ 491116 h 1805510"/>
              <a:gd name="connsiteX2667" fmla="*/ 498397 w 2076801"/>
              <a:gd name="connsiteY2667" fmla="*/ 514811 h 1805510"/>
              <a:gd name="connsiteX2668" fmla="*/ 503730 w 2076801"/>
              <a:gd name="connsiteY2668" fmla="*/ 525345 h 1805510"/>
              <a:gd name="connsiteX2669" fmla="*/ 504590 w 2076801"/>
              <a:gd name="connsiteY2669" fmla="*/ 507958 h 1805510"/>
              <a:gd name="connsiteX2670" fmla="*/ 503507 w 2076801"/>
              <a:gd name="connsiteY2670" fmla="*/ 467899 h 1805510"/>
              <a:gd name="connsiteX2671" fmla="*/ 499601 w 2076801"/>
              <a:gd name="connsiteY2671" fmla="*/ 434528 h 1805510"/>
              <a:gd name="connsiteX2672" fmla="*/ 496236 w 2076801"/>
              <a:gd name="connsiteY2672" fmla="*/ 417107 h 1805510"/>
              <a:gd name="connsiteX2673" fmla="*/ 457316 w 2076801"/>
              <a:gd name="connsiteY2673" fmla="*/ 397574 h 1805510"/>
              <a:gd name="connsiteX2674" fmla="*/ 459316 w 2076801"/>
              <a:gd name="connsiteY2674" fmla="*/ 406713 h 1805510"/>
              <a:gd name="connsiteX2675" fmla="*/ 460906 w 2076801"/>
              <a:gd name="connsiteY2675" fmla="*/ 412911 h 1805510"/>
              <a:gd name="connsiteX2676" fmla="*/ 468667 w 2076801"/>
              <a:gd name="connsiteY2676" fmla="*/ 403732 h 1805510"/>
              <a:gd name="connsiteX2677" fmla="*/ 396512 w 2076801"/>
              <a:gd name="connsiteY2677" fmla="*/ 395572 h 1805510"/>
              <a:gd name="connsiteX2678" fmla="*/ 396012 w 2076801"/>
              <a:gd name="connsiteY2678" fmla="*/ 397490 h 1805510"/>
              <a:gd name="connsiteX2679" fmla="*/ 390096 w 2076801"/>
              <a:gd name="connsiteY2679" fmla="*/ 412159 h 1805510"/>
              <a:gd name="connsiteX2680" fmla="*/ 386679 w 2076801"/>
              <a:gd name="connsiteY2680" fmla="*/ 418816 h 1805510"/>
              <a:gd name="connsiteX2681" fmla="*/ 385526 w 2076801"/>
              <a:gd name="connsiteY2681" fmla="*/ 420543 h 1805510"/>
              <a:gd name="connsiteX2682" fmla="*/ 388903 w 2076801"/>
              <a:gd name="connsiteY2682" fmla="*/ 432666 h 1805510"/>
              <a:gd name="connsiteX2683" fmla="*/ 395495 w 2076801"/>
              <a:gd name="connsiteY2683" fmla="*/ 456831 h 1805510"/>
              <a:gd name="connsiteX2684" fmla="*/ 396845 w 2076801"/>
              <a:gd name="connsiteY2684" fmla="*/ 444994 h 1805510"/>
              <a:gd name="connsiteX2685" fmla="*/ 397595 w 2076801"/>
              <a:gd name="connsiteY2685" fmla="*/ 431453 h 1805510"/>
              <a:gd name="connsiteX2686" fmla="*/ 397345 w 2076801"/>
              <a:gd name="connsiteY2686" fmla="*/ 407419 h 1805510"/>
              <a:gd name="connsiteX2687" fmla="*/ 396512 w 2076801"/>
              <a:gd name="connsiteY2687" fmla="*/ 395572 h 1805510"/>
              <a:gd name="connsiteX2688" fmla="*/ 651225 w 2076801"/>
              <a:gd name="connsiteY2688" fmla="*/ 393437 h 1805510"/>
              <a:gd name="connsiteX2689" fmla="*/ 643667 w 2076801"/>
              <a:gd name="connsiteY2689" fmla="*/ 413738 h 1805510"/>
              <a:gd name="connsiteX2690" fmla="*/ 643041 w 2076801"/>
              <a:gd name="connsiteY2690" fmla="*/ 415625 h 1805510"/>
              <a:gd name="connsiteX2691" fmla="*/ 644474 w 2076801"/>
              <a:gd name="connsiteY2691" fmla="*/ 416079 h 1805510"/>
              <a:gd name="connsiteX2692" fmla="*/ 666806 w 2076801"/>
              <a:gd name="connsiteY2692" fmla="*/ 424429 h 1805510"/>
              <a:gd name="connsiteX2693" fmla="*/ 678805 w 2076801"/>
              <a:gd name="connsiteY2693" fmla="*/ 423639 h 1805510"/>
              <a:gd name="connsiteX2694" fmla="*/ 683555 w 2076801"/>
              <a:gd name="connsiteY2694" fmla="*/ 422285 h 1805510"/>
              <a:gd name="connsiteX2695" fmla="*/ 687019 w 2076801"/>
              <a:gd name="connsiteY2695" fmla="*/ 421598 h 1805510"/>
              <a:gd name="connsiteX2696" fmla="*/ 676155 w 2076801"/>
              <a:gd name="connsiteY2696" fmla="*/ 399436 h 1805510"/>
              <a:gd name="connsiteX2697" fmla="*/ 673362 w 2076801"/>
              <a:gd name="connsiteY2697" fmla="*/ 395026 h 1805510"/>
              <a:gd name="connsiteX2698" fmla="*/ 669389 w 2076801"/>
              <a:gd name="connsiteY2698" fmla="*/ 395091 h 1805510"/>
              <a:gd name="connsiteX2699" fmla="*/ 661806 w 2076801"/>
              <a:gd name="connsiteY2699" fmla="*/ 394978 h 1805510"/>
              <a:gd name="connsiteX2700" fmla="*/ 653890 w 2076801"/>
              <a:gd name="connsiteY2700" fmla="*/ 393963 h 1805510"/>
              <a:gd name="connsiteX2701" fmla="*/ 1259803 w 2076801"/>
              <a:gd name="connsiteY2701" fmla="*/ 389704 h 1805510"/>
              <a:gd name="connsiteX2702" fmla="*/ 1259803 w 2076801"/>
              <a:gd name="connsiteY2702" fmla="*/ 389817 h 1805510"/>
              <a:gd name="connsiteX2703" fmla="*/ 1260470 w 2076801"/>
              <a:gd name="connsiteY2703" fmla="*/ 401101 h 1805510"/>
              <a:gd name="connsiteX2704" fmla="*/ 1261303 w 2076801"/>
              <a:gd name="connsiteY2704" fmla="*/ 407984 h 1805510"/>
              <a:gd name="connsiteX2705" fmla="*/ 1262720 w 2076801"/>
              <a:gd name="connsiteY2705" fmla="*/ 415544 h 1805510"/>
              <a:gd name="connsiteX2706" fmla="*/ 1263870 w 2076801"/>
              <a:gd name="connsiteY2706" fmla="*/ 419738 h 1805510"/>
              <a:gd name="connsiteX2707" fmla="*/ 1267347 w 2076801"/>
              <a:gd name="connsiteY2707" fmla="*/ 420102 h 1805510"/>
              <a:gd name="connsiteX2708" fmla="*/ 1295762 w 2076801"/>
              <a:gd name="connsiteY2708" fmla="*/ 426194 h 1805510"/>
              <a:gd name="connsiteX2709" fmla="*/ 1297511 w 2076801"/>
              <a:gd name="connsiteY2709" fmla="*/ 426769 h 1805510"/>
              <a:gd name="connsiteX2710" fmla="*/ 1297302 w 2076801"/>
              <a:gd name="connsiteY2710" fmla="*/ 426375 h 1805510"/>
              <a:gd name="connsiteX2711" fmla="*/ 1291552 w 2076801"/>
              <a:gd name="connsiteY2711" fmla="*/ 417461 h 1805510"/>
              <a:gd name="connsiteX2712" fmla="*/ 1284219 w 2076801"/>
              <a:gd name="connsiteY2712" fmla="*/ 408773 h 1805510"/>
              <a:gd name="connsiteX2713" fmla="*/ 1275469 w 2076801"/>
              <a:gd name="connsiteY2713" fmla="*/ 400649 h 1805510"/>
              <a:gd name="connsiteX2714" fmla="*/ 1265553 w 2076801"/>
              <a:gd name="connsiteY2714" fmla="*/ 393201 h 1805510"/>
              <a:gd name="connsiteX2715" fmla="*/ 1259803 w 2076801"/>
              <a:gd name="connsiteY2715" fmla="*/ 389704 h 1805510"/>
              <a:gd name="connsiteX2716" fmla="*/ 1416463 w 2076801"/>
              <a:gd name="connsiteY2716" fmla="*/ 387562 h 1805510"/>
              <a:gd name="connsiteX2717" fmla="*/ 1419046 w 2076801"/>
              <a:gd name="connsiteY2717" fmla="*/ 394555 h 1805510"/>
              <a:gd name="connsiteX2718" fmla="*/ 1420170 w 2076801"/>
              <a:gd name="connsiteY2718" fmla="*/ 398195 h 1805510"/>
              <a:gd name="connsiteX2719" fmla="*/ 1452254 w 2076801"/>
              <a:gd name="connsiteY2719" fmla="*/ 390764 h 1805510"/>
              <a:gd name="connsiteX2720" fmla="*/ 1462087 w 2076801"/>
              <a:gd name="connsiteY2720" fmla="*/ 387944 h 1805510"/>
              <a:gd name="connsiteX2721" fmla="*/ 1431839 w 2076801"/>
              <a:gd name="connsiteY2721" fmla="*/ 388733 h 1805510"/>
              <a:gd name="connsiteX2722" fmla="*/ 1094363 w 2076801"/>
              <a:gd name="connsiteY2722" fmla="*/ 386841 h 1805510"/>
              <a:gd name="connsiteX2723" fmla="*/ 1093604 w 2076801"/>
              <a:gd name="connsiteY2723" fmla="*/ 387045 h 1805510"/>
              <a:gd name="connsiteX2724" fmla="*/ 1095331 w 2076801"/>
              <a:gd name="connsiteY2724" fmla="*/ 389209 h 1805510"/>
              <a:gd name="connsiteX2725" fmla="*/ 1620225 w 2076801"/>
              <a:gd name="connsiteY2725" fmla="*/ 377124 h 1805510"/>
              <a:gd name="connsiteX2726" fmla="*/ 1610330 w 2076801"/>
              <a:gd name="connsiteY2726" fmla="*/ 385236 h 1805510"/>
              <a:gd name="connsiteX2727" fmla="*/ 1559833 w 2076801"/>
              <a:gd name="connsiteY2727" fmla="*/ 410285 h 1805510"/>
              <a:gd name="connsiteX2728" fmla="*/ 1567499 w 2076801"/>
              <a:gd name="connsiteY2728" fmla="*/ 508678 h 1805510"/>
              <a:gd name="connsiteX2729" fmla="*/ 1564249 w 2076801"/>
              <a:gd name="connsiteY2729" fmla="*/ 573559 h 1805510"/>
              <a:gd name="connsiteX2730" fmla="*/ 1564309 w 2076801"/>
              <a:gd name="connsiteY2730" fmla="*/ 573947 h 1805510"/>
              <a:gd name="connsiteX2731" fmla="*/ 1584288 w 2076801"/>
              <a:gd name="connsiteY2731" fmla="*/ 591568 h 1805510"/>
              <a:gd name="connsiteX2732" fmla="*/ 1613036 w 2076801"/>
              <a:gd name="connsiteY2732" fmla="*/ 618086 h 1805510"/>
              <a:gd name="connsiteX2733" fmla="*/ 1627286 w 2076801"/>
              <a:gd name="connsiteY2733" fmla="*/ 629257 h 1805510"/>
              <a:gd name="connsiteX2734" fmla="*/ 1627300 w 2076801"/>
              <a:gd name="connsiteY2734" fmla="*/ 629267 h 1805510"/>
              <a:gd name="connsiteX2735" fmla="*/ 1627579 w 2076801"/>
              <a:gd name="connsiteY2735" fmla="*/ 521429 h 1805510"/>
              <a:gd name="connsiteX2736" fmla="*/ 1642996 w 2076801"/>
              <a:gd name="connsiteY2736" fmla="*/ 438279 h 1805510"/>
              <a:gd name="connsiteX2737" fmla="*/ 1639285 w 2076801"/>
              <a:gd name="connsiteY2737" fmla="*/ 424909 h 1805510"/>
              <a:gd name="connsiteX2738" fmla="*/ 1634285 w 2076801"/>
              <a:gd name="connsiteY2738" fmla="*/ 410014 h 1805510"/>
              <a:gd name="connsiteX2739" fmla="*/ 1629036 w 2076801"/>
              <a:gd name="connsiteY2739" fmla="*/ 396474 h 1805510"/>
              <a:gd name="connsiteX2740" fmla="*/ 1626119 w 2076801"/>
              <a:gd name="connsiteY2740" fmla="*/ 409903 h 1805510"/>
              <a:gd name="connsiteX2741" fmla="*/ 1619953 w 2076801"/>
              <a:gd name="connsiteY2741" fmla="*/ 431453 h 1805510"/>
              <a:gd name="connsiteX2742" fmla="*/ 1615786 w 2076801"/>
              <a:gd name="connsiteY2742" fmla="*/ 443188 h 1805510"/>
              <a:gd name="connsiteX2743" fmla="*/ 1610870 w 2076801"/>
              <a:gd name="connsiteY2743" fmla="*/ 454924 h 1805510"/>
              <a:gd name="connsiteX2744" fmla="*/ 1605287 w 2076801"/>
              <a:gd name="connsiteY2744" fmla="*/ 465982 h 1805510"/>
              <a:gd name="connsiteX2745" fmla="*/ 1599037 w 2076801"/>
              <a:gd name="connsiteY2745" fmla="*/ 475911 h 1805510"/>
              <a:gd name="connsiteX2746" fmla="*/ 1592537 w 2076801"/>
              <a:gd name="connsiteY2746" fmla="*/ 484261 h 1805510"/>
              <a:gd name="connsiteX2747" fmla="*/ 1586121 w 2076801"/>
              <a:gd name="connsiteY2747" fmla="*/ 490805 h 1805510"/>
              <a:gd name="connsiteX2748" fmla="*/ 1580205 w 2076801"/>
              <a:gd name="connsiteY2748" fmla="*/ 495320 h 1805510"/>
              <a:gd name="connsiteX2749" fmla="*/ 1575371 w 2076801"/>
              <a:gd name="connsiteY2749" fmla="*/ 498028 h 1805510"/>
              <a:gd name="connsiteX2750" fmla="*/ 1571122 w 2076801"/>
              <a:gd name="connsiteY2750" fmla="*/ 500284 h 1805510"/>
              <a:gd name="connsiteX2751" fmla="*/ 1575288 w 2076801"/>
              <a:gd name="connsiteY2751" fmla="*/ 497802 h 1805510"/>
              <a:gd name="connsiteX2752" fmla="*/ 1579955 w 2076801"/>
              <a:gd name="connsiteY2752" fmla="*/ 494755 h 1805510"/>
              <a:gd name="connsiteX2753" fmla="*/ 1585621 w 2076801"/>
              <a:gd name="connsiteY2753" fmla="*/ 489790 h 1805510"/>
              <a:gd name="connsiteX2754" fmla="*/ 1591704 w 2076801"/>
              <a:gd name="connsiteY2754" fmla="*/ 482907 h 1805510"/>
              <a:gd name="connsiteX2755" fmla="*/ 1597787 w 2076801"/>
              <a:gd name="connsiteY2755" fmla="*/ 474331 h 1805510"/>
              <a:gd name="connsiteX2756" fmla="*/ 1603453 w 2076801"/>
              <a:gd name="connsiteY2756" fmla="*/ 464177 h 1805510"/>
              <a:gd name="connsiteX2757" fmla="*/ 1608536 w 2076801"/>
              <a:gd name="connsiteY2757" fmla="*/ 452893 h 1805510"/>
              <a:gd name="connsiteX2758" fmla="*/ 1612870 w 2076801"/>
              <a:gd name="connsiteY2758" fmla="*/ 441157 h 1805510"/>
              <a:gd name="connsiteX2759" fmla="*/ 1616536 w 2076801"/>
              <a:gd name="connsiteY2759" fmla="*/ 429422 h 1805510"/>
              <a:gd name="connsiteX2760" fmla="*/ 1621703 w 2076801"/>
              <a:gd name="connsiteY2760" fmla="*/ 407984 h 1805510"/>
              <a:gd name="connsiteX2761" fmla="*/ 1625119 w 2076801"/>
              <a:gd name="connsiteY2761" fmla="*/ 387109 h 1805510"/>
              <a:gd name="connsiteX2762" fmla="*/ 1624036 w 2076801"/>
              <a:gd name="connsiteY2762" fmla="*/ 384513 h 1805510"/>
              <a:gd name="connsiteX2763" fmla="*/ 1178409 w 2076801"/>
              <a:gd name="connsiteY2763" fmla="*/ 375807 h 1805510"/>
              <a:gd name="connsiteX2764" fmla="*/ 1175185 w 2076801"/>
              <a:gd name="connsiteY2764" fmla="*/ 377449 h 1805510"/>
              <a:gd name="connsiteX2765" fmla="*/ 1166768 w 2076801"/>
              <a:gd name="connsiteY2765" fmla="*/ 382415 h 1805510"/>
              <a:gd name="connsiteX2766" fmla="*/ 1157852 w 2076801"/>
              <a:gd name="connsiteY2766" fmla="*/ 388507 h 1805510"/>
              <a:gd name="connsiteX2767" fmla="*/ 1148603 w 2076801"/>
              <a:gd name="connsiteY2767" fmla="*/ 395842 h 1805510"/>
              <a:gd name="connsiteX2768" fmla="*/ 1139353 w 2076801"/>
              <a:gd name="connsiteY2768" fmla="*/ 404530 h 1805510"/>
              <a:gd name="connsiteX2769" fmla="*/ 1130270 w 2076801"/>
              <a:gd name="connsiteY2769" fmla="*/ 414686 h 1805510"/>
              <a:gd name="connsiteX2770" fmla="*/ 1128498 w 2076801"/>
              <a:gd name="connsiteY2770" fmla="*/ 417419 h 1805510"/>
              <a:gd name="connsiteX2771" fmla="*/ 1158336 w 2076801"/>
              <a:gd name="connsiteY2771" fmla="*/ 440716 h 1805510"/>
              <a:gd name="connsiteX2772" fmla="*/ 1163852 w 2076801"/>
              <a:gd name="connsiteY2772" fmla="*/ 437140 h 1805510"/>
              <a:gd name="connsiteX2773" fmla="*/ 1174435 w 2076801"/>
              <a:gd name="connsiteY2773" fmla="*/ 431949 h 1805510"/>
              <a:gd name="connsiteX2774" fmla="*/ 1182517 w 2076801"/>
              <a:gd name="connsiteY2774" fmla="*/ 428681 h 1805510"/>
              <a:gd name="connsiteX2775" fmla="*/ 1180391 w 2076801"/>
              <a:gd name="connsiteY2775" fmla="*/ 410917 h 1805510"/>
              <a:gd name="connsiteX2776" fmla="*/ 1178641 w 2076801"/>
              <a:gd name="connsiteY2776" fmla="*/ 386432 h 1805510"/>
              <a:gd name="connsiteX2777" fmla="*/ 659166 w 2076801"/>
              <a:gd name="connsiteY2777" fmla="*/ 373456 h 1805510"/>
              <a:gd name="connsiteX2778" fmla="*/ 653833 w 2076801"/>
              <a:gd name="connsiteY2778" fmla="*/ 386432 h 1805510"/>
              <a:gd name="connsiteX2779" fmla="*/ 652938 w 2076801"/>
              <a:gd name="connsiteY2779" fmla="*/ 388835 h 1805510"/>
              <a:gd name="connsiteX2780" fmla="*/ 654307 w 2076801"/>
              <a:gd name="connsiteY2780" fmla="*/ 389223 h 1805510"/>
              <a:gd name="connsiteX2781" fmla="*/ 662056 w 2076801"/>
              <a:gd name="connsiteY2781" fmla="*/ 390916 h 1805510"/>
              <a:gd name="connsiteX2782" fmla="*/ 669556 w 2076801"/>
              <a:gd name="connsiteY2782" fmla="*/ 391593 h 1805510"/>
              <a:gd name="connsiteX2783" fmla="*/ 671258 w 2076801"/>
              <a:gd name="connsiteY2783" fmla="*/ 391705 h 1805510"/>
              <a:gd name="connsiteX2784" fmla="*/ 663416 w 2076801"/>
              <a:gd name="connsiteY2784" fmla="*/ 379323 h 1805510"/>
              <a:gd name="connsiteX2785" fmla="*/ 659166 w 2076801"/>
              <a:gd name="connsiteY2785" fmla="*/ 373456 h 1805510"/>
              <a:gd name="connsiteX2786" fmla="*/ 1625199 w 2076801"/>
              <a:gd name="connsiteY2786" fmla="*/ 373046 h 1805510"/>
              <a:gd name="connsiteX2787" fmla="*/ 1624615 w 2076801"/>
              <a:gd name="connsiteY2787" fmla="*/ 373526 h 1805510"/>
              <a:gd name="connsiteX2788" fmla="*/ 1628119 w 2076801"/>
              <a:gd name="connsiteY2788" fmla="*/ 381467 h 1805510"/>
              <a:gd name="connsiteX2789" fmla="*/ 1633035 w 2076801"/>
              <a:gd name="connsiteY2789" fmla="*/ 393766 h 1805510"/>
              <a:gd name="connsiteX2790" fmla="*/ 1637952 w 2076801"/>
              <a:gd name="connsiteY2790" fmla="*/ 407872 h 1805510"/>
              <a:gd name="connsiteX2791" fmla="*/ 1642618 w 2076801"/>
              <a:gd name="connsiteY2791" fmla="*/ 423330 h 1805510"/>
              <a:gd name="connsiteX2792" fmla="*/ 1644393 w 2076801"/>
              <a:gd name="connsiteY2792" fmla="*/ 430743 h 1805510"/>
              <a:gd name="connsiteX2793" fmla="*/ 1647412 w 2076801"/>
              <a:gd name="connsiteY2793" fmla="*/ 414460 h 1805510"/>
              <a:gd name="connsiteX2794" fmla="*/ 1655015 w 2076801"/>
              <a:gd name="connsiteY2794" fmla="*/ 391089 h 1805510"/>
              <a:gd name="connsiteX2795" fmla="*/ 1640285 w 2076801"/>
              <a:gd name="connsiteY2795" fmla="*/ 382821 h 1805510"/>
              <a:gd name="connsiteX2796" fmla="*/ 1318173 w 2076801"/>
              <a:gd name="connsiteY2796" fmla="*/ 371474 h 1805510"/>
              <a:gd name="connsiteX2797" fmla="*/ 1321217 w 2076801"/>
              <a:gd name="connsiteY2797" fmla="*/ 372665 h 1805510"/>
              <a:gd name="connsiteX2798" fmla="*/ 1336966 w 2076801"/>
              <a:gd name="connsiteY2798" fmla="*/ 382257 h 1805510"/>
              <a:gd name="connsiteX2799" fmla="*/ 1351132 w 2076801"/>
              <a:gd name="connsiteY2799" fmla="*/ 394218 h 1805510"/>
              <a:gd name="connsiteX2800" fmla="*/ 1362965 w 2076801"/>
              <a:gd name="connsiteY2800" fmla="*/ 407984 h 1805510"/>
              <a:gd name="connsiteX2801" fmla="*/ 1365315 w 2076801"/>
              <a:gd name="connsiteY2801" fmla="*/ 411495 h 1805510"/>
              <a:gd name="connsiteX2802" fmla="*/ 1380008 w 2076801"/>
              <a:gd name="connsiteY2802" fmla="*/ 407464 h 1805510"/>
              <a:gd name="connsiteX2803" fmla="*/ 1398757 w 2076801"/>
              <a:gd name="connsiteY2803" fmla="*/ 403064 h 1805510"/>
              <a:gd name="connsiteX2804" fmla="*/ 1414918 w 2076801"/>
              <a:gd name="connsiteY2804" fmla="*/ 399400 h 1805510"/>
              <a:gd name="connsiteX2805" fmla="*/ 1414296 w 2076801"/>
              <a:gd name="connsiteY2805" fmla="*/ 397828 h 1805510"/>
              <a:gd name="connsiteX2806" fmla="*/ 1409218 w 2076801"/>
              <a:gd name="connsiteY2806" fmla="*/ 387010 h 1805510"/>
              <a:gd name="connsiteX2807" fmla="*/ 1399257 w 2076801"/>
              <a:gd name="connsiteY2807" fmla="*/ 386251 h 1805510"/>
              <a:gd name="connsiteX2808" fmla="*/ 1383008 w 2076801"/>
              <a:gd name="connsiteY2808" fmla="*/ 383881 h 1805510"/>
              <a:gd name="connsiteX2809" fmla="*/ 1366759 w 2076801"/>
              <a:gd name="connsiteY2809" fmla="*/ 380835 h 1805510"/>
              <a:gd name="connsiteX2810" fmla="*/ 1350593 w 2076801"/>
              <a:gd name="connsiteY2810" fmla="*/ 377788 h 1805510"/>
              <a:gd name="connsiteX2811" fmla="*/ 1346593 w 2076801"/>
              <a:gd name="connsiteY2811" fmla="*/ 376998 h 1805510"/>
              <a:gd name="connsiteX2812" fmla="*/ 1342843 w 2076801"/>
              <a:gd name="connsiteY2812" fmla="*/ 376209 h 1805510"/>
              <a:gd name="connsiteX2813" fmla="*/ 1334927 w 2076801"/>
              <a:gd name="connsiteY2813" fmla="*/ 374515 h 1805510"/>
              <a:gd name="connsiteX2814" fmla="*/ 1163268 w 2076801"/>
              <a:gd name="connsiteY2814" fmla="*/ 370680 h 1805510"/>
              <a:gd name="connsiteX2815" fmla="*/ 1134770 w 2076801"/>
              <a:gd name="connsiteY2815" fmla="*/ 375983 h 1805510"/>
              <a:gd name="connsiteX2816" fmla="*/ 1097143 w 2076801"/>
              <a:gd name="connsiteY2816" fmla="*/ 386094 h 1805510"/>
              <a:gd name="connsiteX2817" fmla="*/ 1099785 w 2076801"/>
              <a:gd name="connsiteY2817" fmla="*/ 393059 h 1805510"/>
              <a:gd name="connsiteX2818" fmla="*/ 1100122 w 2076801"/>
              <a:gd name="connsiteY2818" fmla="*/ 395213 h 1805510"/>
              <a:gd name="connsiteX2819" fmla="*/ 1100228 w 2076801"/>
              <a:gd name="connsiteY2819" fmla="*/ 395346 h 1805510"/>
              <a:gd name="connsiteX2820" fmla="*/ 1122051 w 2076801"/>
              <a:gd name="connsiteY2820" fmla="*/ 412385 h 1805510"/>
              <a:gd name="connsiteX2821" fmla="*/ 1125187 w 2076801"/>
              <a:gd name="connsiteY2821" fmla="*/ 407126 h 1805510"/>
              <a:gd name="connsiteX2822" fmla="*/ 1134520 w 2076801"/>
              <a:gd name="connsiteY2822" fmla="*/ 395842 h 1805510"/>
              <a:gd name="connsiteX2823" fmla="*/ 1144103 w 2076801"/>
              <a:gd name="connsiteY2823" fmla="*/ 386139 h 1805510"/>
              <a:gd name="connsiteX2824" fmla="*/ 1153602 w 2076801"/>
              <a:gd name="connsiteY2824" fmla="*/ 377900 h 1805510"/>
              <a:gd name="connsiteX2825" fmla="*/ 1162852 w 2076801"/>
              <a:gd name="connsiteY2825" fmla="*/ 371017 h 1805510"/>
              <a:gd name="connsiteX2826" fmla="*/ 1163268 w 2076801"/>
              <a:gd name="connsiteY2826" fmla="*/ 370680 h 1805510"/>
              <a:gd name="connsiteX2827" fmla="*/ 1258720 w 2076801"/>
              <a:gd name="connsiteY2827" fmla="*/ 370297 h 1805510"/>
              <a:gd name="connsiteX2828" fmla="*/ 1251887 w 2076801"/>
              <a:gd name="connsiteY2828" fmla="*/ 370748 h 1805510"/>
              <a:gd name="connsiteX2829" fmla="*/ 1269386 w 2076801"/>
              <a:gd name="connsiteY2829" fmla="*/ 384175 h 1805510"/>
              <a:gd name="connsiteX2830" fmla="*/ 1279136 w 2076801"/>
              <a:gd name="connsiteY2830" fmla="*/ 393541 h 1805510"/>
              <a:gd name="connsiteX2831" fmla="*/ 1287635 w 2076801"/>
              <a:gd name="connsiteY2831" fmla="*/ 403471 h 1805510"/>
              <a:gd name="connsiteX2832" fmla="*/ 1294552 w 2076801"/>
              <a:gd name="connsiteY2832" fmla="*/ 413738 h 1805510"/>
              <a:gd name="connsiteX2833" fmla="*/ 1299801 w 2076801"/>
              <a:gd name="connsiteY2833" fmla="*/ 424120 h 1805510"/>
              <a:gd name="connsiteX2834" fmla="*/ 1301459 w 2076801"/>
              <a:gd name="connsiteY2834" fmla="*/ 428067 h 1805510"/>
              <a:gd name="connsiteX2835" fmla="*/ 1310178 w 2076801"/>
              <a:gd name="connsiteY2835" fmla="*/ 430934 h 1805510"/>
              <a:gd name="connsiteX2836" fmla="*/ 1341426 w 2076801"/>
              <a:gd name="connsiteY2836" fmla="*/ 418861 h 1805510"/>
              <a:gd name="connsiteX2837" fmla="*/ 1360676 w 2076801"/>
              <a:gd name="connsiteY2837" fmla="*/ 412767 h 1805510"/>
              <a:gd name="connsiteX2838" fmla="*/ 1362385 w 2076801"/>
              <a:gd name="connsiteY2838" fmla="*/ 412298 h 1805510"/>
              <a:gd name="connsiteX2839" fmla="*/ 1361049 w 2076801"/>
              <a:gd name="connsiteY2839" fmla="*/ 410579 h 1805510"/>
              <a:gd name="connsiteX2840" fmla="*/ 1349049 w 2076801"/>
              <a:gd name="connsiteY2840" fmla="*/ 398279 h 1805510"/>
              <a:gd name="connsiteX2841" fmla="*/ 1334883 w 2076801"/>
              <a:gd name="connsiteY2841" fmla="*/ 387899 h 1805510"/>
              <a:gd name="connsiteX2842" fmla="*/ 1319301 w 2076801"/>
              <a:gd name="connsiteY2842" fmla="*/ 380000 h 1805510"/>
              <a:gd name="connsiteX2843" fmla="*/ 1258720 w 2076801"/>
              <a:gd name="connsiteY2843" fmla="*/ 370297 h 1805510"/>
              <a:gd name="connsiteX2844" fmla="*/ 1203281 w 2076801"/>
              <a:gd name="connsiteY2844" fmla="*/ 365677 h 1805510"/>
              <a:gd name="connsiteX2845" fmla="*/ 1202767 w 2076801"/>
              <a:gd name="connsiteY2845" fmla="*/ 365715 h 1805510"/>
              <a:gd name="connsiteX2846" fmla="*/ 1198323 w 2076801"/>
              <a:gd name="connsiteY2846" fmla="*/ 367219 h 1805510"/>
              <a:gd name="connsiteX2847" fmla="*/ 1197723 w 2076801"/>
              <a:gd name="connsiteY2847" fmla="*/ 382934 h 1805510"/>
              <a:gd name="connsiteX2848" fmla="*/ 1197973 w 2076801"/>
              <a:gd name="connsiteY2848" fmla="*/ 405839 h 1805510"/>
              <a:gd name="connsiteX2849" fmla="*/ 1198986 w 2076801"/>
              <a:gd name="connsiteY2849" fmla="*/ 423173 h 1805510"/>
              <a:gd name="connsiteX2850" fmla="*/ 1201933 w 2076801"/>
              <a:gd name="connsiteY2850" fmla="*/ 422471 h 1805510"/>
              <a:gd name="connsiteX2851" fmla="*/ 1209766 w 2076801"/>
              <a:gd name="connsiteY2851" fmla="*/ 420666 h 1805510"/>
              <a:gd name="connsiteX2852" fmla="*/ 1217849 w 2076801"/>
              <a:gd name="connsiteY2852" fmla="*/ 419538 h 1805510"/>
              <a:gd name="connsiteX2853" fmla="*/ 1234515 w 2076801"/>
              <a:gd name="connsiteY2853" fmla="*/ 418184 h 1805510"/>
              <a:gd name="connsiteX2854" fmla="*/ 1251181 w 2076801"/>
              <a:gd name="connsiteY2854" fmla="*/ 418410 h 1805510"/>
              <a:gd name="connsiteX2855" fmla="*/ 1253779 w 2076801"/>
              <a:gd name="connsiteY2855" fmla="*/ 418682 h 1805510"/>
              <a:gd name="connsiteX2856" fmla="*/ 1251970 w 2076801"/>
              <a:gd name="connsiteY2856" fmla="*/ 411031 h 1805510"/>
              <a:gd name="connsiteX2857" fmla="*/ 1250637 w 2076801"/>
              <a:gd name="connsiteY2857" fmla="*/ 403245 h 1805510"/>
              <a:gd name="connsiteX2858" fmla="*/ 1249304 w 2076801"/>
              <a:gd name="connsiteY2858" fmla="*/ 390268 h 1805510"/>
              <a:gd name="connsiteX2859" fmla="*/ 1249137 w 2076801"/>
              <a:gd name="connsiteY2859" fmla="*/ 383498 h 1805510"/>
              <a:gd name="connsiteX2860" fmla="*/ 1243054 w 2076801"/>
              <a:gd name="connsiteY2860" fmla="*/ 380451 h 1805510"/>
              <a:gd name="connsiteX2861" fmla="*/ 1230722 w 2076801"/>
              <a:gd name="connsiteY2861" fmla="*/ 375036 h 1805510"/>
              <a:gd name="connsiteX2862" fmla="*/ 1217972 w 2076801"/>
              <a:gd name="connsiteY2862" fmla="*/ 370183 h 1805510"/>
              <a:gd name="connsiteX2863" fmla="*/ 798826 w 2076801"/>
              <a:gd name="connsiteY2863" fmla="*/ 363865 h 1805510"/>
              <a:gd name="connsiteX2864" fmla="*/ 792493 w 2076801"/>
              <a:gd name="connsiteY2864" fmla="*/ 378195 h 1805510"/>
              <a:gd name="connsiteX2865" fmla="*/ 788743 w 2076801"/>
              <a:gd name="connsiteY2865" fmla="*/ 388350 h 1805510"/>
              <a:gd name="connsiteX2866" fmla="*/ 786826 w 2076801"/>
              <a:gd name="connsiteY2866" fmla="*/ 393427 h 1805510"/>
              <a:gd name="connsiteX2867" fmla="*/ 785326 w 2076801"/>
              <a:gd name="connsiteY2867" fmla="*/ 398619 h 1805510"/>
              <a:gd name="connsiteX2868" fmla="*/ 779660 w 2076801"/>
              <a:gd name="connsiteY2868" fmla="*/ 419266 h 1805510"/>
              <a:gd name="connsiteX2869" fmla="*/ 778782 w 2076801"/>
              <a:gd name="connsiteY2869" fmla="*/ 423315 h 1805510"/>
              <a:gd name="connsiteX2870" fmla="*/ 803828 w 2076801"/>
              <a:gd name="connsiteY2870" fmla="*/ 430286 h 1805510"/>
              <a:gd name="connsiteX2871" fmla="*/ 804263 w 2076801"/>
              <a:gd name="connsiteY2871" fmla="*/ 424937 h 1805510"/>
              <a:gd name="connsiteX2872" fmla="*/ 802326 w 2076801"/>
              <a:gd name="connsiteY2872" fmla="*/ 387899 h 1805510"/>
              <a:gd name="connsiteX2873" fmla="*/ 798826 w 2076801"/>
              <a:gd name="connsiteY2873" fmla="*/ 363865 h 1805510"/>
              <a:gd name="connsiteX2874" fmla="*/ 404058 w 2076801"/>
              <a:gd name="connsiteY2874" fmla="*/ 359823 h 1805510"/>
              <a:gd name="connsiteX2875" fmla="*/ 403428 w 2076801"/>
              <a:gd name="connsiteY2875" fmla="*/ 363977 h 1805510"/>
              <a:gd name="connsiteX2876" fmla="*/ 399845 w 2076801"/>
              <a:gd name="connsiteY2876" fmla="*/ 382934 h 1805510"/>
              <a:gd name="connsiteX2877" fmla="*/ 400679 w 2076801"/>
              <a:gd name="connsiteY2877" fmla="*/ 382708 h 1805510"/>
              <a:gd name="connsiteX2878" fmla="*/ 402095 w 2076801"/>
              <a:gd name="connsiteY2878" fmla="*/ 406968 h 1805510"/>
              <a:gd name="connsiteX2879" fmla="*/ 401428 w 2076801"/>
              <a:gd name="connsiteY2879" fmla="*/ 431680 h 1805510"/>
              <a:gd name="connsiteX2880" fmla="*/ 400095 w 2076801"/>
              <a:gd name="connsiteY2880" fmla="*/ 445558 h 1805510"/>
              <a:gd name="connsiteX2881" fmla="*/ 397929 w 2076801"/>
              <a:gd name="connsiteY2881" fmla="*/ 459663 h 1805510"/>
              <a:gd name="connsiteX2882" fmla="*/ 397083 w 2076801"/>
              <a:gd name="connsiteY2882" fmla="*/ 463340 h 1805510"/>
              <a:gd name="connsiteX2883" fmla="*/ 401735 w 2076801"/>
              <a:gd name="connsiteY2883" fmla="*/ 482765 h 1805510"/>
              <a:gd name="connsiteX2884" fmla="*/ 406485 w 2076801"/>
              <a:gd name="connsiteY2884" fmla="*/ 506913 h 1805510"/>
              <a:gd name="connsiteX2885" fmla="*/ 406690 w 2076801"/>
              <a:gd name="connsiteY2885" fmla="*/ 508272 h 1805510"/>
              <a:gd name="connsiteX2886" fmla="*/ 441251 w 2076801"/>
              <a:gd name="connsiteY2886" fmla="*/ 438072 h 1805510"/>
              <a:gd name="connsiteX2887" fmla="*/ 435567 w 2076801"/>
              <a:gd name="connsiteY2887" fmla="*/ 419351 h 1805510"/>
              <a:gd name="connsiteX2888" fmla="*/ 427568 w 2076801"/>
              <a:gd name="connsiteY2888" fmla="*/ 384936 h 1805510"/>
              <a:gd name="connsiteX2889" fmla="*/ 426401 w 2076801"/>
              <a:gd name="connsiteY2889" fmla="*/ 378166 h 1805510"/>
              <a:gd name="connsiteX2890" fmla="*/ 1076434 w 2076801"/>
              <a:gd name="connsiteY2890" fmla="*/ 355260 h 1805510"/>
              <a:gd name="connsiteX2891" fmla="*/ 1074646 w 2076801"/>
              <a:gd name="connsiteY2891" fmla="*/ 358448 h 1805510"/>
              <a:gd name="connsiteX2892" fmla="*/ 1073396 w 2076801"/>
              <a:gd name="connsiteY2892" fmla="*/ 361721 h 1805510"/>
              <a:gd name="connsiteX2893" fmla="*/ 1089892 w 2076801"/>
              <a:gd name="connsiteY2893" fmla="*/ 382393 h 1805510"/>
              <a:gd name="connsiteX2894" fmla="*/ 1090855 w 2076801"/>
              <a:gd name="connsiteY2894" fmla="*/ 381964 h 1805510"/>
              <a:gd name="connsiteX2895" fmla="*/ 1092176 w 2076801"/>
              <a:gd name="connsiteY2895" fmla="*/ 381487 h 1805510"/>
              <a:gd name="connsiteX2896" fmla="*/ 1090035 w 2076801"/>
              <a:gd name="connsiteY2896" fmla="*/ 376247 h 1805510"/>
              <a:gd name="connsiteX2897" fmla="*/ 1085869 w 2076801"/>
              <a:gd name="connsiteY2897" fmla="*/ 368575 h 1805510"/>
              <a:gd name="connsiteX2898" fmla="*/ 1083702 w 2076801"/>
              <a:gd name="connsiteY2898" fmla="*/ 364626 h 1805510"/>
              <a:gd name="connsiteX2899" fmla="*/ 1081119 w 2076801"/>
              <a:gd name="connsiteY2899" fmla="*/ 361128 h 1805510"/>
              <a:gd name="connsiteX2900" fmla="*/ 1398547 w 2076801"/>
              <a:gd name="connsiteY2900" fmla="*/ 348180 h 1805510"/>
              <a:gd name="connsiteX2901" fmla="*/ 1400976 w 2076801"/>
              <a:gd name="connsiteY2901" fmla="*/ 353074 h 1805510"/>
              <a:gd name="connsiteX2902" fmla="*/ 1410073 w 2076801"/>
              <a:gd name="connsiteY2902" fmla="*/ 352941 h 1805510"/>
              <a:gd name="connsiteX2903" fmla="*/ 1406713 w 2076801"/>
              <a:gd name="connsiteY2903" fmla="*/ 351341 h 1805510"/>
              <a:gd name="connsiteX2904" fmla="*/ 1398547 w 2076801"/>
              <a:gd name="connsiteY2904" fmla="*/ 348180 h 1805510"/>
              <a:gd name="connsiteX2905" fmla="*/ 1000233 w 2076801"/>
              <a:gd name="connsiteY2905" fmla="*/ 346375 h 1805510"/>
              <a:gd name="connsiteX2906" fmla="*/ 991233 w 2076801"/>
              <a:gd name="connsiteY2906" fmla="*/ 393992 h 1805510"/>
              <a:gd name="connsiteX2907" fmla="*/ 986233 w 2076801"/>
              <a:gd name="connsiteY2907" fmla="*/ 504120 h 1805510"/>
              <a:gd name="connsiteX2908" fmla="*/ 993298 w 2076801"/>
              <a:gd name="connsiteY2908" fmla="*/ 558082 h 1805510"/>
              <a:gd name="connsiteX2909" fmla="*/ 1013122 w 2076801"/>
              <a:gd name="connsiteY2909" fmla="*/ 562541 h 1805510"/>
              <a:gd name="connsiteX2910" fmla="*/ 1031871 w 2076801"/>
              <a:gd name="connsiteY2910" fmla="*/ 560171 h 1805510"/>
              <a:gd name="connsiteX2911" fmla="*/ 1040591 w 2076801"/>
              <a:gd name="connsiteY2911" fmla="*/ 555775 h 1805510"/>
              <a:gd name="connsiteX2912" fmla="*/ 1040814 w 2076801"/>
              <a:gd name="connsiteY2912" fmla="*/ 554219 h 1805510"/>
              <a:gd name="connsiteX2913" fmla="*/ 1046647 w 2076801"/>
              <a:gd name="connsiteY2913" fmla="*/ 526575 h 1805510"/>
              <a:gd name="connsiteX2914" fmla="*/ 1047980 w 2076801"/>
              <a:gd name="connsiteY2914" fmla="*/ 521836 h 1805510"/>
              <a:gd name="connsiteX2915" fmla="*/ 1044481 w 2076801"/>
              <a:gd name="connsiteY2915" fmla="*/ 511906 h 1805510"/>
              <a:gd name="connsiteX2916" fmla="*/ 1032814 w 2076801"/>
              <a:gd name="connsiteY2916" fmla="*/ 454586 h 1805510"/>
              <a:gd name="connsiteX2917" fmla="*/ 1033170 w 2076801"/>
              <a:gd name="connsiteY2917" fmla="*/ 409623 h 1805510"/>
              <a:gd name="connsiteX2918" fmla="*/ 1031108 w 2076801"/>
              <a:gd name="connsiteY2918" fmla="*/ 410511 h 1805510"/>
              <a:gd name="connsiteX2919" fmla="*/ 1033172 w 2076801"/>
              <a:gd name="connsiteY2919" fmla="*/ 409407 h 1805510"/>
              <a:gd name="connsiteX2920" fmla="*/ 1033231 w 2076801"/>
              <a:gd name="connsiteY2920" fmla="*/ 401891 h 1805510"/>
              <a:gd name="connsiteX2921" fmla="*/ 1003983 w 2076801"/>
              <a:gd name="connsiteY2921" fmla="*/ 354273 h 1805510"/>
              <a:gd name="connsiteX2922" fmla="*/ 1000233 w 2076801"/>
              <a:gd name="connsiteY2922" fmla="*/ 346375 h 1805510"/>
              <a:gd name="connsiteX2923" fmla="*/ 1757740 w 2076801"/>
              <a:gd name="connsiteY2923" fmla="*/ 344275 h 1805510"/>
              <a:gd name="connsiteX2924" fmla="*/ 1756240 w 2076801"/>
              <a:gd name="connsiteY2924" fmla="*/ 346082 h 1805510"/>
              <a:gd name="connsiteX2925" fmla="*/ 1750740 w 2076801"/>
              <a:gd name="connsiteY2925" fmla="*/ 353528 h 1805510"/>
              <a:gd name="connsiteX2926" fmla="*/ 1730408 w 2076801"/>
              <a:gd name="connsiteY2926" fmla="*/ 387493 h 1805510"/>
              <a:gd name="connsiteX2927" fmla="*/ 1723491 w 2076801"/>
              <a:gd name="connsiteY2927" fmla="*/ 401597 h 1805510"/>
              <a:gd name="connsiteX2928" fmla="*/ 1729489 w 2076801"/>
              <a:gd name="connsiteY2928" fmla="*/ 420408 h 1805510"/>
              <a:gd name="connsiteX2929" fmla="*/ 1732780 w 2076801"/>
              <a:gd name="connsiteY2929" fmla="*/ 422539 h 1805510"/>
              <a:gd name="connsiteX2930" fmla="*/ 1739863 w 2076801"/>
              <a:gd name="connsiteY2930" fmla="*/ 428520 h 1805510"/>
              <a:gd name="connsiteX2931" fmla="*/ 1746780 w 2076801"/>
              <a:gd name="connsiteY2931" fmla="*/ 434500 h 1805510"/>
              <a:gd name="connsiteX2932" fmla="*/ 1753029 w 2076801"/>
              <a:gd name="connsiteY2932" fmla="*/ 441383 h 1805510"/>
              <a:gd name="connsiteX2933" fmla="*/ 1754971 w 2076801"/>
              <a:gd name="connsiteY2933" fmla="*/ 443953 h 1805510"/>
              <a:gd name="connsiteX2934" fmla="*/ 1778572 w 2076801"/>
              <a:gd name="connsiteY2934" fmla="*/ 393473 h 1805510"/>
              <a:gd name="connsiteX2935" fmla="*/ 1806737 w 2076801"/>
              <a:gd name="connsiteY2935" fmla="*/ 351272 h 1805510"/>
              <a:gd name="connsiteX2936" fmla="*/ 582011 w 2076801"/>
              <a:gd name="connsiteY2936" fmla="*/ 343942 h 1805510"/>
              <a:gd name="connsiteX2937" fmla="*/ 581836 w 2076801"/>
              <a:gd name="connsiteY2937" fmla="*/ 344005 h 1805510"/>
              <a:gd name="connsiteX2938" fmla="*/ 532058 w 2076801"/>
              <a:gd name="connsiteY2938" fmla="*/ 375336 h 1805510"/>
              <a:gd name="connsiteX2939" fmla="*/ 592893 w 2076801"/>
              <a:gd name="connsiteY2939" fmla="*/ 399718 h 1805510"/>
              <a:gd name="connsiteX2940" fmla="*/ 628433 w 2076801"/>
              <a:gd name="connsiteY2940" fmla="*/ 410991 h 1805510"/>
              <a:gd name="connsiteX2941" fmla="*/ 629001 w 2076801"/>
              <a:gd name="connsiteY2941" fmla="*/ 410579 h 1805510"/>
              <a:gd name="connsiteX2942" fmla="*/ 631084 w 2076801"/>
              <a:gd name="connsiteY2942" fmla="*/ 409337 h 1805510"/>
              <a:gd name="connsiteX2943" fmla="*/ 631751 w 2076801"/>
              <a:gd name="connsiteY2943" fmla="*/ 406968 h 1805510"/>
              <a:gd name="connsiteX2944" fmla="*/ 636596 w 2076801"/>
              <a:gd name="connsiteY2944" fmla="*/ 390472 h 1805510"/>
              <a:gd name="connsiteX2945" fmla="*/ 628891 w 2076801"/>
              <a:gd name="connsiteY2945" fmla="*/ 388095 h 1805510"/>
              <a:gd name="connsiteX2946" fmla="*/ 620641 w 2076801"/>
              <a:gd name="connsiteY2946" fmla="*/ 384147 h 1805510"/>
              <a:gd name="connsiteX2947" fmla="*/ 612475 w 2076801"/>
              <a:gd name="connsiteY2947" fmla="*/ 379746 h 1805510"/>
              <a:gd name="connsiteX2948" fmla="*/ 604809 w 2076801"/>
              <a:gd name="connsiteY2948" fmla="*/ 373765 h 1805510"/>
              <a:gd name="connsiteX2949" fmla="*/ 601059 w 2076801"/>
              <a:gd name="connsiteY2949" fmla="*/ 370718 h 1805510"/>
              <a:gd name="connsiteX2950" fmla="*/ 597643 w 2076801"/>
              <a:gd name="connsiteY2950" fmla="*/ 366994 h 1805510"/>
              <a:gd name="connsiteX2951" fmla="*/ 591143 w 2076801"/>
              <a:gd name="connsiteY2951" fmla="*/ 359434 h 1805510"/>
              <a:gd name="connsiteX2952" fmla="*/ 585560 w 2076801"/>
              <a:gd name="connsiteY2952" fmla="*/ 350973 h 1805510"/>
              <a:gd name="connsiteX2953" fmla="*/ 768736 w 2076801"/>
              <a:gd name="connsiteY2953" fmla="*/ 343586 h 1805510"/>
              <a:gd name="connsiteX2954" fmla="*/ 761328 w 2076801"/>
              <a:gd name="connsiteY2954" fmla="*/ 350211 h 1805510"/>
              <a:gd name="connsiteX2955" fmla="*/ 753161 w 2076801"/>
              <a:gd name="connsiteY2955" fmla="*/ 360028 h 1805510"/>
              <a:gd name="connsiteX2956" fmla="*/ 749495 w 2076801"/>
              <a:gd name="connsiteY2956" fmla="*/ 365331 h 1805510"/>
              <a:gd name="connsiteX2957" fmla="*/ 749079 w 2076801"/>
              <a:gd name="connsiteY2957" fmla="*/ 366107 h 1805510"/>
              <a:gd name="connsiteX2958" fmla="*/ 748635 w 2076801"/>
              <a:gd name="connsiteY2958" fmla="*/ 369252 h 1805510"/>
              <a:gd name="connsiteX2959" fmla="*/ 747385 w 2076801"/>
              <a:gd name="connsiteY2959" fmla="*/ 375796 h 1805510"/>
              <a:gd name="connsiteX2960" fmla="*/ 748135 w 2076801"/>
              <a:gd name="connsiteY2960" fmla="*/ 369139 h 1805510"/>
              <a:gd name="connsiteX2961" fmla="*/ 748231 w 2076801"/>
              <a:gd name="connsiteY2961" fmla="*/ 367691 h 1805510"/>
              <a:gd name="connsiteX2962" fmla="*/ 746412 w 2076801"/>
              <a:gd name="connsiteY2962" fmla="*/ 371086 h 1805510"/>
              <a:gd name="connsiteX2963" fmla="*/ 743579 w 2076801"/>
              <a:gd name="connsiteY2963" fmla="*/ 376841 h 1805510"/>
              <a:gd name="connsiteX2964" fmla="*/ 741412 w 2076801"/>
              <a:gd name="connsiteY2964" fmla="*/ 382821 h 1805510"/>
              <a:gd name="connsiteX2965" fmla="*/ 739329 w 2076801"/>
              <a:gd name="connsiteY2965" fmla="*/ 388463 h 1805510"/>
              <a:gd name="connsiteX2966" fmla="*/ 737995 w 2076801"/>
              <a:gd name="connsiteY2966" fmla="*/ 394104 h 1805510"/>
              <a:gd name="connsiteX2967" fmla="*/ 735829 w 2076801"/>
              <a:gd name="connsiteY2967" fmla="*/ 404148 h 1805510"/>
              <a:gd name="connsiteX2968" fmla="*/ 734912 w 2076801"/>
              <a:gd name="connsiteY2968" fmla="*/ 412159 h 1805510"/>
              <a:gd name="connsiteX2969" fmla="*/ 734340 w 2076801"/>
              <a:gd name="connsiteY2969" fmla="*/ 417496 h 1805510"/>
              <a:gd name="connsiteX2970" fmla="*/ 742636 w 2076801"/>
              <a:gd name="connsiteY2970" fmla="*/ 417772 h 1805510"/>
              <a:gd name="connsiteX2971" fmla="*/ 772317 w 2076801"/>
              <a:gd name="connsiteY2971" fmla="*/ 421625 h 1805510"/>
              <a:gd name="connsiteX2972" fmla="*/ 772910 w 2076801"/>
              <a:gd name="connsiteY2972" fmla="*/ 416784 h 1805510"/>
              <a:gd name="connsiteX2973" fmla="*/ 776827 w 2076801"/>
              <a:gd name="connsiteY2973" fmla="*/ 394443 h 1805510"/>
              <a:gd name="connsiteX2974" fmla="*/ 777910 w 2076801"/>
              <a:gd name="connsiteY2974" fmla="*/ 388689 h 1805510"/>
              <a:gd name="connsiteX2975" fmla="*/ 779410 w 2076801"/>
              <a:gd name="connsiteY2975" fmla="*/ 383047 h 1805510"/>
              <a:gd name="connsiteX2976" fmla="*/ 782410 w 2076801"/>
              <a:gd name="connsiteY2976" fmla="*/ 371651 h 1805510"/>
              <a:gd name="connsiteX2977" fmla="*/ 783748 w 2076801"/>
              <a:gd name="connsiteY2977" fmla="*/ 367636 h 1805510"/>
              <a:gd name="connsiteX2978" fmla="*/ 781800 w 2076801"/>
              <a:gd name="connsiteY2978" fmla="*/ 363610 h 1805510"/>
              <a:gd name="connsiteX2979" fmla="*/ 777884 w 2076801"/>
              <a:gd name="connsiteY2979" fmla="*/ 356727 h 1805510"/>
              <a:gd name="connsiteX2980" fmla="*/ 1658328 w 2076801"/>
              <a:gd name="connsiteY2980" fmla="*/ 343035 h 1805510"/>
              <a:gd name="connsiteX2981" fmla="*/ 1650661 w 2076801"/>
              <a:gd name="connsiteY2981" fmla="*/ 352174 h 1805510"/>
              <a:gd name="connsiteX2982" fmla="*/ 1631899 w 2076801"/>
              <a:gd name="connsiteY2982" fmla="*/ 367554 h 1805510"/>
              <a:gd name="connsiteX2983" fmla="*/ 1644618 w 2076801"/>
              <a:gd name="connsiteY2983" fmla="*/ 376502 h 1805510"/>
              <a:gd name="connsiteX2984" fmla="*/ 1657259 w 2076801"/>
              <a:gd name="connsiteY2984" fmla="*/ 384192 h 1805510"/>
              <a:gd name="connsiteX2985" fmla="*/ 1660994 w 2076801"/>
              <a:gd name="connsiteY2985" fmla="*/ 372710 h 1805510"/>
              <a:gd name="connsiteX2986" fmla="*/ 1658328 w 2076801"/>
              <a:gd name="connsiteY2986" fmla="*/ 343035 h 1805510"/>
              <a:gd name="connsiteX2987" fmla="*/ 376737 w 2076801"/>
              <a:gd name="connsiteY2987" fmla="*/ 334272 h 1805510"/>
              <a:gd name="connsiteX2988" fmla="*/ 375903 w 2076801"/>
              <a:gd name="connsiteY2988" fmla="*/ 356952 h 1805510"/>
              <a:gd name="connsiteX2989" fmla="*/ 382153 w 2076801"/>
              <a:gd name="connsiteY2989" fmla="*/ 407616 h 1805510"/>
              <a:gd name="connsiteX2990" fmla="*/ 384488 w 2076801"/>
              <a:gd name="connsiteY2990" fmla="*/ 416600 h 1805510"/>
              <a:gd name="connsiteX2991" fmla="*/ 384513 w 2076801"/>
              <a:gd name="connsiteY2991" fmla="*/ 416560 h 1805510"/>
              <a:gd name="connsiteX2992" fmla="*/ 387596 w 2076801"/>
              <a:gd name="connsiteY2992" fmla="*/ 410014 h 1805510"/>
              <a:gd name="connsiteX2993" fmla="*/ 392846 w 2076801"/>
              <a:gd name="connsiteY2993" fmla="*/ 395685 h 1805510"/>
              <a:gd name="connsiteX2994" fmla="*/ 395429 w 2076801"/>
              <a:gd name="connsiteY2994" fmla="*/ 384966 h 1805510"/>
              <a:gd name="connsiteX2995" fmla="*/ 395345 w 2076801"/>
              <a:gd name="connsiteY2995" fmla="*/ 384289 h 1805510"/>
              <a:gd name="connsiteX2996" fmla="*/ 395595 w 2076801"/>
              <a:gd name="connsiteY2996" fmla="*/ 384175 h 1805510"/>
              <a:gd name="connsiteX2997" fmla="*/ 399095 w 2076801"/>
              <a:gd name="connsiteY2997" fmla="*/ 362961 h 1805510"/>
              <a:gd name="connsiteX2998" fmla="*/ 399921 w 2076801"/>
              <a:gd name="connsiteY2998" fmla="*/ 356427 h 1805510"/>
              <a:gd name="connsiteX2999" fmla="*/ 391903 w 2076801"/>
              <a:gd name="connsiteY2999" fmla="*/ 349845 h 1805510"/>
              <a:gd name="connsiteX3000" fmla="*/ 376737 w 2076801"/>
              <a:gd name="connsiteY3000" fmla="*/ 334272 h 1805510"/>
              <a:gd name="connsiteX3001" fmla="*/ 800076 w 2076801"/>
              <a:gd name="connsiteY3001" fmla="*/ 327080 h 1805510"/>
              <a:gd name="connsiteX3002" fmla="*/ 797659 w 2076801"/>
              <a:gd name="connsiteY3002" fmla="*/ 327757 h 1805510"/>
              <a:gd name="connsiteX3003" fmla="*/ 789160 w 2076801"/>
              <a:gd name="connsiteY3003" fmla="*/ 331029 h 1805510"/>
              <a:gd name="connsiteX3004" fmla="*/ 779910 w 2076801"/>
              <a:gd name="connsiteY3004" fmla="*/ 335768 h 1805510"/>
              <a:gd name="connsiteX3005" fmla="*/ 770870 w 2076801"/>
              <a:gd name="connsiteY3005" fmla="*/ 341783 h 1805510"/>
              <a:gd name="connsiteX3006" fmla="*/ 779217 w 2076801"/>
              <a:gd name="connsiteY3006" fmla="*/ 355598 h 1805510"/>
              <a:gd name="connsiteX3007" fmla="*/ 782884 w 2076801"/>
              <a:gd name="connsiteY3007" fmla="*/ 362933 h 1805510"/>
              <a:gd name="connsiteX3008" fmla="*/ 784227 w 2076801"/>
              <a:gd name="connsiteY3008" fmla="*/ 366197 h 1805510"/>
              <a:gd name="connsiteX3009" fmla="*/ 789743 w 2076801"/>
              <a:gd name="connsiteY3009" fmla="*/ 349647 h 1805510"/>
              <a:gd name="connsiteX3010" fmla="*/ 798826 w 2076801"/>
              <a:gd name="connsiteY3010" fmla="*/ 329450 h 1805510"/>
              <a:gd name="connsiteX3011" fmla="*/ 800076 w 2076801"/>
              <a:gd name="connsiteY3011" fmla="*/ 327080 h 1805510"/>
              <a:gd name="connsiteX3012" fmla="*/ 745302 w 2076801"/>
              <a:gd name="connsiteY3012" fmla="*/ 317572 h 1805510"/>
              <a:gd name="connsiteX3013" fmla="*/ 747302 w 2076801"/>
              <a:gd name="connsiteY3013" fmla="*/ 326261 h 1805510"/>
              <a:gd name="connsiteX3014" fmla="*/ 749385 w 2076801"/>
              <a:gd name="connsiteY3014" fmla="*/ 339463 h 1805510"/>
              <a:gd name="connsiteX3015" fmla="*/ 750135 w 2076801"/>
              <a:gd name="connsiteY3015" fmla="*/ 351423 h 1805510"/>
              <a:gd name="connsiteX3016" fmla="*/ 749967 w 2076801"/>
              <a:gd name="connsiteY3016" fmla="*/ 355523 h 1805510"/>
              <a:gd name="connsiteX3017" fmla="*/ 757661 w 2076801"/>
              <a:gd name="connsiteY3017" fmla="*/ 344344 h 1805510"/>
              <a:gd name="connsiteX3018" fmla="*/ 763705 w 2076801"/>
              <a:gd name="connsiteY3018" fmla="*/ 337796 h 1805510"/>
              <a:gd name="connsiteX3019" fmla="*/ 748219 w 2076801"/>
              <a:gd name="connsiteY3019" fmla="*/ 320393 h 1805510"/>
              <a:gd name="connsiteX3020" fmla="*/ 745302 w 2076801"/>
              <a:gd name="connsiteY3020" fmla="*/ 317572 h 1805510"/>
              <a:gd name="connsiteX3021" fmla="*/ 662499 w 2076801"/>
              <a:gd name="connsiteY3021" fmla="*/ 315909 h 1805510"/>
              <a:gd name="connsiteX3022" fmla="*/ 655333 w 2076801"/>
              <a:gd name="connsiteY3022" fmla="*/ 317602 h 1805510"/>
              <a:gd name="connsiteX3023" fmla="*/ 620906 w 2076801"/>
              <a:gd name="connsiteY3023" fmla="*/ 329970 h 1805510"/>
              <a:gd name="connsiteX3024" fmla="*/ 622475 w 2076801"/>
              <a:gd name="connsiteY3024" fmla="*/ 333708 h 1805510"/>
              <a:gd name="connsiteX3025" fmla="*/ 623975 w 2076801"/>
              <a:gd name="connsiteY3025" fmla="*/ 338673 h 1805510"/>
              <a:gd name="connsiteX3026" fmla="*/ 625974 w 2076801"/>
              <a:gd name="connsiteY3026" fmla="*/ 347587 h 1805510"/>
              <a:gd name="connsiteX3027" fmla="*/ 626475 w 2076801"/>
              <a:gd name="connsiteY3027" fmla="*/ 360451 h 1805510"/>
              <a:gd name="connsiteX3028" fmla="*/ 625891 w 2076801"/>
              <a:gd name="connsiteY3028" fmla="*/ 364963 h 1805510"/>
              <a:gd name="connsiteX3029" fmla="*/ 626141 w 2076801"/>
              <a:gd name="connsiteY3029" fmla="*/ 360451 h 1805510"/>
              <a:gd name="connsiteX3030" fmla="*/ 624641 w 2076801"/>
              <a:gd name="connsiteY3030" fmla="*/ 348038 h 1805510"/>
              <a:gd name="connsiteX3031" fmla="*/ 622058 w 2076801"/>
              <a:gd name="connsiteY3031" fmla="*/ 339801 h 1805510"/>
              <a:gd name="connsiteX3032" fmla="*/ 620225 w 2076801"/>
              <a:gd name="connsiteY3032" fmla="*/ 335400 h 1805510"/>
              <a:gd name="connsiteX3033" fmla="*/ 617915 w 2076801"/>
              <a:gd name="connsiteY3033" fmla="*/ 331044 h 1805510"/>
              <a:gd name="connsiteX3034" fmla="*/ 590373 w 2076801"/>
              <a:gd name="connsiteY3034" fmla="*/ 340938 h 1805510"/>
              <a:gd name="connsiteX3035" fmla="*/ 591976 w 2076801"/>
              <a:gd name="connsiteY3035" fmla="*/ 344541 h 1805510"/>
              <a:gd name="connsiteX3036" fmla="*/ 596559 w 2076801"/>
              <a:gd name="connsiteY3036" fmla="*/ 352439 h 1805510"/>
              <a:gd name="connsiteX3037" fmla="*/ 602142 w 2076801"/>
              <a:gd name="connsiteY3037" fmla="*/ 359660 h 1805510"/>
              <a:gd name="connsiteX3038" fmla="*/ 605059 w 2076801"/>
              <a:gd name="connsiteY3038" fmla="*/ 363272 h 1805510"/>
              <a:gd name="connsiteX3039" fmla="*/ 608392 w 2076801"/>
              <a:gd name="connsiteY3039" fmla="*/ 366317 h 1805510"/>
              <a:gd name="connsiteX3040" fmla="*/ 615225 w 2076801"/>
              <a:gd name="connsiteY3040" fmla="*/ 372411 h 1805510"/>
              <a:gd name="connsiteX3041" fmla="*/ 622725 w 2076801"/>
              <a:gd name="connsiteY3041" fmla="*/ 377150 h 1805510"/>
              <a:gd name="connsiteX3042" fmla="*/ 630391 w 2076801"/>
              <a:gd name="connsiteY3042" fmla="*/ 381551 h 1805510"/>
              <a:gd name="connsiteX3043" fmla="*/ 638298 w 2076801"/>
              <a:gd name="connsiteY3043" fmla="*/ 384674 h 1805510"/>
              <a:gd name="connsiteX3044" fmla="*/ 640334 w 2076801"/>
              <a:gd name="connsiteY3044" fmla="*/ 377743 h 1805510"/>
              <a:gd name="connsiteX3045" fmla="*/ 658083 w 2076801"/>
              <a:gd name="connsiteY3045" fmla="*/ 327193 h 1805510"/>
              <a:gd name="connsiteX3046" fmla="*/ 662499 w 2076801"/>
              <a:gd name="connsiteY3046" fmla="*/ 315909 h 1805510"/>
              <a:gd name="connsiteX3047" fmla="*/ 500958 w 2076801"/>
              <a:gd name="connsiteY3047" fmla="*/ 315222 h 1805510"/>
              <a:gd name="connsiteX3048" fmla="*/ 492591 w 2076801"/>
              <a:gd name="connsiteY3048" fmla="*/ 321099 h 1805510"/>
              <a:gd name="connsiteX3049" fmla="*/ 481841 w 2076801"/>
              <a:gd name="connsiteY3049" fmla="*/ 329787 h 1805510"/>
              <a:gd name="connsiteX3050" fmla="*/ 471925 w 2076801"/>
              <a:gd name="connsiteY3050" fmla="*/ 339154 h 1805510"/>
              <a:gd name="connsiteX3051" fmla="*/ 471546 w 2076801"/>
              <a:gd name="connsiteY3051" fmla="*/ 339578 h 1805510"/>
              <a:gd name="connsiteX3052" fmla="*/ 499147 w 2076801"/>
              <a:gd name="connsiteY3052" fmla="*/ 361128 h 1805510"/>
              <a:gd name="connsiteX3053" fmla="*/ 503277 w 2076801"/>
              <a:gd name="connsiteY3053" fmla="*/ 363335 h 1805510"/>
              <a:gd name="connsiteX3054" fmla="*/ 507257 w 2076801"/>
              <a:gd name="connsiteY3054" fmla="*/ 360424 h 1805510"/>
              <a:gd name="connsiteX3055" fmla="*/ 504397 w 2076801"/>
              <a:gd name="connsiteY3055" fmla="*/ 344090 h 1805510"/>
              <a:gd name="connsiteX3056" fmla="*/ 500981 w 2076801"/>
              <a:gd name="connsiteY3056" fmla="*/ 315541 h 1805510"/>
              <a:gd name="connsiteX3057" fmla="*/ 845324 w 2076801"/>
              <a:gd name="connsiteY3057" fmla="*/ 305416 h 1805510"/>
              <a:gd name="connsiteX3058" fmla="*/ 840240 w 2076801"/>
              <a:gd name="connsiteY3058" fmla="*/ 309140 h 1805510"/>
              <a:gd name="connsiteX3059" fmla="*/ 831158 w 2076801"/>
              <a:gd name="connsiteY3059" fmla="*/ 317037 h 1805510"/>
              <a:gd name="connsiteX3060" fmla="*/ 821158 w 2076801"/>
              <a:gd name="connsiteY3060" fmla="*/ 328208 h 1805510"/>
              <a:gd name="connsiteX3061" fmla="*/ 818642 w 2076801"/>
              <a:gd name="connsiteY3061" fmla="*/ 331398 h 1805510"/>
              <a:gd name="connsiteX3062" fmla="*/ 826798 w 2076801"/>
              <a:gd name="connsiteY3062" fmla="*/ 353793 h 1805510"/>
              <a:gd name="connsiteX3063" fmla="*/ 831215 w 2076801"/>
              <a:gd name="connsiteY3063" fmla="*/ 374103 h 1805510"/>
              <a:gd name="connsiteX3064" fmla="*/ 832715 w 2076801"/>
              <a:gd name="connsiteY3064" fmla="*/ 392270 h 1805510"/>
              <a:gd name="connsiteX3065" fmla="*/ 830215 w 2076801"/>
              <a:gd name="connsiteY3065" fmla="*/ 374329 h 1805510"/>
              <a:gd name="connsiteX3066" fmla="*/ 824798 w 2076801"/>
              <a:gd name="connsiteY3066" fmla="*/ 354809 h 1805510"/>
              <a:gd name="connsiteX3067" fmla="*/ 816035 w 2076801"/>
              <a:gd name="connsiteY3067" fmla="*/ 334704 h 1805510"/>
              <a:gd name="connsiteX3068" fmla="*/ 815908 w 2076801"/>
              <a:gd name="connsiteY3068" fmla="*/ 334865 h 1805510"/>
              <a:gd name="connsiteX3069" fmla="*/ 810909 w 2076801"/>
              <a:gd name="connsiteY3069" fmla="*/ 342425 h 1805510"/>
              <a:gd name="connsiteX3070" fmla="*/ 806909 w 2076801"/>
              <a:gd name="connsiteY3070" fmla="*/ 348971 h 1805510"/>
              <a:gd name="connsiteX3071" fmla="*/ 807409 w 2076801"/>
              <a:gd name="connsiteY3071" fmla="*/ 348745 h 1805510"/>
              <a:gd name="connsiteX3072" fmla="*/ 809159 w 2076801"/>
              <a:gd name="connsiteY3072" fmla="*/ 359238 h 1805510"/>
              <a:gd name="connsiteX3073" fmla="*/ 811825 w 2076801"/>
              <a:gd name="connsiteY3073" fmla="*/ 386658 h 1805510"/>
              <a:gd name="connsiteX3074" fmla="*/ 811981 w 2076801"/>
              <a:gd name="connsiteY3074" fmla="*/ 425502 h 1805510"/>
              <a:gd name="connsiteX3075" fmla="*/ 811025 w 2076801"/>
              <a:gd name="connsiteY3075" fmla="*/ 432899 h 1805510"/>
              <a:gd name="connsiteX3076" fmla="*/ 823465 w 2076801"/>
              <a:gd name="connsiteY3076" fmla="*/ 437970 h 1805510"/>
              <a:gd name="connsiteX3077" fmla="*/ 840631 w 2076801"/>
              <a:gd name="connsiteY3077" fmla="*/ 446770 h 1805510"/>
              <a:gd name="connsiteX3078" fmla="*/ 847029 w 2076801"/>
              <a:gd name="connsiteY3078" fmla="*/ 450696 h 1805510"/>
              <a:gd name="connsiteX3079" fmla="*/ 848990 w 2076801"/>
              <a:gd name="connsiteY3079" fmla="*/ 441044 h 1805510"/>
              <a:gd name="connsiteX3080" fmla="*/ 849240 w 2076801"/>
              <a:gd name="connsiteY3080" fmla="*/ 437998 h 1805510"/>
              <a:gd name="connsiteX3081" fmla="*/ 849407 w 2076801"/>
              <a:gd name="connsiteY3081" fmla="*/ 435516 h 1805510"/>
              <a:gd name="connsiteX3082" fmla="*/ 851073 w 2076801"/>
              <a:gd name="connsiteY3082" fmla="*/ 370748 h 1805510"/>
              <a:gd name="connsiteX3083" fmla="*/ 845324 w 2076801"/>
              <a:gd name="connsiteY3083" fmla="*/ 305416 h 1805510"/>
              <a:gd name="connsiteX3084" fmla="*/ 1366382 w 2076801"/>
              <a:gd name="connsiteY3084" fmla="*/ 303722 h 1805510"/>
              <a:gd name="connsiteX3085" fmla="*/ 1351632 w 2076801"/>
              <a:gd name="connsiteY3085" fmla="*/ 305753 h 1805510"/>
              <a:gd name="connsiteX3086" fmla="*/ 1357049 w 2076801"/>
              <a:gd name="connsiteY3086" fmla="*/ 309251 h 1805510"/>
              <a:gd name="connsiteX3087" fmla="*/ 1369548 w 2076801"/>
              <a:gd name="connsiteY3087" fmla="*/ 316698 h 1805510"/>
              <a:gd name="connsiteX3088" fmla="*/ 1382631 w 2076801"/>
              <a:gd name="connsiteY3088" fmla="*/ 323695 h 1805510"/>
              <a:gd name="connsiteX3089" fmla="*/ 1396214 w 2076801"/>
              <a:gd name="connsiteY3089" fmla="*/ 330127 h 1805510"/>
              <a:gd name="connsiteX3090" fmla="*/ 1410296 w 2076801"/>
              <a:gd name="connsiteY3090" fmla="*/ 337010 h 1805510"/>
              <a:gd name="connsiteX3091" fmla="*/ 1435785 w 2076801"/>
              <a:gd name="connsiteY3091" fmla="*/ 351966 h 1805510"/>
              <a:gd name="connsiteX3092" fmla="*/ 1491003 w 2076801"/>
              <a:gd name="connsiteY3092" fmla="*/ 342921 h 1805510"/>
              <a:gd name="connsiteX3093" fmla="*/ 1497200 w 2076801"/>
              <a:gd name="connsiteY3093" fmla="*/ 341273 h 1805510"/>
              <a:gd name="connsiteX3094" fmla="*/ 1488542 w 2076801"/>
              <a:gd name="connsiteY3094" fmla="*/ 332271 h 1805510"/>
              <a:gd name="connsiteX3095" fmla="*/ 1482793 w 2076801"/>
              <a:gd name="connsiteY3095" fmla="*/ 327531 h 1805510"/>
              <a:gd name="connsiteX3096" fmla="*/ 1476460 w 2076801"/>
              <a:gd name="connsiteY3096" fmla="*/ 323018 h 1805510"/>
              <a:gd name="connsiteX3097" fmla="*/ 1462127 w 2076801"/>
              <a:gd name="connsiteY3097" fmla="*/ 315232 h 1805510"/>
              <a:gd name="connsiteX3098" fmla="*/ 1446128 w 2076801"/>
              <a:gd name="connsiteY3098" fmla="*/ 309251 h 1805510"/>
              <a:gd name="connsiteX3099" fmla="*/ 1429295 w 2076801"/>
              <a:gd name="connsiteY3099" fmla="*/ 305190 h 1805510"/>
              <a:gd name="connsiteX3100" fmla="*/ 1366382 w 2076801"/>
              <a:gd name="connsiteY3100" fmla="*/ 303722 h 1805510"/>
              <a:gd name="connsiteX3101" fmla="*/ 735180 w 2076801"/>
              <a:gd name="connsiteY3101" fmla="*/ 303195 h 1805510"/>
              <a:gd name="connsiteX3102" fmla="*/ 728579 w 2076801"/>
              <a:gd name="connsiteY3102" fmla="*/ 304174 h 1805510"/>
              <a:gd name="connsiteX3103" fmla="*/ 710247 w 2076801"/>
              <a:gd name="connsiteY3103" fmla="*/ 306769 h 1805510"/>
              <a:gd name="connsiteX3104" fmla="*/ 691748 w 2076801"/>
              <a:gd name="connsiteY3104" fmla="*/ 309591 h 1805510"/>
              <a:gd name="connsiteX3105" fmla="*/ 689164 w 2076801"/>
              <a:gd name="connsiteY3105" fmla="*/ 310042 h 1805510"/>
              <a:gd name="connsiteX3106" fmla="*/ 686008 w 2076801"/>
              <a:gd name="connsiteY3106" fmla="*/ 316274 h 1805510"/>
              <a:gd name="connsiteX3107" fmla="*/ 688388 w 2076801"/>
              <a:gd name="connsiteY3107" fmla="*/ 319829 h 1805510"/>
              <a:gd name="connsiteX3108" fmla="*/ 692555 w 2076801"/>
              <a:gd name="connsiteY3108" fmla="*/ 326939 h 1805510"/>
              <a:gd name="connsiteX3109" fmla="*/ 698971 w 2076801"/>
              <a:gd name="connsiteY3109" fmla="*/ 340252 h 1805510"/>
              <a:gd name="connsiteX3110" fmla="*/ 702971 w 2076801"/>
              <a:gd name="connsiteY3110" fmla="*/ 351199 h 1805510"/>
              <a:gd name="connsiteX3111" fmla="*/ 705887 w 2076801"/>
              <a:gd name="connsiteY3111" fmla="*/ 361015 h 1805510"/>
              <a:gd name="connsiteX3112" fmla="*/ 702554 w 2076801"/>
              <a:gd name="connsiteY3112" fmla="*/ 351423 h 1805510"/>
              <a:gd name="connsiteX3113" fmla="*/ 698054 w 2076801"/>
              <a:gd name="connsiteY3113" fmla="*/ 340929 h 1805510"/>
              <a:gd name="connsiteX3114" fmla="*/ 691138 w 2076801"/>
              <a:gd name="connsiteY3114" fmla="*/ 328405 h 1805510"/>
              <a:gd name="connsiteX3115" fmla="*/ 686722 w 2076801"/>
              <a:gd name="connsiteY3115" fmla="*/ 321747 h 1805510"/>
              <a:gd name="connsiteX3116" fmla="*/ 684613 w 2076801"/>
              <a:gd name="connsiteY3116" fmla="*/ 319031 h 1805510"/>
              <a:gd name="connsiteX3117" fmla="*/ 674082 w 2076801"/>
              <a:gd name="connsiteY3117" fmla="*/ 339831 h 1805510"/>
              <a:gd name="connsiteX3118" fmla="*/ 667749 w 2076801"/>
              <a:gd name="connsiteY3118" fmla="*/ 353484 h 1805510"/>
              <a:gd name="connsiteX3119" fmla="*/ 675332 w 2076801"/>
              <a:gd name="connsiteY3119" fmla="*/ 364654 h 1805510"/>
              <a:gd name="connsiteX3120" fmla="*/ 688435 w 2076801"/>
              <a:gd name="connsiteY3120" fmla="*/ 387137 h 1805510"/>
              <a:gd name="connsiteX3121" fmla="*/ 690737 w 2076801"/>
              <a:gd name="connsiteY3121" fmla="*/ 392280 h 1805510"/>
              <a:gd name="connsiteX3122" fmla="*/ 694971 w 2076801"/>
              <a:gd name="connsiteY3122" fmla="*/ 392158 h 1805510"/>
              <a:gd name="connsiteX3123" fmla="*/ 703971 w 2076801"/>
              <a:gd name="connsiteY3123" fmla="*/ 391593 h 1805510"/>
              <a:gd name="connsiteX3124" fmla="*/ 711804 w 2076801"/>
              <a:gd name="connsiteY3124" fmla="*/ 391142 h 1805510"/>
              <a:gd name="connsiteX3125" fmla="*/ 703971 w 2076801"/>
              <a:gd name="connsiteY3125" fmla="*/ 392270 h 1805510"/>
              <a:gd name="connsiteX3126" fmla="*/ 694971 w 2076801"/>
              <a:gd name="connsiteY3126" fmla="*/ 393512 h 1805510"/>
              <a:gd name="connsiteX3127" fmla="*/ 691470 w 2076801"/>
              <a:gd name="connsiteY3127" fmla="*/ 393918 h 1805510"/>
              <a:gd name="connsiteX3128" fmla="*/ 702664 w 2076801"/>
              <a:gd name="connsiteY3128" fmla="*/ 418929 h 1805510"/>
              <a:gd name="connsiteX3129" fmla="*/ 702703 w 2076801"/>
              <a:gd name="connsiteY3129" fmla="*/ 419076 h 1805510"/>
              <a:gd name="connsiteX3130" fmla="*/ 716720 w 2076801"/>
              <a:gd name="connsiteY3130" fmla="*/ 417658 h 1805510"/>
              <a:gd name="connsiteX3131" fmla="*/ 729053 w 2076801"/>
              <a:gd name="connsiteY3131" fmla="*/ 417320 h 1805510"/>
              <a:gd name="connsiteX3132" fmla="*/ 734220 w 2076801"/>
              <a:gd name="connsiteY3132" fmla="*/ 417492 h 1805510"/>
              <a:gd name="connsiteX3133" fmla="*/ 734412 w 2076801"/>
              <a:gd name="connsiteY3133" fmla="*/ 412046 h 1805510"/>
              <a:gd name="connsiteX3134" fmla="*/ 734746 w 2076801"/>
              <a:gd name="connsiteY3134" fmla="*/ 403922 h 1805510"/>
              <a:gd name="connsiteX3135" fmla="*/ 736246 w 2076801"/>
              <a:gd name="connsiteY3135" fmla="*/ 393541 h 1805510"/>
              <a:gd name="connsiteX3136" fmla="*/ 737162 w 2076801"/>
              <a:gd name="connsiteY3136" fmla="*/ 387560 h 1805510"/>
              <a:gd name="connsiteX3137" fmla="*/ 738912 w 2076801"/>
              <a:gd name="connsiteY3137" fmla="*/ 381467 h 1805510"/>
              <a:gd name="connsiteX3138" fmla="*/ 740745 w 2076801"/>
              <a:gd name="connsiteY3138" fmla="*/ 374922 h 1805510"/>
              <a:gd name="connsiteX3139" fmla="*/ 743328 w 2076801"/>
              <a:gd name="connsiteY3139" fmla="*/ 368604 h 1805510"/>
              <a:gd name="connsiteX3140" fmla="*/ 746162 w 2076801"/>
              <a:gd name="connsiteY3140" fmla="*/ 362058 h 1805510"/>
              <a:gd name="connsiteX3141" fmla="*/ 748542 w 2076801"/>
              <a:gd name="connsiteY3141" fmla="*/ 357916 h 1805510"/>
              <a:gd name="connsiteX3142" fmla="*/ 748385 w 2076801"/>
              <a:gd name="connsiteY3142" fmla="*/ 351762 h 1805510"/>
              <a:gd name="connsiteX3143" fmla="*/ 746885 w 2076801"/>
              <a:gd name="connsiteY3143" fmla="*/ 340252 h 1805510"/>
              <a:gd name="connsiteX3144" fmla="*/ 743969 w 2076801"/>
              <a:gd name="connsiteY3144" fmla="*/ 327840 h 1805510"/>
              <a:gd name="connsiteX3145" fmla="*/ 739886 w 2076801"/>
              <a:gd name="connsiteY3145" fmla="*/ 315090 h 1805510"/>
              <a:gd name="connsiteX3146" fmla="*/ 1430295 w 2076801"/>
              <a:gd name="connsiteY3146" fmla="*/ 297742 h 1805510"/>
              <a:gd name="connsiteX3147" fmla="*/ 1447294 w 2076801"/>
              <a:gd name="connsiteY3147" fmla="*/ 303271 h 1805510"/>
              <a:gd name="connsiteX3148" fmla="*/ 1463377 w 2076801"/>
              <a:gd name="connsiteY3148" fmla="*/ 310719 h 1805510"/>
              <a:gd name="connsiteX3149" fmla="*/ 1477710 w 2076801"/>
              <a:gd name="connsiteY3149" fmla="*/ 319971 h 1805510"/>
              <a:gd name="connsiteX3150" fmla="*/ 1484043 w 2076801"/>
              <a:gd name="connsiteY3150" fmla="*/ 325049 h 1805510"/>
              <a:gd name="connsiteX3151" fmla="*/ 1489626 w 2076801"/>
              <a:gd name="connsiteY3151" fmla="*/ 330352 h 1805510"/>
              <a:gd name="connsiteX3152" fmla="*/ 1498580 w 2076801"/>
              <a:gd name="connsiteY3152" fmla="*/ 340906 h 1805510"/>
              <a:gd name="connsiteX3153" fmla="*/ 1505002 w 2076801"/>
              <a:gd name="connsiteY3153" fmla="*/ 339197 h 1805510"/>
              <a:gd name="connsiteX3154" fmla="*/ 1518418 w 2076801"/>
              <a:gd name="connsiteY3154" fmla="*/ 333895 h 1805510"/>
              <a:gd name="connsiteX3155" fmla="*/ 1531468 w 2076801"/>
              <a:gd name="connsiteY3155" fmla="*/ 328830 h 1805510"/>
              <a:gd name="connsiteX3156" fmla="*/ 1525874 w 2076801"/>
              <a:gd name="connsiteY3156" fmla="*/ 324034 h 1805510"/>
              <a:gd name="connsiteX3157" fmla="*/ 1510041 w 2076801"/>
              <a:gd name="connsiteY3157" fmla="*/ 315232 h 1805510"/>
              <a:gd name="connsiteX3158" fmla="*/ 1493042 w 2076801"/>
              <a:gd name="connsiteY3158" fmla="*/ 308349 h 1805510"/>
              <a:gd name="connsiteX3159" fmla="*/ 1430295 w 2076801"/>
              <a:gd name="connsiteY3159" fmla="*/ 297742 h 1805510"/>
              <a:gd name="connsiteX3160" fmla="*/ 580584 w 2076801"/>
              <a:gd name="connsiteY3160" fmla="*/ 297670 h 1805510"/>
              <a:gd name="connsiteX3161" fmla="*/ 581060 w 2076801"/>
              <a:gd name="connsiteY3161" fmla="*/ 305725 h 1805510"/>
              <a:gd name="connsiteX3162" fmla="*/ 581333 w 2076801"/>
              <a:gd name="connsiteY3162" fmla="*/ 307982 h 1805510"/>
              <a:gd name="connsiteX3163" fmla="*/ 592086 w 2076801"/>
              <a:gd name="connsiteY3163" fmla="*/ 302289 h 1805510"/>
              <a:gd name="connsiteX3164" fmla="*/ 590199 w 2076801"/>
              <a:gd name="connsiteY3164" fmla="*/ 300871 h 1805510"/>
              <a:gd name="connsiteX3165" fmla="*/ 787076 w 2076801"/>
              <a:gd name="connsiteY3165" fmla="*/ 294360 h 1805510"/>
              <a:gd name="connsiteX3166" fmla="*/ 765077 w 2076801"/>
              <a:gd name="connsiteY3166" fmla="*/ 298758 h 1805510"/>
              <a:gd name="connsiteX3167" fmla="*/ 740626 w 2076801"/>
              <a:gd name="connsiteY3167" fmla="*/ 302387 h 1805510"/>
              <a:gd name="connsiteX3168" fmla="*/ 741552 w 2076801"/>
              <a:gd name="connsiteY3168" fmla="*/ 305387 h 1805510"/>
              <a:gd name="connsiteX3169" fmla="*/ 751010 w 2076801"/>
              <a:gd name="connsiteY3169" fmla="*/ 315725 h 1805510"/>
              <a:gd name="connsiteX3170" fmla="*/ 766038 w 2076801"/>
              <a:gd name="connsiteY3170" fmla="*/ 335269 h 1805510"/>
              <a:gd name="connsiteX3171" fmla="*/ 766827 w 2076801"/>
              <a:gd name="connsiteY3171" fmla="*/ 334414 h 1805510"/>
              <a:gd name="connsiteX3172" fmla="*/ 776577 w 2076801"/>
              <a:gd name="connsiteY3172" fmla="*/ 326403 h 1805510"/>
              <a:gd name="connsiteX3173" fmla="*/ 786160 w 2076801"/>
              <a:gd name="connsiteY3173" fmla="*/ 320084 h 1805510"/>
              <a:gd name="connsiteX3174" fmla="*/ 795076 w 2076801"/>
              <a:gd name="connsiteY3174" fmla="*/ 315346 h 1805510"/>
              <a:gd name="connsiteX3175" fmla="*/ 802531 w 2076801"/>
              <a:gd name="connsiteY3175" fmla="*/ 312487 h 1805510"/>
              <a:gd name="connsiteX3176" fmla="*/ 799299 w 2076801"/>
              <a:gd name="connsiteY3176" fmla="*/ 307981 h 1805510"/>
              <a:gd name="connsiteX3177" fmla="*/ 789633 w 2076801"/>
              <a:gd name="connsiteY3177" fmla="*/ 296811 h 1805510"/>
              <a:gd name="connsiteX3178" fmla="*/ 547171 w 2076801"/>
              <a:gd name="connsiteY3178" fmla="*/ 289956 h 1805510"/>
              <a:gd name="connsiteX3179" fmla="*/ 534672 w 2076801"/>
              <a:gd name="connsiteY3179" fmla="*/ 295711 h 1805510"/>
              <a:gd name="connsiteX3180" fmla="*/ 518497 w 2076801"/>
              <a:gd name="connsiteY3180" fmla="*/ 304381 h 1805510"/>
              <a:gd name="connsiteX3181" fmla="*/ 518563 w 2076801"/>
              <a:gd name="connsiteY3181" fmla="*/ 310463 h 1805510"/>
              <a:gd name="connsiteX3182" fmla="*/ 520146 w 2076801"/>
              <a:gd name="connsiteY3182" fmla="*/ 337545 h 1805510"/>
              <a:gd name="connsiteX3183" fmla="*/ 521591 w 2076801"/>
              <a:gd name="connsiteY3183" fmla="*/ 349941 h 1805510"/>
              <a:gd name="connsiteX3184" fmla="*/ 572105 w 2076801"/>
              <a:gd name="connsiteY3184" fmla="*/ 312998 h 1805510"/>
              <a:gd name="connsiteX3185" fmla="*/ 571227 w 2076801"/>
              <a:gd name="connsiteY3185" fmla="*/ 307869 h 1805510"/>
              <a:gd name="connsiteX3186" fmla="*/ 569894 w 2076801"/>
              <a:gd name="connsiteY3186" fmla="*/ 294892 h 1805510"/>
              <a:gd name="connsiteX3187" fmla="*/ 569882 w 2076801"/>
              <a:gd name="connsiteY3187" fmla="*/ 294412 h 1805510"/>
              <a:gd name="connsiteX3188" fmla="*/ 557671 w 2076801"/>
              <a:gd name="connsiteY3188" fmla="*/ 291536 h 1805510"/>
              <a:gd name="connsiteX3189" fmla="*/ 547171 w 2076801"/>
              <a:gd name="connsiteY3189" fmla="*/ 289956 h 1805510"/>
              <a:gd name="connsiteX3190" fmla="*/ 525506 w 2076801"/>
              <a:gd name="connsiteY3190" fmla="*/ 288715 h 1805510"/>
              <a:gd name="connsiteX3191" fmla="*/ 518327 w 2076801"/>
              <a:gd name="connsiteY3191" fmla="*/ 288818 h 1805510"/>
              <a:gd name="connsiteX3192" fmla="*/ 518433 w 2076801"/>
              <a:gd name="connsiteY3192" fmla="*/ 298545 h 1805510"/>
              <a:gd name="connsiteX3193" fmla="*/ 532922 w 2076801"/>
              <a:gd name="connsiteY3193" fmla="*/ 289844 h 1805510"/>
              <a:gd name="connsiteX3194" fmla="*/ 534589 w 2076801"/>
              <a:gd name="connsiteY3194" fmla="*/ 288941 h 1805510"/>
              <a:gd name="connsiteX3195" fmla="*/ 525506 w 2076801"/>
              <a:gd name="connsiteY3195" fmla="*/ 288715 h 1805510"/>
              <a:gd name="connsiteX3196" fmla="*/ 831658 w 2076801"/>
              <a:gd name="connsiteY3196" fmla="*/ 283526 h 1805510"/>
              <a:gd name="connsiteX3197" fmla="*/ 800076 w 2076801"/>
              <a:gd name="connsiteY3197" fmla="*/ 291761 h 1805510"/>
              <a:gd name="connsiteX3198" fmla="*/ 795377 w 2076801"/>
              <a:gd name="connsiteY3198" fmla="*/ 292701 h 1805510"/>
              <a:gd name="connsiteX3199" fmla="*/ 803133 w 2076801"/>
              <a:gd name="connsiteY3199" fmla="*/ 303017 h 1805510"/>
              <a:gd name="connsiteX3200" fmla="*/ 807779 w 2076801"/>
              <a:gd name="connsiteY3200" fmla="*/ 310475 h 1805510"/>
              <a:gd name="connsiteX3201" fmla="*/ 808909 w 2076801"/>
              <a:gd name="connsiteY3201" fmla="*/ 310042 h 1805510"/>
              <a:gd name="connsiteX3202" fmla="*/ 810242 w 2076801"/>
              <a:gd name="connsiteY3202" fmla="*/ 309703 h 1805510"/>
              <a:gd name="connsiteX3203" fmla="*/ 819241 w 2076801"/>
              <a:gd name="connsiteY3203" fmla="*/ 297065 h 1805510"/>
              <a:gd name="connsiteX3204" fmla="*/ 829074 w 2076801"/>
              <a:gd name="connsiteY3204" fmla="*/ 286008 h 1805510"/>
              <a:gd name="connsiteX3205" fmla="*/ 831658 w 2076801"/>
              <a:gd name="connsiteY3205" fmla="*/ 283526 h 1805510"/>
              <a:gd name="connsiteX3206" fmla="*/ 944626 w 2076801"/>
              <a:gd name="connsiteY3206" fmla="*/ 276838 h 1805510"/>
              <a:gd name="connsiteX3207" fmla="*/ 948709 w 2076801"/>
              <a:gd name="connsiteY3207" fmla="*/ 286091 h 1805510"/>
              <a:gd name="connsiteX3208" fmla="*/ 951300 w 2076801"/>
              <a:gd name="connsiteY3208" fmla="*/ 292574 h 1805510"/>
              <a:gd name="connsiteX3209" fmla="*/ 953176 w 2076801"/>
              <a:gd name="connsiteY3209" fmla="*/ 282457 h 1805510"/>
              <a:gd name="connsiteX3210" fmla="*/ 945376 w 2076801"/>
              <a:gd name="connsiteY3210" fmla="*/ 277403 h 1805510"/>
              <a:gd name="connsiteX3211" fmla="*/ 944626 w 2076801"/>
              <a:gd name="connsiteY3211" fmla="*/ 276838 h 1805510"/>
              <a:gd name="connsiteX3212" fmla="*/ 0 w 2076801"/>
              <a:gd name="connsiteY3212" fmla="*/ 276275 h 1805510"/>
              <a:gd name="connsiteX3213" fmla="*/ 9026 w 2076801"/>
              <a:gd name="connsiteY3213" fmla="*/ 291761 h 1805510"/>
              <a:gd name="connsiteX3214" fmla="*/ 23254 w 2076801"/>
              <a:gd name="connsiteY3214" fmla="*/ 323553 h 1805510"/>
              <a:gd name="connsiteX3215" fmla="*/ 34337 w 2076801"/>
              <a:gd name="connsiteY3215" fmla="*/ 365415 h 1805510"/>
              <a:gd name="connsiteX3216" fmla="*/ 36003 w 2076801"/>
              <a:gd name="connsiteY3216" fmla="*/ 403103 h 1805510"/>
              <a:gd name="connsiteX3217" fmla="*/ 36670 w 2076801"/>
              <a:gd name="connsiteY3217" fmla="*/ 420592 h 1805510"/>
              <a:gd name="connsiteX3218" fmla="*/ 41586 w 2076801"/>
              <a:gd name="connsiteY3218" fmla="*/ 464712 h 1805510"/>
              <a:gd name="connsiteX3219" fmla="*/ 46419 w 2076801"/>
              <a:gd name="connsiteY3219" fmla="*/ 487617 h 1805510"/>
              <a:gd name="connsiteX3220" fmla="*/ 49336 w 2076801"/>
              <a:gd name="connsiteY3220" fmla="*/ 497886 h 1805510"/>
              <a:gd name="connsiteX3221" fmla="*/ 52336 w 2076801"/>
              <a:gd name="connsiteY3221" fmla="*/ 506913 h 1805510"/>
              <a:gd name="connsiteX3222" fmla="*/ 55252 w 2076801"/>
              <a:gd name="connsiteY3222" fmla="*/ 514246 h 1805510"/>
              <a:gd name="connsiteX3223" fmla="*/ 57752 w 2076801"/>
              <a:gd name="connsiteY3223" fmla="*/ 519663 h 1805510"/>
              <a:gd name="connsiteX3224" fmla="*/ 60085 w 2076801"/>
              <a:gd name="connsiteY3224" fmla="*/ 524402 h 1805510"/>
              <a:gd name="connsiteX3225" fmla="*/ 57586 w 2076801"/>
              <a:gd name="connsiteY3225" fmla="*/ 519888 h 1805510"/>
              <a:gd name="connsiteX3226" fmla="*/ 54836 w 2076801"/>
              <a:gd name="connsiteY3226" fmla="*/ 514585 h 1805510"/>
              <a:gd name="connsiteX3227" fmla="*/ 51586 w 2076801"/>
              <a:gd name="connsiteY3227" fmla="*/ 507476 h 1805510"/>
              <a:gd name="connsiteX3228" fmla="*/ 48169 w 2076801"/>
              <a:gd name="connsiteY3228" fmla="*/ 498676 h 1805510"/>
              <a:gd name="connsiteX3229" fmla="*/ 44836 w 2076801"/>
              <a:gd name="connsiteY3229" fmla="*/ 488520 h 1805510"/>
              <a:gd name="connsiteX3230" fmla="*/ 38920 w 2076801"/>
              <a:gd name="connsiteY3230" fmla="*/ 465726 h 1805510"/>
              <a:gd name="connsiteX3231" fmla="*/ 32503 w 2076801"/>
              <a:gd name="connsiteY3231" fmla="*/ 425895 h 1805510"/>
              <a:gd name="connsiteX3232" fmla="*/ 17671 w 2076801"/>
              <a:gd name="connsiteY3232" fmla="*/ 463809 h 1805510"/>
              <a:gd name="connsiteX3233" fmla="*/ 11088 w 2076801"/>
              <a:gd name="connsiteY3233" fmla="*/ 474077 h 1805510"/>
              <a:gd name="connsiteX3234" fmla="*/ 4338 w 2076801"/>
              <a:gd name="connsiteY3234" fmla="*/ 483329 h 1805510"/>
              <a:gd name="connsiteX3235" fmla="*/ 0 w 2076801"/>
              <a:gd name="connsiteY3235" fmla="*/ 488731 h 1805510"/>
              <a:gd name="connsiteX3236" fmla="*/ 0 w 2076801"/>
              <a:gd name="connsiteY3236" fmla="*/ 473624 h 1805510"/>
              <a:gd name="connsiteX3237" fmla="*/ 4755 w 2076801"/>
              <a:gd name="connsiteY3237" fmla="*/ 466517 h 1805510"/>
              <a:gd name="connsiteX3238" fmla="*/ 10338 w 2076801"/>
              <a:gd name="connsiteY3238" fmla="*/ 456926 h 1805510"/>
              <a:gd name="connsiteX3239" fmla="*/ 24004 w 2076801"/>
              <a:gd name="connsiteY3239" fmla="*/ 414048 h 1805510"/>
              <a:gd name="connsiteX3240" fmla="*/ 22337 w 2076801"/>
              <a:gd name="connsiteY3240" fmla="*/ 370718 h 1805510"/>
              <a:gd name="connsiteX3241" fmla="*/ 19587 w 2076801"/>
              <a:gd name="connsiteY3241" fmla="*/ 358419 h 1805510"/>
              <a:gd name="connsiteX3242" fmla="*/ 11588 w 2076801"/>
              <a:gd name="connsiteY3242" fmla="*/ 373652 h 1805510"/>
              <a:gd name="connsiteX3243" fmla="*/ 0 w 2076801"/>
              <a:gd name="connsiteY3243" fmla="*/ 400920 h 1805510"/>
              <a:gd name="connsiteX3244" fmla="*/ 0 w 2076801"/>
              <a:gd name="connsiteY3244" fmla="*/ 373175 h 1805510"/>
              <a:gd name="connsiteX3245" fmla="*/ 2755 w 2076801"/>
              <a:gd name="connsiteY3245" fmla="*/ 365528 h 1805510"/>
              <a:gd name="connsiteX3246" fmla="*/ 12754 w 2076801"/>
              <a:gd name="connsiteY3246" fmla="*/ 343751 h 1805510"/>
              <a:gd name="connsiteX3247" fmla="*/ 14004 w 2076801"/>
              <a:gd name="connsiteY3247" fmla="*/ 341381 h 1805510"/>
              <a:gd name="connsiteX3248" fmla="*/ 10671 w 2076801"/>
              <a:gd name="connsiteY3248" fmla="*/ 332467 h 1805510"/>
              <a:gd name="connsiteX3249" fmla="*/ 0 w 2076801"/>
              <a:gd name="connsiteY3249" fmla="*/ 310700 h 1805510"/>
              <a:gd name="connsiteX3250" fmla="*/ 579310 w 2076801"/>
              <a:gd name="connsiteY3250" fmla="*/ 274921 h 1805510"/>
              <a:gd name="connsiteX3251" fmla="*/ 572477 w 2076801"/>
              <a:gd name="connsiteY3251" fmla="*/ 275372 h 1805510"/>
              <a:gd name="connsiteX3252" fmla="*/ 580283 w 2076801"/>
              <a:gd name="connsiteY3252" fmla="*/ 281362 h 1805510"/>
              <a:gd name="connsiteX3253" fmla="*/ 603002 w 2076801"/>
              <a:gd name="connsiteY3253" fmla="*/ 286232 h 1805510"/>
              <a:gd name="connsiteX3254" fmla="*/ 617418 w 2076801"/>
              <a:gd name="connsiteY3254" fmla="*/ 290972 h 1805510"/>
              <a:gd name="connsiteX3255" fmla="*/ 636291 w 2076801"/>
              <a:gd name="connsiteY3255" fmla="*/ 283680 h 1805510"/>
              <a:gd name="connsiteX3256" fmla="*/ 607850 w 2076801"/>
              <a:gd name="connsiteY3256" fmla="*/ 276218 h 1805510"/>
              <a:gd name="connsiteX3257" fmla="*/ 579310 w 2076801"/>
              <a:gd name="connsiteY3257" fmla="*/ 274921 h 1805510"/>
              <a:gd name="connsiteX3258" fmla="*/ 1125560 w 2076801"/>
              <a:gd name="connsiteY3258" fmla="*/ 273144 h 1805510"/>
              <a:gd name="connsiteX3259" fmla="*/ 1114311 w 2076801"/>
              <a:gd name="connsiteY3259" fmla="*/ 287700 h 1805510"/>
              <a:gd name="connsiteX3260" fmla="*/ 1078213 w 2076801"/>
              <a:gd name="connsiteY3260" fmla="*/ 352087 h 1805510"/>
              <a:gd name="connsiteX3261" fmla="*/ 1084702 w 2076801"/>
              <a:gd name="connsiteY3261" fmla="*/ 360676 h 1805510"/>
              <a:gd name="connsiteX3262" fmla="*/ 1087285 w 2076801"/>
              <a:gd name="connsiteY3262" fmla="*/ 364400 h 1805510"/>
              <a:gd name="connsiteX3263" fmla="*/ 1089369 w 2076801"/>
              <a:gd name="connsiteY3263" fmla="*/ 368575 h 1805510"/>
              <a:gd name="connsiteX3264" fmla="*/ 1093535 w 2076801"/>
              <a:gd name="connsiteY3264" fmla="*/ 376587 h 1805510"/>
              <a:gd name="connsiteX3265" fmla="*/ 1095007 w 2076801"/>
              <a:gd name="connsiteY3265" fmla="*/ 380465 h 1805510"/>
              <a:gd name="connsiteX3266" fmla="*/ 1133353 w 2076801"/>
              <a:gd name="connsiteY3266" fmla="*/ 366617 h 1805510"/>
              <a:gd name="connsiteX3267" fmla="*/ 1172161 w 2076801"/>
              <a:gd name="connsiteY3267" fmla="*/ 356620 h 1805510"/>
              <a:gd name="connsiteX3268" fmla="*/ 1164141 w 2076801"/>
              <a:gd name="connsiteY3268" fmla="*/ 352468 h 1805510"/>
              <a:gd name="connsiteX3269" fmla="*/ 1138393 w 2076801"/>
              <a:gd name="connsiteY3269" fmla="*/ 328773 h 1805510"/>
              <a:gd name="connsiteX3270" fmla="*/ 1129226 w 2076801"/>
              <a:gd name="connsiteY3270" fmla="*/ 310042 h 1805510"/>
              <a:gd name="connsiteX3271" fmla="*/ 1125227 w 2076801"/>
              <a:gd name="connsiteY3271" fmla="*/ 288490 h 1805510"/>
              <a:gd name="connsiteX3272" fmla="*/ 1125560 w 2076801"/>
              <a:gd name="connsiteY3272" fmla="*/ 273144 h 1805510"/>
              <a:gd name="connsiteX3273" fmla="*/ 519063 w 2076801"/>
              <a:gd name="connsiteY3273" fmla="*/ 268827 h 1805510"/>
              <a:gd name="connsiteX3274" fmla="*/ 518980 w 2076801"/>
              <a:gd name="connsiteY3274" fmla="*/ 270069 h 1805510"/>
              <a:gd name="connsiteX3275" fmla="*/ 518583 w 2076801"/>
              <a:gd name="connsiteY3275" fmla="*/ 280484 h 1805510"/>
              <a:gd name="connsiteX3276" fmla="*/ 525089 w 2076801"/>
              <a:gd name="connsiteY3276" fmla="*/ 279576 h 1805510"/>
              <a:gd name="connsiteX3277" fmla="*/ 541755 w 2076801"/>
              <a:gd name="connsiteY3277" fmla="*/ 278222 h 1805510"/>
              <a:gd name="connsiteX3278" fmla="*/ 547747 w 2076801"/>
              <a:gd name="connsiteY3278" fmla="*/ 278303 h 1805510"/>
              <a:gd name="connsiteX3279" fmla="*/ 538562 w 2076801"/>
              <a:gd name="connsiteY3279" fmla="*/ 274807 h 1805510"/>
              <a:gd name="connsiteX3280" fmla="*/ 519063 w 2076801"/>
              <a:gd name="connsiteY3280" fmla="*/ 268827 h 1805510"/>
              <a:gd name="connsiteX3281" fmla="*/ 1539873 w 2076801"/>
              <a:gd name="connsiteY3281" fmla="*/ 266036 h 1805510"/>
              <a:gd name="connsiteX3282" fmla="*/ 1540206 w 2076801"/>
              <a:gd name="connsiteY3282" fmla="*/ 266599 h 1805510"/>
              <a:gd name="connsiteX3283" fmla="*/ 1568754 w 2076801"/>
              <a:gd name="connsiteY3283" fmla="*/ 306947 h 1805510"/>
              <a:gd name="connsiteX3284" fmla="*/ 1577248 w 2076801"/>
              <a:gd name="connsiteY3284" fmla="*/ 301059 h 1805510"/>
              <a:gd name="connsiteX3285" fmla="*/ 1586831 w 2076801"/>
              <a:gd name="connsiteY3285" fmla="*/ 292822 h 1805510"/>
              <a:gd name="connsiteX3286" fmla="*/ 1594313 w 2076801"/>
              <a:gd name="connsiteY3286" fmla="*/ 286283 h 1805510"/>
              <a:gd name="connsiteX3287" fmla="*/ 1566289 w 2076801"/>
              <a:gd name="connsiteY3287" fmla="*/ 274498 h 1805510"/>
              <a:gd name="connsiteX3288" fmla="*/ 1539873 w 2076801"/>
              <a:gd name="connsiteY3288" fmla="*/ 266036 h 1805510"/>
              <a:gd name="connsiteX3289" fmla="*/ 649807 w 2076801"/>
              <a:gd name="connsiteY3289" fmla="*/ 264540 h 1805510"/>
              <a:gd name="connsiteX3290" fmla="*/ 640974 w 2076801"/>
              <a:gd name="connsiteY3290" fmla="*/ 264877 h 1805510"/>
              <a:gd name="connsiteX3291" fmla="*/ 632474 w 2076801"/>
              <a:gd name="connsiteY3291" fmla="*/ 265894 h 1805510"/>
              <a:gd name="connsiteX3292" fmla="*/ 619308 w 2076801"/>
              <a:gd name="connsiteY3292" fmla="*/ 268489 h 1805510"/>
              <a:gd name="connsiteX3293" fmla="*/ 641807 w 2076801"/>
              <a:gd name="connsiteY3293" fmla="*/ 277289 h 1805510"/>
              <a:gd name="connsiteX3294" fmla="*/ 646086 w 2076801"/>
              <a:gd name="connsiteY3294" fmla="*/ 279895 h 1805510"/>
              <a:gd name="connsiteX3295" fmla="*/ 648666 w 2076801"/>
              <a:gd name="connsiteY3295" fmla="*/ 278899 h 1805510"/>
              <a:gd name="connsiteX3296" fmla="*/ 667916 w 2076801"/>
              <a:gd name="connsiteY3296" fmla="*/ 272805 h 1805510"/>
              <a:gd name="connsiteX3297" fmla="*/ 678379 w 2076801"/>
              <a:gd name="connsiteY3297" fmla="*/ 269935 h 1805510"/>
              <a:gd name="connsiteX3298" fmla="*/ 674972 w 2076801"/>
              <a:gd name="connsiteY3298" fmla="*/ 268601 h 1805510"/>
              <a:gd name="connsiteX3299" fmla="*/ 667139 w 2076801"/>
              <a:gd name="connsiteY3299" fmla="*/ 266457 h 1805510"/>
              <a:gd name="connsiteX3300" fmla="*/ 658640 w 2076801"/>
              <a:gd name="connsiteY3300" fmla="*/ 265103 h 1805510"/>
              <a:gd name="connsiteX3301" fmla="*/ 649807 w 2076801"/>
              <a:gd name="connsiteY3301" fmla="*/ 264540 h 1805510"/>
              <a:gd name="connsiteX3302" fmla="*/ 719137 w 2076801"/>
              <a:gd name="connsiteY3302" fmla="*/ 252804 h 1805510"/>
              <a:gd name="connsiteX3303" fmla="*/ 722402 w 2076801"/>
              <a:gd name="connsiteY3303" fmla="*/ 259383 h 1805510"/>
              <a:gd name="connsiteX3304" fmla="*/ 724413 w 2076801"/>
              <a:gd name="connsiteY3304" fmla="*/ 258927 h 1805510"/>
              <a:gd name="connsiteX3305" fmla="*/ 730542 w 2076801"/>
              <a:gd name="connsiteY3305" fmla="*/ 257508 h 1805510"/>
              <a:gd name="connsiteX3306" fmla="*/ 727303 w 2076801"/>
              <a:gd name="connsiteY3306" fmla="*/ 255965 h 1805510"/>
              <a:gd name="connsiteX3307" fmla="*/ 719137 w 2076801"/>
              <a:gd name="connsiteY3307" fmla="*/ 252804 h 1805510"/>
              <a:gd name="connsiteX3308" fmla="*/ 910408 w 2076801"/>
              <a:gd name="connsiteY3308" fmla="*/ 248827 h 1805510"/>
              <a:gd name="connsiteX3309" fmla="*/ 882238 w 2076801"/>
              <a:gd name="connsiteY3309" fmla="*/ 262801 h 1805510"/>
              <a:gd name="connsiteX3310" fmla="*/ 887379 w 2076801"/>
              <a:gd name="connsiteY3310" fmla="*/ 271309 h 1805510"/>
              <a:gd name="connsiteX3311" fmla="*/ 891962 w 2076801"/>
              <a:gd name="connsiteY3311" fmla="*/ 280562 h 1805510"/>
              <a:gd name="connsiteX3312" fmla="*/ 887212 w 2076801"/>
              <a:gd name="connsiteY3312" fmla="*/ 271535 h 1805510"/>
              <a:gd name="connsiteX3313" fmla="*/ 881751 w 2076801"/>
              <a:gd name="connsiteY3313" fmla="*/ 263042 h 1805510"/>
              <a:gd name="connsiteX3314" fmla="*/ 867073 w 2076801"/>
              <a:gd name="connsiteY3314" fmla="*/ 270323 h 1805510"/>
              <a:gd name="connsiteX3315" fmla="*/ 874739 w 2076801"/>
              <a:gd name="connsiteY3315" fmla="*/ 368716 h 1805510"/>
              <a:gd name="connsiteX3316" fmla="*/ 871489 w 2076801"/>
              <a:gd name="connsiteY3316" fmla="*/ 433597 h 1805510"/>
              <a:gd name="connsiteX3317" fmla="*/ 872572 w 2076801"/>
              <a:gd name="connsiteY3317" fmla="*/ 440594 h 1805510"/>
              <a:gd name="connsiteX3318" fmla="*/ 875735 w 2076801"/>
              <a:gd name="connsiteY3318" fmla="*/ 470489 h 1805510"/>
              <a:gd name="connsiteX3319" fmla="*/ 904878 w 2076801"/>
              <a:gd name="connsiteY3319" fmla="*/ 496192 h 1805510"/>
              <a:gd name="connsiteX3320" fmla="*/ 933626 w 2076801"/>
              <a:gd name="connsiteY3320" fmla="*/ 522710 h 1805510"/>
              <a:gd name="connsiteX3321" fmla="*/ 937206 w 2076801"/>
              <a:gd name="connsiteY3321" fmla="*/ 525516 h 1805510"/>
              <a:gd name="connsiteX3322" fmla="*/ 934486 w 2076801"/>
              <a:gd name="connsiteY3322" fmla="*/ 509989 h 1805510"/>
              <a:gd name="connsiteX3323" fmla="*/ 934819 w 2076801"/>
              <a:gd name="connsiteY3323" fmla="*/ 381467 h 1805510"/>
              <a:gd name="connsiteX3324" fmla="*/ 949689 w 2076801"/>
              <a:gd name="connsiteY3324" fmla="*/ 301262 h 1805510"/>
              <a:gd name="connsiteX3325" fmla="*/ 949626 w 2076801"/>
              <a:gd name="connsiteY3325" fmla="*/ 301098 h 1805510"/>
              <a:gd name="connsiteX3326" fmla="*/ 946709 w 2076801"/>
              <a:gd name="connsiteY3326" fmla="*/ 314527 h 1805510"/>
              <a:gd name="connsiteX3327" fmla="*/ 940543 w 2076801"/>
              <a:gd name="connsiteY3327" fmla="*/ 336077 h 1805510"/>
              <a:gd name="connsiteX3328" fmla="*/ 936376 w 2076801"/>
              <a:gd name="connsiteY3328" fmla="*/ 347812 h 1805510"/>
              <a:gd name="connsiteX3329" fmla="*/ 931460 w 2076801"/>
              <a:gd name="connsiteY3329" fmla="*/ 359548 h 1805510"/>
              <a:gd name="connsiteX3330" fmla="*/ 925877 w 2076801"/>
              <a:gd name="connsiteY3330" fmla="*/ 370606 h 1805510"/>
              <a:gd name="connsiteX3331" fmla="*/ 919627 w 2076801"/>
              <a:gd name="connsiteY3331" fmla="*/ 380535 h 1805510"/>
              <a:gd name="connsiteX3332" fmla="*/ 913127 w 2076801"/>
              <a:gd name="connsiteY3332" fmla="*/ 388885 h 1805510"/>
              <a:gd name="connsiteX3333" fmla="*/ 906711 w 2076801"/>
              <a:gd name="connsiteY3333" fmla="*/ 395429 h 1805510"/>
              <a:gd name="connsiteX3334" fmla="*/ 900795 w 2076801"/>
              <a:gd name="connsiteY3334" fmla="*/ 399944 h 1805510"/>
              <a:gd name="connsiteX3335" fmla="*/ 895961 w 2076801"/>
              <a:gd name="connsiteY3335" fmla="*/ 402652 h 1805510"/>
              <a:gd name="connsiteX3336" fmla="*/ 891712 w 2076801"/>
              <a:gd name="connsiteY3336" fmla="*/ 404908 h 1805510"/>
              <a:gd name="connsiteX3337" fmla="*/ 895878 w 2076801"/>
              <a:gd name="connsiteY3337" fmla="*/ 402426 h 1805510"/>
              <a:gd name="connsiteX3338" fmla="*/ 900545 w 2076801"/>
              <a:gd name="connsiteY3338" fmla="*/ 399379 h 1805510"/>
              <a:gd name="connsiteX3339" fmla="*/ 906211 w 2076801"/>
              <a:gd name="connsiteY3339" fmla="*/ 394414 h 1805510"/>
              <a:gd name="connsiteX3340" fmla="*/ 912294 w 2076801"/>
              <a:gd name="connsiteY3340" fmla="*/ 387531 h 1805510"/>
              <a:gd name="connsiteX3341" fmla="*/ 918377 w 2076801"/>
              <a:gd name="connsiteY3341" fmla="*/ 378955 h 1805510"/>
              <a:gd name="connsiteX3342" fmla="*/ 924043 w 2076801"/>
              <a:gd name="connsiteY3342" fmla="*/ 368801 h 1805510"/>
              <a:gd name="connsiteX3343" fmla="*/ 929126 w 2076801"/>
              <a:gd name="connsiteY3343" fmla="*/ 357517 h 1805510"/>
              <a:gd name="connsiteX3344" fmla="*/ 933460 w 2076801"/>
              <a:gd name="connsiteY3344" fmla="*/ 345781 h 1805510"/>
              <a:gd name="connsiteX3345" fmla="*/ 937126 w 2076801"/>
              <a:gd name="connsiteY3345" fmla="*/ 334046 h 1805510"/>
              <a:gd name="connsiteX3346" fmla="*/ 942293 w 2076801"/>
              <a:gd name="connsiteY3346" fmla="*/ 312608 h 1805510"/>
              <a:gd name="connsiteX3347" fmla="*/ 945709 w 2076801"/>
              <a:gd name="connsiteY3347" fmla="*/ 291733 h 1805510"/>
              <a:gd name="connsiteX3348" fmla="*/ 944626 w 2076801"/>
              <a:gd name="connsiteY3348" fmla="*/ 289137 h 1805510"/>
              <a:gd name="connsiteX3349" fmla="*/ 934210 w 2076801"/>
              <a:gd name="connsiteY3349" fmla="*/ 268940 h 1805510"/>
              <a:gd name="connsiteX3350" fmla="*/ 930626 w 2076801"/>
              <a:gd name="connsiteY3350" fmla="*/ 266231 h 1805510"/>
              <a:gd name="connsiteX3351" fmla="*/ 916794 w 2076801"/>
              <a:gd name="connsiteY3351" fmla="*/ 254723 h 1805510"/>
              <a:gd name="connsiteX3352" fmla="*/ 1417879 w 2076801"/>
              <a:gd name="connsiteY3352" fmla="*/ 248659 h 1805510"/>
              <a:gd name="connsiteX3353" fmla="*/ 1386131 w 2076801"/>
              <a:gd name="connsiteY3353" fmla="*/ 249561 h 1805510"/>
              <a:gd name="connsiteX3354" fmla="*/ 1354049 w 2076801"/>
              <a:gd name="connsiteY3354" fmla="*/ 250464 h 1805510"/>
              <a:gd name="connsiteX3355" fmla="*/ 1322217 w 2076801"/>
              <a:gd name="connsiteY3355" fmla="*/ 249900 h 1805510"/>
              <a:gd name="connsiteX3356" fmla="*/ 1300135 w 2076801"/>
              <a:gd name="connsiteY3356" fmla="*/ 248771 h 1805510"/>
              <a:gd name="connsiteX3357" fmla="*/ 1300385 w 2076801"/>
              <a:gd name="connsiteY3357" fmla="*/ 249336 h 1805510"/>
              <a:gd name="connsiteX3358" fmla="*/ 1304218 w 2076801"/>
              <a:gd name="connsiteY3358" fmla="*/ 257347 h 1805510"/>
              <a:gd name="connsiteX3359" fmla="*/ 1309551 w 2076801"/>
              <a:gd name="connsiteY3359" fmla="*/ 266148 h 1805510"/>
              <a:gd name="connsiteX3360" fmla="*/ 1316384 w 2076801"/>
              <a:gd name="connsiteY3360" fmla="*/ 275175 h 1805510"/>
              <a:gd name="connsiteX3361" fmla="*/ 1324717 w 2076801"/>
              <a:gd name="connsiteY3361" fmla="*/ 284203 h 1805510"/>
              <a:gd name="connsiteX3362" fmla="*/ 1334383 w 2076801"/>
              <a:gd name="connsiteY3362" fmla="*/ 293003 h 1805510"/>
              <a:gd name="connsiteX3363" fmla="*/ 1336466 w 2076801"/>
              <a:gd name="connsiteY3363" fmla="*/ 294583 h 1805510"/>
              <a:gd name="connsiteX3364" fmla="*/ 1336300 w 2076801"/>
              <a:gd name="connsiteY3364" fmla="*/ 293455 h 1805510"/>
              <a:gd name="connsiteX3365" fmla="*/ 1344466 w 2076801"/>
              <a:gd name="connsiteY3365" fmla="*/ 292326 h 1805510"/>
              <a:gd name="connsiteX3366" fmla="*/ 1365798 w 2076801"/>
              <a:gd name="connsiteY3366" fmla="*/ 290859 h 1805510"/>
              <a:gd name="connsiteX3367" fmla="*/ 1398297 w 2076801"/>
              <a:gd name="connsiteY3367" fmla="*/ 291987 h 1805510"/>
              <a:gd name="connsiteX3368" fmla="*/ 1398297 w 2076801"/>
              <a:gd name="connsiteY3368" fmla="*/ 291536 h 1805510"/>
              <a:gd name="connsiteX3369" fmla="*/ 1428462 w 2076801"/>
              <a:gd name="connsiteY3369" fmla="*/ 291198 h 1805510"/>
              <a:gd name="connsiteX3370" fmla="*/ 1493709 w 2076801"/>
              <a:gd name="connsiteY3370" fmla="*/ 304513 h 1805510"/>
              <a:gd name="connsiteX3371" fmla="*/ 1510708 w 2076801"/>
              <a:gd name="connsiteY3371" fmla="*/ 312185 h 1805510"/>
              <a:gd name="connsiteX3372" fmla="*/ 1526540 w 2076801"/>
              <a:gd name="connsiteY3372" fmla="*/ 321776 h 1805510"/>
              <a:gd name="connsiteX3373" fmla="*/ 1533243 w 2076801"/>
              <a:gd name="connsiteY3373" fmla="*/ 327886 h 1805510"/>
              <a:gd name="connsiteX3374" fmla="*/ 1543750 w 2076801"/>
              <a:gd name="connsiteY3374" fmla="*/ 322272 h 1805510"/>
              <a:gd name="connsiteX3375" fmla="*/ 1555666 w 2076801"/>
              <a:gd name="connsiteY3375" fmla="*/ 315954 h 1805510"/>
              <a:gd name="connsiteX3376" fmla="*/ 1559904 w 2076801"/>
              <a:gd name="connsiteY3376" fmla="*/ 313041 h 1805510"/>
              <a:gd name="connsiteX3377" fmla="*/ 1530457 w 2076801"/>
              <a:gd name="connsiteY3377" fmla="*/ 273821 h 1805510"/>
              <a:gd name="connsiteX3378" fmla="*/ 1522707 w 2076801"/>
              <a:gd name="connsiteY3378" fmla="*/ 261184 h 1805510"/>
              <a:gd name="connsiteX3379" fmla="*/ 1521957 w 2076801"/>
              <a:gd name="connsiteY3379" fmla="*/ 259829 h 1805510"/>
              <a:gd name="connsiteX3380" fmla="*/ 1509208 w 2076801"/>
              <a:gd name="connsiteY3380" fmla="*/ 256783 h 1805510"/>
              <a:gd name="connsiteX3381" fmla="*/ 1448961 w 2076801"/>
              <a:gd name="connsiteY3381" fmla="*/ 248997 h 1805510"/>
              <a:gd name="connsiteX3382" fmla="*/ 1417879 w 2076801"/>
              <a:gd name="connsiteY3382" fmla="*/ 248659 h 1805510"/>
              <a:gd name="connsiteX3383" fmla="*/ 769327 w 2076801"/>
              <a:gd name="connsiteY3383" fmla="*/ 247982 h 1805510"/>
              <a:gd name="connsiteX3384" fmla="*/ 742880 w 2076801"/>
              <a:gd name="connsiteY3384" fmla="*/ 248672 h 1805510"/>
              <a:gd name="connsiteX3385" fmla="*/ 750185 w 2076801"/>
              <a:gd name="connsiteY3385" fmla="*/ 252958 h 1805510"/>
              <a:gd name="connsiteX3386" fmla="*/ 759494 w 2076801"/>
              <a:gd name="connsiteY3386" fmla="*/ 250802 h 1805510"/>
              <a:gd name="connsiteX3387" fmla="*/ 769327 w 2076801"/>
              <a:gd name="connsiteY3387" fmla="*/ 247982 h 1805510"/>
              <a:gd name="connsiteX3388" fmla="*/ 471032 w 2076801"/>
              <a:gd name="connsiteY3388" fmla="*/ 244486 h 1805510"/>
              <a:gd name="connsiteX3389" fmla="*/ 465092 w 2076801"/>
              <a:gd name="connsiteY3389" fmla="*/ 248545 h 1805510"/>
              <a:gd name="connsiteX3390" fmla="*/ 455843 w 2076801"/>
              <a:gd name="connsiteY3390" fmla="*/ 255880 h 1805510"/>
              <a:gd name="connsiteX3391" fmla="*/ 446593 w 2076801"/>
              <a:gd name="connsiteY3391" fmla="*/ 264568 h 1805510"/>
              <a:gd name="connsiteX3392" fmla="*/ 437510 w 2076801"/>
              <a:gd name="connsiteY3392" fmla="*/ 274724 h 1805510"/>
              <a:gd name="connsiteX3393" fmla="*/ 421344 w 2076801"/>
              <a:gd name="connsiteY3393" fmla="*/ 299661 h 1805510"/>
              <a:gd name="connsiteX3394" fmla="*/ 421133 w 2076801"/>
              <a:gd name="connsiteY3394" fmla="*/ 300216 h 1805510"/>
              <a:gd name="connsiteX3395" fmla="*/ 469952 w 2076801"/>
              <a:gd name="connsiteY3395" fmla="*/ 338333 h 1805510"/>
              <a:gd name="connsiteX3396" fmla="*/ 470758 w 2076801"/>
              <a:gd name="connsiteY3396" fmla="*/ 337349 h 1805510"/>
              <a:gd name="connsiteX3397" fmla="*/ 480508 w 2076801"/>
              <a:gd name="connsiteY3397" fmla="*/ 327305 h 1805510"/>
              <a:gd name="connsiteX3398" fmla="*/ 491091 w 2076801"/>
              <a:gd name="connsiteY3398" fmla="*/ 317940 h 1805510"/>
              <a:gd name="connsiteX3399" fmla="*/ 500621 w 2076801"/>
              <a:gd name="connsiteY3399" fmla="*/ 310510 h 1805510"/>
              <a:gd name="connsiteX3400" fmla="*/ 499235 w 2076801"/>
              <a:gd name="connsiteY3400" fmla="*/ 291119 h 1805510"/>
              <a:gd name="connsiteX3401" fmla="*/ 495341 w 2076801"/>
              <a:gd name="connsiteY3401" fmla="*/ 291987 h 1805510"/>
              <a:gd name="connsiteX3402" fmla="*/ 482425 w 2076801"/>
              <a:gd name="connsiteY3402" fmla="*/ 295373 h 1805510"/>
              <a:gd name="connsiteX3403" fmla="*/ 471592 w 2076801"/>
              <a:gd name="connsiteY3403" fmla="*/ 299210 h 1805510"/>
              <a:gd name="connsiteX3404" fmla="*/ 463509 w 2076801"/>
              <a:gd name="connsiteY3404" fmla="*/ 303159 h 1805510"/>
              <a:gd name="connsiteX3405" fmla="*/ 456426 w 2076801"/>
              <a:gd name="connsiteY3405" fmla="*/ 306656 h 1805510"/>
              <a:gd name="connsiteX3406" fmla="*/ 463259 w 2076801"/>
              <a:gd name="connsiteY3406" fmla="*/ 302256 h 1805510"/>
              <a:gd name="connsiteX3407" fmla="*/ 471092 w 2076801"/>
              <a:gd name="connsiteY3407" fmla="*/ 297178 h 1805510"/>
              <a:gd name="connsiteX3408" fmla="*/ 481675 w 2076801"/>
              <a:gd name="connsiteY3408" fmla="*/ 291987 h 1805510"/>
              <a:gd name="connsiteX3409" fmla="*/ 494507 w 2076801"/>
              <a:gd name="connsiteY3409" fmla="*/ 286797 h 1805510"/>
              <a:gd name="connsiteX3410" fmla="*/ 499103 w 2076801"/>
              <a:gd name="connsiteY3410" fmla="*/ 285187 h 1805510"/>
              <a:gd name="connsiteX3411" fmla="*/ 498814 w 2076801"/>
              <a:gd name="connsiteY3411" fmla="*/ 271986 h 1805510"/>
              <a:gd name="connsiteX3412" fmla="*/ 498897 w 2076801"/>
              <a:gd name="connsiteY3412" fmla="*/ 264426 h 1805510"/>
              <a:gd name="connsiteX3413" fmla="*/ 484731 w 2076801"/>
              <a:gd name="connsiteY3413" fmla="*/ 257092 h 1805510"/>
              <a:gd name="connsiteX3414" fmla="*/ 1191973 w 2076801"/>
              <a:gd name="connsiteY3414" fmla="*/ 233425 h 1805510"/>
              <a:gd name="connsiteX3415" fmla="*/ 1198223 w 2076801"/>
              <a:gd name="connsiteY3415" fmla="*/ 242904 h 1805510"/>
              <a:gd name="connsiteX3416" fmla="*/ 1206473 w 2076801"/>
              <a:gd name="connsiteY3416" fmla="*/ 253737 h 1805510"/>
              <a:gd name="connsiteX3417" fmla="*/ 1215972 w 2076801"/>
              <a:gd name="connsiteY3417" fmla="*/ 264568 h 1805510"/>
              <a:gd name="connsiteX3418" fmla="*/ 1226472 w 2076801"/>
              <a:gd name="connsiteY3418" fmla="*/ 274724 h 1805510"/>
              <a:gd name="connsiteX3419" fmla="*/ 1237638 w 2076801"/>
              <a:gd name="connsiteY3419" fmla="*/ 283863 h 1805510"/>
              <a:gd name="connsiteX3420" fmla="*/ 1248971 w 2076801"/>
              <a:gd name="connsiteY3420" fmla="*/ 291875 h 1805510"/>
              <a:gd name="connsiteX3421" fmla="*/ 1259970 w 2076801"/>
              <a:gd name="connsiteY3421" fmla="*/ 298533 h 1805510"/>
              <a:gd name="connsiteX3422" fmla="*/ 1270053 w 2076801"/>
              <a:gd name="connsiteY3422" fmla="*/ 303722 h 1805510"/>
              <a:gd name="connsiteX3423" fmla="*/ 1278719 w 2076801"/>
              <a:gd name="connsiteY3423" fmla="*/ 307784 h 1805510"/>
              <a:gd name="connsiteX3424" fmla="*/ 1285552 w 2076801"/>
              <a:gd name="connsiteY3424" fmla="*/ 310493 h 1805510"/>
              <a:gd name="connsiteX3425" fmla="*/ 1291552 w 2076801"/>
              <a:gd name="connsiteY3425" fmla="*/ 312862 h 1805510"/>
              <a:gd name="connsiteX3426" fmla="*/ 1285386 w 2076801"/>
              <a:gd name="connsiteY3426" fmla="*/ 312073 h 1805510"/>
              <a:gd name="connsiteX3427" fmla="*/ 1278219 w 2076801"/>
              <a:gd name="connsiteY3427" fmla="*/ 311170 h 1805510"/>
              <a:gd name="connsiteX3428" fmla="*/ 1268970 w 2076801"/>
              <a:gd name="connsiteY3428" fmla="*/ 309477 h 1805510"/>
              <a:gd name="connsiteX3429" fmla="*/ 1258054 w 2076801"/>
              <a:gd name="connsiteY3429" fmla="*/ 306995 h 1805510"/>
              <a:gd name="connsiteX3430" fmla="*/ 1245887 w 2076801"/>
              <a:gd name="connsiteY3430" fmla="*/ 303159 h 1805510"/>
              <a:gd name="connsiteX3431" fmla="*/ 1233055 w 2076801"/>
              <a:gd name="connsiteY3431" fmla="*/ 297968 h 1805510"/>
              <a:gd name="connsiteX3432" fmla="*/ 1219972 w 2076801"/>
              <a:gd name="connsiteY3432" fmla="*/ 291424 h 1805510"/>
              <a:gd name="connsiteX3433" fmla="*/ 1207139 w 2076801"/>
              <a:gd name="connsiteY3433" fmla="*/ 283526 h 1805510"/>
              <a:gd name="connsiteX3434" fmla="*/ 1195057 w 2076801"/>
              <a:gd name="connsiteY3434" fmla="*/ 274498 h 1805510"/>
              <a:gd name="connsiteX3435" fmla="*/ 1184140 w 2076801"/>
              <a:gd name="connsiteY3435" fmla="*/ 264907 h 1805510"/>
              <a:gd name="connsiteX3436" fmla="*/ 1174724 w 2076801"/>
              <a:gd name="connsiteY3436" fmla="*/ 255203 h 1805510"/>
              <a:gd name="connsiteX3437" fmla="*/ 1164725 w 2076801"/>
              <a:gd name="connsiteY3437" fmla="*/ 242678 h 1805510"/>
              <a:gd name="connsiteX3438" fmla="*/ 1154475 w 2076801"/>
              <a:gd name="connsiteY3438" fmla="*/ 262989 h 1805510"/>
              <a:gd name="connsiteX3439" fmla="*/ 1149809 w 2076801"/>
              <a:gd name="connsiteY3439" fmla="*/ 284315 h 1805510"/>
              <a:gd name="connsiteX3440" fmla="*/ 1154809 w 2076801"/>
              <a:gd name="connsiteY3440" fmla="*/ 305979 h 1805510"/>
              <a:gd name="connsiteX3441" fmla="*/ 1171808 w 2076801"/>
              <a:gd name="connsiteY3441" fmla="*/ 325726 h 1805510"/>
              <a:gd name="connsiteX3442" fmla="*/ 1195473 w 2076801"/>
              <a:gd name="connsiteY3442" fmla="*/ 340282 h 1805510"/>
              <a:gd name="connsiteX3443" fmla="*/ 1212872 w 2076801"/>
              <a:gd name="connsiteY3443" fmla="*/ 348460 h 1805510"/>
              <a:gd name="connsiteX3444" fmla="*/ 1212933 w 2076801"/>
              <a:gd name="connsiteY3444" fmla="*/ 348450 h 1805510"/>
              <a:gd name="connsiteX3445" fmla="*/ 1242681 w 2076801"/>
              <a:gd name="connsiteY3445" fmla="*/ 345178 h 1805510"/>
              <a:gd name="connsiteX3446" fmla="*/ 1305428 w 2076801"/>
              <a:gd name="connsiteY3446" fmla="*/ 344275 h 1805510"/>
              <a:gd name="connsiteX3447" fmla="*/ 1337677 w 2076801"/>
              <a:gd name="connsiteY3447" fmla="*/ 347210 h 1805510"/>
              <a:gd name="connsiteX3448" fmla="*/ 1345593 w 2076801"/>
              <a:gd name="connsiteY3448" fmla="*/ 348338 h 1805510"/>
              <a:gd name="connsiteX3449" fmla="*/ 1349759 w 2076801"/>
              <a:gd name="connsiteY3449" fmla="*/ 348902 h 1805510"/>
              <a:gd name="connsiteX3450" fmla="*/ 1353676 w 2076801"/>
              <a:gd name="connsiteY3450" fmla="*/ 349241 h 1805510"/>
              <a:gd name="connsiteX3451" fmla="*/ 1369425 w 2076801"/>
              <a:gd name="connsiteY3451" fmla="*/ 350707 h 1805510"/>
              <a:gd name="connsiteX3452" fmla="*/ 1385091 w 2076801"/>
              <a:gd name="connsiteY3452" fmla="*/ 352174 h 1805510"/>
              <a:gd name="connsiteX3453" fmla="*/ 1388885 w 2076801"/>
              <a:gd name="connsiteY3453" fmla="*/ 352392 h 1805510"/>
              <a:gd name="connsiteX3454" fmla="*/ 1382298 w 2076801"/>
              <a:gd name="connsiteY3454" fmla="*/ 342877 h 1805510"/>
              <a:gd name="connsiteX3455" fmla="*/ 1381297 w 2076801"/>
              <a:gd name="connsiteY3455" fmla="*/ 341523 h 1805510"/>
              <a:gd name="connsiteX3456" fmla="*/ 1378631 w 2076801"/>
              <a:gd name="connsiteY3456" fmla="*/ 340508 h 1805510"/>
              <a:gd name="connsiteX3457" fmla="*/ 1364632 w 2076801"/>
              <a:gd name="connsiteY3457" fmla="*/ 334640 h 1805510"/>
              <a:gd name="connsiteX3458" fmla="*/ 1351049 w 2076801"/>
              <a:gd name="connsiteY3458" fmla="*/ 328096 h 1805510"/>
              <a:gd name="connsiteX3459" fmla="*/ 1338133 w 2076801"/>
              <a:gd name="connsiteY3459" fmla="*/ 320875 h 1805510"/>
              <a:gd name="connsiteX3460" fmla="*/ 1325967 w 2076801"/>
              <a:gd name="connsiteY3460" fmla="*/ 312862 h 1805510"/>
              <a:gd name="connsiteX3461" fmla="*/ 1314717 w 2076801"/>
              <a:gd name="connsiteY3461" fmla="*/ 304062 h 1805510"/>
              <a:gd name="connsiteX3462" fmla="*/ 1304551 w 2076801"/>
              <a:gd name="connsiteY3462" fmla="*/ 294583 h 1805510"/>
              <a:gd name="connsiteX3463" fmla="*/ 1295718 w 2076801"/>
              <a:gd name="connsiteY3463" fmla="*/ 284540 h 1805510"/>
              <a:gd name="connsiteX3464" fmla="*/ 1288385 w 2076801"/>
              <a:gd name="connsiteY3464" fmla="*/ 274047 h 1805510"/>
              <a:gd name="connsiteX3465" fmla="*/ 1278386 w 2076801"/>
              <a:gd name="connsiteY3465" fmla="*/ 253511 h 1805510"/>
              <a:gd name="connsiteX3466" fmla="*/ 1276386 w 2076801"/>
              <a:gd name="connsiteY3466" fmla="*/ 246628 h 1805510"/>
              <a:gd name="connsiteX3467" fmla="*/ 1275636 w 2076801"/>
              <a:gd name="connsiteY3467" fmla="*/ 246628 h 1805510"/>
              <a:gd name="connsiteX3468" fmla="*/ 1260470 w 2076801"/>
              <a:gd name="connsiteY3468" fmla="*/ 244823 h 1805510"/>
              <a:gd name="connsiteX3469" fmla="*/ 1202473 w 2076801"/>
              <a:gd name="connsiteY3469" fmla="*/ 235682 h 1805510"/>
              <a:gd name="connsiteX3470" fmla="*/ 1191973 w 2076801"/>
              <a:gd name="connsiteY3470" fmla="*/ 233425 h 1805510"/>
              <a:gd name="connsiteX3471" fmla="*/ 458743 w 2076801"/>
              <a:gd name="connsiteY3471" fmla="*/ 232907 h 1805510"/>
              <a:gd name="connsiteX3472" fmla="*/ 442010 w 2076801"/>
              <a:gd name="connsiteY3472" fmla="*/ 236021 h 1805510"/>
              <a:gd name="connsiteX3473" fmla="*/ 404795 w 2076801"/>
              <a:gd name="connsiteY3473" fmla="*/ 246022 h 1805510"/>
              <a:gd name="connsiteX3474" fmla="*/ 395236 w 2076801"/>
              <a:gd name="connsiteY3474" fmla="*/ 263072 h 1805510"/>
              <a:gd name="connsiteX3475" fmla="*/ 393986 w 2076801"/>
              <a:gd name="connsiteY3475" fmla="*/ 266345 h 1805510"/>
              <a:gd name="connsiteX3476" fmla="*/ 416267 w 2076801"/>
              <a:gd name="connsiteY3476" fmla="*/ 294267 h 1805510"/>
              <a:gd name="connsiteX3477" fmla="*/ 432427 w 2076801"/>
              <a:gd name="connsiteY3477" fmla="*/ 267164 h 1805510"/>
              <a:gd name="connsiteX3478" fmla="*/ 441760 w 2076801"/>
              <a:gd name="connsiteY3478" fmla="*/ 255880 h 1805510"/>
              <a:gd name="connsiteX3479" fmla="*/ 451343 w 2076801"/>
              <a:gd name="connsiteY3479" fmla="*/ 246177 h 1805510"/>
              <a:gd name="connsiteX3480" fmla="*/ 460842 w 2076801"/>
              <a:gd name="connsiteY3480" fmla="*/ 237938 h 1805510"/>
              <a:gd name="connsiteX3481" fmla="*/ 462543 w 2076801"/>
              <a:gd name="connsiteY3481" fmla="*/ 236673 h 1805510"/>
              <a:gd name="connsiteX3482" fmla="*/ 458983 w 2076801"/>
              <a:gd name="connsiteY3482" fmla="*/ 233397 h 1805510"/>
              <a:gd name="connsiteX3483" fmla="*/ 550088 w 2076801"/>
              <a:gd name="connsiteY3483" fmla="*/ 224399 h 1805510"/>
              <a:gd name="connsiteX3484" fmla="*/ 520839 w 2076801"/>
              <a:gd name="connsiteY3484" fmla="*/ 224963 h 1805510"/>
              <a:gd name="connsiteX3485" fmla="*/ 510007 w 2076801"/>
              <a:gd name="connsiteY3485" fmla="*/ 225753 h 1805510"/>
              <a:gd name="connsiteX3486" fmla="*/ 503007 w 2076801"/>
              <a:gd name="connsiteY3486" fmla="*/ 228122 h 1805510"/>
              <a:gd name="connsiteX3487" fmla="*/ 494567 w 2076801"/>
              <a:gd name="connsiteY3487" fmla="*/ 231685 h 1805510"/>
              <a:gd name="connsiteX3488" fmla="*/ 516063 w 2076801"/>
              <a:gd name="connsiteY3488" fmla="*/ 244906 h 1805510"/>
              <a:gd name="connsiteX3489" fmla="*/ 542229 w 2076801"/>
              <a:gd name="connsiteY3489" fmla="*/ 257205 h 1805510"/>
              <a:gd name="connsiteX3490" fmla="*/ 552895 w 2076801"/>
              <a:gd name="connsiteY3490" fmla="*/ 263072 h 1805510"/>
              <a:gd name="connsiteX3491" fmla="*/ 558394 w 2076801"/>
              <a:gd name="connsiteY3491" fmla="*/ 262508 h 1805510"/>
              <a:gd name="connsiteX3492" fmla="*/ 579477 w 2076801"/>
              <a:gd name="connsiteY3492" fmla="*/ 262170 h 1805510"/>
              <a:gd name="connsiteX3493" fmla="*/ 605726 w 2076801"/>
              <a:gd name="connsiteY3493" fmla="*/ 265329 h 1805510"/>
              <a:gd name="connsiteX3494" fmla="*/ 616808 w 2076801"/>
              <a:gd name="connsiteY3494" fmla="*/ 262734 h 1805510"/>
              <a:gd name="connsiteX3495" fmla="*/ 632224 w 2076801"/>
              <a:gd name="connsiteY3495" fmla="*/ 260816 h 1805510"/>
              <a:gd name="connsiteX3496" fmla="*/ 640974 w 2076801"/>
              <a:gd name="connsiteY3496" fmla="*/ 260476 h 1805510"/>
              <a:gd name="connsiteX3497" fmla="*/ 649973 w 2076801"/>
              <a:gd name="connsiteY3497" fmla="*/ 260816 h 1805510"/>
              <a:gd name="connsiteX3498" fmla="*/ 658973 w 2076801"/>
              <a:gd name="connsiteY3498" fmla="*/ 262057 h 1805510"/>
              <a:gd name="connsiteX3499" fmla="*/ 667556 w 2076801"/>
              <a:gd name="connsiteY3499" fmla="*/ 264088 h 1805510"/>
              <a:gd name="connsiteX3500" fmla="*/ 675389 w 2076801"/>
              <a:gd name="connsiteY3500" fmla="*/ 266908 h 1805510"/>
              <a:gd name="connsiteX3501" fmla="*/ 680496 w 2076801"/>
              <a:gd name="connsiteY3501" fmla="*/ 269355 h 1805510"/>
              <a:gd name="connsiteX3502" fmla="*/ 687248 w 2076801"/>
              <a:gd name="connsiteY3502" fmla="*/ 267502 h 1805510"/>
              <a:gd name="connsiteX3503" fmla="*/ 705997 w 2076801"/>
              <a:gd name="connsiteY3503" fmla="*/ 263102 h 1805510"/>
              <a:gd name="connsiteX3504" fmla="*/ 712541 w 2076801"/>
              <a:gd name="connsiteY3504" fmla="*/ 261618 h 1805510"/>
              <a:gd name="connsiteX3505" fmla="*/ 711637 w 2076801"/>
              <a:gd name="connsiteY3505" fmla="*/ 260139 h 1805510"/>
              <a:gd name="connsiteX3506" fmla="*/ 702888 w 2076801"/>
              <a:gd name="connsiteY3506" fmla="*/ 247501 h 1805510"/>
              <a:gd name="connsiteX3507" fmla="*/ 701887 w 2076801"/>
              <a:gd name="connsiteY3507" fmla="*/ 246147 h 1805510"/>
              <a:gd name="connsiteX3508" fmla="*/ 699631 w 2076801"/>
              <a:gd name="connsiteY3508" fmla="*/ 245288 h 1805510"/>
              <a:gd name="connsiteX3509" fmla="*/ 690248 w 2076801"/>
              <a:gd name="connsiteY3509" fmla="*/ 243919 h 1805510"/>
              <a:gd name="connsiteX3510" fmla="*/ 673999 w 2076801"/>
              <a:gd name="connsiteY3510" fmla="*/ 240873 h 1805510"/>
              <a:gd name="connsiteX3511" fmla="*/ 657833 w 2076801"/>
              <a:gd name="connsiteY3511" fmla="*/ 237826 h 1805510"/>
              <a:gd name="connsiteX3512" fmla="*/ 653833 w 2076801"/>
              <a:gd name="connsiteY3512" fmla="*/ 237036 h 1805510"/>
              <a:gd name="connsiteX3513" fmla="*/ 650083 w 2076801"/>
              <a:gd name="connsiteY3513" fmla="*/ 236247 h 1805510"/>
              <a:gd name="connsiteX3514" fmla="*/ 642167 w 2076801"/>
              <a:gd name="connsiteY3514" fmla="*/ 234553 h 1805510"/>
              <a:gd name="connsiteX3515" fmla="*/ 611085 w 2076801"/>
              <a:gd name="connsiteY3515" fmla="*/ 228912 h 1805510"/>
              <a:gd name="connsiteX3516" fmla="*/ 550088 w 2076801"/>
              <a:gd name="connsiteY3516" fmla="*/ 224399 h 1805510"/>
              <a:gd name="connsiteX3517" fmla="*/ 958147 w 2076801"/>
              <a:gd name="connsiteY3517" fmla="*/ 211918 h 1805510"/>
              <a:gd name="connsiteX3518" fmla="*/ 957901 w 2076801"/>
              <a:gd name="connsiteY3518" fmla="*/ 212212 h 1805510"/>
              <a:gd name="connsiteX3519" fmla="*/ 919109 w 2076801"/>
              <a:gd name="connsiteY3519" fmla="*/ 244012 h 1805510"/>
              <a:gd name="connsiteX3520" fmla="*/ 922877 w 2076801"/>
              <a:gd name="connsiteY3520" fmla="*/ 247726 h 1805510"/>
              <a:gd name="connsiteX3521" fmla="*/ 936126 w 2076801"/>
              <a:gd name="connsiteY3521" fmla="*/ 259462 h 1805510"/>
              <a:gd name="connsiteX3522" fmla="*/ 950292 w 2076801"/>
              <a:gd name="connsiteY3522" fmla="*/ 270632 h 1805510"/>
              <a:gd name="connsiteX3523" fmla="*/ 954863 w 2076801"/>
              <a:gd name="connsiteY3523" fmla="*/ 273848 h 1805510"/>
              <a:gd name="connsiteX3524" fmla="*/ 968234 w 2076801"/>
              <a:gd name="connsiteY3524" fmla="*/ 232748 h 1805510"/>
              <a:gd name="connsiteX3525" fmla="*/ 966787 w 2076801"/>
              <a:gd name="connsiteY3525" fmla="*/ 216639 h 1805510"/>
              <a:gd name="connsiteX3526" fmla="*/ 686972 w 2076801"/>
              <a:gd name="connsiteY3526" fmla="*/ 208346 h 1805510"/>
              <a:gd name="connsiteX3527" fmla="*/ 672420 w 2076801"/>
              <a:gd name="connsiteY3527" fmla="*/ 210350 h 1805510"/>
              <a:gd name="connsiteX3528" fmla="*/ 676665 w 2076801"/>
              <a:gd name="connsiteY3528" fmla="*/ 210745 h 1805510"/>
              <a:gd name="connsiteX3529" fmla="*/ 692331 w 2076801"/>
              <a:gd name="connsiteY3529" fmla="*/ 212212 h 1805510"/>
              <a:gd name="connsiteX3530" fmla="*/ 707997 w 2076801"/>
              <a:gd name="connsiteY3530" fmla="*/ 213115 h 1805510"/>
              <a:gd name="connsiteX3531" fmla="*/ 738995 w 2076801"/>
              <a:gd name="connsiteY3531" fmla="*/ 212664 h 1805510"/>
              <a:gd name="connsiteX3532" fmla="*/ 752517 w 2076801"/>
              <a:gd name="connsiteY3532" fmla="*/ 210449 h 1805510"/>
              <a:gd name="connsiteX3533" fmla="*/ 749885 w 2076801"/>
              <a:gd name="connsiteY3533" fmla="*/ 209814 h 1805510"/>
              <a:gd name="connsiteX3534" fmla="*/ 686972 w 2076801"/>
              <a:gd name="connsiteY3534" fmla="*/ 208346 h 1805510"/>
              <a:gd name="connsiteX3535" fmla="*/ 1064980 w 2076801"/>
              <a:gd name="connsiteY3535" fmla="*/ 204313 h 1805510"/>
              <a:gd name="connsiteX3536" fmla="*/ 1063480 w 2076801"/>
              <a:gd name="connsiteY3536" fmla="*/ 206120 h 1805510"/>
              <a:gd name="connsiteX3537" fmla="*/ 1057980 w 2076801"/>
              <a:gd name="connsiteY3537" fmla="*/ 213566 h 1805510"/>
              <a:gd name="connsiteX3538" fmla="*/ 1037648 w 2076801"/>
              <a:gd name="connsiteY3538" fmla="*/ 247531 h 1805510"/>
              <a:gd name="connsiteX3539" fmla="*/ 1030731 w 2076801"/>
              <a:gd name="connsiteY3539" fmla="*/ 261635 h 1805510"/>
              <a:gd name="connsiteX3540" fmla="*/ 1048647 w 2076801"/>
              <a:gd name="connsiteY3540" fmla="*/ 317828 h 1805510"/>
              <a:gd name="connsiteX3541" fmla="*/ 1052313 w 2076801"/>
              <a:gd name="connsiteY3541" fmla="*/ 325162 h 1805510"/>
              <a:gd name="connsiteX3542" fmla="*/ 1085812 w 2076801"/>
              <a:gd name="connsiteY3542" fmla="*/ 253511 h 1805510"/>
              <a:gd name="connsiteX3543" fmla="*/ 1113977 w 2076801"/>
              <a:gd name="connsiteY3543" fmla="*/ 211310 h 1805510"/>
              <a:gd name="connsiteX3544" fmla="*/ 965568 w 2076801"/>
              <a:gd name="connsiteY3544" fmla="*/ 203073 h 1805510"/>
              <a:gd name="connsiteX3545" fmla="*/ 962371 w 2076801"/>
              <a:gd name="connsiteY3545" fmla="*/ 206883 h 1805510"/>
              <a:gd name="connsiteX3546" fmla="*/ 966117 w 2076801"/>
              <a:gd name="connsiteY3546" fmla="*/ 209186 h 1805510"/>
              <a:gd name="connsiteX3547" fmla="*/ 750885 w 2076801"/>
              <a:gd name="connsiteY3547" fmla="*/ 202366 h 1805510"/>
              <a:gd name="connsiteX3548" fmla="*/ 767884 w 2076801"/>
              <a:gd name="connsiteY3548" fmla="*/ 207895 h 1805510"/>
              <a:gd name="connsiteX3549" fmla="*/ 767942 w 2076801"/>
              <a:gd name="connsiteY3549" fmla="*/ 207922 h 1805510"/>
              <a:gd name="connsiteX3550" fmla="*/ 782927 w 2076801"/>
              <a:gd name="connsiteY3550" fmla="*/ 205468 h 1805510"/>
              <a:gd name="connsiteX3551" fmla="*/ 780509 w 2076801"/>
              <a:gd name="connsiteY3551" fmla="*/ 204877 h 1805510"/>
              <a:gd name="connsiteX3552" fmla="*/ 750885 w 2076801"/>
              <a:gd name="connsiteY3552" fmla="*/ 202366 h 1805510"/>
              <a:gd name="connsiteX3553" fmla="*/ 446150 w 2076801"/>
              <a:gd name="connsiteY3553" fmla="*/ 177768 h 1805510"/>
              <a:gd name="connsiteX3554" fmla="*/ 434901 w 2076801"/>
              <a:gd name="connsiteY3554" fmla="*/ 192324 h 1805510"/>
              <a:gd name="connsiteX3555" fmla="*/ 409322 w 2076801"/>
              <a:gd name="connsiteY3555" fmla="*/ 237947 h 1805510"/>
              <a:gd name="connsiteX3556" fmla="*/ 440593 w 2076801"/>
              <a:gd name="connsiteY3556" fmla="*/ 226655 h 1805510"/>
              <a:gd name="connsiteX3557" fmla="*/ 453994 w 2076801"/>
              <a:gd name="connsiteY3557" fmla="*/ 223203 h 1805510"/>
              <a:gd name="connsiteX3558" fmla="*/ 449816 w 2076801"/>
              <a:gd name="connsiteY3558" fmla="*/ 214666 h 1805510"/>
              <a:gd name="connsiteX3559" fmla="*/ 445817 w 2076801"/>
              <a:gd name="connsiteY3559" fmla="*/ 193114 h 1805510"/>
              <a:gd name="connsiteX3560" fmla="*/ 446150 w 2076801"/>
              <a:gd name="connsiteY3560" fmla="*/ 177768 h 1805510"/>
              <a:gd name="connsiteX3561" fmla="*/ 860463 w 2076801"/>
              <a:gd name="connsiteY3561" fmla="*/ 170660 h 1805510"/>
              <a:gd name="connsiteX3562" fmla="*/ 860796 w 2076801"/>
              <a:gd name="connsiteY3562" fmla="*/ 171223 h 1805510"/>
              <a:gd name="connsiteX3563" fmla="*/ 863756 w 2076801"/>
              <a:gd name="connsiteY3563" fmla="*/ 175407 h 1805510"/>
              <a:gd name="connsiteX3564" fmla="*/ 867421 w 2076801"/>
              <a:gd name="connsiteY3564" fmla="*/ 172889 h 1805510"/>
              <a:gd name="connsiteX3565" fmla="*/ 738469 w 2076801"/>
              <a:gd name="connsiteY3565" fmla="*/ 153283 h 1805510"/>
              <a:gd name="connsiteX3566" fmla="*/ 706721 w 2076801"/>
              <a:gd name="connsiteY3566" fmla="*/ 154184 h 1805510"/>
              <a:gd name="connsiteX3567" fmla="*/ 674639 w 2076801"/>
              <a:gd name="connsiteY3567" fmla="*/ 155088 h 1805510"/>
              <a:gd name="connsiteX3568" fmla="*/ 642807 w 2076801"/>
              <a:gd name="connsiteY3568" fmla="*/ 154524 h 1805510"/>
              <a:gd name="connsiteX3569" fmla="*/ 620725 w 2076801"/>
              <a:gd name="connsiteY3569" fmla="*/ 153395 h 1805510"/>
              <a:gd name="connsiteX3570" fmla="*/ 620975 w 2076801"/>
              <a:gd name="connsiteY3570" fmla="*/ 153960 h 1805510"/>
              <a:gd name="connsiteX3571" fmla="*/ 624808 w 2076801"/>
              <a:gd name="connsiteY3571" fmla="*/ 161971 h 1805510"/>
              <a:gd name="connsiteX3572" fmla="*/ 630141 w 2076801"/>
              <a:gd name="connsiteY3572" fmla="*/ 170772 h 1805510"/>
              <a:gd name="connsiteX3573" fmla="*/ 636974 w 2076801"/>
              <a:gd name="connsiteY3573" fmla="*/ 179799 h 1805510"/>
              <a:gd name="connsiteX3574" fmla="*/ 645307 w 2076801"/>
              <a:gd name="connsiteY3574" fmla="*/ 188827 h 1805510"/>
              <a:gd name="connsiteX3575" fmla="*/ 654973 w 2076801"/>
              <a:gd name="connsiteY3575" fmla="*/ 197627 h 1805510"/>
              <a:gd name="connsiteX3576" fmla="*/ 657056 w 2076801"/>
              <a:gd name="connsiteY3576" fmla="*/ 199207 h 1805510"/>
              <a:gd name="connsiteX3577" fmla="*/ 656890 w 2076801"/>
              <a:gd name="connsiteY3577" fmla="*/ 198079 h 1805510"/>
              <a:gd name="connsiteX3578" fmla="*/ 665056 w 2076801"/>
              <a:gd name="connsiteY3578" fmla="*/ 196950 h 1805510"/>
              <a:gd name="connsiteX3579" fmla="*/ 686388 w 2076801"/>
              <a:gd name="connsiteY3579" fmla="*/ 195483 h 1805510"/>
              <a:gd name="connsiteX3580" fmla="*/ 718887 w 2076801"/>
              <a:gd name="connsiteY3580" fmla="*/ 196611 h 1805510"/>
              <a:gd name="connsiteX3581" fmla="*/ 718887 w 2076801"/>
              <a:gd name="connsiteY3581" fmla="*/ 196160 h 1805510"/>
              <a:gd name="connsiteX3582" fmla="*/ 749052 w 2076801"/>
              <a:gd name="connsiteY3582" fmla="*/ 195822 h 1805510"/>
              <a:gd name="connsiteX3583" fmla="*/ 779738 w 2076801"/>
              <a:gd name="connsiteY3583" fmla="*/ 199433 h 1805510"/>
              <a:gd name="connsiteX3584" fmla="*/ 794487 w 2076801"/>
              <a:gd name="connsiteY3584" fmla="*/ 203574 h 1805510"/>
              <a:gd name="connsiteX3585" fmla="*/ 798243 w 2076801"/>
              <a:gd name="connsiteY3585" fmla="*/ 202959 h 1805510"/>
              <a:gd name="connsiteX3586" fmla="*/ 812242 w 2076801"/>
              <a:gd name="connsiteY3586" fmla="*/ 199235 h 1805510"/>
              <a:gd name="connsiteX3587" fmla="*/ 825658 w 2076801"/>
              <a:gd name="connsiteY3587" fmla="*/ 193933 h 1805510"/>
              <a:gd name="connsiteX3588" fmla="*/ 838741 w 2076801"/>
              <a:gd name="connsiteY3588" fmla="*/ 188855 h 1805510"/>
              <a:gd name="connsiteX3589" fmla="*/ 850990 w 2076801"/>
              <a:gd name="connsiteY3589" fmla="*/ 182310 h 1805510"/>
              <a:gd name="connsiteX3590" fmla="*/ 853107 w 2076801"/>
              <a:gd name="connsiteY3590" fmla="*/ 181188 h 1805510"/>
              <a:gd name="connsiteX3591" fmla="*/ 851047 w 2076801"/>
              <a:gd name="connsiteY3591" fmla="*/ 178445 h 1805510"/>
              <a:gd name="connsiteX3592" fmla="*/ 843297 w 2076801"/>
              <a:gd name="connsiteY3592" fmla="*/ 165808 h 1805510"/>
              <a:gd name="connsiteX3593" fmla="*/ 842547 w 2076801"/>
              <a:gd name="connsiteY3593" fmla="*/ 164453 h 1805510"/>
              <a:gd name="connsiteX3594" fmla="*/ 829798 w 2076801"/>
              <a:gd name="connsiteY3594" fmla="*/ 161407 h 1805510"/>
              <a:gd name="connsiteX3595" fmla="*/ 769551 w 2076801"/>
              <a:gd name="connsiteY3595" fmla="*/ 153621 h 1805510"/>
              <a:gd name="connsiteX3596" fmla="*/ 738469 w 2076801"/>
              <a:gd name="connsiteY3596" fmla="*/ 153283 h 1805510"/>
              <a:gd name="connsiteX3597" fmla="*/ 485315 w 2076801"/>
              <a:gd name="connsiteY3597" fmla="*/ 147302 h 1805510"/>
              <a:gd name="connsiteX3598" fmla="*/ 475065 w 2076801"/>
              <a:gd name="connsiteY3598" fmla="*/ 167613 h 1805510"/>
              <a:gd name="connsiteX3599" fmla="*/ 470399 w 2076801"/>
              <a:gd name="connsiteY3599" fmla="*/ 188939 h 1805510"/>
              <a:gd name="connsiteX3600" fmla="*/ 475399 w 2076801"/>
              <a:gd name="connsiteY3600" fmla="*/ 210603 h 1805510"/>
              <a:gd name="connsiteX3601" fmla="*/ 480391 w 2076801"/>
              <a:gd name="connsiteY3601" fmla="*/ 216403 h 1805510"/>
              <a:gd name="connsiteX3602" fmla="*/ 491841 w 2076801"/>
              <a:gd name="connsiteY3602" fmla="*/ 213453 h 1805510"/>
              <a:gd name="connsiteX3603" fmla="*/ 512256 w 2076801"/>
              <a:gd name="connsiteY3603" fmla="*/ 209730 h 1805510"/>
              <a:gd name="connsiteX3604" fmla="*/ 512340 w 2076801"/>
              <a:gd name="connsiteY3604" fmla="*/ 209730 h 1805510"/>
              <a:gd name="connsiteX3605" fmla="*/ 520173 w 2076801"/>
              <a:gd name="connsiteY3605" fmla="*/ 208488 h 1805510"/>
              <a:gd name="connsiteX3606" fmla="*/ 549921 w 2076801"/>
              <a:gd name="connsiteY3606" fmla="*/ 205216 h 1805510"/>
              <a:gd name="connsiteX3607" fmla="*/ 559781 w 2076801"/>
              <a:gd name="connsiteY3607" fmla="*/ 205075 h 1805510"/>
              <a:gd name="connsiteX3608" fmla="*/ 553645 w 2076801"/>
              <a:gd name="connsiteY3608" fmla="*/ 202592 h 1805510"/>
              <a:gd name="connsiteX3609" fmla="*/ 540562 w 2076801"/>
              <a:gd name="connsiteY3609" fmla="*/ 196048 h 1805510"/>
              <a:gd name="connsiteX3610" fmla="*/ 527729 w 2076801"/>
              <a:gd name="connsiteY3610" fmla="*/ 188149 h 1805510"/>
              <a:gd name="connsiteX3611" fmla="*/ 515647 w 2076801"/>
              <a:gd name="connsiteY3611" fmla="*/ 179122 h 1805510"/>
              <a:gd name="connsiteX3612" fmla="*/ 504730 w 2076801"/>
              <a:gd name="connsiteY3612" fmla="*/ 169531 h 1805510"/>
              <a:gd name="connsiteX3613" fmla="*/ 495314 w 2076801"/>
              <a:gd name="connsiteY3613" fmla="*/ 159827 h 1805510"/>
              <a:gd name="connsiteX3614" fmla="*/ 485315 w 2076801"/>
              <a:gd name="connsiteY3614" fmla="*/ 147302 h 1805510"/>
              <a:gd name="connsiteX3615" fmla="*/ 512563 w 2076801"/>
              <a:gd name="connsiteY3615" fmla="*/ 138049 h 1805510"/>
              <a:gd name="connsiteX3616" fmla="*/ 518813 w 2076801"/>
              <a:gd name="connsiteY3616" fmla="*/ 147528 h 1805510"/>
              <a:gd name="connsiteX3617" fmla="*/ 527063 w 2076801"/>
              <a:gd name="connsiteY3617" fmla="*/ 158361 h 1805510"/>
              <a:gd name="connsiteX3618" fmla="*/ 536562 w 2076801"/>
              <a:gd name="connsiteY3618" fmla="*/ 169192 h 1805510"/>
              <a:gd name="connsiteX3619" fmla="*/ 547062 w 2076801"/>
              <a:gd name="connsiteY3619" fmla="*/ 179348 h 1805510"/>
              <a:gd name="connsiteX3620" fmla="*/ 558228 w 2076801"/>
              <a:gd name="connsiteY3620" fmla="*/ 188487 h 1805510"/>
              <a:gd name="connsiteX3621" fmla="*/ 569561 w 2076801"/>
              <a:gd name="connsiteY3621" fmla="*/ 196499 h 1805510"/>
              <a:gd name="connsiteX3622" fmla="*/ 580560 w 2076801"/>
              <a:gd name="connsiteY3622" fmla="*/ 203157 h 1805510"/>
              <a:gd name="connsiteX3623" fmla="*/ 583619 w 2076801"/>
              <a:gd name="connsiteY3623" fmla="*/ 204731 h 1805510"/>
              <a:gd name="connsiteX3624" fmla="*/ 612668 w 2076801"/>
              <a:gd name="connsiteY3624" fmla="*/ 204313 h 1805510"/>
              <a:gd name="connsiteX3625" fmla="*/ 632558 w 2076801"/>
              <a:gd name="connsiteY3625" fmla="*/ 206123 h 1805510"/>
              <a:gd name="connsiteX3626" fmla="*/ 625141 w 2076801"/>
              <a:gd name="connsiteY3626" fmla="*/ 199207 h 1805510"/>
              <a:gd name="connsiteX3627" fmla="*/ 616308 w 2076801"/>
              <a:gd name="connsiteY3627" fmla="*/ 189164 h 1805510"/>
              <a:gd name="connsiteX3628" fmla="*/ 608975 w 2076801"/>
              <a:gd name="connsiteY3628" fmla="*/ 178671 h 1805510"/>
              <a:gd name="connsiteX3629" fmla="*/ 598976 w 2076801"/>
              <a:gd name="connsiteY3629" fmla="*/ 158134 h 1805510"/>
              <a:gd name="connsiteX3630" fmla="*/ 596976 w 2076801"/>
              <a:gd name="connsiteY3630" fmla="*/ 151251 h 1805510"/>
              <a:gd name="connsiteX3631" fmla="*/ 596226 w 2076801"/>
              <a:gd name="connsiteY3631" fmla="*/ 151251 h 1805510"/>
              <a:gd name="connsiteX3632" fmla="*/ 581060 w 2076801"/>
              <a:gd name="connsiteY3632" fmla="*/ 149446 h 1805510"/>
              <a:gd name="connsiteX3633" fmla="*/ 523063 w 2076801"/>
              <a:gd name="connsiteY3633" fmla="*/ 140306 h 1805510"/>
              <a:gd name="connsiteX3634" fmla="*/ 512563 w 2076801"/>
              <a:gd name="connsiteY3634" fmla="*/ 138049 h 1805510"/>
              <a:gd name="connsiteX3635" fmla="*/ 385570 w 2076801"/>
              <a:gd name="connsiteY3635" fmla="*/ 108937 h 1805510"/>
              <a:gd name="connsiteX3636" fmla="*/ 384070 w 2076801"/>
              <a:gd name="connsiteY3636" fmla="*/ 110743 h 1805510"/>
              <a:gd name="connsiteX3637" fmla="*/ 378570 w 2076801"/>
              <a:gd name="connsiteY3637" fmla="*/ 118190 h 1805510"/>
              <a:gd name="connsiteX3638" fmla="*/ 358238 w 2076801"/>
              <a:gd name="connsiteY3638" fmla="*/ 152155 h 1805510"/>
              <a:gd name="connsiteX3639" fmla="*/ 351321 w 2076801"/>
              <a:gd name="connsiteY3639" fmla="*/ 166259 h 1805510"/>
              <a:gd name="connsiteX3640" fmla="*/ 369237 w 2076801"/>
              <a:gd name="connsiteY3640" fmla="*/ 222452 h 1805510"/>
              <a:gd name="connsiteX3641" fmla="*/ 372903 w 2076801"/>
              <a:gd name="connsiteY3641" fmla="*/ 229786 h 1805510"/>
              <a:gd name="connsiteX3642" fmla="*/ 406402 w 2076801"/>
              <a:gd name="connsiteY3642" fmla="*/ 158134 h 1805510"/>
              <a:gd name="connsiteX3643" fmla="*/ 434567 w 2076801"/>
              <a:gd name="connsiteY3643" fmla="*/ 115934 h 1805510"/>
              <a:gd name="connsiteX3644" fmla="*/ 381616 w 2076801"/>
              <a:gd name="connsiteY3644" fmla="*/ 0 h 1805510"/>
              <a:gd name="connsiteX3645" fmla="*/ 408235 w 2076801"/>
              <a:gd name="connsiteY3645" fmla="*/ 8965 h 1805510"/>
              <a:gd name="connsiteX3646" fmla="*/ 425484 w 2076801"/>
              <a:gd name="connsiteY3646" fmla="*/ 59064 h 1805510"/>
              <a:gd name="connsiteX3647" fmla="*/ 441317 w 2076801"/>
              <a:gd name="connsiteY3647" fmla="*/ 67864 h 1805510"/>
              <a:gd name="connsiteX3648" fmla="*/ 459983 w 2076801"/>
              <a:gd name="connsiteY3648" fmla="*/ 77005 h 1805510"/>
              <a:gd name="connsiteX3649" fmla="*/ 481148 w 2076801"/>
              <a:gd name="connsiteY3649" fmla="*/ 86032 h 1805510"/>
              <a:gd name="connsiteX3650" fmla="*/ 504480 w 2076801"/>
              <a:gd name="connsiteY3650" fmla="*/ 94607 h 1805510"/>
              <a:gd name="connsiteX3651" fmla="*/ 529813 w 2076801"/>
              <a:gd name="connsiteY3651" fmla="*/ 102505 h 1805510"/>
              <a:gd name="connsiteX3652" fmla="*/ 585393 w 2076801"/>
              <a:gd name="connsiteY3652" fmla="*/ 115708 h 1805510"/>
              <a:gd name="connsiteX3653" fmla="*/ 600059 w 2076801"/>
              <a:gd name="connsiteY3653" fmla="*/ 118641 h 1805510"/>
              <a:gd name="connsiteX3654" fmla="*/ 615058 w 2076801"/>
              <a:gd name="connsiteY3654" fmla="*/ 120898 h 1805510"/>
              <a:gd name="connsiteX3655" fmla="*/ 645640 w 2076801"/>
              <a:gd name="connsiteY3655" fmla="*/ 124960 h 1805510"/>
              <a:gd name="connsiteX3656" fmla="*/ 676805 w 2076801"/>
              <a:gd name="connsiteY3656" fmla="*/ 127895 h 1805510"/>
              <a:gd name="connsiteX3657" fmla="*/ 708304 w 2076801"/>
              <a:gd name="connsiteY3657" fmla="*/ 129473 h 1805510"/>
              <a:gd name="connsiteX3658" fmla="*/ 740219 w 2076801"/>
              <a:gd name="connsiteY3658" fmla="*/ 131054 h 1805510"/>
              <a:gd name="connsiteX3659" fmla="*/ 772134 w 2076801"/>
              <a:gd name="connsiteY3659" fmla="*/ 133988 h 1805510"/>
              <a:gd name="connsiteX3660" fmla="*/ 833548 w 2076801"/>
              <a:gd name="connsiteY3660" fmla="*/ 146851 h 1805510"/>
              <a:gd name="connsiteX3661" fmla="*/ 880393 w 2076801"/>
              <a:gd name="connsiteY3661" fmla="*/ 163935 h 1805510"/>
              <a:gd name="connsiteX3662" fmla="*/ 884488 w 2076801"/>
              <a:gd name="connsiteY3662" fmla="*/ 161097 h 1805510"/>
              <a:gd name="connsiteX3663" fmla="*/ 894071 w 2076801"/>
              <a:gd name="connsiteY3663" fmla="*/ 152860 h 1805510"/>
              <a:gd name="connsiteX3664" fmla="*/ 903237 w 2076801"/>
              <a:gd name="connsiteY3664" fmla="*/ 144849 h 1805510"/>
              <a:gd name="connsiteX3665" fmla="*/ 911404 w 2076801"/>
              <a:gd name="connsiteY3665" fmla="*/ 136273 h 1805510"/>
              <a:gd name="connsiteX3666" fmla="*/ 919070 w 2076801"/>
              <a:gd name="connsiteY3666" fmla="*/ 128036 h 1805510"/>
              <a:gd name="connsiteX3667" fmla="*/ 925820 w 2076801"/>
              <a:gd name="connsiteY3667" fmla="*/ 119573 h 1805510"/>
              <a:gd name="connsiteX3668" fmla="*/ 946069 w 2076801"/>
              <a:gd name="connsiteY3668" fmla="*/ 89107 h 1805510"/>
              <a:gd name="connsiteX3669" fmla="*/ 952830 w 2076801"/>
              <a:gd name="connsiteY3669" fmla="*/ 75300 h 1805510"/>
              <a:gd name="connsiteX3670" fmla="*/ 1036460 w 2076801"/>
              <a:gd name="connsiteY3670" fmla="*/ 100462 h 1805510"/>
              <a:gd name="connsiteX3671" fmla="*/ 1092158 w 2076801"/>
              <a:gd name="connsiteY3671" fmla="*/ 117449 h 1805510"/>
              <a:gd name="connsiteX3672" fmla="*/ 1104894 w 2076801"/>
              <a:gd name="connsiteY3672" fmla="*/ 154440 h 1805510"/>
              <a:gd name="connsiteX3673" fmla="*/ 1120727 w 2076801"/>
              <a:gd name="connsiteY3673" fmla="*/ 163240 h 1805510"/>
              <a:gd name="connsiteX3674" fmla="*/ 1139393 w 2076801"/>
              <a:gd name="connsiteY3674" fmla="*/ 172381 h 1805510"/>
              <a:gd name="connsiteX3675" fmla="*/ 1160558 w 2076801"/>
              <a:gd name="connsiteY3675" fmla="*/ 181408 h 1805510"/>
              <a:gd name="connsiteX3676" fmla="*/ 1183890 w 2076801"/>
              <a:gd name="connsiteY3676" fmla="*/ 189983 h 1805510"/>
              <a:gd name="connsiteX3677" fmla="*/ 1209223 w 2076801"/>
              <a:gd name="connsiteY3677" fmla="*/ 197881 h 1805510"/>
              <a:gd name="connsiteX3678" fmla="*/ 1264803 w 2076801"/>
              <a:gd name="connsiteY3678" fmla="*/ 211084 h 1805510"/>
              <a:gd name="connsiteX3679" fmla="*/ 1279469 w 2076801"/>
              <a:gd name="connsiteY3679" fmla="*/ 214017 h 1805510"/>
              <a:gd name="connsiteX3680" fmla="*/ 1294468 w 2076801"/>
              <a:gd name="connsiteY3680" fmla="*/ 216274 h 1805510"/>
              <a:gd name="connsiteX3681" fmla="*/ 1325050 w 2076801"/>
              <a:gd name="connsiteY3681" fmla="*/ 220336 h 1805510"/>
              <a:gd name="connsiteX3682" fmla="*/ 1356215 w 2076801"/>
              <a:gd name="connsiteY3682" fmla="*/ 223271 h 1805510"/>
              <a:gd name="connsiteX3683" fmla="*/ 1387714 w 2076801"/>
              <a:gd name="connsiteY3683" fmla="*/ 224850 h 1805510"/>
              <a:gd name="connsiteX3684" fmla="*/ 1419629 w 2076801"/>
              <a:gd name="connsiteY3684" fmla="*/ 226430 h 1805510"/>
              <a:gd name="connsiteX3685" fmla="*/ 1451544 w 2076801"/>
              <a:gd name="connsiteY3685" fmla="*/ 229364 h 1805510"/>
              <a:gd name="connsiteX3686" fmla="*/ 1512958 w 2076801"/>
              <a:gd name="connsiteY3686" fmla="*/ 242227 h 1805510"/>
              <a:gd name="connsiteX3687" fmla="*/ 1568955 w 2076801"/>
              <a:gd name="connsiteY3687" fmla="*/ 262649 h 1805510"/>
              <a:gd name="connsiteX3688" fmla="*/ 1601402 w 2076801"/>
              <a:gd name="connsiteY3688" fmla="*/ 279136 h 1805510"/>
              <a:gd name="connsiteX3689" fmla="*/ 1604164 w 2076801"/>
              <a:gd name="connsiteY3689" fmla="*/ 276236 h 1805510"/>
              <a:gd name="connsiteX3690" fmla="*/ 1611830 w 2076801"/>
              <a:gd name="connsiteY3690" fmla="*/ 267999 h 1805510"/>
              <a:gd name="connsiteX3691" fmla="*/ 1618580 w 2076801"/>
              <a:gd name="connsiteY3691" fmla="*/ 259535 h 1805510"/>
              <a:gd name="connsiteX3692" fmla="*/ 1631606 w 2076801"/>
              <a:gd name="connsiteY3692" fmla="*/ 239937 h 1805510"/>
              <a:gd name="connsiteX3693" fmla="*/ 1684001 w 2076801"/>
              <a:gd name="connsiteY3693" fmla="*/ 243670 h 1805510"/>
              <a:gd name="connsiteX3694" fmla="*/ 1763999 w 2076801"/>
              <a:gd name="connsiteY3694" fmla="*/ 238778 h 1805510"/>
              <a:gd name="connsiteX3695" fmla="*/ 1780405 w 2076801"/>
              <a:gd name="connsiteY3695" fmla="*/ 244303 h 1805510"/>
              <a:gd name="connsiteX3696" fmla="*/ 1797654 w 2076801"/>
              <a:gd name="connsiteY3696" fmla="*/ 294402 h 1805510"/>
              <a:gd name="connsiteX3697" fmla="*/ 1813487 w 2076801"/>
              <a:gd name="connsiteY3697" fmla="*/ 303203 h 1805510"/>
              <a:gd name="connsiteX3698" fmla="*/ 1832153 w 2076801"/>
              <a:gd name="connsiteY3698" fmla="*/ 312343 h 1805510"/>
              <a:gd name="connsiteX3699" fmla="*/ 1853318 w 2076801"/>
              <a:gd name="connsiteY3699" fmla="*/ 321371 h 1805510"/>
              <a:gd name="connsiteX3700" fmla="*/ 1876650 w 2076801"/>
              <a:gd name="connsiteY3700" fmla="*/ 329945 h 1805510"/>
              <a:gd name="connsiteX3701" fmla="*/ 1901983 w 2076801"/>
              <a:gd name="connsiteY3701" fmla="*/ 337843 h 1805510"/>
              <a:gd name="connsiteX3702" fmla="*/ 1957563 w 2076801"/>
              <a:gd name="connsiteY3702" fmla="*/ 351046 h 1805510"/>
              <a:gd name="connsiteX3703" fmla="*/ 1972229 w 2076801"/>
              <a:gd name="connsiteY3703" fmla="*/ 353979 h 1805510"/>
              <a:gd name="connsiteX3704" fmla="*/ 1987228 w 2076801"/>
              <a:gd name="connsiteY3704" fmla="*/ 356236 h 1805510"/>
              <a:gd name="connsiteX3705" fmla="*/ 2017810 w 2076801"/>
              <a:gd name="connsiteY3705" fmla="*/ 360298 h 1805510"/>
              <a:gd name="connsiteX3706" fmla="*/ 2048975 w 2076801"/>
              <a:gd name="connsiteY3706" fmla="*/ 363233 h 1805510"/>
              <a:gd name="connsiteX3707" fmla="*/ 2076801 w 2076801"/>
              <a:gd name="connsiteY3707" fmla="*/ 364628 h 1805510"/>
              <a:gd name="connsiteX3708" fmla="*/ 2076801 w 2076801"/>
              <a:gd name="connsiteY3708" fmla="*/ 389582 h 1805510"/>
              <a:gd name="connsiteX3709" fmla="*/ 2046809 w 2076801"/>
              <a:gd name="connsiteY3709" fmla="*/ 390426 h 1805510"/>
              <a:gd name="connsiteX3710" fmla="*/ 2014977 w 2076801"/>
              <a:gd name="connsiteY3710" fmla="*/ 389862 h 1805510"/>
              <a:gd name="connsiteX3711" fmla="*/ 1992895 w 2076801"/>
              <a:gd name="connsiteY3711" fmla="*/ 388733 h 1805510"/>
              <a:gd name="connsiteX3712" fmla="*/ 1993145 w 2076801"/>
              <a:gd name="connsiteY3712" fmla="*/ 389298 h 1805510"/>
              <a:gd name="connsiteX3713" fmla="*/ 1996978 w 2076801"/>
              <a:gd name="connsiteY3713" fmla="*/ 397309 h 1805510"/>
              <a:gd name="connsiteX3714" fmla="*/ 2002311 w 2076801"/>
              <a:gd name="connsiteY3714" fmla="*/ 406110 h 1805510"/>
              <a:gd name="connsiteX3715" fmla="*/ 2009144 w 2076801"/>
              <a:gd name="connsiteY3715" fmla="*/ 415137 h 1805510"/>
              <a:gd name="connsiteX3716" fmla="*/ 2017477 w 2076801"/>
              <a:gd name="connsiteY3716" fmla="*/ 424165 h 1805510"/>
              <a:gd name="connsiteX3717" fmla="*/ 2027143 w 2076801"/>
              <a:gd name="connsiteY3717" fmla="*/ 432965 h 1805510"/>
              <a:gd name="connsiteX3718" fmla="*/ 2029226 w 2076801"/>
              <a:gd name="connsiteY3718" fmla="*/ 434545 h 1805510"/>
              <a:gd name="connsiteX3719" fmla="*/ 2029060 w 2076801"/>
              <a:gd name="connsiteY3719" fmla="*/ 433417 h 1805510"/>
              <a:gd name="connsiteX3720" fmla="*/ 2037226 w 2076801"/>
              <a:gd name="connsiteY3720" fmla="*/ 432288 h 1805510"/>
              <a:gd name="connsiteX3721" fmla="*/ 2058558 w 2076801"/>
              <a:gd name="connsiteY3721" fmla="*/ 430821 h 1805510"/>
              <a:gd name="connsiteX3722" fmla="*/ 2076801 w 2076801"/>
              <a:gd name="connsiteY3722" fmla="*/ 431454 h 1805510"/>
              <a:gd name="connsiteX3723" fmla="*/ 2076801 w 2076801"/>
              <a:gd name="connsiteY3723" fmla="*/ 444096 h 1805510"/>
              <a:gd name="connsiteX3724" fmla="*/ 2059142 w 2076801"/>
              <a:gd name="connsiteY3724" fmla="*/ 443684 h 1805510"/>
              <a:gd name="connsiteX3725" fmla="*/ 2044392 w 2076801"/>
              <a:gd name="connsiteY3725" fmla="*/ 445715 h 1805510"/>
              <a:gd name="connsiteX3726" fmla="*/ 2049809 w 2076801"/>
              <a:gd name="connsiteY3726" fmla="*/ 449213 h 1805510"/>
              <a:gd name="connsiteX3727" fmla="*/ 2062308 w 2076801"/>
              <a:gd name="connsiteY3727" fmla="*/ 456660 h 1805510"/>
              <a:gd name="connsiteX3728" fmla="*/ 2075391 w 2076801"/>
              <a:gd name="connsiteY3728" fmla="*/ 463657 h 1805510"/>
              <a:gd name="connsiteX3729" fmla="*/ 2076801 w 2076801"/>
              <a:gd name="connsiteY3729" fmla="*/ 464325 h 1805510"/>
              <a:gd name="connsiteX3730" fmla="*/ 2076801 w 2076801"/>
              <a:gd name="connsiteY3730" fmla="*/ 485357 h 1805510"/>
              <a:gd name="connsiteX3731" fmla="*/ 2075058 w 2076801"/>
              <a:gd name="connsiteY3731" fmla="*/ 482839 h 1805510"/>
              <a:gd name="connsiteX3732" fmla="*/ 2074057 w 2076801"/>
              <a:gd name="connsiteY3732" fmla="*/ 481485 h 1805510"/>
              <a:gd name="connsiteX3733" fmla="*/ 2071391 w 2076801"/>
              <a:gd name="connsiteY3733" fmla="*/ 480470 h 1805510"/>
              <a:gd name="connsiteX3734" fmla="*/ 2057392 w 2076801"/>
              <a:gd name="connsiteY3734" fmla="*/ 474602 h 1805510"/>
              <a:gd name="connsiteX3735" fmla="*/ 2043809 w 2076801"/>
              <a:gd name="connsiteY3735" fmla="*/ 468058 h 1805510"/>
              <a:gd name="connsiteX3736" fmla="*/ 2030893 w 2076801"/>
              <a:gd name="connsiteY3736" fmla="*/ 460837 h 1805510"/>
              <a:gd name="connsiteX3737" fmla="*/ 2018727 w 2076801"/>
              <a:gd name="connsiteY3737" fmla="*/ 452824 h 1805510"/>
              <a:gd name="connsiteX3738" fmla="*/ 2007477 w 2076801"/>
              <a:gd name="connsiteY3738" fmla="*/ 444024 h 1805510"/>
              <a:gd name="connsiteX3739" fmla="*/ 1997311 w 2076801"/>
              <a:gd name="connsiteY3739" fmla="*/ 434545 h 1805510"/>
              <a:gd name="connsiteX3740" fmla="*/ 1988478 w 2076801"/>
              <a:gd name="connsiteY3740" fmla="*/ 424502 h 1805510"/>
              <a:gd name="connsiteX3741" fmla="*/ 1981145 w 2076801"/>
              <a:gd name="connsiteY3741" fmla="*/ 414009 h 1805510"/>
              <a:gd name="connsiteX3742" fmla="*/ 1971146 w 2076801"/>
              <a:gd name="connsiteY3742" fmla="*/ 393473 h 1805510"/>
              <a:gd name="connsiteX3743" fmla="*/ 1969146 w 2076801"/>
              <a:gd name="connsiteY3743" fmla="*/ 386590 h 1805510"/>
              <a:gd name="connsiteX3744" fmla="*/ 1968396 w 2076801"/>
              <a:gd name="connsiteY3744" fmla="*/ 386590 h 1805510"/>
              <a:gd name="connsiteX3745" fmla="*/ 1953230 w 2076801"/>
              <a:gd name="connsiteY3745" fmla="*/ 384785 h 1805510"/>
              <a:gd name="connsiteX3746" fmla="*/ 1895233 w 2076801"/>
              <a:gd name="connsiteY3746" fmla="*/ 375644 h 1805510"/>
              <a:gd name="connsiteX3747" fmla="*/ 1884733 w 2076801"/>
              <a:gd name="connsiteY3747" fmla="*/ 373387 h 1805510"/>
              <a:gd name="connsiteX3748" fmla="*/ 1890983 w 2076801"/>
              <a:gd name="connsiteY3748" fmla="*/ 382866 h 1805510"/>
              <a:gd name="connsiteX3749" fmla="*/ 1899233 w 2076801"/>
              <a:gd name="connsiteY3749" fmla="*/ 393699 h 1805510"/>
              <a:gd name="connsiteX3750" fmla="*/ 1908732 w 2076801"/>
              <a:gd name="connsiteY3750" fmla="*/ 404530 h 1805510"/>
              <a:gd name="connsiteX3751" fmla="*/ 1919232 w 2076801"/>
              <a:gd name="connsiteY3751" fmla="*/ 414686 h 1805510"/>
              <a:gd name="connsiteX3752" fmla="*/ 1930398 w 2076801"/>
              <a:gd name="connsiteY3752" fmla="*/ 423825 h 1805510"/>
              <a:gd name="connsiteX3753" fmla="*/ 1941731 w 2076801"/>
              <a:gd name="connsiteY3753" fmla="*/ 431837 h 1805510"/>
              <a:gd name="connsiteX3754" fmla="*/ 1952730 w 2076801"/>
              <a:gd name="connsiteY3754" fmla="*/ 438495 h 1805510"/>
              <a:gd name="connsiteX3755" fmla="*/ 1962813 w 2076801"/>
              <a:gd name="connsiteY3755" fmla="*/ 443684 h 1805510"/>
              <a:gd name="connsiteX3756" fmla="*/ 1971479 w 2076801"/>
              <a:gd name="connsiteY3756" fmla="*/ 447746 h 1805510"/>
              <a:gd name="connsiteX3757" fmla="*/ 1978312 w 2076801"/>
              <a:gd name="connsiteY3757" fmla="*/ 450455 h 1805510"/>
              <a:gd name="connsiteX3758" fmla="*/ 1984312 w 2076801"/>
              <a:gd name="connsiteY3758" fmla="*/ 452824 h 1805510"/>
              <a:gd name="connsiteX3759" fmla="*/ 1978146 w 2076801"/>
              <a:gd name="connsiteY3759" fmla="*/ 452035 h 1805510"/>
              <a:gd name="connsiteX3760" fmla="*/ 1970979 w 2076801"/>
              <a:gd name="connsiteY3760" fmla="*/ 451132 h 1805510"/>
              <a:gd name="connsiteX3761" fmla="*/ 1961730 w 2076801"/>
              <a:gd name="connsiteY3761" fmla="*/ 449439 h 1805510"/>
              <a:gd name="connsiteX3762" fmla="*/ 1950814 w 2076801"/>
              <a:gd name="connsiteY3762" fmla="*/ 446957 h 1805510"/>
              <a:gd name="connsiteX3763" fmla="*/ 1938647 w 2076801"/>
              <a:gd name="connsiteY3763" fmla="*/ 443121 h 1805510"/>
              <a:gd name="connsiteX3764" fmla="*/ 1925815 w 2076801"/>
              <a:gd name="connsiteY3764" fmla="*/ 437930 h 1805510"/>
              <a:gd name="connsiteX3765" fmla="*/ 1912732 w 2076801"/>
              <a:gd name="connsiteY3765" fmla="*/ 431386 h 1805510"/>
              <a:gd name="connsiteX3766" fmla="*/ 1899899 w 2076801"/>
              <a:gd name="connsiteY3766" fmla="*/ 423488 h 1805510"/>
              <a:gd name="connsiteX3767" fmla="*/ 1887817 w 2076801"/>
              <a:gd name="connsiteY3767" fmla="*/ 414460 h 1805510"/>
              <a:gd name="connsiteX3768" fmla="*/ 1876900 w 2076801"/>
              <a:gd name="connsiteY3768" fmla="*/ 404869 h 1805510"/>
              <a:gd name="connsiteX3769" fmla="*/ 1867484 w 2076801"/>
              <a:gd name="connsiteY3769" fmla="*/ 395165 h 1805510"/>
              <a:gd name="connsiteX3770" fmla="*/ 1857485 w 2076801"/>
              <a:gd name="connsiteY3770" fmla="*/ 382640 h 1805510"/>
              <a:gd name="connsiteX3771" fmla="*/ 1847235 w 2076801"/>
              <a:gd name="connsiteY3771" fmla="*/ 402951 h 1805510"/>
              <a:gd name="connsiteX3772" fmla="*/ 1842569 w 2076801"/>
              <a:gd name="connsiteY3772" fmla="*/ 424277 h 1805510"/>
              <a:gd name="connsiteX3773" fmla="*/ 1847569 w 2076801"/>
              <a:gd name="connsiteY3773" fmla="*/ 445941 h 1805510"/>
              <a:gd name="connsiteX3774" fmla="*/ 1864568 w 2076801"/>
              <a:gd name="connsiteY3774" fmla="*/ 465688 h 1805510"/>
              <a:gd name="connsiteX3775" fmla="*/ 1888233 w 2076801"/>
              <a:gd name="connsiteY3775" fmla="*/ 480244 h 1805510"/>
              <a:gd name="connsiteX3776" fmla="*/ 1914399 w 2076801"/>
              <a:gd name="connsiteY3776" fmla="*/ 492543 h 1805510"/>
              <a:gd name="connsiteX3777" fmla="*/ 1925065 w 2076801"/>
              <a:gd name="connsiteY3777" fmla="*/ 498410 h 1805510"/>
              <a:gd name="connsiteX3778" fmla="*/ 1930564 w 2076801"/>
              <a:gd name="connsiteY3778" fmla="*/ 497846 h 1805510"/>
              <a:gd name="connsiteX3779" fmla="*/ 1951647 w 2076801"/>
              <a:gd name="connsiteY3779" fmla="*/ 497508 h 1805510"/>
              <a:gd name="connsiteX3780" fmla="*/ 1977896 w 2076801"/>
              <a:gd name="connsiteY3780" fmla="*/ 500667 h 1805510"/>
              <a:gd name="connsiteX3781" fmla="*/ 1988978 w 2076801"/>
              <a:gd name="connsiteY3781" fmla="*/ 498072 h 1805510"/>
              <a:gd name="connsiteX3782" fmla="*/ 2004394 w 2076801"/>
              <a:gd name="connsiteY3782" fmla="*/ 496154 h 1805510"/>
              <a:gd name="connsiteX3783" fmla="*/ 2013144 w 2076801"/>
              <a:gd name="connsiteY3783" fmla="*/ 495814 h 1805510"/>
              <a:gd name="connsiteX3784" fmla="*/ 2022143 w 2076801"/>
              <a:gd name="connsiteY3784" fmla="*/ 496154 h 1805510"/>
              <a:gd name="connsiteX3785" fmla="*/ 2031143 w 2076801"/>
              <a:gd name="connsiteY3785" fmla="*/ 497395 h 1805510"/>
              <a:gd name="connsiteX3786" fmla="*/ 2039726 w 2076801"/>
              <a:gd name="connsiteY3786" fmla="*/ 499426 h 1805510"/>
              <a:gd name="connsiteX3787" fmla="*/ 2047559 w 2076801"/>
              <a:gd name="connsiteY3787" fmla="*/ 502246 h 1805510"/>
              <a:gd name="connsiteX3788" fmla="*/ 2054392 w 2076801"/>
              <a:gd name="connsiteY3788" fmla="*/ 505519 h 1805510"/>
              <a:gd name="connsiteX3789" fmla="*/ 2059975 w 2076801"/>
              <a:gd name="connsiteY3789" fmla="*/ 509017 h 1805510"/>
              <a:gd name="connsiteX3790" fmla="*/ 2064058 w 2076801"/>
              <a:gd name="connsiteY3790" fmla="*/ 512176 h 1805510"/>
              <a:gd name="connsiteX3791" fmla="*/ 2067558 w 2076801"/>
              <a:gd name="connsiteY3791" fmla="*/ 514998 h 1805510"/>
              <a:gd name="connsiteX3792" fmla="*/ 2063891 w 2076801"/>
              <a:gd name="connsiteY3792" fmla="*/ 512402 h 1805510"/>
              <a:gd name="connsiteX3793" fmla="*/ 2059725 w 2076801"/>
              <a:gd name="connsiteY3793" fmla="*/ 509582 h 1805510"/>
              <a:gd name="connsiteX3794" fmla="*/ 2054058 w 2076801"/>
              <a:gd name="connsiteY3794" fmla="*/ 506647 h 1805510"/>
              <a:gd name="connsiteX3795" fmla="*/ 2047142 w 2076801"/>
              <a:gd name="connsiteY3795" fmla="*/ 503939 h 1805510"/>
              <a:gd name="connsiteX3796" fmla="*/ 2039309 w 2076801"/>
              <a:gd name="connsiteY3796" fmla="*/ 501795 h 1805510"/>
              <a:gd name="connsiteX3797" fmla="*/ 2030810 w 2076801"/>
              <a:gd name="connsiteY3797" fmla="*/ 500441 h 1805510"/>
              <a:gd name="connsiteX3798" fmla="*/ 2021977 w 2076801"/>
              <a:gd name="connsiteY3798" fmla="*/ 499878 h 1805510"/>
              <a:gd name="connsiteX3799" fmla="*/ 2013144 w 2076801"/>
              <a:gd name="connsiteY3799" fmla="*/ 500215 h 1805510"/>
              <a:gd name="connsiteX3800" fmla="*/ 2004644 w 2076801"/>
              <a:gd name="connsiteY3800" fmla="*/ 501232 h 1805510"/>
              <a:gd name="connsiteX3801" fmla="*/ 1991478 w 2076801"/>
              <a:gd name="connsiteY3801" fmla="*/ 503827 h 1805510"/>
              <a:gd name="connsiteX3802" fmla="*/ 2013977 w 2076801"/>
              <a:gd name="connsiteY3802" fmla="*/ 512627 h 1805510"/>
              <a:gd name="connsiteX3803" fmla="*/ 2029726 w 2076801"/>
              <a:gd name="connsiteY3803" fmla="*/ 522219 h 1805510"/>
              <a:gd name="connsiteX3804" fmla="*/ 2043892 w 2076801"/>
              <a:gd name="connsiteY3804" fmla="*/ 534180 h 1805510"/>
              <a:gd name="connsiteX3805" fmla="*/ 2055725 w 2076801"/>
              <a:gd name="connsiteY3805" fmla="*/ 547946 h 1805510"/>
              <a:gd name="connsiteX3806" fmla="*/ 2060558 w 2076801"/>
              <a:gd name="connsiteY3806" fmla="*/ 555168 h 1805510"/>
              <a:gd name="connsiteX3807" fmla="*/ 2064725 w 2076801"/>
              <a:gd name="connsiteY3807" fmla="*/ 562277 h 1805510"/>
              <a:gd name="connsiteX3808" fmla="*/ 2071141 w 2076801"/>
              <a:gd name="connsiteY3808" fmla="*/ 575590 h 1805510"/>
              <a:gd name="connsiteX3809" fmla="*/ 2075141 w 2076801"/>
              <a:gd name="connsiteY3809" fmla="*/ 586537 h 1805510"/>
              <a:gd name="connsiteX3810" fmla="*/ 2076801 w 2076801"/>
              <a:gd name="connsiteY3810" fmla="*/ 592125 h 1805510"/>
              <a:gd name="connsiteX3811" fmla="*/ 2076801 w 2076801"/>
              <a:gd name="connsiteY3811" fmla="*/ 592739 h 1805510"/>
              <a:gd name="connsiteX3812" fmla="*/ 2074724 w 2076801"/>
              <a:gd name="connsiteY3812" fmla="*/ 586762 h 1805510"/>
              <a:gd name="connsiteX3813" fmla="*/ 2070224 w 2076801"/>
              <a:gd name="connsiteY3813" fmla="*/ 576267 h 1805510"/>
              <a:gd name="connsiteX3814" fmla="*/ 2063308 w 2076801"/>
              <a:gd name="connsiteY3814" fmla="*/ 563743 h 1805510"/>
              <a:gd name="connsiteX3815" fmla="*/ 2058892 w 2076801"/>
              <a:gd name="connsiteY3815" fmla="*/ 557085 h 1805510"/>
              <a:gd name="connsiteX3816" fmla="*/ 2053809 w 2076801"/>
              <a:gd name="connsiteY3816" fmla="*/ 550541 h 1805510"/>
              <a:gd name="connsiteX3817" fmla="*/ 2041809 w 2076801"/>
              <a:gd name="connsiteY3817" fmla="*/ 538241 h 1805510"/>
              <a:gd name="connsiteX3818" fmla="*/ 2027643 w 2076801"/>
              <a:gd name="connsiteY3818" fmla="*/ 527861 h 1805510"/>
              <a:gd name="connsiteX3819" fmla="*/ 2012061 w 2076801"/>
              <a:gd name="connsiteY3819" fmla="*/ 519962 h 1805510"/>
              <a:gd name="connsiteX3820" fmla="*/ 1951480 w 2076801"/>
              <a:gd name="connsiteY3820" fmla="*/ 510259 h 1805510"/>
              <a:gd name="connsiteX3821" fmla="*/ 1944647 w 2076801"/>
              <a:gd name="connsiteY3821" fmla="*/ 510710 h 1805510"/>
              <a:gd name="connsiteX3822" fmla="*/ 1962146 w 2076801"/>
              <a:gd name="connsiteY3822" fmla="*/ 524137 h 1805510"/>
              <a:gd name="connsiteX3823" fmla="*/ 1971896 w 2076801"/>
              <a:gd name="connsiteY3823" fmla="*/ 533503 h 1805510"/>
              <a:gd name="connsiteX3824" fmla="*/ 1980395 w 2076801"/>
              <a:gd name="connsiteY3824" fmla="*/ 543433 h 1805510"/>
              <a:gd name="connsiteX3825" fmla="*/ 1987312 w 2076801"/>
              <a:gd name="connsiteY3825" fmla="*/ 553700 h 1805510"/>
              <a:gd name="connsiteX3826" fmla="*/ 1992561 w 2076801"/>
              <a:gd name="connsiteY3826" fmla="*/ 564082 h 1805510"/>
              <a:gd name="connsiteX3827" fmla="*/ 1994645 w 2076801"/>
              <a:gd name="connsiteY3827" fmla="*/ 569046 h 1805510"/>
              <a:gd name="connsiteX3828" fmla="*/ 1996145 w 2076801"/>
              <a:gd name="connsiteY3828" fmla="*/ 574011 h 1805510"/>
              <a:gd name="connsiteX3829" fmla="*/ 1998144 w 2076801"/>
              <a:gd name="connsiteY3829" fmla="*/ 582925 h 1805510"/>
              <a:gd name="connsiteX3830" fmla="*/ 1998645 w 2076801"/>
              <a:gd name="connsiteY3830" fmla="*/ 595789 h 1805510"/>
              <a:gd name="connsiteX3831" fmla="*/ 1998061 w 2076801"/>
              <a:gd name="connsiteY3831" fmla="*/ 600301 h 1805510"/>
              <a:gd name="connsiteX3832" fmla="*/ 1998311 w 2076801"/>
              <a:gd name="connsiteY3832" fmla="*/ 595789 h 1805510"/>
              <a:gd name="connsiteX3833" fmla="*/ 1996811 w 2076801"/>
              <a:gd name="connsiteY3833" fmla="*/ 583376 h 1805510"/>
              <a:gd name="connsiteX3834" fmla="*/ 1994228 w 2076801"/>
              <a:gd name="connsiteY3834" fmla="*/ 575139 h 1805510"/>
              <a:gd name="connsiteX3835" fmla="*/ 1992395 w 2076801"/>
              <a:gd name="connsiteY3835" fmla="*/ 570738 h 1805510"/>
              <a:gd name="connsiteX3836" fmla="*/ 1990062 w 2076801"/>
              <a:gd name="connsiteY3836" fmla="*/ 566338 h 1805510"/>
              <a:gd name="connsiteX3837" fmla="*/ 1984312 w 2076801"/>
              <a:gd name="connsiteY3837" fmla="*/ 557423 h 1805510"/>
              <a:gd name="connsiteX3838" fmla="*/ 1976979 w 2076801"/>
              <a:gd name="connsiteY3838" fmla="*/ 548736 h 1805510"/>
              <a:gd name="connsiteX3839" fmla="*/ 1968229 w 2076801"/>
              <a:gd name="connsiteY3839" fmla="*/ 540611 h 1805510"/>
              <a:gd name="connsiteX3840" fmla="*/ 1958313 w 2076801"/>
              <a:gd name="connsiteY3840" fmla="*/ 533163 h 1805510"/>
              <a:gd name="connsiteX3841" fmla="*/ 1952563 w 2076801"/>
              <a:gd name="connsiteY3841" fmla="*/ 529666 h 1805510"/>
              <a:gd name="connsiteX3842" fmla="*/ 1952563 w 2076801"/>
              <a:gd name="connsiteY3842" fmla="*/ 529779 h 1805510"/>
              <a:gd name="connsiteX3843" fmla="*/ 1953230 w 2076801"/>
              <a:gd name="connsiteY3843" fmla="*/ 541063 h 1805510"/>
              <a:gd name="connsiteX3844" fmla="*/ 1954063 w 2076801"/>
              <a:gd name="connsiteY3844" fmla="*/ 547946 h 1805510"/>
              <a:gd name="connsiteX3845" fmla="*/ 1955480 w 2076801"/>
              <a:gd name="connsiteY3845" fmla="*/ 555506 h 1805510"/>
              <a:gd name="connsiteX3846" fmla="*/ 1957646 w 2076801"/>
              <a:gd name="connsiteY3846" fmla="*/ 563405 h 1805510"/>
              <a:gd name="connsiteX3847" fmla="*/ 1958813 w 2076801"/>
              <a:gd name="connsiteY3847" fmla="*/ 567579 h 1805510"/>
              <a:gd name="connsiteX3848" fmla="*/ 1960480 w 2076801"/>
              <a:gd name="connsiteY3848" fmla="*/ 571642 h 1805510"/>
              <a:gd name="connsiteX3849" fmla="*/ 1964146 w 2076801"/>
              <a:gd name="connsiteY3849" fmla="*/ 579879 h 1805510"/>
              <a:gd name="connsiteX3850" fmla="*/ 1968729 w 2076801"/>
              <a:gd name="connsiteY3850" fmla="*/ 587777 h 1805510"/>
              <a:gd name="connsiteX3851" fmla="*/ 1974312 w 2076801"/>
              <a:gd name="connsiteY3851" fmla="*/ 594999 h 1805510"/>
              <a:gd name="connsiteX3852" fmla="*/ 1977229 w 2076801"/>
              <a:gd name="connsiteY3852" fmla="*/ 598610 h 1805510"/>
              <a:gd name="connsiteX3853" fmla="*/ 1980562 w 2076801"/>
              <a:gd name="connsiteY3853" fmla="*/ 601655 h 1805510"/>
              <a:gd name="connsiteX3854" fmla="*/ 1987395 w 2076801"/>
              <a:gd name="connsiteY3854" fmla="*/ 607749 h 1805510"/>
              <a:gd name="connsiteX3855" fmla="*/ 1994895 w 2076801"/>
              <a:gd name="connsiteY3855" fmla="*/ 612488 h 1805510"/>
              <a:gd name="connsiteX3856" fmla="*/ 2002561 w 2076801"/>
              <a:gd name="connsiteY3856" fmla="*/ 616889 h 1805510"/>
              <a:gd name="connsiteX3857" fmla="*/ 2010561 w 2076801"/>
              <a:gd name="connsiteY3857" fmla="*/ 620048 h 1805510"/>
              <a:gd name="connsiteX3858" fmla="*/ 2026477 w 2076801"/>
              <a:gd name="connsiteY3858" fmla="*/ 624561 h 1805510"/>
              <a:gd name="connsiteX3859" fmla="*/ 2034226 w 2076801"/>
              <a:gd name="connsiteY3859" fmla="*/ 626254 h 1805510"/>
              <a:gd name="connsiteX3860" fmla="*/ 2041726 w 2076801"/>
              <a:gd name="connsiteY3860" fmla="*/ 626931 h 1805510"/>
              <a:gd name="connsiteX3861" fmla="*/ 2055475 w 2076801"/>
              <a:gd name="connsiteY3861" fmla="*/ 627834 h 1805510"/>
              <a:gd name="connsiteX3862" fmla="*/ 2067141 w 2076801"/>
              <a:gd name="connsiteY3862" fmla="*/ 627496 h 1805510"/>
              <a:gd name="connsiteX3863" fmla="*/ 2076141 w 2076801"/>
              <a:gd name="connsiteY3863" fmla="*/ 626931 h 1805510"/>
              <a:gd name="connsiteX3864" fmla="*/ 2076801 w 2076801"/>
              <a:gd name="connsiteY3864" fmla="*/ 626893 h 1805510"/>
              <a:gd name="connsiteX3865" fmla="*/ 2076801 w 2076801"/>
              <a:gd name="connsiteY3865" fmla="*/ 627513 h 1805510"/>
              <a:gd name="connsiteX3866" fmla="*/ 2076141 w 2076801"/>
              <a:gd name="connsiteY3866" fmla="*/ 627608 h 1805510"/>
              <a:gd name="connsiteX3867" fmla="*/ 2067141 w 2076801"/>
              <a:gd name="connsiteY3867" fmla="*/ 628850 h 1805510"/>
              <a:gd name="connsiteX3868" fmla="*/ 2055475 w 2076801"/>
              <a:gd name="connsiteY3868" fmla="*/ 630204 h 1805510"/>
              <a:gd name="connsiteX3869" fmla="*/ 2041559 w 2076801"/>
              <a:gd name="connsiteY3869" fmla="*/ 630429 h 1805510"/>
              <a:gd name="connsiteX3870" fmla="*/ 2033976 w 2076801"/>
              <a:gd name="connsiteY3870" fmla="*/ 630316 h 1805510"/>
              <a:gd name="connsiteX3871" fmla="*/ 2026060 w 2076801"/>
              <a:gd name="connsiteY3871" fmla="*/ 629301 h 1805510"/>
              <a:gd name="connsiteX3872" fmla="*/ 2009477 w 2076801"/>
              <a:gd name="connsiteY3872" fmla="*/ 626029 h 1805510"/>
              <a:gd name="connsiteX3873" fmla="*/ 2001061 w 2076801"/>
              <a:gd name="connsiteY3873" fmla="*/ 623433 h 1805510"/>
              <a:gd name="connsiteX3874" fmla="*/ 1992811 w 2076801"/>
              <a:gd name="connsiteY3874" fmla="*/ 619485 h 1805510"/>
              <a:gd name="connsiteX3875" fmla="*/ 1984645 w 2076801"/>
              <a:gd name="connsiteY3875" fmla="*/ 615084 h 1805510"/>
              <a:gd name="connsiteX3876" fmla="*/ 1976979 w 2076801"/>
              <a:gd name="connsiteY3876" fmla="*/ 609103 h 1805510"/>
              <a:gd name="connsiteX3877" fmla="*/ 1973229 w 2076801"/>
              <a:gd name="connsiteY3877" fmla="*/ 606056 h 1805510"/>
              <a:gd name="connsiteX3878" fmla="*/ 1969813 w 2076801"/>
              <a:gd name="connsiteY3878" fmla="*/ 602332 h 1805510"/>
              <a:gd name="connsiteX3879" fmla="*/ 1963313 w 2076801"/>
              <a:gd name="connsiteY3879" fmla="*/ 594772 h 1805510"/>
              <a:gd name="connsiteX3880" fmla="*/ 1957730 w 2076801"/>
              <a:gd name="connsiteY3880" fmla="*/ 586311 h 1805510"/>
              <a:gd name="connsiteX3881" fmla="*/ 1953230 w 2076801"/>
              <a:gd name="connsiteY3881" fmla="*/ 577397 h 1805510"/>
              <a:gd name="connsiteX3882" fmla="*/ 1951147 w 2076801"/>
              <a:gd name="connsiteY3882" fmla="*/ 572996 h 1805510"/>
              <a:gd name="connsiteX3883" fmla="*/ 1949564 w 2076801"/>
              <a:gd name="connsiteY3883" fmla="*/ 568369 h 1805510"/>
              <a:gd name="connsiteX3884" fmla="*/ 1946730 w 2076801"/>
              <a:gd name="connsiteY3884" fmla="*/ 559455 h 1805510"/>
              <a:gd name="connsiteX3885" fmla="*/ 1944730 w 2076801"/>
              <a:gd name="connsiteY3885" fmla="*/ 550993 h 1805510"/>
              <a:gd name="connsiteX3886" fmla="*/ 1943397 w 2076801"/>
              <a:gd name="connsiteY3886" fmla="*/ 543207 h 1805510"/>
              <a:gd name="connsiteX3887" fmla="*/ 1942064 w 2076801"/>
              <a:gd name="connsiteY3887" fmla="*/ 530230 h 1805510"/>
              <a:gd name="connsiteX3888" fmla="*/ 1941897 w 2076801"/>
              <a:gd name="connsiteY3888" fmla="*/ 523460 h 1805510"/>
              <a:gd name="connsiteX3889" fmla="*/ 1935814 w 2076801"/>
              <a:gd name="connsiteY3889" fmla="*/ 520413 h 1805510"/>
              <a:gd name="connsiteX3890" fmla="*/ 1923482 w 2076801"/>
              <a:gd name="connsiteY3890" fmla="*/ 514998 h 1805510"/>
              <a:gd name="connsiteX3891" fmla="*/ 1910732 w 2076801"/>
              <a:gd name="connsiteY3891" fmla="*/ 510145 h 1805510"/>
              <a:gd name="connsiteX3892" fmla="*/ 1891233 w 2076801"/>
              <a:gd name="connsiteY3892" fmla="*/ 504165 h 1805510"/>
              <a:gd name="connsiteX3893" fmla="*/ 1891150 w 2076801"/>
              <a:gd name="connsiteY3893" fmla="*/ 505407 h 1805510"/>
              <a:gd name="connsiteX3894" fmla="*/ 1890483 w 2076801"/>
              <a:gd name="connsiteY3894" fmla="*/ 522896 h 1805510"/>
              <a:gd name="connsiteX3895" fmla="*/ 1890733 w 2076801"/>
              <a:gd name="connsiteY3895" fmla="*/ 545801 h 1805510"/>
              <a:gd name="connsiteX3896" fmla="*/ 1892316 w 2076801"/>
              <a:gd name="connsiteY3896" fmla="*/ 572883 h 1805510"/>
              <a:gd name="connsiteX3897" fmla="*/ 1895816 w 2076801"/>
              <a:gd name="connsiteY3897" fmla="*/ 602897 h 1805510"/>
              <a:gd name="connsiteX3898" fmla="*/ 1896649 w 2076801"/>
              <a:gd name="connsiteY3898" fmla="*/ 607636 h 1805510"/>
              <a:gd name="connsiteX3899" fmla="*/ 1965063 w 2076801"/>
              <a:gd name="connsiteY3899" fmla="*/ 635056 h 1805510"/>
              <a:gd name="connsiteX3900" fmla="*/ 2016644 w 2076801"/>
              <a:gd name="connsiteY3900" fmla="*/ 651417 h 1805510"/>
              <a:gd name="connsiteX3901" fmla="*/ 2038976 w 2076801"/>
              <a:gd name="connsiteY3901" fmla="*/ 659767 h 1805510"/>
              <a:gd name="connsiteX3902" fmla="*/ 2050975 w 2076801"/>
              <a:gd name="connsiteY3902" fmla="*/ 658977 h 1805510"/>
              <a:gd name="connsiteX3903" fmla="*/ 2055725 w 2076801"/>
              <a:gd name="connsiteY3903" fmla="*/ 657623 h 1805510"/>
              <a:gd name="connsiteX3904" fmla="*/ 2068808 w 2076801"/>
              <a:gd name="connsiteY3904" fmla="*/ 655027 h 1805510"/>
              <a:gd name="connsiteX3905" fmla="*/ 2076801 w 2076801"/>
              <a:gd name="connsiteY3905" fmla="*/ 654219 h 1805510"/>
              <a:gd name="connsiteX3906" fmla="*/ 2076801 w 2076801"/>
              <a:gd name="connsiteY3906" fmla="*/ 721063 h 1805510"/>
              <a:gd name="connsiteX3907" fmla="*/ 2062141 w 2076801"/>
              <a:gd name="connsiteY3907" fmla="*/ 714944 h 1805510"/>
              <a:gd name="connsiteX3908" fmla="*/ 2011144 w 2076801"/>
              <a:gd name="connsiteY3908" fmla="*/ 699373 h 1805510"/>
              <a:gd name="connsiteX3909" fmla="*/ 2007644 w 2076801"/>
              <a:gd name="connsiteY3909" fmla="*/ 698470 h 1805510"/>
              <a:gd name="connsiteX3910" fmla="*/ 2009477 w 2076801"/>
              <a:gd name="connsiteY3910" fmla="*/ 702081 h 1805510"/>
              <a:gd name="connsiteX3911" fmla="*/ 2014477 w 2076801"/>
              <a:gd name="connsiteY3911" fmla="*/ 710430 h 1805510"/>
              <a:gd name="connsiteX3912" fmla="*/ 2020477 w 2076801"/>
              <a:gd name="connsiteY3912" fmla="*/ 719571 h 1805510"/>
              <a:gd name="connsiteX3913" fmla="*/ 2035059 w 2076801"/>
              <a:gd name="connsiteY3913" fmla="*/ 739316 h 1805510"/>
              <a:gd name="connsiteX3914" fmla="*/ 2052225 w 2076801"/>
              <a:gd name="connsiteY3914" fmla="*/ 760643 h 1805510"/>
              <a:gd name="connsiteX3915" fmla="*/ 2061558 w 2076801"/>
              <a:gd name="connsiteY3915" fmla="*/ 771587 h 1805510"/>
              <a:gd name="connsiteX3916" fmla="*/ 2071224 w 2076801"/>
              <a:gd name="connsiteY3916" fmla="*/ 783436 h 1805510"/>
              <a:gd name="connsiteX3917" fmla="*/ 2076801 w 2076801"/>
              <a:gd name="connsiteY3917" fmla="*/ 791237 h 1805510"/>
              <a:gd name="connsiteX3918" fmla="*/ 2076801 w 2076801"/>
              <a:gd name="connsiteY3918" fmla="*/ 814373 h 1805510"/>
              <a:gd name="connsiteX3919" fmla="*/ 2071891 w 2076801"/>
              <a:gd name="connsiteY3919" fmla="*/ 808147 h 1805510"/>
              <a:gd name="connsiteX3920" fmla="*/ 2062141 w 2076801"/>
              <a:gd name="connsiteY3920" fmla="*/ 797089 h 1805510"/>
              <a:gd name="connsiteX3921" fmla="*/ 2052225 w 2076801"/>
              <a:gd name="connsiteY3921" fmla="*/ 786709 h 1805510"/>
              <a:gd name="connsiteX3922" fmla="*/ 2045892 w 2076801"/>
              <a:gd name="connsiteY3922" fmla="*/ 780389 h 1805510"/>
              <a:gd name="connsiteX3923" fmla="*/ 2045392 w 2076801"/>
              <a:gd name="connsiteY3923" fmla="*/ 783662 h 1805510"/>
              <a:gd name="connsiteX3924" fmla="*/ 2044226 w 2076801"/>
              <a:gd name="connsiteY3924" fmla="*/ 793930 h 1805510"/>
              <a:gd name="connsiteX3925" fmla="*/ 2043309 w 2076801"/>
              <a:gd name="connsiteY3925" fmla="*/ 806116 h 1805510"/>
              <a:gd name="connsiteX3926" fmla="*/ 2042892 w 2076801"/>
              <a:gd name="connsiteY3926" fmla="*/ 820108 h 1805510"/>
              <a:gd name="connsiteX3927" fmla="*/ 2043226 w 2076801"/>
              <a:gd name="connsiteY3927" fmla="*/ 835678 h 1805510"/>
              <a:gd name="connsiteX3928" fmla="*/ 2044559 w 2076801"/>
              <a:gd name="connsiteY3928" fmla="*/ 852492 h 1805510"/>
              <a:gd name="connsiteX3929" fmla="*/ 2047142 w 2076801"/>
              <a:gd name="connsiteY3929" fmla="*/ 870207 h 1805510"/>
              <a:gd name="connsiteX3930" fmla="*/ 2056892 w 2076801"/>
              <a:gd name="connsiteY3930" fmla="*/ 906991 h 1805510"/>
              <a:gd name="connsiteX3931" fmla="*/ 2064308 w 2076801"/>
              <a:gd name="connsiteY3931" fmla="*/ 925158 h 1805510"/>
              <a:gd name="connsiteX3932" fmla="*/ 2073391 w 2076801"/>
              <a:gd name="connsiteY3932" fmla="*/ 942649 h 1805510"/>
              <a:gd name="connsiteX3933" fmla="*/ 2076801 w 2076801"/>
              <a:gd name="connsiteY3933" fmla="*/ 947803 h 1805510"/>
              <a:gd name="connsiteX3934" fmla="*/ 2076801 w 2076801"/>
              <a:gd name="connsiteY3934" fmla="*/ 964993 h 1805510"/>
              <a:gd name="connsiteX3935" fmla="*/ 2076391 w 2076801"/>
              <a:gd name="connsiteY3935" fmla="*/ 964539 h 1805510"/>
              <a:gd name="connsiteX3936" fmla="*/ 2064391 w 2076801"/>
              <a:gd name="connsiteY3936" fmla="*/ 947951 h 1805510"/>
              <a:gd name="connsiteX3937" fmla="*/ 2053975 w 2076801"/>
              <a:gd name="connsiteY3937" fmla="*/ 929898 h 1805510"/>
              <a:gd name="connsiteX3938" fmla="*/ 2051809 w 2076801"/>
              <a:gd name="connsiteY3938" fmla="*/ 925497 h 1805510"/>
              <a:gd name="connsiteX3939" fmla="*/ 2051975 w 2076801"/>
              <a:gd name="connsiteY3939" fmla="*/ 937909 h 1805510"/>
              <a:gd name="connsiteX3940" fmla="*/ 2051059 w 2076801"/>
              <a:gd name="connsiteY3940" fmla="*/ 958670 h 1805510"/>
              <a:gd name="connsiteX3941" fmla="*/ 2049892 w 2076801"/>
              <a:gd name="connsiteY3941" fmla="*/ 968149 h 1805510"/>
              <a:gd name="connsiteX3942" fmla="*/ 2048309 w 2076801"/>
              <a:gd name="connsiteY3942" fmla="*/ 976386 h 1805510"/>
              <a:gd name="connsiteX3943" fmla="*/ 2046392 w 2076801"/>
              <a:gd name="connsiteY3943" fmla="*/ 983157 h 1805510"/>
              <a:gd name="connsiteX3944" fmla="*/ 2044476 w 2076801"/>
              <a:gd name="connsiteY3944" fmla="*/ 988008 h 1805510"/>
              <a:gd name="connsiteX3945" fmla="*/ 2042559 w 2076801"/>
              <a:gd name="connsiteY3945" fmla="*/ 992071 h 1805510"/>
              <a:gd name="connsiteX3946" fmla="*/ 2044059 w 2076801"/>
              <a:gd name="connsiteY3946" fmla="*/ 987670 h 1805510"/>
              <a:gd name="connsiteX3947" fmla="*/ 2045392 w 2076801"/>
              <a:gd name="connsiteY3947" fmla="*/ 982592 h 1805510"/>
              <a:gd name="connsiteX3948" fmla="*/ 2046559 w 2076801"/>
              <a:gd name="connsiteY3948" fmla="*/ 975823 h 1805510"/>
              <a:gd name="connsiteX3949" fmla="*/ 2047309 w 2076801"/>
              <a:gd name="connsiteY3949" fmla="*/ 967584 h 1805510"/>
              <a:gd name="connsiteX3950" fmla="*/ 2047476 w 2076801"/>
              <a:gd name="connsiteY3950" fmla="*/ 958332 h 1805510"/>
              <a:gd name="connsiteX3951" fmla="*/ 2046392 w 2076801"/>
              <a:gd name="connsiteY3951" fmla="*/ 938360 h 1805510"/>
              <a:gd name="connsiteX3952" fmla="*/ 2040809 w 2076801"/>
              <a:gd name="connsiteY3952" fmla="*/ 901576 h 1805510"/>
              <a:gd name="connsiteX3953" fmla="*/ 2038976 w 2076801"/>
              <a:gd name="connsiteY3953" fmla="*/ 892774 h 1805510"/>
              <a:gd name="connsiteX3954" fmla="*/ 2033309 w 2076801"/>
              <a:gd name="connsiteY3954" fmla="*/ 871561 h 1805510"/>
              <a:gd name="connsiteX3955" fmla="*/ 2029810 w 2076801"/>
              <a:gd name="connsiteY3955" fmla="*/ 852379 h 1805510"/>
              <a:gd name="connsiteX3956" fmla="*/ 2027726 w 2076801"/>
              <a:gd name="connsiteY3956" fmla="*/ 834099 h 1805510"/>
              <a:gd name="connsiteX3957" fmla="*/ 2026810 w 2076801"/>
              <a:gd name="connsiteY3957" fmla="*/ 817175 h 1805510"/>
              <a:gd name="connsiteX3958" fmla="*/ 2026726 w 2076801"/>
              <a:gd name="connsiteY3958" fmla="*/ 801827 h 1805510"/>
              <a:gd name="connsiteX3959" fmla="*/ 2027310 w 2076801"/>
              <a:gd name="connsiteY3959" fmla="*/ 788287 h 1805510"/>
              <a:gd name="connsiteX3960" fmla="*/ 2028226 w 2076801"/>
              <a:gd name="connsiteY3960" fmla="*/ 776891 h 1805510"/>
              <a:gd name="connsiteX3961" fmla="*/ 2030143 w 2076801"/>
              <a:gd name="connsiteY3961" fmla="*/ 762222 h 1805510"/>
              <a:gd name="connsiteX3962" fmla="*/ 2021977 w 2076801"/>
              <a:gd name="connsiteY3962" fmla="*/ 753421 h 1805510"/>
              <a:gd name="connsiteX3963" fmla="*/ 2005477 w 2076801"/>
              <a:gd name="connsiteY3963" fmla="*/ 734352 h 1805510"/>
              <a:gd name="connsiteX3964" fmla="*/ 1998395 w 2076801"/>
              <a:gd name="connsiteY3964" fmla="*/ 725212 h 1805510"/>
              <a:gd name="connsiteX3965" fmla="*/ 1992145 w 2076801"/>
              <a:gd name="connsiteY3965" fmla="*/ 716298 h 1805510"/>
              <a:gd name="connsiteX3966" fmla="*/ 1982645 w 2076801"/>
              <a:gd name="connsiteY3966" fmla="*/ 699034 h 1805510"/>
              <a:gd name="connsiteX3967" fmla="*/ 1979229 w 2076801"/>
              <a:gd name="connsiteY3967" fmla="*/ 688540 h 1805510"/>
              <a:gd name="connsiteX3968" fmla="*/ 1957480 w 2076801"/>
              <a:gd name="connsiteY3968" fmla="*/ 683237 h 1805510"/>
              <a:gd name="connsiteX3969" fmla="*/ 1911232 w 2076801"/>
              <a:gd name="connsiteY3969" fmla="*/ 669584 h 1805510"/>
              <a:gd name="connsiteX3970" fmla="*/ 1920565 w 2076801"/>
              <a:gd name="connsiteY3970" fmla="*/ 696777 h 1805510"/>
              <a:gd name="connsiteX3971" fmla="*/ 1923315 w 2076801"/>
              <a:gd name="connsiteY3971" fmla="*/ 704225 h 1805510"/>
              <a:gd name="connsiteX3972" fmla="*/ 1926481 w 2076801"/>
              <a:gd name="connsiteY3972" fmla="*/ 711334 h 1805510"/>
              <a:gd name="connsiteX3973" fmla="*/ 1932814 w 2076801"/>
              <a:gd name="connsiteY3973" fmla="*/ 725212 h 1805510"/>
              <a:gd name="connsiteX3974" fmla="*/ 1935981 w 2076801"/>
              <a:gd name="connsiteY3974" fmla="*/ 731982 h 1805510"/>
              <a:gd name="connsiteX3975" fmla="*/ 1939481 w 2076801"/>
              <a:gd name="connsiteY3975" fmla="*/ 738188 h 1805510"/>
              <a:gd name="connsiteX3976" fmla="*/ 1946230 w 2076801"/>
              <a:gd name="connsiteY3976" fmla="*/ 750261 h 1805510"/>
              <a:gd name="connsiteX3977" fmla="*/ 1959563 w 2076801"/>
              <a:gd name="connsiteY3977" fmla="*/ 771362 h 1805510"/>
              <a:gd name="connsiteX3978" fmla="*/ 1965813 w 2076801"/>
              <a:gd name="connsiteY3978" fmla="*/ 780503 h 1805510"/>
              <a:gd name="connsiteX3979" fmla="*/ 1971646 w 2076801"/>
              <a:gd name="connsiteY3979" fmla="*/ 788400 h 1805510"/>
              <a:gd name="connsiteX3980" fmla="*/ 1981729 w 2076801"/>
              <a:gd name="connsiteY3980" fmla="*/ 800474 h 1805510"/>
              <a:gd name="connsiteX3981" fmla="*/ 1990562 w 2076801"/>
              <a:gd name="connsiteY3981" fmla="*/ 811081 h 1805510"/>
              <a:gd name="connsiteX3982" fmla="*/ 1981145 w 2076801"/>
              <a:gd name="connsiteY3982" fmla="*/ 801490 h 1805510"/>
              <a:gd name="connsiteX3983" fmla="*/ 1970313 w 2076801"/>
              <a:gd name="connsiteY3983" fmla="*/ 790432 h 1805510"/>
              <a:gd name="connsiteX3984" fmla="*/ 1963980 w 2076801"/>
              <a:gd name="connsiteY3984" fmla="*/ 783210 h 1805510"/>
              <a:gd name="connsiteX3985" fmla="*/ 1957146 w 2076801"/>
              <a:gd name="connsiteY3985" fmla="*/ 774748 h 1805510"/>
              <a:gd name="connsiteX3986" fmla="*/ 1942314 w 2076801"/>
              <a:gd name="connsiteY3986" fmla="*/ 754888 h 1805510"/>
              <a:gd name="connsiteX3987" fmla="*/ 1934731 w 2076801"/>
              <a:gd name="connsiteY3987" fmla="*/ 743266 h 1805510"/>
              <a:gd name="connsiteX3988" fmla="*/ 1930814 w 2076801"/>
              <a:gd name="connsiteY3988" fmla="*/ 737285 h 1805510"/>
              <a:gd name="connsiteX3989" fmla="*/ 1927565 w 2076801"/>
              <a:gd name="connsiteY3989" fmla="*/ 731418 h 1805510"/>
              <a:gd name="connsiteX3990" fmla="*/ 1930231 w 2076801"/>
              <a:gd name="connsiteY3990" fmla="*/ 748230 h 1805510"/>
              <a:gd name="connsiteX3991" fmla="*/ 1933148 w 2076801"/>
              <a:gd name="connsiteY3991" fmla="*/ 761658 h 1805510"/>
              <a:gd name="connsiteX3992" fmla="*/ 1937231 w 2076801"/>
              <a:gd name="connsiteY3992" fmla="*/ 776327 h 1805510"/>
              <a:gd name="connsiteX3993" fmla="*/ 1942397 w 2076801"/>
              <a:gd name="connsiteY3993" fmla="*/ 791560 h 1805510"/>
              <a:gd name="connsiteX3994" fmla="*/ 1948564 w 2076801"/>
              <a:gd name="connsiteY3994" fmla="*/ 806793 h 1805510"/>
              <a:gd name="connsiteX3995" fmla="*/ 1955563 w 2076801"/>
              <a:gd name="connsiteY3995" fmla="*/ 821349 h 1805510"/>
              <a:gd name="connsiteX3996" fmla="*/ 1963063 w 2076801"/>
              <a:gd name="connsiteY3996" fmla="*/ 834777 h 1805510"/>
              <a:gd name="connsiteX3997" fmla="*/ 1970729 w 2076801"/>
              <a:gd name="connsiteY3997" fmla="*/ 846624 h 1805510"/>
              <a:gd name="connsiteX3998" fmla="*/ 1978062 w 2076801"/>
              <a:gd name="connsiteY3998" fmla="*/ 856667 h 1805510"/>
              <a:gd name="connsiteX3999" fmla="*/ 1984562 w 2076801"/>
              <a:gd name="connsiteY3999" fmla="*/ 864790 h 1805510"/>
              <a:gd name="connsiteX4000" fmla="*/ 1989812 w 2076801"/>
              <a:gd name="connsiteY4000" fmla="*/ 870659 h 1805510"/>
              <a:gd name="connsiteX4001" fmla="*/ 1994395 w 2076801"/>
              <a:gd name="connsiteY4001" fmla="*/ 875848 h 1805510"/>
              <a:gd name="connsiteX4002" fmla="*/ 1989645 w 2076801"/>
              <a:gd name="connsiteY4002" fmla="*/ 870996 h 1805510"/>
              <a:gd name="connsiteX4003" fmla="*/ 1984229 w 2076801"/>
              <a:gd name="connsiteY4003" fmla="*/ 865355 h 1805510"/>
              <a:gd name="connsiteX4004" fmla="*/ 1977479 w 2076801"/>
              <a:gd name="connsiteY4004" fmla="*/ 857569 h 1805510"/>
              <a:gd name="connsiteX4005" fmla="*/ 1969813 w 2076801"/>
              <a:gd name="connsiteY4005" fmla="*/ 847865 h 1805510"/>
              <a:gd name="connsiteX4006" fmla="*/ 1961730 w 2076801"/>
              <a:gd name="connsiteY4006" fmla="*/ 836355 h 1805510"/>
              <a:gd name="connsiteX4007" fmla="*/ 1953730 w 2076801"/>
              <a:gd name="connsiteY4007" fmla="*/ 823267 h 1805510"/>
              <a:gd name="connsiteX4008" fmla="*/ 1946230 w 2076801"/>
              <a:gd name="connsiteY4008" fmla="*/ 808936 h 1805510"/>
              <a:gd name="connsiteX4009" fmla="*/ 1939481 w 2076801"/>
              <a:gd name="connsiteY4009" fmla="*/ 793816 h 1805510"/>
              <a:gd name="connsiteX4010" fmla="*/ 1933731 w 2076801"/>
              <a:gd name="connsiteY4010" fmla="*/ 778584 h 1805510"/>
              <a:gd name="connsiteX4011" fmla="*/ 1929065 w 2076801"/>
              <a:gd name="connsiteY4011" fmla="*/ 763803 h 1805510"/>
              <a:gd name="connsiteX4012" fmla="*/ 1925648 w 2076801"/>
              <a:gd name="connsiteY4012" fmla="*/ 750149 h 1805510"/>
              <a:gd name="connsiteX4013" fmla="*/ 1921732 w 2076801"/>
              <a:gd name="connsiteY4013" fmla="*/ 729160 h 1805510"/>
              <a:gd name="connsiteX4014" fmla="*/ 1921315 w 2076801"/>
              <a:gd name="connsiteY4014" fmla="*/ 725663 h 1805510"/>
              <a:gd name="connsiteX4015" fmla="*/ 1920398 w 2076801"/>
              <a:gd name="connsiteY4015" fmla="*/ 718441 h 1805510"/>
              <a:gd name="connsiteX4016" fmla="*/ 1919815 w 2076801"/>
              <a:gd name="connsiteY4016" fmla="*/ 717313 h 1805510"/>
              <a:gd name="connsiteX4017" fmla="*/ 1916065 w 2076801"/>
              <a:gd name="connsiteY4017" fmla="*/ 710430 h 1805510"/>
              <a:gd name="connsiteX4018" fmla="*/ 1912732 w 2076801"/>
              <a:gd name="connsiteY4018" fmla="*/ 703095 h 1805510"/>
              <a:gd name="connsiteX4019" fmla="*/ 1899983 w 2076801"/>
              <a:gd name="connsiteY4019" fmla="*/ 672405 h 1805510"/>
              <a:gd name="connsiteX4020" fmla="*/ 1897149 w 2076801"/>
              <a:gd name="connsiteY4020" fmla="*/ 664732 h 1805510"/>
              <a:gd name="connsiteX4021" fmla="*/ 1854652 w 2076801"/>
              <a:gd name="connsiteY4021" fmla="*/ 646566 h 1805510"/>
              <a:gd name="connsiteX4022" fmla="*/ 1829486 w 2076801"/>
              <a:gd name="connsiteY4022" fmla="*/ 632912 h 1805510"/>
              <a:gd name="connsiteX4023" fmla="*/ 1831486 w 2076801"/>
              <a:gd name="connsiteY4023" fmla="*/ 642051 h 1805510"/>
              <a:gd name="connsiteX4024" fmla="*/ 1836319 w 2076801"/>
              <a:gd name="connsiteY4024" fmla="*/ 660895 h 1805510"/>
              <a:gd name="connsiteX4025" fmla="*/ 1842569 w 2076801"/>
              <a:gd name="connsiteY4025" fmla="*/ 681431 h 1805510"/>
              <a:gd name="connsiteX4026" fmla="*/ 1850402 w 2076801"/>
              <a:gd name="connsiteY4026" fmla="*/ 703435 h 1805510"/>
              <a:gd name="connsiteX4027" fmla="*/ 1859735 w 2076801"/>
              <a:gd name="connsiteY4027" fmla="*/ 726454 h 1805510"/>
              <a:gd name="connsiteX4028" fmla="*/ 1870567 w 2076801"/>
              <a:gd name="connsiteY4028" fmla="*/ 750149 h 1805510"/>
              <a:gd name="connsiteX4029" fmla="*/ 1882734 w 2076801"/>
              <a:gd name="connsiteY4029" fmla="*/ 774183 h 1805510"/>
              <a:gd name="connsiteX4030" fmla="*/ 1896233 w 2076801"/>
              <a:gd name="connsiteY4030" fmla="*/ 798329 h 1805510"/>
              <a:gd name="connsiteX4031" fmla="*/ 1910815 w 2076801"/>
              <a:gd name="connsiteY4031" fmla="*/ 822363 h 1805510"/>
              <a:gd name="connsiteX4032" fmla="*/ 1942481 w 2076801"/>
              <a:gd name="connsiteY4032" fmla="*/ 869305 h 1805510"/>
              <a:gd name="connsiteX4033" fmla="*/ 1973812 w 2076801"/>
              <a:gd name="connsiteY4033" fmla="*/ 919404 h 1805510"/>
              <a:gd name="connsiteX4034" fmla="*/ 1987812 w 2076801"/>
              <a:gd name="connsiteY4034" fmla="*/ 950095 h 1805510"/>
              <a:gd name="connsiteX4035" fmla="*/ 1988478 w 2076801"/>
              <a:gd name="connsiteY4035" fmla="*/ 949531 h 1805510"/>
              <a:gd name="connsiteX4036" fmla="*/ 1991645 w 2076801"/>
              <a:gd name="connsiteY4036" fmla="*/ 956527 h 1805510"/>
              <a:gd name="connsiteX4037" fmla="*/ 2001561 w 2076801"/>
              <a:gd name="connsiteY4037" fmla="*/ 974469 h 1805510"/>
              <a:gd name="connsiteX4038" fmla="*/ 2008894 w 2076801"/>
              <a:gd name="connsiteY4038" fmla="*/ 985752 h 1805510"/>
              <a:gd name="connsiteX4039" fmla="*/ 2017810 w 2076801"/>
              <a:gd name="connsiteY4039" fmla="*/ 997599 h 1805510"/>
              <a:gd name="connsiteX4040" fmla="*/ 2027976 w 2076801"/>
              <a:gd name="connsiteY4040" fmla="*/ 1009448 h 1805510"/>
              <a:gd name="connsiteX4041" fmla="*/ 2039143 w 2076801"/>
              <a:gd name="connsiteY4041" fmla="*/ 1020618 h 1805510"/>
              <a:gd name="connsiteX4042" fmla="*/ 2050892 w 2076801"/>
              <a:gd name="connsiteY4042" fmla="*/ 1030660 h 1805510"/>
              <a:gd name="connsiteX4043" fmla="*/ 2062808 w 2076801"/>
              <a:gd name="connsiteY4043" fmla="*/ 1039237 h 1805510"/>
              <a:gd name="connsiteX4044" fmla="*/ 2074391 w 2076801"/>
              <a:gd name="connsiteY4044" fmla="*/ 1046120 h 1805510"/>
              <a:gd name="connsiteX4045" fmla="*/ 2076801 w 2076801"/>
              <a:gd name="connsiteY4045" fmla="*/ 1047293 h 1805510"/>
              <a:gd name="connsiteX4046" fmla="*/ 2076801 w 2076801"/>
              <a:gd name="connsiteY4046" fmla="*/ 1050613 h 1805510"/>
              <a:gd name="connsiteX4047" fmla="*/ 2073558 w 2076801"/>
              <a:gd name="connsiteY4047" fmla="*/ 1049391 h 1805510"/>
              <a:gd name="connsiteX4048" fmla="*/ 2061391 w 2076801"/>
              <a:gd name="connsiteY4048" fmla="*/ 1043636 h 1805510"/>
              <a:gd name="connsiteX4049" fmla="*/ 2048725 w 2076801"/>
              <a:gd name="connsiteY4049" fmla="*/ 1036190 h 1805510"/>
              <a:gd name="connsiteX4050" fmla="*/ 2036143 w 2076801"/>
              <a:gd name="connsiteY4050" fmla="*/ 1027162 h 1805510"/>
              <a:gd name="connsiteX4051" fmla="*/ 2024060 w 2076801"/>
              <a:gd name="connsiteY4051" fmla="*/ 1016782 h 1805510"/>
              <a:gd name="connsiteX4052" fmla="*/ 2012894 w 2076801"/>
              <a:gd name="connsiteY4052" fmla="*/ 1005610 h 1805510"/>
              <a:gd name="connsiteX4053" fmla="*/ 2002978 w 2076801"/>
              <a:gd name="connsiteY4053" fmla="*/ 994214 h 1805510"/>
              <a:gd name="connsiteX4054" fmla="*/ 2001144 w 2076801"/>
              <a:gd name="connsiteY4054" fmla="*/ 991845 h 1805510"/>
              <a:gd name="connsiteX4055" fmla="*/ 2007477 w 2076801"/>
              <a:gd name="connsiteY4055" fmla="*/ 1032917 h 1805510"/>
              <a:gd name="connsiteX4056" fmla="*/ 2008061 w 2076801"/>
              <a:gd name="connsiteY4056" fmla="*/ 1053904 h 1805510"/>
              <a:gd name="connsiteX4057" fmla="*/ 2016977 w 2076801"/>
              <a:gd name="connsiteY4057" fmla="*/ 1065414 h 1805510"/>
              <a:gd name="connsiteX4058" fmla="*/ 2038393 w 2076801"/>
              <a:gd name="connsiteY4058" fmla="*/ 1090352 h 1805510"/>
              <a:gd name="connsiteX4059" fmla="*/ 2061391 w 2076801"/>
              <a:gd name="connsiteY4059" fmla="*/ 1112581 h 1805510"/>
              <a:gd name="connsiteX4060" fmla="*/ 2069474 w 2076801"/>
              <a:gd name="connsiteY4060" fmla="*/ 1118899 h 1805510"/>
              <a:gd name="connsiteX4061" fmla="*/ 2072641 w 2076801"/>
              <a:gd name="connsiteY4061" fmla="*/ 1121156 h 1805510"/>
              <a:gd name="connsiteX4062" fmla="*/ 2069391 w 2076801"/>
              <a:gd name="connsiteY4062" fmla="*/ 1119237 h 1805510"/>
              <a:gd name="connsiteX4063" fmla="*/ 2060975 w 2076801"/>
              <a:gd name="connsiteY4063" fmla="*/ 1113708 h 1805510"/>
              <a:gd name="connsiteX4064" fmla="*/ 2036726 w 2076801"/>
              <a:gd name="connsiteY4064" fmla="*/ 1093511 h 1805510"/>
              <a:gd name="connsiteX4065" fmla="*/ 2013894 w 2076801"/>
              <a:gd name="connsiteY4065" fmla="*/ 1070380 h 1805510"/>
              <a:gd name="connsiteX4066" fmla="*/ 2007811 w 2076801"/>
              <a:gd name="connsiteY4066" fmla="*/ 1063609 h 1805510"/>
              <a:gd name="connsiteX4067" fmla="*/ 2005727 w 2076801"/>
              <a:gd name="connsiteY4067" fmla="*/ 1085951 h 1805510"/>
              <a:gd name="connsiteX4068" fmla="*/ 1996645 w 2076801"/>
              <a:gd name="connsiteY4068" fmla="*/ 1125894 h 1805510"/>
              <a:gd name="connsiteX4069" fmla="*/ 2002894 w 2076801"/>
              <a:gd name="connsiteY4069" fmla="*/ 1132326 h 1805510"/>
              <a:gd name="connsiteX4070" fmla="*/ 2012394 w 2076801"/>
              <a:gd name="connsiteY4070" fmla="*/ 1141014 h 1805510"/>
              <a:gd name="connsiteX4071" fmla="*/ 2031393 w 2076801"/>
              <a:gd name="connsiteY4071" fmla="*/ 1159068 h 1805510"/>
              <a:gd name="connsiteX4072" fmla="*/ 2063891 w 2076801"/>
              <a:gd name="connsiteY4072" fmla="*/ 1202511 h 1805510"/>
              <a:gd name="connsiteX4073" fmla="*/ 2076801 w 2076801"/>
              <a:gd name="connsiteY4073" fmla="*/ 1245223 h 1805510"/>
              <a:gd name="connsiteX4074" fmla="*/ 2076801 w 2076801"/>
              <a:gd name="connsiteY4074" fmla="*/ 1282101 h 1805510"/>
              <a:gd name="connsiteX4075" fmla="*/ 2073724 w 2076801"/>
              <a:gd name="connsiteY4075" fmla="*/ 1306771 h 1805510"/>
              <a:gd name="connsiteX4076" fmla="*/ 2056642 w 2076801"/>
              <a:gd name="connsiteY4076" fmla="*/ 1343443 h 1805510"/>
              <a:gd name="connsiteX4077" fmla="*/ 2039476 w 2076801"/>
              <a:gd name="connsiteY4077" fmla="*/ 1367252 h 1805510"/>
              <a:gd name="connsiteX4078" fmla="*/ 2022560 w 2076801"/>
              <a:gd name="connsiteY4078" fmla="*/ 1384967 h 1805510"/>
              <a:gd name="connsiteX4079" fmla="*/ 2038976 w 2076801"/>
              <a:gd name="connsiteY4079" fmla="*/ 1366575 h 1805510"/>
              <a:gd name="connsiteX4080" fmla="*/ 2055392 w 2076801"/>
              <a:gd name="connsiteY4080" fmla="*/ 1342203 h 1805510"/>
              <a:gd name="connsiteX4081" fmla="*/ 2071224 w 2076801"/>
              <a:gd name="connsiteY4081" fmla="*/ 1305531 h 1805510"/>
              <a:gd name="connsiteX4082" fmla="*/ 2076057 w 2076801"/>
              <a:gd name="connsiteY4082" fmla="*/ 1256785 h 1805510"/>
              <a:gd name="connsiteX4083" fmla="*/ 2059558 w 2076801"/>
              <a:gd name="connsiteY4083" fmla="*/ 1207024 h 1805510"/>
              <a:gd name="connsiteX4084" fmla="*/ 2035226 w 2076801"/>
              <a:gd name="connsiteY4084" fmla="*/ 1174865 h 1805510"/>
              <a:gd name="connsiteX4085" fmla="*/ 2034559 w 2076801"/>
              <a:gd name="connsiteY4085" fmla="*/ 1195514 h 1805510"/>
              <a:gd name="connsiteX4086" fmla="*/ 2024643 w 2076801"/>
              <a:gd name="connsiteY4086" fmla="*/ 1259154 h 1805510"/>
              <a:gd name="connsiteX4087" fmla="*/ 2012977 w 2076801"/>
              <a:gd name="connsiteY4087" fmla="*/ 1290071 h 1805510"/>
              <a:gd name="connsiteX4088" fmla="*/ 1997895 w 2076801"/>
              <a:gd name="connsiteY4088" fmla="*/ 1312301 h 1805510"/>
              <a:gd name="connsiteX4089" fmla="*/ 1990562 w 2076801"/>
              <a:gd name="connsiteY4089" fmla="*/ 1319184 h 1805510"/>
              <a:gd name="connsiteX4090" fmla="*/ 1984562 w 2076801"/>
              <a:gd name="connsiteY4090" fmla="*/ 1323584 h 1805510"/>
              <a:gd name="connsiteX4091" fmla="*/ 1979062 w 2076801"/>
              <a:gd name="connsiteY4091" fmla="*/ 1326631 h 1805510"/>
              <a:gd name="connsiteX4092" fmla="*/ 1984478 w 2076801"/>
              <a:gd name="connsiteY4092" fmla="*/ 1323245 h 1805510"/>
              <a:gd name="connsiteX4093" fmla="*/ 1990312 w 2076801"/>
              <a:gd name="connsiteY4093" fmla="*/ 1318507 h 1805510"/>
              <a:gd name="connsiteX4094" fmla="*/ 1997311 w 2076801"/>
              <a:gd name="connsiteY4094" fmla="*/ 1311285 h 1805510"/>
              <a:gd name="connsiteX4095" fmla="*/ 2011477 w 2076801"/>
              <a:gd name="connsiteY4095" fmla="*/ 1288605 h 1805510"/>
              <a:gd name="connsiteX4096" fmla="*/ 2021977 w 2076801"/>
              <a:gd name="connsiteY4096" fmla="*/ 1257688 h 1805510"/>
              <a:gd name="connsiteX4097" fmla="*/ 2029810 w 2076801"/>
              <a:gd name="connsiteY4097" fmla="*/ 1194951 h 1805510"/>
              <a:gd name="connsiteX4098" fmla="*/ 2029810 w 2076801"/>
              <a:gd name="connsiteY4098" fmla="*/ 1173963 h 1805510"/>
              <a:gd name="connsiteX4099" fmla="*/ 2029643 w 2076801"/>
              <a:gd name="connsiteY4099" fmla="*/ 1169112 h 1805510"/>
              <a:gd name="connsiteX4100" fmla="*/ 2027310 w 2076801"/>
              <a:gd name="connsiteY4100" fmla="*/ 1166742 h 1805510"/>
              <a:gd name="connsiteX4101" fmla="*/ 2008144 w 2076801"/>
              <a:gd name="connsiteY4101" fmla="*/ 1149816 h 1805510"/>
              <a:gd name="connsiteX4102" fmla="*/ 1998228 w 2076801"/>
              <a:gd name="connsiteY4102" fmla="*/ 1141240 h 1805510"/>
              <a:gd name="connsiteX4103" fmla="*/ 1993061 w 2076801"/>
              <a:gd name="connsiteY4103" fmla="*/ 1136276 h 1805510"/>
              <a:gd name="connsiteX4104" fmla="*/ 1983645 w 2076801"/>
              <a:gd name="connsiteY4104" fmla="*/ 1158391 h 1805510"/>
              <a:gd name="connsiteX4105" fmla="*/ 1970063 w 2076801"/>
              <a:gd name="connsiteY4105" fmla="*/ 1181636 h 1805510"/>
              <a:gd name="connsiteX4106" fmla="*/ 1982645 w 2076801"/>
              <a:gd name="connsiteY4106" fmla="*/ 1157489 h 1805510"/>
              <a:gd name="connsiteX4107" fmla="*/ 1991228 w 2076801"/>
              <a:gd name="connsiteY4107" fmla="*/ 1134471 h 1805510"/>
              <a:gd name="connsiteX4108" fmla="*/ 1988645 w 2076801"/>
              <a:gd name="connsiteY4108" fmla="*/ 1131988 h 1805510"/>
              <a:gd name="connsiteX4109" fmla="*/ 1953313 w 2076801"/>
              <a:gd name="connsiteY4109" fmla="*/ 1089674 h 1805510"/>
              <a:gd name="connsiteX4110" fmla="*/ 1925731 w 2076801"/>
              <a:gd name="connsiteY4110" fmla="*/ 1040026 h 1805510"/>
              <a:gd name="connsiteX4111" fmla="*/ 1897316 w 2076801"/>
              <a:gd name="connsiteY4111" fmla="*/ 936667 h 1805510"/>
              <a:gd name="connsiteX4112" fmla="*/ 1893900 w 2076801"/>
              <a:gd name="connsiteY4112" fmla="*/ 858246 h 1805510"/>
              <a:gd name="connsiteX4113" fmla="*/ 1895566 w 2076801"/>
              <a:gd name="connsiteY4113" fmla="*/ 836131 h 1805510"/>
              <a:gd name="connsiteX4114" fmla="*/ 1895816 w 2076801"/>
              <a:gd name="connsiteY4114" fmla="*/ 833761 h 1805510"/>
              <a:gd name="connsiteX4115" fmla="*/ 1882484 w 2076801"/>
              <a:gd name="connsiteY4115" fmla="*/ 814014 h 1805510"/>
              <a:gd name="connsiteX4116" fmla="*/ 1867568 w 2076801"/>
              <a:gd name="connsiteY4116" fmla="*/ 790092 h 1805510"/>
              <a:gd name="connsiteX4117" fmla="*/ 1855568 w 2076801"/>
              <a:gd name="connsiteY4117" fmla="*/ 769105 h 1805510"/>
              <a:gd name="connsiteX4118" fmla="*/ 1850318 w 2076801"/>
              <a:gd name="connsiteY4118" fmla="*/ 784225 h 1805510"/>
              <a:gd name="connsiteX4119" fmla="*/ 1846985 w 2076801"/>
              <a:gd name="connsiteY4119" fmla="*/ 795621 h 1805510"/>
              <a:gd name="connsiteX4120" fmla="*/ 1843819 w 2076801"/>
              <a:gd name="connsiteY4120" fmla="*/ 808599 h 1805510"/>
              <a:gd name="connsiteX4121" fmla="*/ 1838819 w 2076801"/>
              <a:gd name="connsiteY4121" fmla="*/ 838499 h 1805510"/>
              <a:gd name="connsiteX4122" fmla="*/ 1837319 w 2076801"/>
              <a:gd name="connsiteY4122" fmla="*/ 872576 h 1805510"/>
              <a:gd name="connsiteX4123" fmla="*/ 1840902 w 2076801"/>
              <a:gd name="connsiteY4123" fmla="*/ 908797 h 1805510"/>
              <a:gd name="connsiteX4124" fmla="*/ 1844902 w 2076801"/>
              <a:gd name="connsiteY4124" fmla="*/ 926850 h 1805510"/>
              <a:gd name="connsiteX4125" fmla="*/ 1850402 w 2076801"/>
              <a:gd name="connsiteY4125" fmla="*/ 944454 h 1805510"/>
              <a:gd name="connsiteX4126" fmla="*/ 1857401 w 2076801"/>
              <a:gd name="connsiteY4126" fmla="*/ 961152 h 1805510"/>
              <a:gd name="connsiteX4127" fmla="*/ 1861235 w 2076801"/>
              <a:gd name="connsiteY4127" fmla="*/ 969728 h 1805510"/>
              <a:gd name="connsiteX4128" fmla="*/ 1861318 w 2076801"/>
              <a:gd name="connsiteY4128" fmla="*/ 969728 h 1805510"/>
              <a:gd name="connsiteX4129" fmla="*/ 1861318 w 2076801"/>
              <a:gd name="connsiteY4129" fmla="*/ 969842 h 1805510"/>
              <a:gd name="connsiteX4130" fmla="*/ 1864984 w 2076801"/>
              <a:gd name="connsiteY4130" fmla="*/ 978079 h 1805510"/>
              <a:gd name="connsiteX4131" fmla="*/ 1872067 w 2076801"/>
              <a:gd name="connsiteY4131" fmla="*/ 995117 h 1805510"/>
              <a:gd name="connsiteX4132" fmla="*/ 1878317 w 2076801"/>
              <a:gd name="connsiteY4132" fmla="*/ 1012268 h 1805510"/>
              <a:gd name="connsiteX4133" fmla="*/ 1883483 w 2076801"/>
              <a:gd name="connsiteY4133" fmla="*/ 1029307 h 1805510"/>
              <a:gd name="connsiteX4134" fmla="*/ 1887567 w 2076801"/>
              <a:gd name="connsiteY4134" fmla="*/ 1046006 h 1805510"/>
              <a:gd name="connsiteX4135" fmla="*/ 1890566 w 2076801"/>
              <a:gd name="connsiteY4135" fmla="*/ 1062255 h 1805510"/>
              <a:gd name="connsiteX4136" fmla="*/ 1891733 w 2076801"/>
              <a:gd name="connsiteY4136" fmla="*/ 1070040 h 1805510"/>
              <a:gd name="connsiteX4137" fmla="*/ 1892483 w 2076801"/>
              <a:gd name="connsiteY4137" fmla="*/ 1077600 h 1805510"/>
              <a:gd name="connsiteX4138" fmla="*/ 1893400 w 2076801"/>
              <a:gd name="connsiteY4138" fmla="*/ 1104794 h 1805510"/>
              <a:gd name="connsiteX4139" fmla="*/ 1892733 w 2076801"/>
              <a:gd name="connsiteY4139" fmla="*/ 1116078 h 1805510"/>
              <a:gd name="connsiteX4140" fmla="*/ 1891566 w 2076801"/>
              <a:gd name="connsiteY4140" fmla="*/ 1125556 h 1805510"/>
              <a:gd name="connsiteX4141" fmla="*/ 1887567 w 2076801"/>
              <a:gd name="connsiteY4141" fmla="*/ 1142933 h 1805510"/>
              <a:gd name="connsiteX4142" fmla="*/ 1890900 w 2076801"/>
              <a:gd name="connsiteY4142" fmla="*/ 1125443 h 1805510"/>
              <a:gd name="connsiteX4143" fmla="*/ 1891733 w 2076801"/>
              <a:gd name="connsiteY4143" fmla="*/ 1115964 h 1805510"/>
              <a:gd name="connsiteX4144" fmla="*/ 1891900 w 2076801"/>
              <a:gd name="connsiteY4144" fmla="*/ 1104794 h 1805510"/>
              <a:gd name="connsiteX4145" fmla="*/ 1889900 w 2076801"/>
              <a:gd name="connsiteY4145" fmla="*/ 1078165 h 1805510"/>
              <a:gd name="connsiteX4146" fmla="*/ 1888900 w 2076801"/>
              <a:gd name="connsiteY4146" fmla="*/ 1070831 h 1805510"/>
              <a:gd name="connsiteX4147" fmla="*/ 1887483 w 2076801"/>
              <a:gd name="connsiteY4147" fmla="*/ 1063271 h 1805510"/>
              <a:gd name="connsiteX4148" fmla="*/ 1883900 w 2076801"/>
              <a:gd name="connsiteY4148" fmla="*/ 1047699 h 1805510"/>
              <a:gd name="connsiteX4149" fmla="*/ 1879234 w 2076801"/>
              <a:gd name="connsiteY4149" fmla="*/ 1031675 h 1805510"/>
              <a:gd name="connsiteX4150" fmla="*/ 1873484 w 2076801"/>
              <a:gd name="connsiteY4150" fmla="*/ 1015428 h 1805510"/>
              <a:gd name="connsiteX4151" fmla="*/ 1866818 w 2076801"/>
              <a:gd name="connsiteY4151" fmla="*/ 999292 h 1805510"/>
              <a:gd name="connsiteX4152" fmla="*/ 1859235 w 2076801"/>
              <a:gd name="connsiteY4152" fmla="*/ 983157 h 1805510"/>
              <a:gd name="connsiteX4153" fmla="*/ 1859068 w 2076801"/>
              <a:gd name="connsiteY4153" fmla="*/ 982818 h 1805510"/>
              <a:gd name="connsiteX4154" fmla="*/ 1858818 w 2076801"/>
              <a:gd name="connsiteY4154" fmla="*/ 984511 h 1805510"/>
              <a:gd name="connsiteX4155" fmla="*/ 1854985 w 2076801"/>
              <a:gd name="connsiteY4155" fmla="*/ 1024568 h 1805510"/>
              <a:gd name="connsiteX4156" fmla="*/ 1854652 w 2076801"/>
              <a:gd name="connsiteY4156" fmla="*/ 1051649 h 1805510"/>
              <a:gd name="connsiteX4157" fmla="*/ 1856401 w 2076801"/>
              <a:gd name="connsiteY4157" fmla="*/ 1081888 h 1805510"/>
              <a:gd name="connsiteX4158" fmla="*/ 1861068 w 2076801"/>
              <a:gd name="connsiteY4158" fmla="*/ 1113708 h 1805510"/>
              <a:gd name="connsiteX4159" fmla="*/ 1868984 w 2076801"/>
              <a:gd name="connsiteY4159" fmla="*/ 1145529 h 1805510"/>
              <a:gd name="connsiteX4160" fmla="*/ 1880150 w 2076801"/>
              <a:gd name="connsiteY4160" fmla="*/ 1175542 h 1805510"/>
              <a:gd name="connsiteX4161" fmla="*/ 1881317 w 2076801"/>
              <a:gd name="connsiteY4161" fmla="*/ 1178138 h 1805510"/>
              <a:gd name="connsiteX4162" fmla="*/ 1881817 w 2076801"/>
              <a:gd name="connsiteY4162" fmla="*/ 1178138 h 1805510"/>
              <a:gd name="connsiteX4163" fmla="*/ 1886400 w 2076801"/>
              <a:gd name="connsiteY4163" fmla="*/ 1178477 h 1805510"/>
              <a:gd name="connsiteX4164" fmla="*/ 1902316 w 2076801"/>
              <a:gd name="connsiteY4164" fmla="*/ 1181410 h 1805510"/>
              <a:gd name="connsiteX4165" fmla="*/ 1912732 w 2076801"/>
              <a:gd name="connsiteY4165" fmla="*/ 1184907 h 1805510"/>
              <a:gd name="connsiteX4166" fmla="*/ 1924065 w 2076801"/>
              <a:gd name="connsiteY4166" fmla="*/ 1190099 h 1805510"/>
              <a:gd name="connsiteX4167" fmla="*/ 1935564 w 2076801"/>
              <a:gd name="connsiteY4167" fmla="*/ 1197433 h 1805510"/>
              <a:gd name="connsiteX4168" fmla="*/ 1946647 w 2076801"/>
              <a:gd name="connsiteY4168" fmla="*/ 1207024 h 1805510"/>
              <a:gd name="connsiteX4169" fmla="*/ 1951897 w 2076801"/>
              <a:gd name="connsiteY4169" fmla="*/ 1212440 h 1805510"/>
              <a:gd name="connsiteX4170" fmla="*/ 1956647 w 2076801"/>
              <a:gd name="connsiteY4170" fmla="*/ 1218532 h 1805510"/>
              <a:gd name="connsiteX4171" fmla="*/ 1965146 w 2076801"/>
              <a:gd name="connsiteY4171" fmla="*/ 1231284 h 1805510"/>
              <a:gd name="connsiteX4172" fmla="*/ 1971813 w 2076801"/>
              <a:gd name="connsiteY4172" fmla="*/ 1244487 h 1805510"/>
              <a:gd name="connsiteX4173" fmla="*/ 1976646 w 2076801"/>
              <a:gd name="connsiteY4173" fmla="*/ 1257237 h 1805510"/>
              <a:gd name="connsiteX4174" fmla="*/ 1980062 w 2076801"/>
              <a:gd name="connsiteY4174" fmla="*/ 1268407 h 1805510"/>
              <a:gd name="connsiteX4175" fmla="*/ 1982062 w 2076801"/>
              <a:gd name="connsiteY4175" fmla="*/ 1277321 h 1805510"/>
              <a:gd name="connsiteX4176" fmla="*/ 1983812 w 2076801"/>
              <a:gd name="connsiteY4176" fmla="*/ 1285107 h 1805510"/>
              <a:gd name="connsiteX4177" fmla="*/ 1981812 w 2076801"/>
              <a:gd name="connsiteY4177" fmla="*/ 1277435 h 1805510"/>
              <a:gd name="connsiteX4178" fmla="*/ 1979562 w 2076801"/>
              <a:gd name="connsiteY4178" fmla="*/ 1268633 h 1805510"/>
              <a:gd name="connsiteX4179" fmla="*/ 1975812 w 2076801"/>
              <a:gd name="connsiteY4179" fmla="*/ 1257800 h 1805510"/>
              <a:gd name="connsiteX4180" fmla="*/ 1970646 w 2076801"/>
              <a:gd name="connsiteY4180" fmla="*/ 1245501 h 1805510"/>
              <a:gd name="connsiteX4181" fmla="*/ 1963730 w 2076801"/>
              <a:gd name="connsiteY4181" fmla="*/ 1232863 h 1805510"/>
              <a:gd name="connsiteX4182" fmla="*/ 1955063 w 2076801"/>
              <a:gd name="connsiteY4182" fmla="*/ 1220903 h 1805510"/>
              <a:gd name="connsiteX4183" fmla="*/ 1950230 w 2076801"/>
              <a:gd name="connsiteY4183" fmla="*/ 1215261 h 1805510"/>
              <a:gd name="connsiteX4184" fmla="*/ 1944980 w 2076801"/>
              <a:gd name="connsiteY4184" fmla="*/ 1210297 h 1805510"/>
              <a:gd name="connsiteX4185" fmla="*/ 1933981 w 2076801"/>
              <a:gd name="connsiteY4185" fmla="*/ 1201607 h 1805510"/>
              <a:gd name="connsiteX4186" fmla="*/ 1922648 w 2076801"/>
              <a:gd name="connsiteY4186" fmla="*/ 1195063 h 1805510"/>
              <a:gd name="connsiteX4187" fmla="*/ 1911565 w 2076801"/>
              <a:gd name="connsiteY4187" fmla="*/ 1190662 h 1805510"/>
              <a:gd name="connsiteX4188" fmla="*/ 1901483 w 2076801"/>
              <a:gd name="connsiteY4188" fmla="*/ 1187842 h 1805510"/>
              <a:gd name="connsiteX4189" fmla="*/ 1886150 w 2076801"/>
              <a:gd name="connsiteY4189" fmla="*/ 1185924 h 1805510"/>
              <a:gd name="connsiteX4190" fmla="*/ 1884900 w 2076801"/>
              <a:gd name="connsiteY4190" fmla="*/ 1185924 h 1805510"/>
              <a:gd name="connsiteX4191" fmla="*/ 1886733 w 2076801"/>
              <a:gd name="connsiteY4191" fmla="*/ 1189760 h 1805510"/>
              <a:gd name="connsiteX4192" fmla="*/ 1893816 w 2076801"/>
              <a:gd name="connsiteY4192" fmla="*/ 1202737 h 1805510"/>
              <a:gd name="connsiteX4193" fmla="*/ 1901316 w 2076801"/>
              <a:gd name="connsiteY4193" fmla="*/ 1214698 h 1805510"/>
              <a:gd name="connsiteX4194" fmla="*/ 1908982 w 2076801"/>
              <a:gd name="connsiteY4194" fmla="*/ 1225529 h 1805510"/>
              <a:gd name="connsiteX4195" fmla="*/ 1924148 w 2076801"/>
              <a:gd name="connsiteY4195" fmla="*/ 1243809 h 1805510"/>
              <a:gd name="connsiteX4196" fmla="*/ 1938064 w 2076801"/>
              <a:gd name="connsiteY4196" fmla="*/ 1257575 h 1805510"/>
              <a:gd name="connsiteX4197" fmla="*/ 1949314 w 2076801"/>
              <a:gd name="connsiteY4197" fmla="*/ 1267279 h 1805510"/>
              <a:gd name="connsiteX4198" fmla="*/ 1959396 w 2076801"/>
              <a:gd name="connsiteY4198" fmla="*/ 1275177 h 1805510"/>
              <a:gd name="connsiteX4199" fmla="*/ 1949064 w 2076801"/>
              <a:gd name="connsiteY4199" fmla="*/ 1267956 h 1805510"/>
              <a:gd name="connsiteX4200" fmla="*/ 1937564 w 2076801"/>
              <a:gd name="connsiteY4200" fmla="*/ 1258928 h 1805510"/>
              <a:gd name="connsiteX4201" fmla="*/ 1923148 w 2076801"/>
              <a:gd name="connsiteY4201" fmla="*/ 1245953 h 1805510"/>
              <a:gd name="connsiteX4202" fmla="*/ 1907232 w 2076801"/>
              <a:gd name="connsiteY4202" fmla="*/ 1228351 h 1805510"/>
              <a:gd name="connsiteX4203" fmla="*/ 1899066 w 2076801"/>
              <a:gd name="connsiteY4203" fmla="*/ 1217855 h 1805510"/>
              <a:gd name="connsiteX4204" fmla="*/ 1891066 w 2076801"/>
              <a:gd name="connsiteY4204" fmla="*/ 1206121 h 1805510"/>
              <a:gd name="connsiteX4205" fmla="*/ 1883400 w 2076801"/>
              <a:gd name="connsiteY4205" fmla="*/ 1193258 h 1805510"/>
              <a:gd name="connsiteX4206" fmla="*/ 1876234 w 2076801"/>
              <a:gd name="connsiteY4206" fmla="*/ 1179378 h 1805510"/>
              <a:gd name="connsiteX4207" fmla="*/ 1863818 w 2076801"/>
              <a:gd name="connsiteY4207" fmla="*/ 1149139 h 1805510"/>
              <a:gd name="connsiteX4208" fmla="*/ 1854652 w 2076801"/>
              <a:gd name="connsiteY4208" fmla="*/ 1116755 h 1805510"/>
              <a:gd name="connsiteX4209" fmla="*/ 1848735 w 2076801"/>
              <a:gd name="connsiteY4209" fmla="*/ 1084144 h 1805510"/>
              <a:gd name="connsiteX4210" fmla="*/ 1845902 w 2076801"/>
              <a:gd name="connsiteY4210" fmla="*/ 1052889 h 1805510"/>
              <a:gd name="connsiteX4211" fmla="*/ 1845402 w 2076801"/>
              <a:gd name="connsiteY4211" fmla="*/ 1024680 h 1805510"/>
              <a:gd name="connsiteX4212" fmla="*/ 1848152 w 2076801"/>
              <a:gd name="connsiteY4212" fmla="*/ 982480 h 1805510"/>
              <a:gd name="connsiteX4213" fmla="*/ 1850485 w 2076801"/>
              <a:gd name="connsiteY4213" fmla="*/ 966456 h 1805510"/>
              <a:gd name="connsiteX4214" fmla="*/ 1842985 w 2076801"/>
              <a:gd name="connsiteY4214" fmla="*/ 950546 h 1805510"/>
              <a:gd name="connsiteX4215" fmla="*/ 1836402 w 2076801"/>
              <a:gd name="connsiteY4215" fmla="*/ 932154 h 1805510"/>
              <a:gd name="connsiteX4216" fmla="*/ 1831319 w 2076801"/>
              <a:gd name="connsiteY4216" fmla="*/ 913086 h 1805510"/>
              <a:gd name="connsiteX4217" fmla="*/ 1827153 w 2076801"/>
              <a:gd name="connsiteY4217" fmla="*/ 886681 h 1805510"/>
              <a:gd name="connsiteX4218" fmla="*/ 1826070 w 2076801"/>
              <a:gd name="connsiteY4218" fmla="*/ 889727 h 1805510"/>
              <a:gd name="connsiteX4219" fmla="*/ 1817487 w 2076801"/>
              <a:gd name="connsiteY4219" fmla="*/ 917938 h 1805510"/>
              <a:gd name="connsiteX4220" fmla="*/ 1813487 w 2076801"/>
              <a:gd name="connsiteY4220" fmla="*/ 934298 h 1805510"/>
              <a:gd name="connsiteX4221" fmla="*/ 1810154 w 2076801"/>
              <a:gd name="connsiteY4221" fmla="*/ 951563 h 1805510"/>
              <a:gd name="connsiteX4222" fmla="*/ 1807654 w 2076801"/>
              <a:gd name="connsiteY4222" fmla="*/ 969052 h 1805510"/>
              <a:gd name="connsiteX4223" fmla="*/ 1806154 w 2076801"/>
              <a:gd name="connsiteY4223" fmla="*/ 986203 h 1805510"/>
              <a:gd name="connsiteX4224" fmla="*/ 1805654 w 2076801"/>
              <a:gd name="connsiteY4224" fmla="*/ 1002339 h 1805510"/>
              <a:gd name="connsiteX4225" fmla="*/ 1806071 w 2076801"/>
              <a:gd name="connsiteY4225" fmla="*/ 1016894 h 1805510"/>
              <a:gd name="connsiteX4226" fmla="*/ 1807071 w 2076801"/>
              <a:gd name="connsiteY4226" fmla="*/ 1029193 h 1805510"/>
              <a:gd name="connsiteX4227" fmla="*/ 1808487 w 2076801"/>
              <a:gd name="connsiteY4227" fmla="*/ 1038560 h 1805510"/>
              <a:gd name="connsiteX4228" fmla="*/ 1809737 w 2076801"/>
              <a:gd name="connsiteY4228" fmla="*/ 1046683 h 1805510"/>
              <a:gd name="connsiteX4229" fmla="*/ 1807987 w 2076801"/>
              <a:gd name="connsiteY4229" fmla="*/ 1038672 h 1805510"/>
              <a:gd name="connsiteX4230" fmla="*/ 1806071 w 2076801"/>
              <a:gd name="connsiteY4230" fmla="*/ 1029420 h 1805510"/>
              <a:gd name="connsiteX4231" fmla="*/ 1804404 w 2076801"/>
              <a:gd name="connsiteY4231" fmla="*/ 1017120 h 1805510"/>
              <a:gd name="connsiteX4232" fmla="*/ 1803154 w 2076801"/>
              <a:gd name="connsiteY4232" fmla="*/ 1002451 h 1805510"/>
              <a:gd name="connsiteX4233" fmla="*/ 1802737 w 2076801"/>
              <a:gd name="connsiteY4233" fmla="*/ 985977 h 1805510"/>
              <a:gd name="connsiteX4234" fmla="*/ 1803237 w 2076801"/>
              <a:gd name="connsiteY4234" fmla="*/ 968261 h 1805510"/>
              <a:gd name="connsiteX4235" fmla="*/ 1804737 w 2076801"/>
              <a:gd name="connsiteY4235" fmla="*/ 950095 h 1805510"/>
              <a:gd name="connsiteX4236" fmla="*/ 1806904 w 2076801"/>
              <a:gd name="connsiteY4236" fmla="*/ 933847 h 1805510"/>
              <a:gd name="connsiteX4237" fmla="*/ 1802487 w 2076801"/>
              <a:gd name="connsiteY4237" fmla="*/ 938248 h 1805510"/>
              <a:gd name="connsiteX4238" fmla="*/ 1780322 w 2076801"/>
              <a:gd name="connsiteY4238" fmla="*/ 965102 h 1805510"/>
              <a:gd name="connsiteX4239" fmla="*/ 1770156 w 2076801"/>
              <a:gd name="connsiteY4239" fmla="*/ 981802 h 1805510"/>
              <a:gd name="connsiteX4240" fmla="*/ 1765989 w 2076801"/>
              <a:gd name="connsiteY4240" fmla="*/ 990039 h 1805510"/>
              <a:gd name="connsiteX4241" fmla="*/ 1762573 w 2076801"/>
              <a:gd name="connsiteY4241" fmla="*/ 997712 h 1805510"/>
              <a:gd name="connsiteX4242" fmla="*/ 1759906 w 2076801"/>
              <a:gd name="connsiteY4242" fmla="*/ 1004370 h 1805510"/>
              <a:gd name="connsiteX4243" fmla="*/ 1758156 w 2076801"/>
              <a:gd name="connsiteY4243" fmla="*/ 1009673 h 1805510"/>
              <a:gd name="connsiteX4244" fmla="*/ 1756656 w 2076801"/>
              <a:gd name="connsiteY4244" fmla="*/ 1014300 h 1805510"/>
              <a:gd name="connsiteX4245" fmla="*/ 1757990 w 2076801"/>
              <a:gd name="connsiteY4245" fmla="*/ 1009560 h 1805510"/>
              <a:gd name="connsiteX4246" fmla="*/ 1759489 w 2076801"/>
              <a:gd name="connsiteY4246" fmla="*/ 1004031 h 1805510"/>
              <a:gd name="connsiteX4247" fmla="*/ 1761823 w 2076801"/>
              <a:gd name="connsiteY4247" fmla="*/ 997147 h 1805510"/>
              <a:gd name="connsiteX4248" fmla="*/ 1764906 w 2076801"/>
              <a:gd name="connsiteY4248" fmla="*/ 989136 h 1805510"/>
              <a:gd name="connsiteX4249" fmla="*/ 1768739 w 2076801"/>
              <a:gd name="connsiteY4249" fmla="*/ 980448 h 1805510"/>
              <a:gd name="connsiteX4250" fmla="*/ 1778239 w 2076801"/>
              <a:gd name="connsiteY4250" fmla="*/ 962620 h 1805510"/>
              <a:gd name="connsiteX4251" fmla="*/ 1799571 w 2076801"/>
              <a:gd name="connsiteY4251" fmla="*/ 933282 h 1805510"/>
              <a:gd name="connsiteX4252" fmla="*/ 1808737 w 2076801"/>
              <a:gd name="connsiteY4252" fmla="*/ 923466 h 1805510"/>
              <a:gd name="connsiteX4253" fmla="*/ 1810404 w 2076801"/>
              <a:gd name="connsiteY4253" fmla="*/ 914891 h 1805510"/>
              <a:gd name="connsiteX4254" fmla="*/ 1817570 w 2076801"/>
              <a:gd name="connsiteY4254" fmla="*/ 884876 h 1805510"/>
              <a:gd name="connsiteX4255" fmla="*/ 1823903 w 2076801"/>
              <a:gd name="connsiteY4255" fmla="*/ 864113 h 1805510"/>
              <a:gd name="connsiteX4256" fmla="*/ 1825736 w 2076801"/>
              <a:gd name="connsiteY4256" fmla="*/ 858923 h 1805510"/>
              <a:gd name="connsiteX4257" fmla="*/ 1826320 w 2076801"/>
              <a:gd name="connsiteY4257" fmla="*/ 837259 h 1805510"/>
              <a:gd name="connsiteX4258" fmla="*/ 1830403 w 2076801"/>
              <a:gd name="connsiteY4258" fmla="*/ 804423 h 1805510"/>
              <a:gd name="connsiteX4259" fmla="*/ 1833319 w 2076801"/>
              <a:gd name="connsiteY4259" fmla="*/ 790206 h 1805510"/>
              <a:gd name="connsiteX4260" fmla="*/ 1836402 w 2076801"/>
              <a:gd name="connsiteY4260" fmla="*/ 777568 h 1805510"/>
              <a:gd name="connsiteX4261" fmla="*/ 1842485 w 2076801"/>
              <a:gd name="connsiteY4261" fmla="*/ 757483 h 1805510"/>
              <a:gd name="connsiteX4262" fmla="*/ 1845235 w 2076801"/>
              <a:gd name="connsiteY4262" fmla="*/ 749811 h 1805510"/>
              <a:gd name="connsiteX4263" fmla="*/ 1841819 w 2076801"/>
              <a:gd name="connsiteY4263" fmla="*/ 743154 h 1805510"/>
              <a:gd name="connsiteX4264" fmla="*/ 1830986 w 2076801"/>
              <a:gd name="connsiteY4264" fmla="*/ 719571 h 1805510"/>
              <a:gd name="connsiteX4265" fmla="*/ 1821653 w 2076801"/>
              <a:gd name="connsiteY4265" fmla="*/ 696777 h 1805510"/>
              <a:gd name="connsiteX4266" fmla="*/ 1813904 w 2076801"/>
              <a:gd name="connsiteY4266" fmla="*/ 674999 h 1805510"/>
              <a:gd name="connsiteX4267" fmla="*/ 1807737 w 2076801"/>
              <a:gd name="connsiteY4267" fmla="*/ 654689 h 1805510"/>
              <a:gd name="connsiteX4268" fmla="*/ 1799738 w 2076801"/>
              <a:gd name="connsiteY4268" fmla="*/ 620274 h 1805510"/>
              <a:gd name="connsiteX4269" fmla="*/ 1798571 w 2076801"/>
              <a:gd name="connsiteY4269" fmla="*/ 613504 h 1805510"/>
              <a:gd name="connsiteX4270" fmla="*/ 1764073 w 2076801"/>
              <a:gd name="connsiteY4270" fmla="*/ 585183 h 1805510"/>
              <a:gd name="connsiteX4271" fmla="*/ 1748907 w 2076801"/>
              <a:gd name="connsiteY4271" fmla="*/ 569610 h 1805510"/>
              <a:gd name="connsiteX4272" fmla="*/ 1748073 w 2076801"/>
              <a:gd name="connsiteY4272" fmla="*/ 592290 h 1805510"/>
              <a:gd name="connsiteX4273" fmla="*/ 1754323 w 2076801"/>
              <a:gd name="connsiteY4273" fmla="*/ 642954 h 1805510"/>
              <a:gd name="connsiteX4274" fmla="*/ 1757490 w 2076801"/>
              <a:gd name="connsiteY4274" fmla="*/ 655140 h 1805510"/>
              <a:gd name="connsiteX4275" fmla="*/ 1761073 w 2076801"/>
              <a:gd name="connsiteY4275" fmla="*/ 668004 h 1805510"/>
              <a:gd name="connsiteX4276" fmla="*/ 1767906 w 2076801"/>
              <a:gd name="connsiteY4276" fmla="*/ 693053 h 1805510"/>
              <a:gd name="connsiteX4277" fmla="*/ 1773905 w 2076801"/>
              <a:gd name="connsiteY4277" fmla="*/ 718103 h 1805510"/>
              <a:gd name="connsiteX4278" fmla="*/ 1778655 w 2076801"/>
              <a:gd name="connsiteY4278" fmla="*/ 742251 h 1805510"/>
              <a:gd name="connsiteX4279" fmla="*/ 1782155 w 2076801"/>
              <a:gd name="connsiteY4279" fmla="*/ 765495 h 1805510"/>
              <a:gd name="connsiteX4280" fmla="*/ 1784322 w 2076801"/>
              <a:gd name="connsiteY4280" fmla="*/ 787498 h 1805510"/>
              <a:gd name="connsiteX4281" fmla="*/ 1784405 w 2076801"/>
              <a:gd name="connsiteY4281" fmla="*/ 826313 h 1805510"/>
              <a:gd name="connsiteX4282" fmla="*/ 1779739 w 2076801"/>
              <a:gd name="connsiteY4282" fmla="*/ 855425 h 1805510"/>
              <a:gd name="connsiteX4283" fmla="*/ 1773155 w 2076801"/>
              <a:gd name="connsiteY4283" fmla="*/ 872350 h 1805510"/>
              <a:gd name="connsiteX4284" fmla="*/ 1769822 w 2076801"/>
              <a:gd name="connsiteY4284" fmla="*/ 877316 h 1805510"/>
              <a:gd name="connsiteX4285" fmla="*/ 1772739 w 2076801"/>
              <a:gd name="connsiteY4285" fmla="*/ 872013 h 1805510"/>
              <a:gd name="connsiteX4286" fmla="*/ 1777905 w 2076801"/>
              <a:gd name="connsiteY4286" fmla="*/ 854748 h 1805510"/>
              <a:gd name="connsiteX4287" fmla="*/ 1780238 w 2076801"/>
              <a:gd name="connsiteY4287" fmla="*/ 826087 h 1805510"/>
              <a:gd name="connsiteX4288" fmla="*/ 1777322 w 2076801"/>
              <a:gd name="connsiteY4288" fmla="*/ 788964 h 1805510"/>
              <a:gd name="connsiteX4289" fmla="*/ 1773655 w 2076801"/>
              <a:gd name="connsiteY4289" fmla="*/ 768202 h 1805510"/>
              <a:gd name="connsiteX4290" fmla="*/ 1768572 w 2076801"/>
              <a:gd name="connsiteY4290" fmla="*/ 746313 h 1805510"/>
              <a:gd name="connsiteX4291" fmla="*/ 1762239 w 2076801"/>
              <a:gd name="connsiteY4291" fmla="*/ 723632 h 1805510"/>
              <a:gd name="connsiteX4292" fmla="*/ 1754740 w 2076801"/>
              <a:gd name="connsiteY4292" fmla="*/ 700613 h 1805510"/>
              <a:gd name="connsiteX4293" fmla="*/ 1750157 w 2076801"/>
              <a:gd name="connsiteY4293" fmla="*/ 687751 h 1805510"/>
              <a:gd name="connsiteX4294" fmla="*/ 1747157 w 2076801"/>
              <a:gd name="connsiteY4294" fmla="*/ 699259 h 1805510"/>
              <a:gd name="connsiteX4295" fmla="*/ 1743490 w 2076801"/>
              <a:gd name="connsiteY4295" fmla="*/ 716298 h 1805510"/>
              <a:gd name="connsiteX4296" fmla="*/ 1740490 w 2076801"/>
              <a:gd name="connsiteY4296" fmla="*/ 735706 h 1805510"/>
              <a:gd name="connsiteX4297" fmla="*/ 1738490 w 2076801"/>
              <a:gd name="connsiteY4297" fmla="*/ 756806 h 1805510"/>
              <a:gd name="connsiteX4298" fmla="*/ 1737657 w 2076801"/>
              <a:gd name="connsiteY4298" fmla="*/ 778922 h 1805510"/>
              <a:gd name="connsiteX4299" fmla="*/ 1738240 w 2076801"/>
              <a:gd name="connsiteY4299" fmla="*/ 801150 h 1805510"/>
              <a:gd name="connsiteX4300" fmla="*/ 1740157 w 2076801"/>
              <a:gd name="connsiteY4300" fmla="*/ 822590 h 1805510"/>
              <a:gd name="connsiteX4301" fmla="*/ 1743157 w 2076801"/>
              <a:gd name="connsiteY4301" fmla="*/ 842449 h 1805510"/>
              <a:gd name="connsiteX4302" fmla="*/ 1746823 w 2076801"/>
              <a:gd name="connsiteY4302" fmla="*/ 859939 h 1805510"/>
              <a:gd name="connsiteX4303" fmla="*/ 1750490 w 2076801"/>
              <a:gd name="connsiteY4303" fmla="*/ 874608 h 1805510"/>
              <a:gd name="connsiteX4304" fmla="*/ 1753906 w 2076801"/>
              <a:gd name="connsiteY4304" fmla="*/ 885665 h 1805510"/>
              <a:gd name="connsiteX4305" fmla="*/ 1756823 w 2076801"/>
              <a:gd name="connsiteY4305" fmla="*/ 895256 h 1805510"/>
              <a:gd name="connsiteX4306" fmla="*/ 1753240 w 2076801"/>
              <a:gd name="connsiteY4306" fmla="*/ 886004 h 1805510"/>
              <a:gd name="connsiteX4307" fmla="*/ 1749073 w 2076801"/>
              <a:gd name="connsiteY4307" fmla="*/ 875397 h 1805510"/>
              <a:gd name="connsiteX4308" fmla="*/ 1744407 w 2076801"/>
              <a:gd name="connsiteY4308" fmla="*/ 861180 h 1805510"/>
              <a:gd name="connsiteX4309" fmla="*/ 1739490 w 2076801"/>
              <a:gd name="connsiteY4309" fmla="*/ 843917 h 1805510"/>
              <a:gd name="connsiteX4310" fmla="*/ 1734991 w 2076801"/>
              <a:gd name="connsiteY4310" fmla="*/ 824057 h 1805510"/>
              <a:gd name="connsiteX4311" fmla="*/ 1731491 w 2076801"/>
              <a:gd name="connsiteY4311" fmla="*/ 802279 h 1805510"/>
              <a:gd name="connsiteX4312" fmla="*/ 1729324 w 2076801"/>
              <a:gd name="connsiteY4312" fmla="*/ 779373 h 1805510"/>
              <a:gd name="connsiteX4313" fmla="*/ 1728574 w 2076801"/>
              <a:gd name="connsiteY4313" fmla="*/ 756243 h 1805510"/>
              <a:gd name="connsiteX4314" fmla="*/ 1729158 w 2076801"/>
              <a:gd name="connsiteY4314" fmla="*/ 733787 h 1805510"/>
              <a:gd name="connsiteX4315" fmla="*/ 1730908 w 2076801"/>
              <a:gd name="connsiteY4315" fmla="*/ 712800 h 1805510"/>
              <a:gd name="connsiteX4316" fmla="*/ 1733574 w 2076801"/>
              <a:gd name="connsiteY4316" fmla="*/ 694181 h 1805510"/>
              <a:gd name="connsiteX4317" fmla="*/ 1739407 w 2076801"/>
              <a:gd name="connsiteY4317" fmla="*/ 666537 h 1805510"/>
              <a:gd name="connsiteX4318" fmla="*/ 1740740 w 2076801"/>
              <a:gd name="connsiteY4318" fmla="*/ 661798 h 1805510"/>
              <a:gd name="connsiteX4319" fmla="*/ 1737241 w 2076801"/>
              <a:gd name="connsiteY4319" fmla="*/ 651868 h 1805510"/>
              <a:gd name="connsiteX4320" fmla="*/ 1725574 w 2076801"/>
              <a:gd name="connsiteY4320" fmla="*/ 594548 h 1805510"/>
              <a:gd name="connsiteX4321" fmla="*/ 1725991 w 2076801"/>
              <a:gd name="connsiteY4321" fmla="*/ 541853 h 1805510"/>
              <a:gd name="connsiteX4322" fmla="*/ 1696743 w 2076801"/>
              <a:gd name="connsiteY4322" fmla="*/ 494235 h 1805510"/>
              <a:gd name="connsiteX4323" fmla="*/ 1692993 w 2076801"/>
              <a:gd name="connsiteY4323" fmla="*/ 486337 h 1805510"/>
              <a:gd name="connsiteX4324" fmla="*/ 1683993 w 2076801"/>
              <a:gd name="connsiteY4324" fmla="*/ 533954 h 1805510"/>
              <a:gd name="connsiteX4325" fmla="*/ 1678993 w 2076801"/>
              <a:gd name="connsiteY4325" fmla="*/ 644082 h 1805510"/>
              <a:gd name="connsiteX4326" fmla="*/ 1680449 w 2076801"/>
              <a:gd name="connsiteY4326" fmla="*/ 655199 h 1805510"/>
              <a:gd name="connsiteX4327" fmla="*/ 1692532 w 2076801"/>
              <a:gd name="connsiteY4327" fmla="*/ 657917 h 1805510"/>
              <a:gd name="connsiteX4328" fmla="*/ 1711281 w 2076801"/>
              <a:gd name="connsiteY4328" fmla="*/ 655547 h 1805510"/>
              <a:gd name="connsiteX4329" fmla="*/ 1722698 w 2076801"/>
              <a:gd name="connsiteY4329" fmla="*/ 649792 h 1805510"/>
              <a:gd name="connsiteX4330" fmla="*/ 1726364 w 2076801"/>
              <a:gd name="connsiteY4330" fmla="*/ 646520 h 1805510"/>
              <a:gd name="connsiteX4331" fmla="*/ 1722864 w 2076801"/>
              <a:gd name="connsiteY4331" fmla="*/ 650130 h 1805510"/>
              <a:gd name="connsiteX4332" fmla="*/ 1711615 w 2076801"/>
              <a:gd name="connsiteY4332" fmla="*/ 657127 h 1805510"/>
              <a:gd name="connsiteX4333" fmla="*/ 1692532 w 2076801"/>
              <a:gd name="connsiteY4333" fmla="*/ 661414 h 1805510"/>
              <a:gd name="connsiteX4334" fmla="*/ 1681080 w 2076801"/>
              <a:gd name="connsiteY4334" fmla="*/ 660023 h 1805510"/>
              <a:gd name="connsiteX4335" fmla="*/ 1690551 w 2076801"/>
              <a:gd name="connsiteY4335" fmla="*/ 732364 h 1805510"/>
              <a:gd name="connsiteX4336" fmla="*/ 1690949 w 2076801"/>
              <a:gd name="connsiteY4336" fmla="*/ 732502 h 1805510"/>
              <a:gd name="connsiteX4337" fmla="*/ 1697699 w 2076801"/>
              <a:gd name="connsiteY4337" fmla="*/ 734419 h 1805510"/>
              <a:gd name="connsiteX4338" fmla="*/ 1707948 w 2076801"/>
              <a:gd name="connsiteY4338" fmla="*/ 736677 h 1805510"/>
              <a:gd name="connsiteX4339" fmla="*/ 1711865 w 2076801"/>
              <a:gd name="connsiteY4339" fmla="*/ 737354 h 1805510"/>
              <a:gd name="connsiteX4340" fmla="*/ 1707948 w 2076801"/>
              <a:gd name="connsiteY4340" fmla="*/ 737015 h 1805510"/>
              <a:gd name="connsiteX4341" fmla="*/ 1697615 w 2076801"/>
              <a:gd name="connsiteY4341" fmla="*/ 735661 h 1805510"/>
              <a:gd name="connsiteX4342" fmla="*/ 1690808 w 2076801"/>
              <a:gd name="connsiteY4342" fmla="*/ 734328 h 1805510"/>
              <a:gd name="connsiteX4343" fmla="*/ 1695243 w 2076801"/>
              <a:gd name="connsiteY4343" fmla="*/ 768202 h 1805510"/>
              <a:gd name="connsiteX4344" fmla="*/ 1702659 w 2076801"/>
              <a:gd name="connsiteY4344" fmla="*/ 800248 h 1805510"/>
              <a:gd name="connsiteX4345" fmla="*/ 1711408 w 2076801"/>
              <a:gd name="connsiteY4345" fmla="*/ 832407 h 1805510"/>
              <a:gd name="connsiteX4346" fmla="*/ 1720741 w 2076801"/>
              <a:gd name="connsiteY4346" fmla="*/ 867048 h 1805510"/>
              <a:gd name="connsiteX4347" fmla="*/ 1728824 w 2076801"/>
              <a:gd name="connsiteY4347" fmla="*/ 904961 h 1805510"/>
              <a:gd name="connsiteX4348" fmla="*/ 1735324 w 2076801"/>
              <a:gd name="connsiteY4348" fmla="*/ 1031789 h 1805510"/>
              <a:gd name="connsiteX4349" fmla="*/ 1752407 w 2076801"/>
              <a:gd name="connsiteY4349" fmla="*/ 1041944 h 1805510"/>
              <a:gd name="connsiteX4350" fmla="*/ 1806571 w 2076801"/>
              <a:gd name="connsiteY4350" fmla="*/ 1095091 h 1805510"/>
              <a:gd name="connsiteX4351" fmla="*/ 1832903 w 2076801"/>
              <a:gd name="connsiteY4351" fmla="*/ 1144512 h 1805510"/>
              <a:gd name="connsiteX4352" fmla="*/ 1848235 w 2076801"/>
              <a:gd name="connsiteY4352" fmla="*/ 1208943 h 1805510"/>
              <a:gd name="connsiteX4353" fmla="*/ 1849152 w 2076801"/>
              <a:gd name="connsiteY4353" fmla="*/ 1267843 h 1805510"/>
              <a:gd name="connsiteX4354" fmla="*/ 1852485 w 2076801"/>
              <a:gd name="connsiteY4354" fmla="*/ 1269649 h 1805510"/>
              <a:gd name="connsiteX4355" fmla="*/ 1877150 w 2076801"/>
              <a:gd name="connsiteY4355" fmla="*/ 1285107 h 1805510"/>
              <a:gd name="connsiteX4356" fmla="*/ 1943981 w 2076801"/>
              <a:gd name="connsiteY4356" fmla="*/ 1349198 h 1805510"/>
              <a:gd name="connsiteX4357" fmla="*/ 1958730 w 2076801"/>
              <a:gd name="connsiteY4357" fmla="*/ 1371878 h 1805510"/>
              <a:gd name="connsiteX4358" fmla="*/ 1970563 w 2076801"/>
              <a:gd name="connsiteY4358" fmla="*/ 1396363 h 1805510"/>
              <a:gd name="connsiteX4359" fmla="*/ 1975146 w 2076801"/>
              <a:gd name="connsiteY4359" fmla="*/ 1408888 h 1805510"/>
              <a:gd name="connsiteX4360" fmla="*/ 1978812 w 2076801"/>
              <a:gd name="connsiteY4360" fmla="*/ 1421300 h 1805510"/>
              <a:gd name="connsiteX4361" fmla="*/ 1981562 w 2076801"/>
              <a:gd name="connsiteY4361" fmla="*/ 1433375 h 1805510"/>
              <a:gd name="connsiteX4362" fmla="*/ 1983395 w 2076801"/>
              <a:gd name="connsiteY4362" fmla="*/ 1444883 h 1805510"/>
              <a:gd name="connsiteX4363" fmla="*/ 1985062 w 2076801"/>
              <a:gd name="connsiteY4363" fmla="*/ 1465195 h 1805510"/>
              <a:gd name="connsiteX4364" fmla="*/ 1984895 w 2076801"/>
              <a:gd name="connsiteY4364" fmla="*/ 1480878 h 1805510"/>
              <a:gd name="connsiteX4365" fmla="*/ 1983812 w 2076801"/>
              <a:gd name="connsiteY4365" fmla="*/ 1494419 h 1805510"/>
              <a:gd name="connsiteX4366" fmla="*/ 1984145 w 2076801"/>
              <a:gd name="connsiteY4366" fmla="*/ 1480766 h 1805510"/>
              <a:gd name="connsiteX4367" fmla="*/ 1983479 w 2076801"/>
              <a:gd name="connsiteY4367" fmla="*/ 1465195 h 1805510"/>
              <a:gd name="connsiteX4368" fmla="*/ 1980812 w 2076801"/>
              <a:gd name="connsiteY4368" fmla="*/ 1445448 h 1805510"/>
              <a:gd name="connsiteX4369" fmla="*/ 1978395 w 2076801"/>
              <a:gd name="connsiteY4369" fmla="*/ 1434503 h 1805510"/>
              <a:gd name="connsiteX4370" fmla="*/ 1975146 w 2076801"/>
              <a:gd name="connsiteY4370" fmla="*/ 1423105 h 1805510"/>
              <a:gd name="connsiteX4371" fmla="*/ 1970979 w 2076801"/>
              <a:gd name="connsiteY4371" fmla="*/ 1411484 h 1805510"/>
              <a:gd name="connsiteX4372" fmla="*/ 1965979 w 2076801"/>
              <a:gd name="connsiteY4372" fmla="*/ 1399974 h 1805510"/>
              <a:gd name="connsiteX4373" fmla="*/ 1953480 w 2076801"/>
              <a:gd name="connsiteY4373" fmla="*/ 1377745 h 1805510"/>
              <a:gd name="connsiteX4374" fmla="*/ 1938231 w 2076801"/>
              <a:gd name="connsiteY4374" fmla="*/ 1357547 h 1805510"/>
              <a:gd name="connsiteX4375" fmla="*/ 1905732 w 2076801"/>
              <a:gd name="connsiteY4375" fmla="*/ 1326180 h 1805510"/>
              <a:gd name="connsiteX4376" fmla="*/ 1904232 w 2076801"/>
              <a:gd name="connsiteY4376" fmla="*/ 1330580 h 1805510"/>
              <a:gd name="connsiteX4377" fmla="*/ 1901566 w 2076801"/>
              <a:gd name="connsiteY4377" fmla="*/ 1339044 h 1805510"/>
              <a:gd name="connsiteX4378" fmla="*/ 1898733 w 2076801"/>
              <a:gd name="connsiteY4378" fmla="*/ 1350326 h 1805510"/>
              <a:gd name="connsiteX4379" fmla="*/ 1895983 w 2076801"/>
              <a:gd name="connsiteY4379" fmla="*/ 1364092 h 1805510"/>
              <a:gd name="connsiteX4380" fmla="*/ 1893816 w 2076801"/>
              <a:gd name="connsiteY4380" fmla="*/ 1379776 h 1805510"/>
              <a:gd name="connsiteX4381" fmla="*/ 1893483 w 2076801"/>
              <a:gd name="connsiteY4381" fmla="*/ 1384742 h 1805510"/>
              <a:gd name="connsiteX4382" fmla="*/ 1923981 w 2076801"/>
              <a:gd name="connsiteY4382" fmla="*/ 1417576 h 1805510"/>
              <a:gd name="connsiteX4383" fmla="*/ 1934398 w 2076801"/>
              <a:gd name="connsiteY4383" fmla="*/ 1432810 h 1805510"/>
              <a:gd name="connsiteX4384" fmla="*/ 1938647 w 2076801"/>
              <a:gd name="connsiteY4384" fmla="*/ 1440484 h 1805510"/>
              <a:gd name="connsiteX4385" fmla="*/ 1941981 w 2076801"/>
              <a:gd name="connsiteY4385" fmla="*/ 1447705 h 1805510"/>
              <a:gd name="connsiteX4386" fmla="*/ 1944314 w 2076801"/>
              <a:gd name="connsiteY4386" fmla="*/ 1454248 h 1805510"/>
              <a:gd name="connsiteX4387" fmla="*/ 1945730 w 2076801"/>
              <a:gd name="connsiteY4387" fmla="*/ 1459440 h 1805510"/>
              <a:gd name="connsiteX4388" fmla="*/ 1946730 w 2076801"/>
              <a:gd name="connsiteY4388" fmla="*/ 1464065 h 1805510"/>
              <a:gd name="connsiteX4389" fmla="*/ 1945564 w 2076801"/>
              <a:gd name="connsiteY4389" fmla="*/ 1459552 h 1805510"/>
              <a:gd name="connsiteX4390" fmla="*/ 1943897 w 2076801"/>
              <a:gd name="connsiteY4390" fmla="*/ 1454474 h 1805510"/>
              <a:gd name="connsiteX4391" fmla="*/ 1941314 w 2076801"/>
              <a:gd name="connsiteY4391" fmla="*/ 1448268 h 1805510"/>
              <a:gd name="connsiteX4392" fmla="*/ 1937647 w 2076801"/>
              <a:gd name="connsiteY4392" fmla="*/ 1441385 h 1805510"/>
              <a:gd name="connsiteX4393" fmla="*/ 1933064 w 2076801"/>
              <a:gd name="connsiteY4393" fmla="*/ 1434278 h 1805510"/>
              <a:gd name="connsiteX4394" fmla="*/ 1922065 w 2076801"/>
              <a:gd name="connsiteY4394" fmla="*/ 1420284 h 1805510"/>
              <a:gd name="connsiteX4395" fmla="*/ 1899233 w 2076801"/>
              <a:gd name="connsiteY4395" fmla="*/ 1397831 h 1805510"/>
              <a:gd name="connsiteX4396" fmla="*/ 1892983 w 2076801"/>
              <a:gd name="connsiteY4396" fmla="*/ 1392753 h 1805510"/>
              <a:gd name="connsiteX4397" fmla="*/ 1892816 w 2076801"/>
              <a:gd name="connsiteY4397" fmla="*/ 1396703 h 1805510"/>
              <a:gd name="connsiteX4398" fmla="*/ 1893066 w 2076801"/>
              <a:gd name="connsiteY4398" fmla="*/ 1414305 h 1805510"/>
              <a:gd name="connsiteX4399" fmla="*/ 1894733 w 2076801"/>
              <a:gd name="connsiteY4399" fmla="*/ 1431907 h 1805510"/>
              <a:gd name="connsiteX4400" fmla="*/ 1897733 w 2076801"/>
              <a:gd name="connsiteY4400" fmla="*/ 1448607 h 1805510"/>
              <a:gd name="connsiteX4401" fmla="*/ 1901816 w 2076801"/>
              <a:gd name="connsiteY4401" fmla="*/ 1463841 h 1805510"/>
              <a:gd name="connsiteX4402" fmla="*/ 1906482 w 2076801"/>
              <a:gd name="connsiteY4402" fmla="*/ 1476929 h 1805510"/>
              <a:gd name="connsiteX4403" fmla="*/ 1910982 w 2076801"/>
              <a:gd name="connsiteY4403" fmla="*/ 1487648 h 1805510"/>
              <a:gd name="connsiteX4404" fmla="*/ 1914982 w 2076801"/>
              <a:gd name="connsiteY4404" fmla="*/ 1495547 h 1805510"/>
              <a:gd name="connsiteX4405" fmla="*/ 1918482 w 2076801"/>
              <a:gd name="connsiteY4405" fmla="*/ 1502430 h 1805510"/>
              <a:gd name="connsiteX4406" fmla="*/ 1914565 w 2076801"/>
              <a:gd name="connsiteY4406" fmla="*/ 1495998 h 1805510"/>
              <a:gd name="connsiteX4407" fmla="*/ 1910065 w 2076801"/>
              <a:gd name="connsiteY4407" fmla="*/ 1488552 h 1805510"/>
              <a:gd name="connsiteX4408" fmla="*/ 1904899 w 2076801"/>
              <a:gd name="connsiteY4408" fmla="*/ 1478170 h 1805510"/>
              <a:gd name="connsiteX4409" fmla="*/ 1899399 w 2076801"/>
              <a:gd name="connsiteY4409" fmla="*/ 1465307 h 1805510"/>
              <a:gd name="connsiteX4410" fmla="*/ 1894316 w 2076801"/>
              <a:gd name="connsiteY4410" fmla="*/ 1450187 h 1805510"/>
              <a:gd name="connsiteX4411" fmla="*/ 1890233 w 2076801"/>
              <a:gd name="connsiteY4411" fmla="*/ 1433261 h 1805510"/>
              <a:gd name="connsiteX4412" fmla="*/ 1887483 w 2076801"/>
              <a:gd name="connsiteY4412" fmla="*/ 1415208 h 1805510"/>
              <a:gd name="connsiteX4413" fmla="*/ 1886150 w 2076801"/>
              <a:gd name="connsiteY4413" fmla="*/ 1396703 h 1805510"/>
              <a:gd name="connsiteX4414" fmla="*/ 1886150 w 2076801"/>
              <a:gd name="connsiteY4414" fmla="*/ 1378648 h 1805510"/>
              <a:gd name="connsiteX4415" fmla="*/ 1887483 w 2076801"/>
              <a:gd name="connsiteY4415" fmla="*/ 1361836 h 1805510"/>
              <a:gd name="connsiteX4416" fmla="*/ 1889567 w 2076801"/>
              <a:gd name="connsiteY4416" fmla="*/ 1346941 h 1805510"/>
              <a:gd name="connsiteX4417" fmla="*/ 1891900 w 2076801"/>
              <a:gd name="connsiteY4417" fmla="*/ 1334529 h 1805510"/>
              <a:gd name="connsiteX4418" fmla="*/ 1894233 w 2076801"/>
              <a:gd name="connsiteY4418" fmla="*/ 1325050 h 1805510"/>
              <a:gd name="connsiteX4419" fmla="*/ 1895983 w 2076801"/>
              <a:gd name="connsiteY4419" fmla="*/ 1318844 h 1805510"/>
              <a:gd name="connsiteX4420" fmla="*/ 1895983 w 2076801"/>
              <a:gd name="connsiteY4420" fmla="*/ 1318732 h 1805510"/>
              <a:gd name="connsiteX4421" fmla="*/ 1870984 w 2076801"/>
              <a:gd name="connsiteY4421" fmla="*/ 1302483 h 1805510"/>
              <a:gd name="connsiteX4422" fmla="*/ 1846819 w 2076801"/>
              <a:gd name="connsiteY4422" fmla="*/ 1290071 h 1805510"/>
              <a:gd name="connsiteX4423" fmla="*/ 1842902 w 2076801"/>
              <a:gd name="connsiteY4423" fmla="*/ 1315347 h 1805510"/>
              <a:gd name="connsiteX4424" fmla="*/ 1839819 w 2076801"/>
              <a:gd name="connsiteY4424" fmla="*/ 1332273 h 1805510"/>
              <a:gd name="connsiteX4425" fmla="*/ 1837152 w 2076801"/>
              <a:gd name="connsiteY4425" fmla="*/ 1349198 h 1805510"/>
              <a:gd name="connsiteX4426" fmla="*/ 1834569 w 2076801"/>
              <a:gd name="connsiteY4426" fmla="*/ 1416448 h 1805510"/>
              <a:gd name="connsiteX4427" fmla="*/ 1845402 w 2076801"/>
              <a:gd name="connsiteY4427" fmla="*/ 1480539 h 1805510"/>
              <a:gd name="connsiteX4428" fmla="*/ 1892066 w 2076801"/>
              <a:gd name="connsiteY4428" fmla="*/ 1579836 h 1805510"/>
              <a:gd name="connsiteX4429" fmla="*/ 1939231 w 2076801"/>
              <a:gd name="connsiteY4429" fmla="*/ 1635239 h 1805510"/>
              <a:gd name="connsiteX4430" fmla="*/ 1959313 w 2076801"/>
              <a:gd name="connsiteY4430" fmla="*/ 1652503 h 1805510"/>
              <a:gd name="connsiteX4431" fmla="*/ 1938564 w 2076801"/>
              <a:gd name="connsiteY4431" fmla="*/ 1636593 h 1805510"/>
              <a:gd name="connsiteX4432" fmla="*/ 1888900 w 2076801"/>
              <a:gd name="connsiteY4432" fmla="*/ 1584011 h 1805510"/>
              <a:gd name="connsiteX4433" fmla="*/ 1837069 w 2076801"/>
              <a:gd name="connsiteY4433" fmla="*/ 1485054 h 1805510"/>
              <a:gd name="connsiteX4434" fmla="*/ 1823153 w 2076801"/>
              <a:gd name="connsiteY4434" fmla="*/ 1418141 h 1805510"/>
              <a:gd name="connsiteX4435" fmla="*/ 1823236 w 2076801"/>
              <a:gd name="connsiteY4435" fmla="*/ 1345813 h 1805510"/>
              <a:gd name="connsiteX4436" fmla="*/ 1825403 w 2076801"/>
              <a:gd name="connsiteY4436" fmla="*/ 1328097 h 1805510"/>
              <a:gd name="connsiteX4437" fmla="*/ 1827903 w 2076801"/>
              <a:gd name="connsiteY4437" fmla="*/ 1310721 h 1805510"/>
              <a:gd name="connsiteX4438" fmla="*/ 1831486 w 2076801"/>
              <a:gd name="connsiteY4438" fmla="*/ 1277435 h 1805510"/>
              <a:gd name="connsiteX4439" fmla="*/ 1829153 w 2076801"/>
              <a:gd name="connsiteY4439" fmla="*/ 1213343 h 1805510"/>
              <a:gd name="connsiteX4440" fmla="*/ 1813820 w 2076801"/>
              <a:gd name="connsiteY4440" fmla="*/ 1158505 h 1805510"/>
              <a:gd name="connsiteX4441" fmla="*/ 1812570 w 2076801"/>
              <a:gd name="connsiteY4441" fmla="*/ 1155909 h 1805510"/>
              <a:gd name="connsiteX4442" fmla="*/ 1809654 w 2076801"/>
              <a:gd name="connsiteY4442" fmla="*/ 1159407 h 1805510"/>
              <a:gd name="connsiteX4443" fmla="*/ 1791071 w 2076801"/>
              <a:gd name="connsiteY4443" fmla="*/ 1184683 h 1805510"/>
              <a:gd name="connsiteX4444" fmla="*/ 1767739 w 2076801"/>
              <a:gd name="connsiteY4444" fmla="*/ 1224401 h 1805510"/>
              <a:gd name="connsiteX4445" fmla="*/ 1757323 w 2076801"/>
              <a:gd name="connsiteY4445" fmla="*/ 1246742 h 1805510"/>
              <a:gd name="connsiteX4446" fmla="*/ 1762406 w 2076801"/>
              <a:gd name="connsiteY4446" fmla="*/ 1257914 h 1805510"/>
              <a:gd name="connsiteX4447" fmla="*/ 1774655 w 2076801"/>
              <a:gd name="connsiteY4447" fmla="*/ 1290411 h 1805510"/>
              <a:gd name="connsiteX4448" fmla="*/ 1786988 w 2076801"/>
              <a:gd name="connsiteY4448" fmla="*/ 1339155 h 1805510"/>
              <a:gd name="connsiteX4449" fmla="*/ 1790571 w 2076801"/>
              <a:gd name="connsiteY4449" fmla="*/ 1367929 h 1805510"/>
              <a:gd name="connsiteX4450" fmla="*/ 1790988 w 2076801"/>
              <a:gd name="connsiteY4450" fmla="*/ 1398057 h 1805510"/>
              <a:gd name="connsiteX4451" fmla="*/ 1787905 w 2076801"/>
              <a:gd name="connsiteY4451" fmla="*/ 1423105 h 1805510"/>
              <a:gd name="connsiteX4452" fmla="*/ 1793904 w 2076801"/>
              <a:gd name="connsiteY4452" fmla="*/ 1441273 h 1805510"/>
              <a:gd name="connsiteX4453" fmla="*/ 1798904 w 2076801"/>
              <a:gd name="connsiteY4453" fmla="*/ 1460568 h 1805510"/>
              <a:gd name="connsiteX4454" fmla="*/ 1802987 w 2076801"/>
              <a:gd name="connsiteY4454" fmla="*/ 1483361 h 1805510"/>
              <a:gd name="connsiteX4455" fmla="*/ 1804237 w 2076801"/>
              <a:gd name="connsiteY4455" fmla="*/ 1495096 h 1805510"/>
              <a:gd name="connsiteX4456" fmla="*/ 1804654 w 2076801"/>
              <a:gd name="connsiteY4456" fmla="*/ 1506605 h 1805510"/>
              <a:gd name="connsiteX4457" fmla="*/ 1804321 w 2076801"/>
              <a:gd name="connsiteY4457" fmla="*/ 1517325 h 1805510"/>
              <a:gd name="connsiteX4458" fmla="*/ 1803321 w 2076801"/>
              <a:gd name="connsiteY4458" fmla="*/ 1526916 h 1805510"/>
              <a:gd name="connsiteX4459" fmla="*/ 1801821 w 2076801"/>
              <a:gd name="connsiteY4459" fmla="*/ 1534815 h 1805510"/>
              <a:gd name="connsiteX4460" fmla="*/ 1800238 w 2076801"/>
              <a:gd name="connsiteY4460" fmla="*/ 1540682 h 1805510"/>
              <a:gd name="connsiteX4461" fmla="*/ 1798738 w 2076801"/>
              <a:gd name="connsiteY4461" fmla="*/ 1545758 h 1805510"/>
              <a:gd name="connsiteX4462" fmla="*/ 1799988 w 2076801"/>
              <a:gd name="connsiteY4462" fmla="*/ 1540570 h 1805510"/>
              <a:gd name="connsiteX4463" fmla="*/ 1801321 w 2076801"/>
              <a:gd name="connsiteY4463" fmla="*/ 1534588 h 1805510"/>
              <a:gd name="connsiteX4464" fmla="*/ 1802404 w 2076801"/>
              <a:gd name="connsiteY4464" fmla="*/ 1526690 h 1805510"/>
              <a:gd name="connsiteX4465" fmla="*/ 1802987 w 2076801"/>
              <a:gd name="connsiteY4465" fmla="*/ 1517211 h 1805510"/>
              <a:gd name="connsiteX4466" fmla="*/ 1802821 w 2076801"/>
              <a:gd name="connsiteY4466" fmla="*/ 1506605 h 1805510"/>
              <a:gd name="connsiteX4467" fmla="*/ 1801904 w 2076801"/>
              <a:gd name="connsiteY4467" fmla="*/ 1495435 h 1805510"/>
              <a:gd name="connsiteX4468" fmla="*/ 1800238 w 2076801"/>
              <a:gd name="connsiteY4468" fmla="*/ 1484037 h 1805510"/>
              <a:gd name="connsiteX4469" fmla="*/ 1795321 w 2076801"/>
              <a:gd name="connsiteY4469" fmla="*/ 1462148 h 1805510"/>
              <a:gd name="connsiteX4470" fmla="*/ 1789655 w 2076801"/>
              <a:gd name="connsiteY4470" fmla="*/ 1443755 h 1805510"/>
              <a:gd name="connsiteX4471" fmla="*/ 1785822 w 2076801"/>
              <a:gd name="connsiteY4471" fmla="*/ 1433487 h 1805510"/>
              <a:gd name="connsiteX4472" fmla="*/ 1783655 w 2076801"/>
              <a:gd name="connsiteY4472" fmla="*/ 1441612 h 1805510"/>
              <a:gd name="connsiteX4473" fmla="*/ 1778989 w 2076801"/>
              <a:gd name="connsiteY4473" fmla="*/ 1454588 h 1805510"/>
              <a:gd name="connsiteX4474" fmla="*/ 1767572 w 2076801"/>
              <a:gd name="connsiteY4474" fmla="*/ 1476703 h 1805510"/>
              <a:gd name="connsiteX4475" fmla="*/ 1761323 w 2076801"/>
              <a:gd name="connsiteY4475" fmla="*/ 1485843 h 1805510"/>
              <a:gd name="connsiteX4476" fmla="*/ 1754990 w 2076801"/>
              <a:gd name="connsiteY4476" fmla="*/ 1493742 h 1805510"/>
              <a:gd name="connsiteX4477" fmla="*/ 1742907 w 2076801"/>
              <a:gd name="connsiteY4477" fmla="*/ 1505815 h 1805510"/>
              <a:gd name="connsiteX4478" fmla="*/ 1733074 w 2076801"/>
              <a:gd name="connsiteY4478" fmla="*/ 1513940 h 1805510"/>
              <a:gd name="connsiteX4479" fmla="*/ 1724241 w 2076801"/>
              <a:gd name="connsiteY4479" fmla="*/ 1520258 h 1805510"/>
              <a:gd name="connsiteX4480" fmla="*/ 1732824 w 2076801"/>
              <a:gd name="connsiteY4480" fmla="*/ 1513375 h 1805510"/>
              <a:gd name="connsiteX4481" fmla="*/ 1742324 w 2076801"/>
              <a:gd name="connsiteY4481" fmla="*/ 1504687 h 1805510"/>
              <a:gd name="connsiteX4482" fmla="*/ 1753823 w 2076801"/>
              <a:gd name="connsiteY4482" fmla="*/ 1491937 h 1805510"/>
              <a:gd name="connsiteX4483" fmla="*/ 1759739 w 2076801"/>
              <a:gd name="connsiteY4483" fmla="*/ 1483812 h 1805510"/>
              <a:gd name="connsiteX4484" fmla="*/ 1765572 w 2076801"/>
              <a:gd name="connsiteY4484" fmla="*/ 1474447 h 1805510"/>
              <a:gd name="connsiteX4485" fmla="*/ 1775905 w 2076801"/>
              <a:gd name="connsiteY4485" fmla="*/ 1452331 h 1805510"/>
              <a:gd name="connsiteX4486" fmla="*/ 1779905 w 2076801"/>
              <a:gd name="connsiteY4486" fmla="*/ 1439693 h 1805510"/>
              <a:gd name="connsiteX4487" fmla="*/ 1782822 w 2076801"/>
              <a:gd name="connsiteY4487" fmla="*/ 1426153 h 1805510"/>
              <a:gd name="connsiteX4488" fmla="*/ 1785488 w 2076801"/>
              <a:gd name="connsiteY4488" fmla="*/ 1397717 h 1805510"/>
              <a:gd name="connsiteX4489" fmla="*/ 1784072 w 2076801"/>
              <a:gd name="connsiteY4489" fmla="*/ 1369057 h 1805510"/>
              <a:gd name="connsiteX4490" fmla="*/ 1779655 w 2076801"/>
              <a:gd name="connsiteY4490" fmla="*/ 1341864 h 1805510"/>
              <a:gd name="connsiteX4491" fmla="*/ 1766156 w 2076801"/>
              <a:gd name="connsiteY4491" fmla="*/ 1295940 h 1805510"/>
              <a:gd name="connsiteX4492" fmla="*/ 1753323 w 2076801"/>
              <a:gd name="connsiteY4492" fmla="*/ 1265586 h 1805510"/>
              <a:gd name="connsiteX4493" fmla="*/ 1751407 w 2076801"/>
              <a:gd name="connsiteY4493" fmla="*/ 1261636 h 1805510"/>
              <a:gd name="connsiteX4494" fmla="*/ 1746740 w 2076801"/>
              <a:gd name="connsiteY4494" fmla="*/ 1275064 h 1805510"/>
              <a:gd name="connsiteX4495" fmla="*/ 1739157 w 2076801"/>
              <a:gd name="connsiteY4495" fmla="*/ 1302823 h 1805510"/>
              <a:gd name="connsiteX4496" fmla="*/ 1734324 w 2076801"/>
              <a:gd name="connsiteY4496" fmla="*/ 1330805 h 1805510"/>
              <a:gd name="connsiteX4497" fmla="*/ 1732324 w 2076801"/>
              <a:gd name="connsiteY4497" fmla="*/ 1357661 h 1805510"/>
              <a:gd name="connsiteX4498" fmla="*/ 1732907 w 2076801"/>
              <a:gd name="connsiteY4498" fmla="*/ 1381921 h 1805510"/>
              <a:gd name="connsiteX4499" fmla="*/ 1735074 w 2076801"/>
              <a:gd name="connsiteY4499" fmla="*/ 1402344 h 1805510"/>
              <a:gd name="connsiteX4500" fmla="*/ 1737991 w 2076801"/>
              <a:gd name="connsiteY4500" fmla="*/ 1417916 h 1805510"/>
              <a:gd name="connsiteX4501" fmla="*/ 1741157 w 2076801"/>
              <a:gd name="connsiteY4501" fmla="*/ 1431230 h 1805510"/>
              <a:gd name="connsiteX4502" fmla="*/ 1737074 w 2076801"/>
              <a:gd name="connsiteY4502" fmla="*/ 1418367 h 1805510"/>
              <a:gd name="connsiteX4503" fmla="*/ 1733074 w 2076801"/>
              <a:gd name="connsiteY4503" fmla="*/ 1403135 h 1805510"/>
              <a:gd name="connsiteX4504" fmla="*/ 1729408 w 2076801"/>
              <a:gd name="connsiteY4504" fmla="*/ 1382598 h 1805510"/>
              <a:gd name="connsiteX4505" fmla="*/ 1727074 w 2076801"/>
              <a:gd name="connsiteY4505" fmla="*/ 1357774 h 1805510"/>
              <a:gd name="connsiteX4506" fmla="*/ 1727158 w 2076801"/>
              <a:gd name="connsiteY4506" fmla="*/ 1329677 h 1805510"/>
              <a:gd name="connsiteX4507" fmla="*/ 1729158 w 2076801"/>
              <a:gd name="connsiteY4507" fmla="*/ 1308352 h 1805510"/>
              <a:gd name="connsiteX4508" fmla="*/ 1725241 w 2076801"/>
              <a:gd name="connsiteY4508" fmla="*/ 1311060 h 1805510"/>
              <a:gd name="connsiteX4509" fmla="*/ 1717408 w 2076801"/>
              <a:gd name="connsiteY4509" fmla="*/ 1317717 h 1805510"/>
              <a:gd name="connsiteX4510" fmla="*/ 1713242 w 2076801"/>
              <a:gd name="connsiteY4510" fmla="*/ 1322230 h 1805510"/>
              <a:gd name="connsiteX4511" fmla="*/ 1708992 w 2076801"/>
              <a:gd name="connsiteY4511" fmla="*/ 1327420 h 1805510"/>
              <a:gd name="connsiteX4512" fmla="*/ 1704742 w 2076801"/>
              <a:gd name="connsiteY4512" fmla="*/ 1333289 h 1805510"/>
              <a:gd name="connsiteX4513" fmla="*/ 1700826 w 2076801"/>
              <a:gd name="connsiteY4513" fmla="*/ 1339945 h 1805510"/>
              <a:gd name="connsiteX4514" fmla="*/ 1697159 w 2076801"/>
              <a:gd name="connsiteY4514" fmla="*/ 1347279 h 1805510"/>
              <a:gd name="connsiteX4515" fmla="*/ 1693659 w 2076801"/>
              <a:gd name="connsiteY4515" fmla="*/ 1355065 h 1805510"/>
              <a:gd name="connsiteX4516" fmla="*/ 1690743 w 2076801"/>
              <a:gd name="connsiteY4516" fmla="*/ 1363529 h 1805510"/>
              <a:gd name="connsiteX4517" fmla="*/ 1689243 w 2076801"/>
              <a:gd name="connsiteY4517" fmla="*/ 1367816 h 1805510"/>
              <a:gd name="connsiteX4518" fmla="*/ 1688160 w 2076801"/>
              <a:gd name="connsiteY4518" fmla="*/ 1372329 h 1805510"/>
              <a:gd name="connsiteX4519" fmla="*/ 1684243 w 2076801"/>
              <a:gd name="connsiteY4519" fmla="*/ 1390609 h 1805510"/>
              <a:gd name="connsiteX4520" fmla="*/ 1681910 w 2076801"/>
              <a:gd name="connsiteY4520" fmla="*/ 1408888 h 1805510"/>
              <a:gd name="connsiteX4521" fmla="*/ 1680827 w 2076801"/>
              <a:gd name="connsiteY4521" fmla="*/ 1426266 h 1805510"/>
              <a:gd name="connsiteX4522" fmla="*/ 1680827 w 2076801"/>
              <a:gd name="connsiteY4522" fmla="*/ 1441950 h 1805510"/>
              <a:gd name="connsiteX4523" fmla="*/ 1681327 w 2076801"/>
              <a:gd name="connsiteY4523" fmla="*/ 1455151 h 1805510"/>
              <a:gd name="connsiteX4524" fmla="*/ 1681993 w 2076801"/>
              <a:gd name="connsiteY4524" fmla="*/ 1465419 h 1805510"/>
              <a:gd name="connsiteX4525" fmla="*/ 1682577 w 2076801"/>
              <a:gd name="connsiteY4525" fmla="*/ 1474334 h 1805510"/>
              <a:gd name="connsiteX4526" fmla="*/ 1681493 w 2076801"/>
              <a:gd name="connsiteY4526" fmla="*/ 1465532 h 1805510"/>
              <a:gd name="connsiteX4527" fmla="*/ 1680243 w 2076801"/>
              <a:gd name="connsiteY4527" fmla="*/ 1455377 h 1805510"/>
              <a:gd name="connsiteX4528" fmla="*/ 1678993 w 2076801"/>
              <a:gd name="connsiteY4528" fmla="*/ 1442175 h 1805510"/>
              <a:gd name="connsiteX4529" fmla="*/ 1678160 w 2076801"/>
              <a:gd name="connsiteY4529" fmla="*/ 1426378 h 1805510"/>
              <a:gd name="connsiteX4530" fmla="*/ 1678327 w 2076801"/>
              <a:gd name="connsiteY4530" fmla="*/ 1408664 h 1805510"/>
              <a:gd name="connsiteX4531" fmla="*/ 1679660 w 2076801"/>
              <a:gd name="connsiteY4531" fmla="*/ 1389706 h 1805510"/>
              <a:gd name="connsiteX4532" fmla="*/ 1682660 w 2076801"/>
              <a:gd name="connsiteY4532" fmla="*/ 1370298 h 1805510"/>
              <a:gd name="connsiteX4533" fmla="*/ 1683577 w 2076801"/>
              <a:gd name="connsiteY4533" fmla="*/ 1365446 h 1805510"/>
              <a:gd name="connsiteX4534" fmla="*/ 1684910 w 2076801"/>
              <a:gd name="connsiteY4534" fmla="*/ 1360708 h 1805510"/>
              <a:gd name="connsiteX4535" fmla="*/ 1687576 w 2076801"/>
              <a:gd name="connsiteY4535" fmla="*/ 1351342 h 1805510"/>
              <a:gd name="connsiteX4536" fmla="*/ 1690909 w 2076801"/>
              <a:gd name="connsiteY4536" fmla="*/ 1342541 h 1805510"/>
              <a:gd name="connsiteX4537" fmla="*/ 1694493 w 2076801"/>
              <a:gd name="connsiteY4537" fmla="*/ 1334191 h 1805510"/>
              <a:gd name="connsiteX4538" fmla="*/ 1698409 w 2076801"/>
              <a:gd name="connsiteY4538" fmla="*/ 1326406 h 1805510"/>
              <a:gd name="connsiteX4539" fmla="*/ 1702742 w 2076801"/>
              <a:gd name="connsiteY4539" fmla="*/ 1319522 h 1805510"/>
              <a:gd name="connsiteX4540" fmla="*/ 1707159 w 2076801"/>
              <a:gd name="connsiteY4540" fmla="*/ 1313316 h 1805510"/>
              <a:gd name="connsiteX4541" fmla="*/ 1711492 w 2076801"/>
              <a:gd name="connsiteY4541" fmla="*/ 1307901 h 1805510"/>
              <a:gd name="connsiteX4542" fmla="*/ 1719908 w 2076801"/>
              <a:gd name="connsiteY4542" fmla="*/ 1299550 h 1805510"/>
              <a:gd name="connsiteX4543" fmla="*/ 1726908 w 2076801"/>
              <a:gd name="connsiteY4543" fmla="*/ 1294021 h 1805510"/>
              <a:gd name="connsiteX4544" fmla="*/ 1731657 w 2076801"/>
              <a:gd name="connsiteY4544" fmla="*/ 1291088 h 1805510"/>
              <a:gd name="connsiteX4545" fmla="*/ 1736074 w 2076801"/>
              <a:gd name="connsiteY4545" fmla="*/ 1269875 h 1805510"/>
              <a:gd name="connsiteX4546" fmla="*/ 1744490 w 2076801"/>
              <a:gd name="connsiteY4546" fmla="*/ 1240763 h 1805510"/>
              <a:gd name="connsiteX4547" fmla="*/ 1754573 w 2076801"/>
              <a:gd name="connsiteY4547" fmla="*/ 1213681 h 1805510"/>
              <a:gd name="connsiteX4548" fmla="*/ 1776239 w 2076801"/>
              <a:gd name="connsiteY4548" fmla="*/ 1168547 h 1805510"/>
              <a:gd name="connsiteX4549" fmla="*/ 1794238 w 2076801"/>
              <a:gd name="connsiteY4549" fmla="*/ 1138983 h 1805510"/>
              <a:gd name="connsiteX4550" fmla="*/ 1799238 w 2076801"/>
              <a:gd name="connsiteY4550" fmla="*/ 1131763 h 1805510"/>
              <a:gd name="connsiteX4551" fmla="*/ 1789488 w 2076801"/>
              <a:gd name="connsiteY4551" fmla="*/ 1117883 h 1805510"/>
              <a:gd name="connsiteX4552" fmla="*/ 1740657 w 2076801"/>
              <a:gd name="connsiteY4552" fmla="*/ 1075005 h 1805510"/>
              <a:gd name="connsiteX4553" fmla="*/ 1730158 w 2076801"/>
              <a:gd name="connsiteY4553" fmla="*/ 1069363 h 1805510"/>
              <a:gd name="connsiteX4554" fmla="*/ 1724158 w 2076801"/>
              <a:gd name="connsiteY4554" fmla="*/ 1100281 h 1805510"/>
              <a:gd name="connsiteX4555" fmla="*/ 1714158 w 2076801"/>
              <a:gd name="connsiteY4555" fmla="*/ 1136727 h 1805510"/>
              <a:gd name="connsiteX4556" fmla="*/ 1689410 w 2076801"/>
              <a:gd name="connsiteY4556" fmla="*/ 1204542 h 1805510"/>
              <a:gd name="connsiteX4557" fmla="*/ 1637829 w 2076801"/>
              <a:gd name="connsiteY4557" fmla="*/ 1328548 h 1805510"/>
              <a:gd name="connsiteX4558" fmla="*/ 1616746 w 2076801"/>
              <a:gd name="connsiteY4558" fmla="*/ 1396929 h 1805510"/>
              <a:gd name="connsiteX4559" fmla="*/ 1618246 w 2076801"/>
              <a:gd name="connsiteY4559" fmla="*/ 1412161 h 1805510"/>
              <a:gd name="connsiteX4560" fmla="*/ 1622496 w 2076801"/>
              <a:gd name="connsiteY4560" fmla="*/ 1435969 h 1805510"/>
              <a:gd name="connsiteX4561" fmla="*/ 1626079 w 2076801"/>
              <a:gd name="connsiteY4561" fmla="*/ 1450300 h 1805510"/>
              <a:gd name="connsiteX4562" fmla="*/ 1630829 w 2076801"/>
              <a:gd name="connsiteY4562" fmla="*/ 1465872 h 1805510"/>
              <a:gd name="connsiteX4563" fmla="*/ 1636995 w 2076801"/>
              <a:gd name="connsiteY4563" fmla="*/ 1482232 h 1805510"/>
              <a:gd name="connsiteX4564" fmla="*/ 1644578 w 2076801"/>
              <a:gd name="connsiteY4564" fmla="*/ 1498932 h 1805510"/>
              <a:gd name="connsiteX4565" fmla="*/ 1653745 w 2076801"/>
              <a:gd name="connsiteY4565" fmla="*/ 1515632 h 1805510"/>
              <a:gd name="connsiteX4566" fmla="*/ 1664494 w 2076801"/>
              <a:gd name="connsiteY4566" fmla="*/ 1531880 h 1805510"/>
              <a:gd name="connsiteX4567" fmla="*/ 1690160 w 2076801"/>
              <a:gd name="connsiteY4567" fmla="*/ 1561669 h 1805510"/>
              <a:gd name="connsiteX4568" fmla="*/ 1697243 w 2076801"/>
              <a:gd name="connsiteY4568" fmla="*/ 1568552 h 1805510"/>
              <a:gd name="connsiteX4569" fmla="*/ 1704742 w 2076801"/>
              <a:gd name="connsiteY4569" fmla="*/ 1574758 h 1805510"/>
              <a:gd name="connsiteX4570" fmla="*/ 1720241 w 2076801"/>
              <a:gd name="connsiteY4570" fmla="*/ 1586380 h 1805510"/>
              <a:gd name="connsiteX4571" fmla="*/ 1752573 w 2076801"/>
              <a:gd name="connsiteY4571" fmla="*/ 1607255 h 1805510"/>
              <a:gd name="connsiteX4572" fmla="*/ 1760489 w 2076801"/>
              <a:gd name="connsiteY4572" fmla="*/ 1612784 h 1805510"/>
              <a:gd name="connsiteX4573" fmla="*/ 1768239 w 2076801"/>
              <a:gd name="connsiteY4573" fmla="*/ 1618765 h 1805510"/>
              <a:gd name="connsiteX4574" fmla="*/ 1775822 w 2076801"/>
              <a:gd name="connsiteY4574" fmla="*/ 1624745 h 1805510"/>
              <a:gd name="connsiteX4575" fmla="*/ 1782988 w 2076801"/>
              <a:gd name="connsiteY4575" fmla="*/ 1631403 h 1805510"/>
              <a:gd name="connsiteX4576" fmla="*/ 1789988 w 2076801"/>
              <a:gd name="connsiteY4576" fmla="*/ 1637947 h 1805510"/>
              <a:gd name="connsiteX4577" fmla="*/ 1796488 w 2076801"/>
              <a:gd name="connsiteY4577" fmla="*/ 1645056 h 1805510"/>
              <a:gd name="connsiteX4578" fmla="*/ 1802737 w 2076801"/>
              <a:gd name="connsiteY4578" fmla="*/ 1652164 h 1805510"/>
              <a:gd name="connsiteX4579" fmla="*/ 1808404 w 2076801"/>
              <a:gd name="connsiteY4579" fmla="*/ 1659724 h 1805510"/>
              <a:gd name="connsiteX4580" fmla="*/ 1813820 w 2076801"/>
              <a:gd name="connsiteY4580" fmla="*/ 1667172 h 1805510"/>
              <a:gd name="connsiteX4581" fmla="*/ 1818570 w 2076801"/>
              <a:gd name="connsiteY4581" fmla="*/ 1675070 h 1805510"/>
              <a:gd name="connsiteX4582" fmla="*/ 1823070 w 2076801"/>
              <a:gd name="connsiteY4582" fmla="*/ 1682742 h 1805510"/>
              <a:gd name="connsiteX4583" fmla="*/ 1826903 w 2076801"/>
              <a:gd name="connsiteY4583" fmla="*/ 1690755 h 1805510"/>
              <a:gd name="connsiteX4584" fmla="*/ 1837736 w 2076801"/>
              <a:gd name="connsiteY4584" fmla="*/ 1720994 h 1805510"/>
              <a:gd name="connsiteX4585" fmla="*/ 1841735 w 2076801"/>
              <a:gd name="connsiteY4585" fmla="*/ 1746270 h 1805510"/>
              <a:gd name="connsiteX4586" fmla="*/ 1841985 w 2076801"/>
              <a:gd name="connsiteY4586" fmla="*/ 1762857 h 1805510"/>
              <a:gd name="connsiteX4587" fmla="*/ 1841485 w 2076801"/>
              <a:gd name="connsiteY4587" fmla="*/ 1768724 h 1805510"/>
              <a:gd name="connsiteX4588" fmla="*/ 1841819 w 2076801"/>
              <a:gd name="connsiteY4588" fmla="*/ 1762857 h 1805510"/>
              <a:gd name="connsiteX4589" fmla="*/ 1841069 w 2076801"/>
              <a:gd name="connsiteY4589" fmla="*/ 1746383 h 1805510"/>
              <a:gd name="connsiteX4590" fmla="*/ 1836319 w 2076801"/>
              <a:gd name="connsiteY4590" fmla="*/ 1721672 h 1805510"/>
              <a:gd name="connsiteX4591" fmla="*/ 1824736 w 2076801"/>
              <a:gd name="connsiteY4591" fmla="*/ 1692672 h 1805510"/>
              <a:gd name="connsiteX4592" fmla="*/ 1820736 w 2076801"/>
              <a:gd name="connsiteY4592" fmla="*/ 1685112 h 1805510"/>
              <a:gd name="connsiteX4593" fmla="*/ 1816070 w 2076801"/>
              <a:gd name="connsiteY4593" fmla="*/ 1677891 h 1805510"/>
              <a:gd name="connsiteX4594" fmla="*/ 1811154 w 2076801"/>
              <a:gd name="connsiteY4594" fmla="*/ 1670557 h 1805510"/>
              <a:gd name="connsiteX4595" fmla="*/ 1805571 w 2076801"/>
              <a:gd name="connsiteY4595" fmla="*/ 1663560 h 1805510"/>
              <a:gd name="connsiteX4596" fmla="*/ 1799821 w 2076801"/>
              <a:gd name="connsiteY4596" fmla="*/ 1656565 h 1805510"/>
              <a:gd name="connsiteX4597" fmla="*/ 1793488 w 2076801"/>
              <a:gd name="connsiteY4597" fmla="*/ 1650020 h 1805510"/>
              <a:gd name="connsiteX4598" fmla="*/ 1786988 w 2076801"/>
              <a:gd name="connsiteY4598" fmla="*/ 1643476 h 1805510"/>
              <a:gd name="connsiteX4599" fmla="*/ 1779905 w 2076801"/>
              <a:gd name="connsiteY4599" fmla="*/ 1637495 h 1805510"/>
              <a:gd name="connsiteX4600" fmla="*/ 1772739 w 2076801"/>
              <a:gd name="connsiteY4600" fmla="*/ 1631403 h 1805510"/>
              <a:gd name="connsiteX4601" fmla="*/ 1765156 w 2076801"/>
              <a:gd name="connsiteY4601" fmla="*/ 1626099 h 1805510"/>
              <a:gd name="connsiteX4602" fmla="*/ 1757490 w 2076801"/>
              <a:gd name="connsiteY4602" fmla="*/ 1620796 h 1805510"/>
              <a:gd name="connsiteX4603" fmla="*/ 1749573 w 2076801"/>
              <a:gd name="connsiteY4603" fmla="*/ 1615831 h 1805510"/>
              <a:gd name="connsiteX4604" fmla="*/ 1716325 w 2076801"/>
              <a:gd name="connsiteY4604" fmla="*/ 1596761 h 1805510"/>
              <a:gd name="connsiteX4605" fmla="*/ 1703076 w 2076801"/>
              <a:gd name="connsiteY4605" fmla="*/ 1587961 h 1805510"/>
              <a:gd name="connsiteX4606" fmla="*/ 1703826 w 2076801"/>
              <a:gd name="connsiteY4606" fmla="*/ 1589427 h 1805510"/>
              <a:gd name="connsiteX4607" fmla="*/ 1709909 w 2076801"/>
              <a:gd name="connsiteY4607" fmla="*/ 1603757 h 1805510"/>
              <a:gd name="connsiteX4608" fmla="*/ 1715908 w 2076801"/>
              <a:gd name="connsiteY4608" fmla="*/ 1620232 h 1805510"/>
              <a:gd name="connsiteX4609" fmla="*/ 1721325 w 2076801"/>
              <a:gd name="connsiteY4609" fmla="*/ 1638398 h 1805510"/>
              <a:gd name="connsiteX4610" fmla="*/ 1726158 w 2076801"/>
              <a:gd name="connsiteY4610" fmla="*/ 1657468 h 1805510"/>
              <a:gd name="connsiteX4611" fmla="*/ 1730241 w 2076801"/>
              <a:gd name="connsiteY4611" fmla="*/ 1676875 h 1805510"/>
              <a:gd name="connsiteX4612" fmla="*/ 1733574 w 2076801"/>
              <a:gd name="connsiteY4612" fmla="*/ 1695833 h 1805510"/>
              <a:gd name="connsiteX4613" fmla="*/ 1736157 w 2076801"/>
              <a:gd name="connsiteY4613" fmla="*/ 1713659 h 1805510"/>
              <a:gd name="connsiteX4614" fmla="*/ 1737991 w 2076801"/>
              <a:gd name="connsiteY4614" fmla="*/ 1729796 h 1805510"/>
              <a:gd name="connsiteX4615" fmla="*/ 1740157 w 2076801"/>
              <a:gd name="connsiteY4615" fmla="*/ 1753943 h 1805510"/>
              <a:gd name="connsiteX4616" fmla="*/ 1740907 w 2076801"/>
              <a:gd name="connsiteY4616" fmla="*/ 1763083 h 1805510"/>
              <a:gd name="connsiteX4617" fmla="*/ 1739907 w 2076801"/>
              <a:gd name="connsiteY4617" fmla="*/ 1753943 h 1805510"/>
              <a:gd name="connsiteX4618" fmla="*/ 1737157 w 2076801"/>
              <a:gd name="connsiteY4618" fmla="*/ 1729909 h 1805510"/>
              <a:gd name="connsiteX4619" fmla="*/ 1734907 w 2076801"/>
              <a:gd name="connsiteY4619" fmla="*/ 1713999 h 1805510"/>
              <a:gd name="connsiteX4620" fmla="*/ 1731824 w 2076801"/>
              <a:gd name="connsiteY4620" fmla="*/ 1696396 h 1805510"/>
              <a:gd name="connsiteX4621" fmla="*/ 1728074 w 2076801"/>
              <a:gd name="connsiteY4621" fmla="*/ 1677778 h 1805510"/>
              <a:gd name="connsiteX4622" fmla="*/ 1723491 w 2076801"/>
              <a:gd name="connsiteY4622" fmla="*/ 1658822 h 1805510"/>
              <a:gd name="connsiteX4623" fmla="*/ 1718241 w 2076801"/>
              <a:gd name="connsiteY4623" fmla="*/ 1640203 h 1805510"/>
              <a:gd name="connsiteX4624" fmla="*/ 1712408 w 2076801"/>
              <a:gd name="connsiteY4624" fmla="*/ 1622601 h 1805510"/>
              <a:gd name="connsiteX4625" fmla="*/ 1706159 w 2076801"/>
              <a:gd name="connsiteY4625" fmla="*/ 1606804 h 1805510"/>
              <a:gd name="connsiteX4626" fmla="*/ 1699909 w 2076801"/>
              <a:gd name="connsiteY4626" fmla="*/ 1593151 h 1805510"/>
              <a:gd name="connsiteX4627" fmla="*/ 1694076 w 2076801"/>
              <a:gd name="connsiteY4627" fmla="*/ 1582206 h 1805510"/>
              <a:gd name="connsiteX4628" fmla="*/ 1693159 w 2076801"/>
              <a:gd name="connsiteY4628" fmla="*/ 1580739 h 1805510"/>
              <a:gd name="connsiteX4629" fmla="*/ 1691993 w 2076801"/>
              <a:gd name="connsiteY4629" fmla="*/ 1579836 h 1805510"/>
              <a:gd name="connsiteX4630" fmla="*/ 1684326 w 2076801"/>
              <a:gd name="connsiteY4630" fmla="*/ 1573065 h 1805510"/>
              <a:gd name="connsiteX4631" fmla="*/ 1656245 w 2076801"/>
              <a:gd name="connsiteY4631" fmla="*/ 1543164 h 1805510"/>
              <a:gd name="connsiteX4632" fmla="*/ 1644245 w 2076801"/>
              <a:gd name="connsiteY4632" fmla="*/ 1526464 h 1805510"/>
              <a:gd name="connsiteX4633" fmla="*/ 1633829 w 2076801"/>
              <a:gd name="connsiteY4633" fmla="*/ 1509087 h 1805510"/>
              <a:gd name="connsiteX4634" fmla="*/ 1625079 w 2076801"/>
              <a:gd name="connsiteY4634" fmla="*/ 1491597 h 1805510"/>
              <a:gd name="connsiteX4635" fmla="*/ 1617913 w 2076801"/>
              <a:gd name="connsiteY4635" fmla="*/ 1474334 h 1805510"/>
              <a:gd name="connsiteX4636" fmla="*/ 1612163 w 2076801"/>
              <a:gd name="connsiteY4636" fmla="*/ 1457747 h 1805510"/>
              <a:gd name="connsiteX4637" fmla="*/ 1607747 w 2076801"/>
              <a:gd name="connsiteY4637" fmla="*/ 1442289 h 1805510"/>
              <a:gd name="connsiteX4638" fmla="*/ 1606330 w 2076801"/>
              <a:gd name="connsiteY4638" fmla="*/ 1450864 h 1805510"/>
              <a:gd name="connsiteX4639" fmla="*/ 1606414 w 2076801"/>
              <a:gd name="connsiteY4639" fmla="*/ 1567312 h 1805510"/>
              <a:gd name="connsiteX4640" fmla="*/ 1625246 w 2076801"/>
              <a:gd name="connsiteY4640" fmla="*/ 1664012 h 1805510"/>
              <a:gd name="connsiteX4641" fmla="*/ 1642162 w 2076801"/>
              <a:gd name="connsiteY4641" fmla="*/ 1738936 h 1805510"/>
              <a:gd name="connsiteX4642" fmla="*/ 1650245 w 2076801"/>
              <a:gd name="connsiteY4642" fmla="*/ 1788020 h 1805510"/>
              <a:gd name="connsiteX4643" fmla="*/ 1652495 w 2076801"/>
              <a:gd name="connsiteY4643" fmla="*/ 1805510 h 1805510"/>
              <a:gd name="connsiteX4644" fmla="*/ 1649495 w 2076801"/>
              <a:gd name="connsiteY4644" fmla="*/ 1788245 h 1805510"/>
              <a:gd name="connsiteX4645" fmla="*/ 1639412 w 2076801"/>
              <a:gd name="connsiteY4645" fmla="*/ 1739951 h 1805510"/>
              <a:gd name="connsiteX4646" fmla="*/ 1619413 w 2076801"/>
              <a:gd name="connsiteY4646" fmla="*/ 1667058 h 1805510"/>
              <a:gd name="connsiteX4647" fmla="*/ 1606247 w 2076801"/>
              <a:gd name="connsiteY4647" fmla="*/ 1620119 h 1805510"/>
              <a:gd name="connsiteX4648" fmla="*/ 1602830 w 2076801"/>
              <a:gd name="connsiteY4648" fmla="*/ 1624068 h 1805510"/>
              <a:gd name="connsiteX4649" fmla="*/ 1584831 w 2076801"/>
              <a:gd name="connsiteY4649" fmla="*/ 1648779 h 1805510"/>
              <a:gd name="connsiteX4650" fmla="*/ 1568915 w 2076801"/>
              <a:gd name="connsiteY4650" fmla="*/ 1676424 h 1805510"/>
              <a:gd name="connsiteX4651" fmla="*/ 1564249 w 2076801"/>
              <a:gd name="connsiteY4651" fmla="*/ 1686128 h 1805510"/>
              <a:gd name="connsiteX4652" fmla="*/ 1562499 w 2076801"/>
              <a:gd name="connsiteY4652" fmla="*/ 1689851 h 1805510"/>
              <a:gd name="connsiteX4653" fmla="*/ 1563832 w 2076801"/>
              <a:gd name="connsiteY4653" fmla="*/ 1685789 h 1805510"/>
              <a:gd name="connsiteX4654" fmla="*/ 1567415 w 2076801"/>
              <a:gd name="connsiteY4654" fmla="*/ 1675182 h 1805510"/>
              <a:gd name="connsiteX4655" fmla="*/ 1580332 w 2076801"/>
              <a:gd name="connsiteY4655" fmla="*/ 1644153 h 1805510"/>
              <a:gd name="connsiteX4656" fmla="*/ 1595997 w 2076801"/>
              <a:gd name="connsiteY4656" fmla="*/ 1615154 h 1805510"/>
              <a:gd name="connsiteX4657" fmla="*/ 1602664 w 2076801"/>
              <a:gd name="connsiteY4657" fmla="*/ 1604885 h 1805510"/>
              <a:gd name="connsiteX4658" fmla="*/ 1595997 w 2076801"/>
              <a:gd name="connsiteY4658" fmla="*/ 1569906 h 1805510"/>
              <a:gd name="connsiteX4659" fmla="*/ 1590831 w 2076801"/>
              <a:gd name="connsiteY4659" fmla="*/ 1448042 h 1805510"/>
              <a:gd name="connsiteX4660" fmla="*/ 1603247 w 2076801"/>
              <a:gd name="connsiteY4660" fmla="*/ 1370524 h 1805510"/>
              <a:gd name="connsiteX4661" fmla="*/ 1553583 w 2076801"/>
              <a:gd name="connsiteY4661" fmla="*/ 1448833 h 1805510"/>
              <a:gd name="connsiteX4662" fmla="*/ 1543583 w 2076801"/>
              <a:gd name="connsiteY4662" fmla="*/ 1473995 h 1805510"/>
              <a:gd name="connsiteX4663" fmla="*/ 1535917 w 2076801"/>
              <a:gd name="connsiteY4663" fmla="*/ 1499722 h 1805510"/>
              <a:gd name="connsiteX4664" fmla="*/ 1535417 w 2076801"/>
              <a:gd name="connsiteY4664" fmla="*/ 1501979 h 1805510"/>
              <a:gd name="connsiteX4665" fmla="*/ 1542250 w 2076801"/>
              <a:gd name="connsiteY4665" fmla="*/ 1512473 h 1805510"/>
              <a:gd name="connsiteX4666" fmla="*/ 1549166 w 2076801"/>
              <a:gd name="connsiteY4666" fmla="*/ 1522289 h 1805510"/>
              <a:gd name="connsiteX4667" fmla="*/ 1555333 w 2076801"/>
              <a:gd name="connsiteY4667" fmla="*/ 1530640 h 1805510"/>
              <a:gd name="connsiteX4668" fmla="*/ 1549000 w 2076801"/>
              <a:gd name="connsiteY4668" fmla="*/ 1522515 h 1805510"/>
              <a:gd name="connsiteX4669" fmla="*/ 1541833 w 2076801"/>
              <a:gd name="connsiteY4669" fmla="*/ 1512924 h 1805510"/>
              <a:gd name="connsiteX4670" fmla="*/ 1535167 w 2076801"/>
              <a:gd name="connsiteY4670" fmla="*/ 1503107 h 1805510"/>
              <a:gd name="connsiteX4671" fmla="*/ 1533084 w 2076801"/>
              <a:gd name="connsiteY4671" fmla="*/ 1512360 h 1805510"/>
              <a:gd name="connsiteX4672" fmla="*/ 1530834 w 2076801"/>
              <a:gd name="connsiteY4672" fmla="*/ 1524771 h 1805510"/>
              <a:gd name="connsiteX4673" fmla="*/ 1528167 w 2076801"/>
              <a:gd name="connsiteY4673" fmla="*/ 1547903 h 1805510"/>
              <a:gd name="connsiteX4674" fmla="*/ 1527334 w 2076801"/>
              <a:gd name="connsiteY4674" fmla="*/ 1567763 h 1805510"/>
              <a:gd name="connsiteX4675" fmla="*/ 1527667 w 2076801"/>
              <a:gd name="connsiteY4675" fmla="*/ 1583109 h 1805510"/>
              <a:gd name="connsiteX4676" fmla="*/ 1528501 w 2076801"/>
              <a:gd name="connsiteY4676" fmla="*/ 1596536 h 1805510"/>
              <a:gd name="connsiteX4677" fmla="*/ 1526917 w 2076801"/>
              <a:gd name="connsiteY4677" fmla="*/ 1583221 h 1805510"/>
              <a:gd name="connsiteX4678" fmla="*/ 1525751 w 2076801"/>
              <a:gd name="connsiteY4678" fmla="*/ 1567763 h 1805510"/>
              <a:gd name="connsiteX4679" fmla="*/ 1525584 w 2076801"/>
              <a:gd name="connsiteY4679" fmla="*/ 1547565 h 1805510"/>
              <a:gd name="connsiteX4680" fmla="*/ 1527001 w 2076801"/>
              <a:gd name="connsiteY4680" fmla="*/ 1523757 h 1805510"/>
              <a:gd name="connsiteX4681" fmla="*/ 1528584 w 2076801"/>
              <a:gd name="connsiteY4681" fmla="*/ 1510779 h 1805510"/>
              <a:gd name="connsiteX4682" fmla="*/ 1530834 w 2076801"/>
              <a:gd name="connsiteY4682" fmla="*/ 1497466 h 1805510"/>
              <a:gd name="connsiteX4683" fmla="*/ 1531084 w 2076801"/>
              <a:gd name="connsiteY4683" fmla="*/ 1496450 h 1805510"/>
              <a:gd name="connsiteX4684" fmla="*/ 1523501 w 2076801"/>
              <a:gd name="connsiteY4684" fmla="*/ 1483361 h 1805510"/>
              <a:gd name="connsiteX4685" fmla="*/ 1514585 w 2076801"/>
              <a:gd name="connsiteY4685" fmla="*/ 1464518 h 1805510"/>
              <a:gd name="connsiteX4686" fmla="*/ 1509085 w 2076801"/>
              <a:gd name="connsiteY4686" fmla="*/ 1483021 h 1805510"/>
              <a:gd name="connsiteX4687" fmla="*/ 1499335 w 2076801"/>
              <a:gd name="connsiteY4687" fmla="*/ 1510328 h 1805510"/>
              <a:gd name="connsiteX4688" fmla="*/ 1490503 w 2076801"/>
              <a:gd name="connsiteY4688" fmla="*/ 1533010 h 1805510"/>
              <a:gd name="connsiteX4689" fmla="*/ 1483086 w 2076801"/>
              <a:gd name="connsiteY4689" fmla="*/ 1550047 h 1805510"/>
              <a:gd name="connsiteX4690" fmla="*/ 1476587 w 2076801"/>
              <a:gd name="connsiteY4690" fmla="*/ 1564828 h 1805510"/>
              <a:gd name="connsiteX4691" fmla="*/ 1482670 w 2076801"/>
              <a:gd name="connsiteY4691" fmla="*/ 1549708 h 1805510"/>
              <a:gd name="connsiteX4692" fmla="*/ 1489586 w 2076801"/>
              <a:gd name="connsiteY4692" fmla="*/ 1532333 h 1805510"/>
              <a:gd name="connsiteX4693" fmla="*/ 1497752 w 2076801"/>
              <a:gd name="connsiteY4693" fmla="*/ 1509313 h 1805510"/>
              <a:gd name="connsiteX4694" fmla="*/ 1506752 w 2076801"/>
              <a:gd name="connsiteY4694" fmla="*/ 1481667 h 1805510"/>
              <a:gd name="connsiteX4695" fmla="*/ 1512668 w 2076801"/>
              <a:gd name="connsiteY4695" fmla="*/ 1459440 h 1805510"/>
              <a:gd name="connsiteX4696" fmla="*/ 1510085 w 2076801"/>
              <a:gd name="connsiteY4696" fmla="*/ 1452669 h 1805510"/>
              <a:gd name="connsiteX4697" fmla="*/ 1506335 w 2076801"/>
              <a:gd name="connsiteY4697" fmla="*/ 1441047 h 1805510"/>
              <a:gd name="connsiteX4698" fmla="*/ 1501002 w 2076801"/>
              <a:gd name="connsiteY4698" fmla="*/ 1416110 h 1805510"/>
              <a:gd name="connsiteX4699" fmla="*/ 1499335 w 2076801"/>
              <a:gd name="connsiteY4699" fmla="*/ 1390157 h 1805510"/>
              <a:gd name="connsiteX4700" fmla="*/ 1501502 w 2076801"/>
              <a:gd name="connsiteY4700" fmla="*/ 1364995 h 1805510"/>
              <a:gd name="connsiteX4701" fmla="*/ 1506752 w 2076801"/>
              <a:gd name="connsiteY4701" fmla="*/ 1342428 h 1805510"/>
              <a:gd name="connsiteX4702" fmla="*/ 1513835 w 2076801"/>
              <a:gd name="connsiteY4702" fmla="*/ 1323471 h 1805510"/>
              <a:gd name="connsiteX4703" fmla="*/ 1527834 w 2076801"/>
              <a:gd name="connsiteY4703" fmla="*/ 1297971 h 1805510"/>
              <a:gd name="connsiteX4704" fmla="*/ 1531917 w 2076801"/>
              <a:gd name="connsiteY4704" fmla="*/ 1292216 h 1805510"/>
              <a:gd name="connsiteX4705" fmla="*/ 1531917 w 2076801"/>
              <a:gd name="connsiteY4705" fmla="*/ 1289620 h 1805510"/>
              <a:gd name="connsiteX4706" fmla="*/ 1531001 w 2076801"/>
              <a:gd name="connsiteY4706" fmla="*/ 1273372 h 1805510"/>
              <a:gd name="connsiteX4707" fmla="*/ 1529667 w 2076801"/>
              <a:gd name="connsiteY4707" fmla="*/ 1258026 h 1805510"/>
              <a:gd name="connsiteX4708" fmla="*/ 1528084 w 2076801"/>
              <a:gd name="connsiteY4708" fmla="*/ 1243809 h 1805510"/>
              <a:gd name="connsiteX4709" fmla="*/ 1524168 w 2076801"/>
              <a:gd name="connsiteY4709" fmla="*/ 1219323 h 1805510"/>
              <a:gd name="connsiteX4710" fmla="*/ 1520668 w 2076801"/>
              <a:gd name="connsiteY4710" fmla="*/ 1202962 h 1805510"/>
              <a:gd name="connsiteX4711" fmla="*/ 1507668 w 2076801"/>
              <a:gd name="connsiteY4711" fmla="*/ 1246516 h 1805510"/>
              <a:gd name="connsiteX4712" fmla="*/ 1487919 w 2076801"/>
              <a:gd name="connsiteY4712" fmla="*/ 1292779 h 1805510"/>
              <a:gd name="connsiteX4713" fmla="*/ 1477670 w 2076801"/>
              <a:gd name="connsiteY4713" fmla="*/ 1311962 h 1805510"/>
              <a:gd name="connsiteX4714" fmla="*/ 1467754 w 2076801"/>
              <a:gd name="connsiteY4714" fmla="*/ 1328437 h 1805510"/>
              <a:gd name="connsiteX4715" fmla="*/ 1458421 w 2076801"/>
              <a:gd name="connsiteY4715" fmla="*/ 1342315 h 1805510"/>
              <a:gd name="connsiteX4716" fmla="*/ 1450088 w 2076801"/>
              <a:gd name="connsiteY4716" fmla="*/ 1353485 h 1805510"/>
              <a:gd name="connsiteX4717" fmla="*/ 1437838 w 2076801"/>
              <a:gd name="connsiteY4717" fmla="*/ 1368154 h 1805510"/>
              <a:gd name="connsiteX4718" fmla="*/ 1433255 w 2076801"/>
              <a:gd name="connsiteY4718" fmla="*/ 1373006 h 1805510"/>
              <a:gd name="connsiteX4719" fmla="*/ 1437672 w 2076801"/>
              <a:gd name="connsiteY4719" fmla="*/ 1367929 h 1805510"/>
              <a:gd name="connsiteX4720" fmla="*/ 1449338 w 2076801"/>
              <a:gd name="connsiteY4720" fmla="*/ 1352357 h 1805510"/>
              <a:gd name="connsiteX4721" fmla="*/ 1457088 w 2076801"/>
              <a:gd name="connsiteY4721" fmla="*/ 1340623 h 1805510"/>
              <a:gd name="connsiteX4722" fmla="*/ 1465754 w 2076801"/>
              <a:gd name="connsiteY4722" fmla="*/ 1326180 h 1805510"/>
              <a:gd name="connsiteX4723" fmla="*/ 1474920 w 2076801"/>
              <a:gd name="connsiteY4723" fmla="*/ 1309141 h 1805510"/>
              <a:gd name="connsiteX4724" fmla="*/ 1484253 w 2076801"/>
              <a:gd name="connsiteY4724" fmla="*/ 1289508 h 1805510"/>
              <a:gd name="connsiteX4725" fmla="*/ 1501752 w 2076801"/>
              <a:gd name="connsiteY4725" fmla="*/ 1242793 h 1805510"/>
              <a:gd name="connsiteX4726" fmla="*/ 1515251 w 2076801"/>
              <a:gd name="connsiteY4726" fmla="*/ 1187615 h 1805510"/>
              <a:gd name="connsiteX4727" fmla="*/ 1522334 w 2076801"/>
              <a:gd name="connsiteY4727" fmla="*/ 1126571 h 1805510"/>
              <a:gd name="connsiteX4728" fmla="*/ 1522834 w 2076801"/>
              <a:gd name="connsiteY4728" fmla="*/ 1110887 h 1805510"/>
              <a:gd name="connsiteX4729" fmla="*/ 1522982 w 2076801"/>
              <a:gd name="connsiteY4729" fmla="*/ 1096836 h 1805510"/>
              <a:gd name="connsiteX4730" fmla="*/ 1515291 w 2076801"/>
              <a:gd name="connsiteY4730" fmla="*/ 1109940 h 1805510"/>
              <a:gd name="connsiteX4731" fmla="*/ 1506958 w 2076801"/>
              <a:gd name="connsiteY4731" fmla="*/ 1123255 h 1805510"/>
              <a:gd name="connsiteX4732" fmla="*/ 1514708 w 2076801"/>
              <a:gd name="connsiteY4732" fmla="*/ 1109376 h 1805510"/>
              <a:gd name="connsiteX4733" fmla="*/ 1522954 w 2076801"/>
              <a:gd name="connsiteY4733" fmla="*/ 1093583 h 1805510"/>
              <a:gd name="connsiteX4734" fmla="*/ 1521918 w 2076801"/>
              <a:gd name="connsiteY4734" fmla="*/ 1062706 h 1805510"/>
              <a:gd name="connsiteX4735" fmla="*/ 1524501 w 2076801"/>
              <a:gd name="connsiteY4735" fmla="*/ 994891 h 1805510"/>
              <a:gd name="connsiteX4736" fmla="*/ 1533097 w 2076801"/>
              <a:gd name="connsiteY4736" fmla="*/ 964474 h 1805510"/>
              <a:gd name="connsiteX4737" fmla="*/ 1532207 w 2076801"/>
              <a:gd name="connsiteY4737" fmla="*/ 957950 h 1805510"/>
              <a:gd name="connsiteX4738" fmla="*/ 1530874 w 2076801"/>
              <a:gd name="connsiteY4738" fmla="*/ 934930 h 1805510"/>
              <a:gd name="connsiteX4739" fmla="*/ 1530899 w 2076801"/>
              <a:gd name="connsiteY4739" fmla="*/ 933809 h 1805510"/>
              <a:gd name="connsiteX4740" fmla="*/ 1522251 w 2076801"/>
              <a:gd name="connsiteY4740" fmla="*/ 937683 h 1805510"/>
              <a:gd name="connsiteX4741" fmla="*/ 1498909 w 2076801"/>
              <a:gd name="connsiteY4741" fmla="*/ 951802 h 1805510"/>
              <a:gd name="connsiteX4742" fmla="*/ 1486578 w 2076801"/>
              <a:gd name="connsiteY4742" fmla="*/ 962558 h 1805510"/>
              <a:gd name="connsiteX4743" fmla="*/ 1484376 w 2076801"/>
              <a:gd name="connsiteY4743" fmla="*/ 977921 h 1805510"/>
              <a:gd name="connsiteX4744" fmla="*/ 1475043 w 2076801"/>
              <a:gd name="connsiteY4744" fmla="*/ 998344 h 1805510"/>
              <a:gd name="connsiteX4745" fmla="*/ 1466877 w 2076801"/>
              <a:gd name="connsiteY4745" fmla="*/ 1009064 h 1805510"/>
              <a:gd name="connsiteX4746" fmla="*/ 1463710 w 2076801"/>
              <a:gd name="connsiteY4746" fmla="*/ 1012336 h 1805510"/>
              <a:gd name="connsiteX4747" fmla="*/ 1466793 w 2076801"/>
              <a:gd name="connsiteY4747" fmla="*/ 1008838 h 1805510"/>
              <a:gd name="connsiteX4748" fmla="*/ 1474460 w 2076801"/>
              <a:gd name="connsiteY4748" fmla="*/ 997667 h 1805510"/>
              <a:gd name="connsiteX4749" fmla="*/ 1482959 w 2076801"/>
              <a:gd name="connsiteY4749" fmla="*/ 977132 h 1805510"/>
              <a:gd name="connsiteX4750" fmla="*/ 1484473 w 2076801"/>
              <a:gd name="connsiteY4750" fmla="*/ 964394 h 1805510"/>
              <a:gd name="connsiteX4751" fmla="*/ 1475253 w 2076801"/>
              <a:gd name="connsiteY4751" fmla="*/ 972436 h 1805510"/>
              <a:gd name="connsiteX4752" fmla="*/ 1455588 w 2076801"/>
              <a:gd name="connsiteY4752" fmla="*/ 1001774 h 1805510"/>
              <a:gd name="connsiteX4753" fmla="*/ 1446171 w 2076801"/>
              <a:gd name="connsiteY4753" fmla="*/ 1039800 h 1805510"/>
              <a:gd name="connsiteX4754" fmla="*/ 1446005 w 2076801"/>
              <a:gd name="connsiteY4754" fmla="*/ 1050068 h 1805510"/>
              <a:gd name="connsiteX4755" fmla="*/ 1446671 w 2076801"/>
              <a:gd name="connsiteY4755" fmla="*/ 1060450 h 1805510"/>
              <a:gd name="connsiteX4756" fmla="*/ 1448088 w 2076801"/>
              <a:gd name="connsiteY4756" fmla="*/ 1070717 h 1805510"/>
              <a:gd name="connsiteX4757" fmla="*/ 1449921 w 2076801"/>
              <a:gd name="connsiteY4757" fmla="*/ 1081437 h 1805510"/>
              <a:gd name="connsiteX4758" fmla="*/ 1450838 w 2076801"/>
              <a:gd name="connsiteY4758" fmla="*/ 1086853 h 1805510"/>
              <a:gd name="connsiteX4759" fmla="*/ 1458337 w 2076801"/>
              <a:gd name="connsiteY4759" fmla="*/ 1100167 h 1805510"/>
              <a:gd name="connsiteX4760" fmla="*/ 1467254 w 2076801"/>
              <a:gd name="connsiteY4760" fmla="*/ 1119350 h 1805510"/>
              <a:gd name="connsiteX4761" fmla="*/ 1471670 w 2076801"/>
              <a:gd name="connsiteY4761" fmla="*/ 1130633 h 1805510"/>
              <a:gd name="connsiteX4762" fmla="*/ 1475670 w 2076801"/>
              <a:gd name="connsiteY4762" fmla="*/ 1142707 h 1805510"/>
              <a:gd name="connsiteX4763" fmla="*/ 1479003 w 2076801"/>
              <a:gd name="connsiteY4763" fmla="*/ 1155007 h 1805510"/>
              <a:gd name="connsiteX4764" fmla="*/ 1481670 w 2076801"/>
              <a:gd name="connsiteY4764" fmla="*/ 1167193 h 1805510"/>
              <a:gd name="connsiteX4765" fmla="*/ 1483503 w 2076801"/>
              <a:gd name="connsiteY4765" fmla="*/ 1178815 h 1805510"/>
              <a:gd name="connsiteX4766" fmla="*/ 1484586 w 2076801"/>
              <a:gd name="connsiteY4766" fmla="*/ 1189308 h 1805510"/>
              <a:gd name="connsiteX4767" fmla="*/ 1485170 w 2076801"/>
              <a:gd name="connsiteY4767" fmla="*/ 1198222 h 1805510"/>
              <a:gd name="connsiteX4768" fmla="*/ 1485170 w 2076801"/>
              <a:gd name="connsiteY4768" fmla="*/ 1205106 h 1805510"/>
              <a:gd name="connsiteX4769" fmla="*/ 1485170 w 2076801"/>
              <a:gd name="connsiteY4769" fmla="*/ 1211086 h 1805510"/>
              <a:gd name="connsiteX4770" fmla="*/ 1484919 w 2076801"/>
              <a:gd name="connsiteY4770" fmla="*/ 1205106 h 1805510"/>
              <a:gd name="connsiteX4771" fmla="*/ 1484669 w 2076801"/>
              <a:gd name="connsiteY4771" fmla="*/ 1198222 h 1805510"/>
              <a:gd name="connsiteX4772" fmla="*/ 1483753 w 2076801"/>
              <a:gd name="connsiteY4772" fmla="*/ 1189422 h 1805510"/>
              <a:gd name="connsiteX4773" fmla="*/ 1482253 w 2076801"/>
              <a:gd name="connsiteY4773" fmla="*/ 1179154 h 1805510"/>
              <a:gd name="connsiteX4774" fmla="*/ 1480003 w 2076801"/>
              <a:gd name="connsiteY4774" fmla="*/ 1167870 h 1805510"/>
              <a:gd name="connsiteX4775" fmla="*/ 1476920 w 2076801"/>
              <a:gd name="connsiteY4775" fmla="*/ 1156022 h 1805510"/>
              <a:gd name="connsiteX4776" fmla="*/ 1473170 w 2076801"/>
              <a:gd name="connsiteY4776" fmla="*/ 1144174 h 1805510"/>
              <a:gd name="connsiteX4777" fmla="*/ 1468837 w 2076801"/>
              <a:gd name="connsiteY4777" fmla="*/ 1132665 h 1805510"/>
              <a:gd name="connsiteX4778" fmla="*/ 1464087 w 2076801"/>
              <a:gd name="connsiteY4778" fmla="*/ 1121945 h 1805510"/>
              <a:gd name="connsiteX4779" fmla="*/ 1454671 w 2076801"/>
              <a:gd name="connsiteY4779" fmla="*/ 1103891 h 1805510"/>
              <a:gd name="connsiteX4780" fmla="*/ 1453671 w 2076801"/>
              <a:gd name="connsiteY4780" fmla="*/ 1102199 h 1805510"/>
              <a:gd name="connsiteX4781" fmla="*/ 1453754 w 2076801"/>
              <a:gd name="connsiteY4781" fmla="*/ 1102537 h 1805510"/>
              <a:gd name="connsiteX4782" fmla="*/ 1455838 w 2076801"/>
              <a:gd name="connsiteY4782" fmla="*/ 1124428 h 1805510"/>
              <a:gd name="connsiteX4783" fmla="*/ 1456088 w 2076801"/>
              <a:gd name="connsiteY4783" fmla="*/ 1145529 h 1805510"/>
              <a:gd name="connsiteX4784" fmla="*/ 1454338 w 2076801"/>
              <a:gd name="connsiteY4784" fmla="*/ 1165613 h 1805510"/>
              <a:gd name="connsiteX4785" fmla="*/ 1450671 w 2076801"/>
              <a:gd name="connsiteY4785" fmla="*/ 1184118 h 1805510"/>
              <a:gd name="connsiteX4786" fmla="*/ 1448338 w 2076801"/>
              <a:gd name="connsiteY4786" fmla="*/ 1192693 h 1805510"/>
              <a:gd name="connsiteX4787" fmla="*/ 1445421 w 2076801"/>
              <a:gd name="connsiteY4787" fmla="*/ 1200479 h 1805510"/>
              <a:gd name="connsiteX4788" fmla="*/ 1432005 w 2076801"/>
              <a:gd name="connsiteY4788" fmla="*/ 1225529 h 1805510"/>
              <a:gd name="connsiteX4789" fmla="*/ 1418506 w 2076801"/>
              <a:gd name="connsiteY4789" fmla="*/ 1240649 h 1805510"/>
              <a:gd name="connsiteX4790" fmla="*/ 1408757 w 2076801"/>
              <a:gd name="connsiteY4790" fmla="*/ 1248097 h 1805510"/>
              <a:gd name="connsiteX4791" fmla="*/ 1405090 w 2076801"/>
              <a:gd name="connsiteY4791" fmla="*/ 1250128 h 1805510"/>
              <a:gd name="connsiteX4792" fmla="*/ 1408590 w 2076801"/>
              <a:gd name="connsiteY4792" fmla="*/ 1247758 h 1805510"/>
              <a:gd name="connsiteX4793" fmla="*/ 1417923 w 2076801"/>
              <a:gd name="connsiteY4793" fmla="*/ 1239521 h 1805510"/>
              <a:gd name="connsiteX4794" fmla="*/ 1430505 w 2076801"/>
              <a:gd name="connsiteY4794" fmla="*/ 1223610 h 1805510"/>
              <a:gd name="connsiteX4795" fmla="*/ 1442255 w 2076801"/>
              <a:gd name="connsiteY4795" fmla="*/ 1198336 h 1805510"/>
              <a:gd name="connsiteX4796" fmla="*/ 1444671 w 2076801"/>
              <a:gd name="connsiteY4796" fmla="*/ 1190662 h 1805510"/>
              <a:gd name="connsiteX4797" fmla="*/ 1446505 w 2076801"/>
              <a:gd name="connsiteY4797" fmla="*/ 1182313 h 1805510"/>
              <a:gd name="connsiteX4798" fmla="*/ 1449171 w 2076801"/>
              <a:gd name="connsiteY4798" fmla="*/ 1164485 h 1805510"/>
              <a:gd name="connsiteX4799" fmla="*/ 1449921 w 2076801"/>
              <a:gd name="connsiteY4799" fmla="*/ 1145302 h 1805510"/>
              <a:gd name="connsiteX4800" fmla="*/ 1448755 w 2076801"/>
              <a:gd name="connsiteY4800" fmla="*/ 1125331 h 1805510"/>
              <a:gd name="connsiteX4801" fmla="*/ 1445838 w 2076801"/>
              <a:gd name="connsiteY4801" fmla="*/ 1105245 h 1805510"/>
              <a:gd name="connsiteX4802" fmla="*/ 1441255 w 2076801"/>
              <a:gd name="connsiteY4802" fmla="*/ 1084370 h 1805510"/>
              <a:gd name="connsiteX4803" fmla="*/ 1438922 w 2076801"/>
              <a:gd name="connsiteY4803" fmla="*/ 1073764 h 1805510"/>
              <a:gd name="connsiteX4804" fmla="*/ 1436838 w 2076801"/>
              <a:gd name="connsiteY4804" fmla="*/ 1062368 h 1805510"/>
              <a:gd name="connsiteX4805" fmla="*/ 1435589 w 2076801"/>
              <a:gd name="connsiteY4805" fmla="*/ 1050633 h 1805510"/>
              <a:gd name="connsiteX4806" fmla="*/ 1435255 w 2076801"/>
              <a:gd name="connsiteY4806" fmla="*/ 1038672 h 1805510"/>
              <a:gd name="connsiteX4807" fmla="*/ 1444338 w 2076801"/>
              <a:gd name="connsiteY4807" fmla="*/ 992295 h 1805510"/>
              <a:gd name="connsiteX4808" fmla="*/ 1448908 w 2076801"/>
              <a:gd name="connsiteY4808" fmla="*/ 984530 h 1805510"/>
              <a:gd name="connsiteX4809" fmla="*/ 1437128 w 2076801"/>
              <a:gd name="connsiteY4809" fmla="*/ 990898 h 1805510"/>
              <a:gd name="connsiteX4810" fmla="*/ 1427462 w 2076801"/>
              <a:gd name="connsiteY4810" fmla="*/ 994734 h 1805510"/>
              <a:gd name="connsiteX4811" fmla="*/ 1418629 w 2076801"/>
              <a:gd name="connsiteY4811" fmla="*/ 997667 h 1805510"/>
              <a:gd name="connsiteX4812" fmla="*/ 1411672 w 2076801"/>
              <a:gd name="connsiteY4812" fmla="*/ 999237 h 1805510"/>
              <a:gd name="connsiteX4813" fmla="*/ 1411923 w 2076801"/>
              <a:gd name="connsiteY4813" fmla="*/ 1003918 h 1805510"/>
              <a:gd name="connsiteX4814" fmla="*/ 1412506 w 2076801"/>
              <a:gd name="connsiteY4814" fmla="*/ 1014751 h 1805510"/>
              <a:gd name="connsiteX4815" fmla="*/ 1411173 w 2076801"/>
              <a:gd name="connsiteY4815" fmla="*/ 1004031 h 1805510"/>
              <a:gd name="connsiteX4816" fmla="*/ 1410618 w 2076801"/>
              <a:gd name="connsiteY4816" fmla="*/ 999475 h 1805510"/>
              <a:gd name="connsiteX4817" fmla="*/ 1404130 w 2076801"/>
              <a:gd name="connsiteY4817" fmla="*/ 1000940 h 1805510"/>
              <a:gd name="connsiteX4818" fmla="*/ 1392756 w 2076801"/>
              <a:gd name="connsiteY4818" fmla="*/ 1002450 h 1805510"/>
              <a:gd name="connsiteX4819" fmla="*/ 1395007 w 2076801"/>
              <a:gd name="connsiteY4819" fmla="*/ 1023889 h 1805510"/>
              <a:gd name="connsiteX4820" fmla="*/ 1395840 w 2076801"/>
              <a:gd name="connsiteY4820" fmla="*/ 1040139 h 1805510"/>
              <a:gd name="connsiteX4821" fmla="*/ 1396007 w 2076801"/>
              <a:gd name="connsiteY4821" fmla="*/ 1055936 h 1805510"/>
              <a:gd name="connsiteX4822" fmla="*/ 1395341 w 2076801"/>
              <a:gd name="connsiteY4822" fmla="*/ 1070605 h 1805510"/>
              <a:gd name="connsiteX4823" fmla="*/ 1393841 w 2076801"/>
              <a:gd name="connsiteY4823" fmla="*/ 1083693 h 1805510"/>
              <a:gd name="connsiteX4824" fmla="*/ 1391757 w 2076801"/>
              <a:gd name="connsiteY4824" fmla="*/ 1094412 h 1805510"/>
              <a:gd name="connsiteX4825" fmla="*/ 1389507 w 2076801"/>
              <a:gd name="connsiteY4825" fmla="*/ 1102425 h 1805510"/>
              <a:gd name="connsiteX4826" fmla="*/ 1387258 w 2076801"/>
              <a:gd name="connsiteY4826" fmla="*/ 1109195 h 1805510"/>
              <a:gd name="connsiteX4827" fmla="*/ 1389341 w 2076801"/>
              <a:gd name="connsiteY4827" fmla="*/ 1102311 h 1805510"/>
              <a:gd name="connsiteX4828" fmla="*/ 1391341 w 2076801"/>
              <a:gd name="connsiteY4828" fmla="*/ 1094188 h 1805510"/>
              <a:gd name="connsiteX4829" fmla="*/ 1393091 w 2076801"/>
              <a:gd name="connsiteY4829" fmla="*/ 1083355 h 1805510"/>
              <a:gd name="connsiteX4830" fmla="*/ 1394174 w 2076801"/>
              <a:gd name="connsiteY4830" fmla="*/ 1070380 h 1805510"/>
              <a:gd name="connsiteX4831" fmla="*/ 1394341 w 2076801"/>
              <a:gd name="connsiteY4831" fmla="*/ 1055823 h 1805510"/>
              <a:gd name="connsiteX4832" fmla="*/ 1393674 w 2076801"/>
              <a:gd name="connsiteY4832" fmla="*/ 1040251 h 1805510"/>
              <a:gd name="connsiteX4833" fmla="*/ 1392257 w 2076801"/>
              <a:gd name="connsiteY4833" fmla="*/ 1024229 h 1805510"/>
              <a:gd name="connsiteX4834" fmla="*/ 1390257 w 2076801"/>
              <a:gd name="connsiteY4834" fmla="*/ 1008319 h 1805510"/>
              <a:gd name="connsiteX4835" fmla="*/ 1387924 w 2076801"/>
              <a:gd name="connsiteY4835" fmla="*/ 993086 h 1805510"/>
              <a:gd name="connsiteX4836" fmla="*/ 1382758 w 2076801"/>
              <a:gd name="connsiteY4836" fmla="*/ 966344 h 1805510"/>
              <a:gd name="connsiteX4837" fmla="*/ 1378925 w 2076801"/>
              <a:gd name="connsiteY4837" fmla="*/ 949758 h 1805510"/>
              <a:gd name="connsiteX4838" fmla="*/ 1377675 w 2076801"/>
              <a:gd name="connsiteY4838" fmla="*/ 954383 h 1805510"/>
              <a:gd name="connsiteX4839" fmla="*/ 1374175 w 2076801"/>
              <a:gd name="connsiteY4839" fmla="*/ 970405 h 1805510"/>
              <a:gd name="connsiteX4840" fmla="*/ 1373184 w 2076801"/>
              <a:gd name="connsiteY4840" fmla="*/ 976177 h 1805510"/>
              <a:gd name="connsiteX4841" fmla="*/ 1376714 w 2076801"/>
              <a:gd name="connsiteY4841" fmla="*/ 978937 h 1805510"/>
              <a:gd name="connsiteX4842" fmla="*/ 1379881 w 2076801"/>
              <a:gd name="connsiteY4842" fmla="*/ 981194 h 1805510"/>
              <a:gd name="connsiteX4843" fmla="*/ 1376631 w 2076801"/>
              <a:gd name="connsiteY4843" fmla="*/ 979275 h 1805510"/>
              <a:gd name="connsiteX4844" fmla="*/ 1373055 w 2076801"/>
              <a:gd name="connsiteY4844" fmla="*/ 976926 h 1805510"/>
              <a:gd name="connsiteX4845" fmla="*/ 1371675 w 2076801"/>
              <a:gd name="connsiteY4845" fmla="*/ 984962 h 1805510"/>
              <a:gd name="connsiteX4846" fmla="*/ 1369842 w 2076801"/>
              <a:gd name="connsiteY4846" fmla="*/ 997373 h 1805510"/>
              <a:gd name="connsiteX4847" fmla="*/ 1368758 w 2076801"/>
              <a:gd name="connsiteY4847" fmla="*/ 1007077 h 1805510"/>
              <a:gd name="connsiteX4848" fmla="*/ 1367842 w 2076801"/>
              <a:gd name="connsiteY4848" fmla="*/ 1015540 h 1805510"/>
              <a:gd name="connsiteX4849" fmla="*/ 1368258 w 2076801"/>
              <a:gd name="connsiteY4849" fmla="*/ 1006964 h 1805510"/>
              <a:gd name="connsiteX4850" fmla="*/ 1368758 w 2076801"/>
              <a:gd name="connsiteY4850" fmla="*/ 997147 h 1805510"/>
              <a:gd name="connsiteX4851" fmla="*/ 1369925 w 2076801"/>
              <a:gd name="connsiteY4851" fmla="*/ 984511 h 1805510"/>
              <a:gd name="connsiteX4852" fmla="*/ 1370977 w 2076801"/>
              <a:gd name="connsiteY4852" fmla="*/ 975561 h 1805510"/>
              <a:gd name="connsiteX4853" fmla="*/ 1368215 w 2076801"/>
              <a:gd name="connsiteY4853" fmla="*/ 973746 h 1805510"/>
              <a:gd name="connsiteX4854" fmla="*/ 1343966 w 2076801"/>
              <a:gd name="connsiteY4854" fmla="*/ 953549 h 1805510"/>
              <a:gd name="connsiteX4855" fmla="*/ 1332110 w 2076801"/>
              <a:gd name="connsiteY4855" fmla="*/ 941537 h 1805510"/>
              <a:gd name="connsiteX4856" fmla="*/ 1332510 w 2076801"/>
              <a:gd name="connsiteY4856" fmla="*/ 977853 h 1805510"/>
              <a:gd name="connsiteX4857" fmla="*/ 1333843 w 2076801"/>
              <a:gd name="connsiteY4857" fmla="*/ 1003354 h 1805510"/>
              <a:gd name="connsiteX4858" fmla="*/ 1334887 w 2076801"/>
              <a:gd name="connsiteY4858" fmla="*/ 1015546 h 1805510"/>
              <a:gd name="connsiteX4859" fmla="*/ 1338633 w 2076801"/>
              <a:gd name="connsiteY4859" fmla="*/ 1019106 h 1805510"/>
              <a:gd name="connsiteX4860" fmla="*/ 1371131 w 2076801"/>
              <a:gd name="connsiteY4860" fmla="*/ 1062549 h 1805510"/>
              <a:gd name="connsiteX4861" fmla="*/ 1387297 w 2076801"/>
              <a:gd name="connsiteY4861" fmla="*/ 1116033 h 1805510"/>
              <a:gd name="connsiteX4862" fmla="*/ 1380964 w 2076801"/>
              <a:gd name="connsiteY4862" fmla="*/ 1166809 h 1805510"/>
              <a:gd name="connsiteX4863" fmla="*/ 1363882 w 2076801"/>
              <a:gd name="connsiteY4863" fmla="*/ 1203481 h 1805510"/>
              <a:gd name="connsiteX4864" fmla="*/ 1346716 w 2076801"/>
              <a:gd name="connsiteY4864" fmla="*/ 1227290 h 1805510"/>
              <a:gd name="connsiteX4865" fmla="*/ 1329800 w 2076801"/>
              <a:gd name="connsiteY4865" fmla="*/ 1245005 h 1805510"/>
              <a:gd name="connsiteX4866" fmla="*/ 1346216 w 2076801"/>
              <a:gd name="connsiteY4866" fmla="*/ 1226613 h 1805510"/>
              <a:gd name="connsiteX4867" fmla="*/ 1362632 w 2076801"/>
              <a:gd name="connsiteY4867" fmla="*/ 1202241 h 1805510"/>
              <a:gd name="connsiteX4868" fmla="*/ 1378464 w 2076801"/>
              <a:gd name="connsiteY4868" fmla="*/ 1165569 h 1805510"/>
              <a:gd name="connsiteX4869" fmla="*/ 1383297 w 2076801"/>
              <a:gd name="connsiteY4869" fmla="*/ 1116823 h 1805510"/>
              <a:gd name="connsiteX4870" fmla="*/ 1366798 w 2076801"/>
              <a:gd name="connsiteY4870" fmla="*/ 1067062 h 1805510"/>
              <a:gd name="connsiteX4871" fmla="*/ 1342466 w 2076801"/>
              <a:gd name="connsiteY4871" fmla="*/ 1034903 h 1805510"/>
              <a:gd name="connsiteX4872" fmla="*/ 1341799 w 2076801"/>
              <a:gd name="connsiteY4872" fmla="*/ 1055552 h 1805510"/>
              <a:gd name="connsiteX4873" fmla="*/ 1340891 w 2076801"/>
              <a:gd name="connsiteY4873" fmla="*/ 1064615 h 1805510"/>
              <a:gd name="connsiteX4874" fmla="*/ 1343676 w 2076801"/>
              <a:gd name="connsiteY4874" fmla="*/ 1080647 h 1805510"/>
              <a:gd name="connsiteX4875" fmla="*/ 1349009 w 2076801"/>
              <a:gd name="connsiteY4875" fmla="*/ 1103553 h 1805510"/>
              <a:gd name="connsiteX4876" fmla="*/ 1354926 w 2076801"/>
              <a:gd name="connsiteY4876" fmla="*/ 1123524 h 1805510"/>
              <a:gd name="connsiteX4877" fmla="*/ 1361175 w 2076801"/>
              <a:gd name="connsiteY4877" fmla="*/ 1139660 h 1805510"/>
              <a:gd name="connsiteX4878" fmla="*/ 1366675 w 2076801"/>
              <a:gd name="connsiteY4878" fmla="*/ 1151508 h 1805510"/>
              <a:gd name="connsiteX4879" fmla="*/ 1371758 w 2076801"/>
              <a:gd name="connsiteY4879" fmla="*/ 1161664 h 1805510"/>
              <a:gd name="connsiteX4880" fmla="*/ 1366259 w 2076801"/>
              <a:gd name="connsiteY4880" fmla="*/ 1151959 h 1805510"/>
              <a:gd name="connsiteX4881" fmla="*/ 1360259 w 2076801"/>
              <a:gd name="connsiteY4881" fmla="*/ 1140451 h 1805510"/>
              <a:gd name="connsiteX4882" fmla="*/ 1353343 w 2076801"/>
              <a:gd name="connsiteY4882" fmla="*/ 1124654 h 1805510"/>
              <a:gd name="connsiteX4883" fmla="*/ 1346510 w 2076801"/>
              <a:gd name="connsiteY4883" fmla="*/ 1104907 h 1805510"/>
              <a:gd name="connsiteX4884" fmla="*/ 1340177 w 2076801"/>
              <a:gd name="connsiteY4884" fmla="*/ 1082115 h 1805510"/>
              <a:gd name="connsiteX4885" fmla="*/ 1339465 w 2076801"/>
              <a:gd name="connsiteY4885" fmla="*/ 1078836 h 1805510"/>
              <a:gd name="connsiteX4886" fmla="*/ 1338779 w 2076801"/>
              <a:gd name="connsiteY4886" fmla="*/ 1085680 h 1805510"/>
              <a:gd name="connsiteX4887" fmla="*/ 1331883 w 2076801"/>
              <a:gd name="connsiteY4887" fmla="*/ 1119192 h 1805510"/>
              <a:gd name="connsiteX4888" fmla="*/ 1320217 w 2076801"/>
              <a:gd name="connsiteY4888" fmla="*/ 1150109 h 1805510"/>
              <a:gd name="connsiteX4889" fmla="*/ 1305135 w 2076801"/>
              <a:gd name="connsiteY4889" fmla="*/ 1172339 h 1805510"/>
              <a:gd name="connsiteX4890" fmla="*/ 1297802 w 2076801"/>
              <a:gd name="connsiteY4890" fmla="*/ 1179222 h 1805510"/>
              <a:gd name="connsiteX4891" fmla="*/ 1291802 w 2076801"/>
              <a:gd name="connsiteY4891" fmla="*/ 1183622 h 1805510"/>
              <a:gd name="connsiteX4892" fmla="*/ 1286302 w 2076801"/>
              <a:gd name="connsiteY4892" fmla="*/ 1186669 h 1805510"/>
              <a:gd name="connsiteX4893" fmla="*/ 1291718 w 2076801"/>
              <a:gd name="connsiteY4893" fmla="*/ 1183283 h 1805510"/>
              <a:gd name="connsiteX4894" fmla="*/ 1297552 w 2076801"/>
              <a:gd name="connsiteY4894" fmla="*/ 1178545 h 1805510"/>
              <a:gd name="connsiteX4895" fmla="*/ 1304551 w 2076801"/>
              <a:gd name="connsiteY4895" fmla="*/ 1171323 h 1805510"/>
              <a:gd name="connsiteX4896" fmla="*/ 1318717 w 2076801"/>
              <a:gd name="connsiteY4896" fmla="*/ 1148643 h 1805510"/>
              <a:gd name="connsiteX4897" fmla="*/ 1329217 w 2076801"/>
              <a:gd name="connsiteY4897" fmla="*/ 1117726 h 1805510"/>
              <a:gd name="connsiteX4898" fmla="*/ 1334977 w 2076801"/>
              <a:gd name="connsiteY4898" fmla="*/ 1084622 h 1805510"/>
              <a:gd name="connsiteX4899" fmla="*/ 1336377 w 2076801"/>
              <a:gd name="connsiteY4899" fmla="*/ 1064618 h 1805510"/>
              <a:gd name="connsiteX4900" fmla="*/ 1334760 w 2076801"/>
              <a:gd name="connsiteY4900" fmla="*/ 1057177 h 1805510"/>
              <a:gd name="connsiteX4901" fmla="*/ 1330427 w 2076801"/>
              <a:gd name="connsiteY4901" fmla="*/ 1030998 h 1805510"/>
              <a:gd name="connsiteX4902" fmla="*/ 1329316 w 2076801"/>
              <a:gd name="connsiteY4902" fmla="*/ 1022157 h 1805510"/>
              <a:gd name="connsiteX4903" fmla="*/ 1322308 w 2076801"/>
              <a:gd name="connsiteY4903" fmla="*/ 1015968 h 1805510"/>
              <a:gd name="connsiteX4904" fmla="*/ 1313261 w 2076801"/>
              <a:gd name="connsiteY4904" fmla="*/ 1058079 h 1805510"/>
              <a:gd name="connsiteX4905" fmla="*/ 1309095 w 2076801"/>
              <a:gd name="connsiteY4905" fmla="*/ 1085161 h 1805510"/>
              <a:gd name="connsiteX4906" fmla="*/ 1307678 w 2076801"/>
              <a:gd name="connsiteY4906" fmla="*/ 1097799 h 1805510"/>
              <a:gd name="connsiteX4907" fmla="*/ 1306845 w 2076801"/>
              <a:gd name="connsiteY4907" fmla="*/ 1109195 h 1805510"/>
              <a:gd name="connsiteX4908" fmla="*/ 1306428 w 2076801"/>
              <a:gd name="connsiteY4908" fmla="*/ 1126233 h 1805510"/>
              <a:gd name="connsiteX4909" fmla="*/ 1306512 w 2076801"/>
              <a:gd name="connsiteY4909" fmla="*/ 1132777 h 1805510"/>
              <a:gd name="connsiteX4910" fmla="*/ 1306178 w 2076801"/>
              <a:gd name="connsiteY4910" fmla="*/ 1126346 h 1805510"/>
              <a:gd name="connsiteX4911" fmla="*/ 1305928 w 2076801"/>
              <a:gd name="connsiteY4911" fmla="*/ 1109195 h 1805510"/>
              <a:gd name="connsiteX4912" fmla="*/ 1306345 w 2076801"/>
              <a:gd name="connsiteY4912" fmla="*/ 1097685 h 1805510"/>
              <a:gd name="connsiteX4913" fmla="*/ 1307261 w 2076801"/>
              <a:gd name="connsiteY4913" fmla="*/ 1084935 h 1805510"/>
              <a:gd name="connsiteX4914" fmla="*/ 1310428 w 2076801"/>
              <a:gd name="connsiteY4914" fmla="*/ 1057402 h 1805510"/>
              <a:gd name="connsiteX4915" fmla="*/ 1318322 w 2076801"/>
              <a:gd name="connsiteY4915" fmla="*/ 1012448 h 1805510"/>
              <a:gd name="connsiteX4916" fmla="*/ 1315384 w 2076801"/>
              <a:gd name="connsiteY4916" fmla="*/ 1009854 h 1805510"/>
              <a:gd name="connsiteX4917" fmla="*/ 1305468 w 2076801"/>
              <a:gd name="connsiteY4917" fmla="*/ 1001278 h 1805510"/>
              <a:gd name="connsiteX4918" fmla="*/ 1300301 w 2076801"/>
              <a:gd name="connsiteY4918" fmla="*/ 996314 h 1805510"/>
              <a:gd name="connsiteX4919" fmla="*/ 1290885 w 2076801"/>
              <a:gd name="connsiteY4919" fmla="*/ 1018429 h 1805510"/>
              <a:gd name="connsiteX4920" fmla="*/ 1277303 w 2076801"/>
              <a:gd name="connsiteY4920" fmla="*/ 1041674 h 1805510"/>
              <a:gd name="connsiteX4921" fmla="*/ 1289885 w 2076801"/>
              <a:gd name="connsiteY4921" fmla="*/ 1017527 h 1805510"/>
              <a:gd name="connsiteX4922" fmla="*/ 1298468 w 2076801"/>
              <a:gd name="connsiteY4922" fmla="*/ 994509 h 1805510"/>
              <a:gd name="connsiteX4923" fmla="*/ 1295885 w 2076801"/>
              <a:gd name="connsiteY4923" fmla="*/ 992026 h 1805510"/>
              <a:gd name="connsiteX4924" fmla="*/ 1285992 w 2076801"/>
              <a:gd name="connsiteY4924" fmla="*/ 980177 h 1805510"/>
              <a:gd name="connsiteX4925" fmla="*/ 1275346 w 2076801"/>
              <a:gd name="connsiteY4925" fmla="*/ 1010237 h 1805510"/>
              <a:gd name="connsiteX4926" fmla="*/ 1263378 w 2076801"/>
              <a:gd name="connsiteY4926" fmla="*/ 1069561 h 1805510"/>
              <a:gd name="connsiteX4927" fmla="*/ 1262809 w 2076801"/>
              <a:gd name="connsiteY4927" fmla="*/ 1077188 h 1805510"/>
              <a:gd name="connsiteX4928" fmla="*/ 1263887 w 2076801"/>
              <a:gd name="connsiteY4928" fmla="*/ 1078570 h 1805510"/>
              <a:gd name="connsiteX4929" fmla="*/ 1272386 w 2076801"/>
              <a:gd name="connsiteY4929" fmla="*/ 1091322 h 1805510"/>
              <a:gd name="connsiteX4930" fmla="*/ 1279053 w 2076801"/>
              <a:gd name="connsiteY4930" fmla="*/ 1104525 h 1805510"/>
              <a:gd name="connsiteX4931" fmla="*/ 1283886 w 2076801"/>
              <a:gd name="connsiteY4931" fmla="*/ 1117275 h 1805510"/>
              <a:gd name="connsiteX4932" fmla="*/ 1287302 w 2076801"/>
              <a:gd name="connsiteY4932" fmla="*/ 1128445 h 1805510"/>
              <a:gd name="connsiteX4933" fmla="*/ 1289302 w 2076801"/>
              <a:gd name="connsiteY4933" fmla="*/ 1137359 h 1805510"/>
              <a:gd name="connsiteX4934" fmla="*/ 1291052 w 2076801"/>
              <a:gd name="connsiteY4934" fmla="*/ 1145145 h 1805510"/>
              <a:gd name="connsiteX4935" fmla="*/ 1289052 w 2076801"/>
              <a:gd name="connsiteY4935" fmla="*/ 1137473 h 1805510"/>
              <a:gd name="connsiteX4936" fmla="*/ 1286802 w 2076801"/>
              <a:gd name="connsiteY4936" fmla="*/ 1128671 h 1805510"/>
              <a:gd name="connsiteX4937" fmla="*/ 1283052 w 2076801"/>
              <a:gd name="connsiteY4937" fmla="*/ 1117838 h 1805510"/>
              <a:gd name="connsiteX4938" fmla="*/ 1277886 w 2076801"/>
              <a:gd name="connsiteY4938" fmla="*/ 1105539 h 1805510"/>
              <a:gd name="connsiteX4939" fmla="*/ 1270970 w 2076801"/>
              <a:gd name="connsiteY4939" fmla="*/ 1092901 h 1805510"/>
              <a:gd name="connsiteX4940" fmla="*/ 1262508 w 2076801"/>
              <a:gd name="connsiteY4940" fmla="*/ 1081224 h 1805510"/>
              <a:gd name="connsiteX4941" fmla="*/ 1259847 w 2076801"/>
              <a:gd name="connsiteY4941" fmla="*/ 1116868 h 1805510"/>
              <a:gd name="connsiteX4942" fmla="*/ 1260398 w 2076801"/>
              <a:gd name="connsiteY4942" fmla="*/ 1130328 h 1805510"/>
              <a:gd name="connsiteX4943" fmla="*/ 1266636 w 2076801"/>
              <a:gd name="connsiteY4943" fmla="*/ 1135215 h 1805510"/>
              <a:gd name="connsiteX4944" fmla="*/ 1260420 w 2076801"/>
              <a:gd name="connsiteY4944" fmla="*/ 1130870 h 1805510"/>
              <a:gd name="connsiteX4945" fmla="*/ 1261097 w 2076801"/>
              <a:gd name="connsiteY4945" fmla="*/ 1147446 h 1805510"/>
              <a:gd name="connsiteX4946" fmla="*/ 1263347 w 2076801"/>
              <a:gd name="connsiteY4946" fmla="*/ 1157828 h 1805510"/>
              <a:gd name="connsiteX4947" fmla="*/ 1260764 w 2076801"/>
              <a:gd name="connsiteY4947" fmla="*/ 1147560 h 1805510"/>
              <a:gd name="connsiteX4948" fmla="*/ 1259543 w 2076801"/>
              <a:gd name="connsiteY4948" fmla="*/ 1130257 h 1805510"/>
              <a:gd name="connsiteX4949" fmla="*/ 1256304 w 2076801"/>
              <a:gd name="connsiteY4949" fmla="*/ 1127994 h 1805510"/>
              <a:gd name="connsiteX4950" fmla="*/ 1244804 w 2076801"/>
              <a:gd name="connsiteY4950" fmla="*/ 1118966 h 1805510"/>
              <a:gd name="connsiteX4951" fmla="*/ 1230388 w 2076801"/>
              <a:gd name="connsiteY4951" fmla="*/ 1105991 h 1805510"/>
              <a:gd name="connsiteX4952" fmla="*/ 1214472 w 2076801"/>
              <a:gd name="connsiteY4952" fmla="*/ 1088389 h 1805510"/>
              <a:gd name="connsiteX4953" fmla="*/ 1206306 w 2076801"/>
              <a:gd name="connsiteY4953" fmla="*/ 1077893 h 1805510"/>
              <a:gd name="connsiteX4954" fmla="*/ 1198306 w 2076801"/>
              <a:gd name="connsiteY4954" fmla="*/ 1066159 h 1805510"/>
              <a:gd name="connsiteX4955" fmla="*/ 1190640 w 2076801"/>
              <a:gd name="connsiteY4955" fmla="*/ 1053296 h 1805510"/>
              <a:gd name="connsiteX4956" fmla="*/ 1183474 w 2076801"/>
              <a:gd name="connsiteY4956" fmla="*/ 1039416 h 1805510"/>
              <a:gd name="connsiteX4957" fmla="*/ 1171058 w 2076801"/>
              <a:gd name="connsiteY4957" fmla="*/ 1009177 h 1805510"/>
              <a:gd name="connsiteX4958" fmla="*/ 1161892 w 2076801"/>
              <a:gd name="connsiteY4958" fmla="*/ 976793 h 1805510"/>
              <a:gd name="connsiteX4959" fmla="*/ 1155975 w 2076801"/>
              <a:gd name="connsiteY4959" fmla="*/ 944182 h 1805510"/>
              <a:gd name="connsiteX4960" fmla="*/ 1153142 w 2076801"/>
              <a:gd name="connsiteY4960" fmla="*/ 912927 h 1805510"/>
              <a:gd name="connsiteX4961" fmla="*/ 1152642 w 2076801"/>
              <a:gd name="connsiteY4961" fmla="*/ 884718 h 1805510"/>
              <a:gd name="connsiteX4962" fmla="*/ 1155179 w 2076801"/>
              <a:gd name="connsiteY4962" fmla="*/ 845792 h 1805510"/>
              <a:gd name="connsiteX4963" fmla="*/ 1150352 w 2076801"/>
              <a:gd name="connsiteY4963" fmla="*/ 857569 h 1805510"/>
              <a:gd name="connsiteX4964" fmla="*/ 1146436 w 2076801"/>
              <a:gd name="connsiteY4964" fmla="*/ 868289 h 1805510"/>
              <a:gd name="connsiteX4965" fmla="*/ 1143519 w 2076801"/>
              <a:gd name="connsiteY4965" fmla="*/ 879459 h 1805510"/>
              <a:gd name="connsiteX4966" fmla="*/ 1140603 w 2076801"/>
              <a:gd name="connsiteY4966" fmla="*/ 890518 h 1805510"/>
              <a:gd name="connsiteX4967" fmla="*/ 1138853 w 2076801"/>
              <a:gd name="connsiteY4967" fmla="*/ 901688 h 1805510"/>
              <a:gd name="connsiteX4968" fmla="*/ 1137353 w 2076801"/>
              <a:gd name="connsiteY4968" fmla="*/ 912746 h 1805510"/>
              <a:gd name="connsiteX4969" fmla="*/ 1136853 w 2076801"/>
              <a:gd name="connsiteY4969" fmla="*/ 923691 h 1805510"/>
              <a:gd name="connsiteX4970" fmla="*/ 1136603 w 2076801"/>
              <a:gd name="connsiteY4970" fmla="*/ 929108 h 1805510"/>
              <a:gd name="connsiteX4971" fmla="*/ 1136853 w 2076801"/>
              <a:gd name="connsiteY4971" fmla="*/ 934410 h 1805510"/>
              <a:gd name="connsiteX4972" fmla="*/ 1137520 w 2076801"/>
              <a:gd name="connsiteY4972" fmla="*/ 944792 h 1805510"/>
              <a:gd name="connsiteX4973" fmla="*/ 1138936 w 2076801"/>
              <a:gd name="connsiteY4973" fmla="*/ 954609 h 1805510"/>
              <a:gd name="connsiteX4974" fmla="*/ 1140603 w 2076801"/>
              <a:gd name="connsiteY4974" fmla="*/ 963974 h 1805510"/>
              <a:gd name="connsiteX4975" fmla="*/ 1151852 w 2076801"/>
              <a:gd name="connsiteY4975" fmla="*/ 995117 h 1805510"/>
              <a:gd name="connsiteX4976" fmla="*/ 1158352 w 2076801"/>
              <a:gd name="connsiteY4976" fmla="*/ 1006740 h 1805510"/>
              <a:gd name="connsiteX4977" fmla="*/ 1164518 w 2076801"/>
              <a:gd name="connsiteY4977" fmla="*/ 1015879 h 1805510"/>
              <a:gd name="connsiteX4978" fmla="*/ 1174268 w 2076801"/>
              <a:gd name="connsiteY4978" fmla="*/ 1027388 h 1805510"/>
              <a:gd name="connsiteX4979" fmla="*/ 1178018 w 2076801"/>
              <a:gd name="connsiteY4979" fmla="*/ 1030886 h 1805510"/>
              <a:gd name="connsiteX4980" fmla="*/ 1174101 w 2076801"/>
              <a:gd name="connsiteY4980" fmla="*/ 1027613 h 1805510"/>
              <a:gd name="connsiteX4981" fmla="*/ 1163852 w 2076801"/>
              <a:gd name="connsiteY4981" fmla="*/ 1016894 h 1805510"/>
              <a:gd name="connsiteX4982" fmla="*/ 1157185 w 2076801"/>
              <a:gd name="connsiteY4982" fmla="*/ 1008094 h 1805510"/>
              <a:gd name="connsiteX4983" fmla="*/ 1150102 w 2076801"/>
              <a:gd name="connsiteY4983" fmla="*/ 996696 h 1805510"/>
              <a:gd name="connsiteX4984" fmla="*/ 1137270 w 2076801"/>
              <a:gd name="connsiteY4984" fmla="*/ 965553 h 1805510"/>
              <a:gd name="connsiteX4985" fmla="*/ 1135103 w 2076801"/>
              <a:gd name="connsiteY4985" fmla="*/ 955850 h 1805510"/>
              <a:gd name="connsiteX4986" fmla="*/ 1133187 w 2076801"/>
              <a:gd name="connsiteY4986" fmla="*/ 945694 h 1805510"/>
              <a:gd name="connsiteX4987" fmla="*/ 1132103 w 2076801"/>
              <a:gd name="connsiteY4987" fmla="*/ 934862 h 1805510"/>
              <a:gd name="connsiteX4988" fmla="*/ 1131603 w 2076801"/>
              <a:gd name="connsiteY4988" fmla="*/ 929334 h 1805510"/>
              <a:gd name="connsiteX4989" fmla="*/ 1131603 w 2076801"/>
              <a:gd name="connsiteY4989" fmla="*/ 923691 h 1805510"/>
              <a:gd name="connsiteX4990" fmla="*/ 1131687 w 2076801"/>
              <a:gd name="connsiteY4990" fmla="*/ 912069 h 1805510"/>
              <a:gd name="connsiteX4991" fmla="*/ 1132770 w 2076801"/>
              <a:gd name="connsiteY4991" fmla="*/ 900334 h 1805510"/>
              <a:gd name="connsiteX4992" fmla="*/ 1134103 w 2076801"/>
              <a:gd name="connsiteY4992" fmla="*/ 888373 h 1805510"/>
              <a:gd name="connsiteX4993" fmla="*/ 1136603 w 2076801"/>
              <a:gd name="connsiteY4993" fmla="*/ 876525 h 1805510"/>
              <a:gd name="connsiteX4994" fmla="*/ 1139270 w 2076801"/>
              <a:gd name="connsiteY4994" fmla="*/ 864453 h 1805510"/>
              <a:gd name="connsiteX4995" fmla="*/ 1143019 w 2076801"/>
              <a:gd name="connsiteY4995" fmla="*/ 852717 h 1805510"/>
              <a:gd name="connsiteX4996" fmla="*/ 1151352 w 2076801"/>
              <a:gd name="connsiteY4996" fmla="*/ 829586 h 1805510"/>
              <a:gd name="connsiteX4997" fmla="*/ 1155072 w 2076801"/>
              <a:gd name="connsiteY4997" fmla="*/ 820866 h 1805510"/>
              <a:gd name="connsiteX4998" fmla="*/ 1150225 w 2076801"/>
              <a:gd name="connsiteY4998" fmla="*/ 810584 h 1805510"/>
              <a:gd name="connsiteX4999" fmla="*/ 1143642 w 2076801"/>
              <a:gd name="connsiteY4999" fmla="*/ 792192 h 1805510"/>
              <a:gd name="connsiteX5000" fmla="*/ 1138559 w 2076801"/>
              <a:gd name="connsiteY5000" fmla="*/ 773124 h 1805510"/>
              <a:gd name="connsiteX5001" fmla="*/ 1134393 w 2076801"/>
              <a:gd name="connsiteY5001" fmla="*/ 746719 h 1805510"/>
              <a:gd name="connsiteX5002" fmla="*/ 1133310 w 2076801"/>
              <a:gd name="connsiteY5002" fmla="*/ 749765 h 1805510"/>
              <a:gd name="connsiteX5003" fmla="*/ 1126289 w 2076801"/>
              <a:gd name="connsiteY5003" fmla="*/ 772842 h 1805510"/>
              <a:gd name="connsiteX5004" fmla="*/ 1126604 w 2076801"/>
              <a:gd name="connsiteY5004" fmla="*/ 776891 h 1805510"/>
              <a:gd name="connsiteX5005" fmla="*/ 1126854 w 2076801"/>
              <a:gd name="connsiteY5005" fmla="*/ 785354 h 1805510"/>
              <a:gd name="connsiteX5006" fmla="*/ 1126520 w 2076801"/>
              <a:gd name="connsiteY5006" fmla="*/ 793591 h 1805510"/>
              <a:gd name="connsiteX5007" fmla="*/ 1126104 w 2076801"/>
              <a:gd name="connsiteY5007" fmla="*/ 801490 h 1805510"/>
              <a:gd name="connsiteX5008" fmla="*/ 1125187 w 2076801"/>
              <a:gd name="connsiteY5008" fmla="*/ 808936 h 1805510"/>
              <a:gd name="connsiteX5009" fmla="*/ 1124354 w 2076801"/>
              <a:gd name="connsiteY5009" fmla="*/ 815933 h 1805510"/>
              <a:gd name="connsiteX5010" fmla="*/ 1123020 w 2076801"/>
              <a:gd name="connsiteY5010" fmla="*/ 822363 h 1805510"/>
              <a:gd name="connsiteX5011" fmla="*/ 1120521 w 2076801"/>
              <a:gd name="connsiteY5011" fmla="*/ 833535 h 1805510"/>
              <a:gd name="connsiteX5012" fmla="*/ 1117854 w 2076801"/>
              <a:gd name="connsiteY5012" fmla="*/ 841772 h 1805510"/>
              <a:gd name="connsiteX5013" fmla="*/ 1115604 w 2076801"/>
              <a:gd name="connsiteY5013" fmla="*/ 848881 h 1805510"/>
              <a:gd name="connsiteX5014" fmla="*/ 1117437 w 2076801"/>
              <a:gd name="connsiteY5014" fmla="*/ 841547 h 1805510"/>
              <a:gd name="connsiteX5015" fmla="*/ 1119521 w 2076801"/>
              <a:gd name="connsiteY5015" fmla="*/ 833084 h 1805510"/>
              <a:gd name="connsiteX5016" fmla="*/ 1121270 w 2076801"/>
              <a:gd name="connsiteY5016" fmla="*/ 821800 h 1805510"/>
              <a:gd name="connsiteX5017" fmla="*/ 1122187 w 2076801"/>
              <a:gd name="connsiteY5017" fmla="*/ 815368 h 1805510"/>
              <a:gd name="connsiteX5018" fmla="*/ 1122604 w 2076801"/>
              <a:gd name="connsiteY5018" fmla="*/ 808373 h 1805510"/>
              <a:gd name="connsiteX5019" fmla="*/ 1123020 w 2076801"/>
              <a:gd name="connsiteY5019" fmla="*/ 801038 h 1805510"/>
              <a:gd name="connsiteX5020" fmla="*/ 1122937 w 2076801"/>
              <a:gd name="connsiteY5020" fmla="*/ 793365 h 1805510"/>
              <a:gd name="connsiteX5021" fmla="*/ 1122780 w 2076801"/>
              <a:gd name="connsiteY5021" fmla="*/ 785939 h 1805510"/>
              <a:gd name="connsiteX5022" fmla="*/ 1120727 w 2076801"/>
              <a:gd name="connsiteY5022" fmla="*/ 794336 h 1805510"/>
              <a:gd name="connsiteX5023" fmla="*/ 1117394 w 2076801"/>
              <a:gd name="connsiteY5023" fmla="*/ 811601 h 1805510"/>
              <a:gd name="connsiteX5024" fmla="*/ 1114894 w 2076801"/>
              <a:gd name="connsiteY5024" fmla="*/ 829090 h 1805510"/>
              <a:gd name="connsiteX5025" fmla="*/ 1113394 w 2076801"/>
              <a:gd name="connsiteY5025" fmla="*/ 846241 h 1805510"/>
              <a:gd name="connsiteX5026" fmla="*/ 1112894 w 2076801"/>
              <a:gd name="connsiteY5026" fmla="*/ 862377 h 1805510"/>
              <a:gd name="connsiteX5027" fmla="*/ 1113311 w 2076801"/>
              <a:gd name="connsiteY5027" fmla="*/ 876932 h 1805510"/>
              <a:gd name="connsiteX5028" fmla="*/ 1114311 w 2076801"/>
              <a:gd name="connsiteY5028" fmla="*/ 889231 h 1805510"/>
              <a:gd name="connsiteX5029" fmla="*/ 1115727 w 2076801"/>
              <a:gd name="connsiteY5029" fmla="*/ 898598 h 1805510"/>
              <a:gd name="connsiteX5030" fmla="*/ 1116977 w 2076801"/>
              <a:gd name="connsiteY5030" fmla="*/ 906721 h 1805510"/>
              <a:gd name="connsiteX5031" fmla="*/ 1115227 w 2076801"/>
              <a:gd name="connsiteY5031" fmla="*/ 898710 h 1805510"/>
              <a:gd name="connsiteX5032" fmla="*/ 1113311 w 2076801"/>
              <a:gd name="connsiteY5032" fmla="*/ 889458 h 1805510"/>
              <a:gd name="connsiteX5033" fmla="*/ 1111644 w 2076801"/>
              <a:gd name="connsiteY5033" fmla="*/ 877158 h 1805510"/>
              <a:gd name="connsiteX5034" fmla="*/ 1110394 w 2076801"/>
              <a:gd name="connsiteY5034" fmla="*/ 862489 h 1805510"/>
              <a:gd name="connsiteX5035" fmla="*/ 1109977 w 2076801"/>
              <a:gd name="connsiteY5035" fmla="*/ 846015 h 1805510"/>
              <a:gd name="connsiteX5036" fmla="*/ 1110477 w 2076801"/>
              <a:gd name="connsiteY5036" fmla="*/ 828299 h 1805510"/>
              <a:gd name="connsiteX5037" fmla="*/ 1111977 w 2076801"/>
              <a:gd name="connsiteY5037" fmla="*/ 810133 h 1805510"/>
              <a:gd name="connsiteX5038" fmla="*/ 1114144 w 2076801"/>
              <a:gd name="connsiteY5038" fmla="*/ 793885 h 1805510"/>
              <a:gd name="connsiteX5039" fmla="*/ 1109727 w 2076801"/>
              <a:gd name="connsiteY5039" fmla="*/ 798286 h 1805510"/>
              <a:gd name="connsiteX5040" fmla="*/ 1087562 w 2076801"/>
              <a:gd name="connsiteY5040" fmla="*/ 825140 h 1805510"/>
              <a:gd name="connsiteX5041" fmla="*/ 1077396 w 2076801"/>
              <a:gd name="connsiteY5041" fmla="*/ 841840 h 1805510"/>
              <a:gd name="connsiteX5042" fmla="*/ 1073229 w 2076801"/>
              <a:gd name="connsiteY5042" fmla="*/ 850077 h 1805510"/>
              <a:gd name="connsiteX5043" fmla="*/ 1072393 w 2076801"/>
              <a:gd name="connsiteY5043" fmla="*/ 851956 h 1805510"/>
              <a:gd name="connsiteX5044" fmla="*/ 1072440 w 2076801"/>
              <a:gd name="connsiteY5044" fmla="*/ 866371 h 1805510"/>
              <a:gd name="connsiteX5045" fmla="*/ 1073273 w 2076801"/>
              <a:gd name="connsiteY5045" fmla="*/ 887019 h 1805510"/>
              <a:gd name="connsiteX5046" fmla="*/ 1074273 w 2076801"/>
              <a:gd name="connsiteY5046" fmla="*/ 902253 h 1805510"/>
              <a:gd name="connsiteX5047" fmla="*/ 1075145 w 2076801"/>
              <a:gd name="connsiteY5047" fmla="*/ 914277 h 1805510"/>
              <a:gd name="connsiteX5048" fmla="*/ 1084822 w 2076801"/>
              <a:gd name="connsiteY5048" fmla="*/ 921955 h 1805510"/>
              <a:gd name="connsiteX5049" fmla="*/ 1113811 w 2076801"/>
              <a:gd name="connsiteY5049" fmla="*/ 955129 h 1805510"/>
              <a:gd name="connsiteX5050" fmla="*/ 1140143 w 2076801"/>
              <a:gd name="connsiteY5050" fmla="*/ 1004550 h 1805510"/>
              <a:gd name="connsiteX5051" fmla="*/ 1155475 w 2076801"/>
              <a:gd name="connsiteY5051" fmla="*/ 1068981 h 1805510"/>
              <a:gd name="connsiteX5052" fmla="*/ 1156392 w 2076801"/>
              <a:gd name="connsiteY5052" fmla="*/ 1127881 h 1805510"/>
              <a:gd name="connsiteX5053" fmla="*/ 1159725 w 2076801"/>
              <a:gd name="connsiteY5053" fmla="*/ 1129687 h 1805510"/>
              <a:gd name="connsiteX5054" fmla="*/ 1184390 w 2076801"/>
              <a:gd name="connsiteY5054" fmla="*/ 1145145 h 1805510"/>
              <a:gd name="connsiteX5055" fmla="*/ 1251221 w 2076801"/>
              <a:gd name="connsiteY5055" fmla="*/ 1209236 h 1805510"/>
              <a:gd name="connsiteX5056" fmla="*/ 1265970 w 2076801"/>
              <a:gd name="connsiteY5056" fmla="*/ 1231916 h 1805510"/>
              <a:gd name="connsiteX5057" fmla="*/ 1277803 w 2076801"/>
              <a:gd name="connsiteY5057" fmla="*/ 1256401 h 1805510"/>
              <a:gd name="connsiteX5058" fmla="*/ 1282386 w 2076801"/>
              <a:gd name="connsiteY5058" fmla="*/ 1268926 h 1805510"/>
              <a:gd name="connsiteX5059" fmla="*/ 1286052 w 2076801"/>
              <a:gd name="connsiteY5059" fmla="*/ 1281338 h 1805510"/>
              <a:gd name="connsiteX5060" fmla="*/ 1288802 w 2076801"/>
              <a:gd name="connsiteY5060" fmla="*/ 1293413 h 1805510"/>
              <a:gd name="connsiteX5061" fmla="*/ 1290635 w 2076801"/>
              <a:gd name="connsiteY5061" fmla="*/ 1304921 h 1805510"/>
              <a:gd name="connsiteX5062" fmla="*/ 1292302 w 2076801"/>
              <a:gd name="connsiteY5062" fmla="*/ 1325233 h 1805510"/>
              <a:gd name="connsiteX5063" fmla="*/ 1292135 w 2076801"/>
              <a:gd name="connsiteY5063" fmla="*/ 1340916 h 1805510"/>
              <a:gd name="connsiteX5064" fmla="*/ 1291052 w 2076801"/>
              <a:gd name="connsiteY5064" fmla="*/ 1354457 h 1805510"/>
              <a:gd name="connsiteX5065" fmla="*/ 1291385 w 2076801"/>
              <a:gd name="connsiteY5065" fmla="*/ 1340804 h 1805510"/>
              <a:gd name="connsiteX5066" fmla="*/ 1290719 w 2076801"/>
              <a:gd name="connsiteY5066" fmla="*/ 1325233 h 1805510"/>
              <a:gd name="connsiteX5067" fmla="*/ 1288052 w 2076801"/>
              <a:gd name="connsiteY5067" fmla="*/ 1305486 h 1805510"/>
              <a:gd name="connsiteX5068" fmla="*/ 1285635 w 2076801"/>
              <a:gd name="connsiteY5068" fmla="*/ 1294541 h 1805510"/>
              <a:gd name="connsiteX5069" fmla="*/ 1282386 w 2076801"/>
              <a:gd name="connsiteY5069" fmla="*/ 1283143 h 1805510"/>
              <a:gd name="connsiteX5070" fmla="*/ 1278219 w 2076801"/>
              <a:gd name="connsiteY5070" fmla="*/ 1271522 h 1805510"/>
              <a:gd name="connsiteX5071" fmla="*/ 1273219 w 2076801"/>
              <a:gd name="connsiteY5071" fmla="*/ 1260012 h 1805510"/>
              <a:gd name="connsiteX5072" fmla="*/ 1260720 w 2076801"/>
              <a:gd name="connsiteY5072" fmla="*/ 1237783 h 1805510"/>
              <a:gd name="connsiteX5073" fmla="*/ 1245471 w 2076801"/>
              <a:gd name="connsiteY5073" fmla="*/ 1217585 h 1805510"/>
              <a:gd name="connsiteX5074" fmla="*/ 1212972 w 2076801"/>
              <a:gd name="connsiteY5074" fmla="*/ 1186218 h 1805510"/>
              <a:gd name="connsiteX5075" fmla="*/ 1211472 w 2076801"/>
              <a:gd name="connsiteY5075" fmla="*/ 1190618 h 1805510"/>
              <a:gd name="connsiteX5076" fmla="*/ 1208806 w 2076801"/>
              <a:gd name="connsiteY5076" fmla="*/ 1199082 h 1805510"/>
              <a:gd name="connsiteX5077" fmla="*/ 1205973 w 2076801"/>
              <a:gd name="connsiteY5077" fmla="*/ 1210364 h 1805510"/>
              <a:gd name="connsiteX5078" fmla="*/ 1203223 w 2076801"/>
              <a:gd name="connsiteY5078" fmla="*/ 1224130 h 1805510"/>
              <a:gd name="connsiteX5079" fmla="*/ 1201056 w 2076801"/>
              <a:gd name="connsiteY5079" fmla="*/ 1239814 h 1805510"/>
              <a:gd name="connsiteX5080" fmla="*/ 1200723 w 2076801"/>
              <a:gd name="connsiteY5080" fmla="*/ 1244780 h 1805510"/>
              <a:gd name="connsiteX5081" fmla="*/ 1231221 w 2076801"/>
              <a:gd name="connsiteY5081" fmla="*/ 1277614 h 1805510"/>
              <a:gd name="connsiteX5082" fmla="*/ 1241638 w 2076801"/>
              <a:gd name="connsiteY5082" fmla="*/ 1292848 h 1805510"/>
              <a:gd name="connsiteX5083" fmla="*/ 1245887 w 2076801"/>
              <a:gd name="connsiteY5083" fmla="*/ 1300522 h 1805510"/>
              <a:gd name="connsiteX5084" fmla="*/ 1249221 w 2076801"/>
              <a:gd name="connsiteY5084" fmla="*/ 1307743 h 1805510"/>
              <a:gd name="connsiteX5085" fmla="*/ 1251554 w 2076801"/>
              <a:gd name="connsiteY5085" fmla="*/ 1314286 h 1805510"/>
              <a:gd name="connsiteX5086" fmla="*/ 1252970 w 2076801"/>
              <a:gd name="connsiteY5086" fmla="*/ 1319478 h 1805510"/>
              <a:gd name="connsiteX5087" fmla="*/ 1253970 w 2076801"/>
              <a:gd name="connsiteY5087" fmla="*/ 1324103 h 1805510"/>
              <a:gd name="connsiteX5088" fmla="*/ 1252804 w 2076801"/>
              <a:gd name="connsiteY5088" fmla="*/ 1319590 h 1805510"/>
              <a:gd name="connsiteX5089" fmla="*/ 1251137 w 2076801"/>
              <a:gd name="connsiteY5089" fmla="*/ 1314512 h 1805510"/>
              <a:gd name="connsiteX5090" fmla="*/ 1248554 w 2076801"/>
              <a:gd name="connsiteY5090" fmla="*/ 1308306 h 1805510"/>
              <a:gd name="connsiteX5091" fmla="*/ 1244887 w 2076801"/>
              <a:gd name="connsiteY5091" fmla="*/ 1301423 h 1805510"/>
              <a:gd name="connsiteX5092" fmla="*/ 1240304 w 2076801"/>
              <a:gd name="connsiteY5092" fmla="*/ 1294316 h 1805510"/>
              <a:gd name="connsiteX5093" fmla="*/ 1229305 w 2076801"/>
              <a:gd name="connsiteY5093" fmla="*/ 1280322 h 1805510"/>
              <a:gd name="connsiteX5094" fmla="*/ 1206473 w 2076801"/>
              <a:gd name="connsiteY5094" fmla="*/ 1257869 h 1805510"/>
              <a:gd name="connsiteX5095" fmla="*/ 1200223 w 2076801"/>
              <a:gd name="connsiteY5095" fmla="*/ 1252791 h 1805510"/>
              <a:gd name="connsiteX5096" fmla="*/ 1200056 w 2076801"/>
              <a:gd name="connsiteY5096" fmla="*/ 1256741 h 1805510"/>
              <a:gd name="connsiteX5097" fmla="*/ 1200306 w 2076801"/>
              <a:gd name="connsiteY5097" fmla="*/ 1274343 h 1805510"/>
              <a:gd name="connsiteX5098" fmla="*/ 1201973 w 2076801"/>
              <a:gd name="connsiteY5098" fmla="*/ 1291945 h 1805510"/>
              <a:gd name="connsiteX5099" fmla="*/ 1204973 w 2076801"/>
              <a:gd name="connsiteY5099" fmla="*/ 1308645 h 1805510"/>
              <a:gd name="connsiteX5100" fmla="*/ 1209056 w 2076801"/>
              <a:gd name="connsiteY5100" fmla="*/ 1323879 h 1805510"/>
              <a:gd name="connsiteX5101" fmla="*/ 1213722 w 2076801"/>
              <a:gd name="connsiteY5101" fmla="*/ 1336967 h 1805510"/>
              <a:gd name="connsiteX5102" fmla="*/ 1218222 w 2076801"/>
              <a:gd name="connsiteY5102" fmla="*/ 1347686 h 1805510"/>
              <a:gd name="connsiteX5103" fmla="*/ 1222222 w 2076801"/>
              <a:gd name="connsiteY5103" fmla="*/ 1355585 h 1805510"/>
              <a:gd name="connsiteX5104" fmla="*/ 1225722 w 2076801"/>
              <a:gd name="connsiteY5104" fmla="*/ 1362468 h 1805510"/>
              <a:gd name="connsiteX5105" fmla="*/ 1221805 w 2076801"/>
              <a:gd name="connsiteY5105" fmla="*/ 1356036 h 1805510"/>
              <a:gd name="connsiteX5106" fmla="*/ 1217305 w 2076801"/>
              <a:gd name="connsiteY5106" fmla="*/ 1348590 h 1805510"/>
              <a:gd name="connsiteX5107" fmla="*/ 1212139 w 2076801"/>
              <a:gd name="connsiteY5107" fmla="*/ 1338208 h 1805510"/>
              <a:gd name="connsiteX5108" fmla="*/ 1206639 w 2076801"/>
              <a:gd name="connsiteY5108" fmla="*/ 1325345 h 1805510"/>
              <a:gd name="connsiteX5109" fmla="*/ 1201556 w 2076801"/>
              <a:gd name="connsiteY5109" fmla="*/ 1310225 h 1805510"/>
              <a:gd name="connsiteX5110" fmla="*/ 1197473 w 2076801"/>
              <a:gd name="connsiteY5110" fmla="*/ 1293299 h 1805510"/>
              <a:gd name="connsiteX5111" fmla="*/ 1194723 w 2076801"/>
              <a:gd name="connsiteY5111" fmla="*/ 1275246 h 1805510"/>
              <a:gd name="connsiteX5112" fmla="*/ 1193390 w 2076801"/>
              <a:gd name="connsiteY5112" fmla="*/ 1256741 h 1805510"/>
              <a:gd name="connsiteX5113" fmla="*/ 1193390 w 2076801"/>
              <a:gd name="connsiteY5113" fmla="*/ 1238686 h 1805510"/>
              <a:gd name="connsiteX5114" fmla="*/ 1194723 w 2076801"/>
              <a:gd name="connsiteY5114" fmla="*/ 1221874 h 1805510"/>
              <a:gd name="connsiteX5115" fmla="*/ 1196807 w 2076801"/>
              <a:gd name="connsiteY5115" fmla="*/ 1206979 h 1805510"/>
              <a:gd name="connsiteX5116" fmla="*/ 1199140 w 2076801"/>
              <a:gd name="connsiteY5116" fmla="*/ 1194567 h 1805510"/>
              <a:gd name="connsiteX5117" fmla="*/ 1201473 w 2076801"/>
              <a:gd name="connsiteY5117" fmla="*/ 1185088 h 1805510"/>
              <a:gd name="connsiteX5118" fmla="*/ 1203223 w 2076801"/>
              <a:gd name="connsiteY5118" fmla="*/ 1178882 h 1805510"/>
              <a:gd name="connsiteX5119" fmla="*/ 1203223 w 2076801"/>
              <a:gd name="connsiteY5119" fmla="*/ 1178770 h 1805510"/>
              <a:gd name="connsiteX5120" fmla="*/ 1178224 w 2076801"/>
              <a:gd name="connsiteY5120" fmla="*/ 1162521 h 1805510"/>
              <a:gd name="connsiteX5121" fmla="*/ 1154059 w 2076801"/>
              <a:gd name="connsiteY5121" fmla="*/ 1150109 h 1805510"/>
              <a:gd name="connsiteX5122" fmla="*/ 1150142 w 2076801"/>
              <a:gd name="connsiteY5122" fmla="*/ 1175385 h 1805510"/>
              <a:gd name="connsiteX5123" fmla="*/ 1147059 w 2076801"/>
              <a:gd name="connsiteY5123" fmla="*/ 1192311 h 1805510"/>
              <a:gd name="connsiteX5124" fmla="*/ 1144392 w 2076801"/>
              <a:gd name="connsiteY5124" fmla="*/ 1209236 h 1805510"/>
              <a:gd name="connsiteX5125" fmla="*/ 1141809 w 2076801"/>
              <a:gd name="connsiteY5125" fmla="*/ 1276486 h 1805510"/>
              <a:gd name="connsiteX5126" fmla="*/ 1152642 w 2076801"/>
              <a:gd name="connsiteY5126" fmla="*/ 1340577 h 1805510"/>
              <a:gd name="connsiteX5127" fmla="*/ 1199306 w 2076801"/>
              <a:gd name="connsiteY5127" fmla="*/ 1439874 h 1805510"/>
              <a:gd name="connsiteX5128" fmla="*/ 1246471 w 2076801"/>
              <a:gd name="connsiteY5128" fmla="*/ 1495277 h 1805510"/>
              <a:gd name="connsiteX5129" fmla="*/ 1266553 w 2076801"/>
              <a:gd name="connsiteY5129" fmla="*/ 1512541 h 1805510"/>
              <a:gd name="connsiteX5130" fmla="*/ 1245804 w 2076801"/>
              <a:gd name="connsiteY5130" fmla="*/ 1496631 h 1805510"/>
              <a:gd name="connsiteX5131" fmla="*/ 1196140 w 2076801"/>
              <a:gd name="connsiteY5131" fmla="*/ 1444049 h 1805510"/>
              <a:gd name="connsiteX5132" fmla="*/ 1144309 w 2076801"/>
              <a:gd name="connsiteY5132" fmla="*/ 1345092 h 1805510"/>
              <a:gd name="connsiteX5133" fmla="*/ 1130393 w 2076801"/>
              <a:gd name="connsiteY5133" fmla="*/ 1278179 h 1805510"/>
              <a:gd name="connsiteX5134" fmla="*/ 1130476 w 2076801"/>
              <a:gd name="connsiteY5134" fmla="*/ 1205851 h 1805510"/>
              <a:gd name="connsiteX5135" fmla="*/ 1132643 w 2076801"/>
              <a:gd name="connsiteY5135" fmla="*/ 1188135 h 1805510"/>
              <a:gd name="connsiteX5136" fmla="*/ 1135143 w 2076801"/>
              <a:gd name="connsiteY5136" fmla="*/ 1170759 h 1805510"/>
              <a:gd name="connsiteX5137" fmla="*/ 1138726 w 2076801"/>
              <a:gd name="connsiteY5137" fmla="*/ 1137473 h 1805510"/>
              <a:gd name="connsiteX5138" fmla="*/ 1136393 w 2076801"/>
              <a:gd name="connsiteY5138" fmla="*/ 1073381 h 1805510"/>
              <a:gd name="connsiteX5139" fmla="*/ 1121060 w 2076801"/>
              <a:gd name="connsiteY5139" fmla="*/ 1018543 h 1805510"/>
              <a:gd name="connsiteX5140" fmla="*/ 1119810 w 2076801"/>
              <a:gd name="connsiteY5140" fmla="*/ 1015947 h 1805510"/>
              <a:gd name="connsiteX5141" fmla="*/ 1116894 w 2076801"/>
              <a:gd name="connsiteY5141" fmla="*/ 1019445 h 1805510"/>
              <a:gd name="connsiteX5142" fmla="*/ 1098311 w 2076801"/>
              <a:gd name="connsiteY5142" fmla="*/ 1044721 h 1805510"/>
              <a:gd name="connsiteX5143" fmla="*/ 1074979 w 2076801"/>
              <a:gd name="connsiteY5143" fmla="*/ 1084439 h 1805510"/>
              <a:gd name="connsiteX5144" fmla="*/ 1064563 w 2076801"/>
              <a:gd name="connsiteY5144" fmla="*/ 1106780 h 1805510"/>
              <a:gd name="connsiteX5145" fmla="*/ 1069646 w 2076801"/>
              <a:gd name="connsiteY5145" fmla="*/ 1117952 h 1805510"/>
              <a:gd name="connsiteX5146" fmla="*/ 1081895 w 2076801"/>
              <a:gd name="connsiteY5146" fmla="*/ 1150449 h 1805510"/>
              <a:gd name="connsiteX5147" fmla="*/ 1094228 w 2076801"/>
              <a:gd name="connsiteY5147" fmla="*/ 1199193 h 1805510"/>
              <a:gd name="connsiteX5148" fmla="*/ 1097811 w 2076801"/>
              <a:gd name="connsiteY5148" fmla="*/ 1227967 h 1805510"/>
              <a:gd name="connsiteX5149" fmla="*/ 1098228 w 2076801"/>
              <a:gd name="connsiteY5149" fmla="*/ 1258095 h 1805510"/>
              <a:gd name="connsiteX5150" fmla="*/ 1095145 w 2076801"/>
              <a:gd name="connsiteY5150" fmla="*/ 1283143 h 1805510"/>
              <a:gd name="connsiteX5151" fmla="*/ 1101144 w 2076801"/>
              <a:gd name="connsiteY5151" fmla="*/ 1301311 h 1805510"/>
              <a:gd name="connsiteX5152" fmla="*/ 1106144 w 2076801"/>
              <a:gd name="connsiteY5152" fmla="*/ 1320606 h 1805510"/>
              <a:gd name="connsiteX5153" fmla="*/ 1110227 w 2076801"/>
              <a:gd name="connsiteY5153" fmla="*/ 1343399 h 1805510"/>
              <a:gd name="connsiteX5154" fmla="*/ 1111477 w 2076801"/>
              <a:gd name="connsiteY5154" fmla="*/ 1355134 h 1805510"/>
              <a:gd name="connsiteX5155" fmla="*/ 1111894 w 2076801"/>
              <a:gd name="connsiteY5155" fmla="*/ 1366643 h 1805510"/>
              <a:gd name="connsiteX5156" fmla="*/ 1111561 w 2076801"/>
              <a:gd name="connsiteY5156" fmla="*/ 1377363 h 1805510"/>
              <a:gd name="connsiteX5157" fmla="*/ 1110561 w 2076801"/>
              <a:gd name="connsiteY5157" fmla="*/ 1386954 h 1805510"/>
              <a:gd name="connsiteX5158" fmla="*/ 1109061 w 2076801"/>
              <a:gd name="connsiteY5158" fmla="*/ 1394853 h 1805510"/>
              <a:gd name="connsiteX5159" fmla="*/ 1107478 w 2076801"/>
              <a:gd name="connsiteY5159" fmla="*/ 1400720 h 1805510"/>
              <a:gd name="connsiteX5160" fmla="*/ 1105978 w 2076801"/>
              <a:gd name="connsiteY5160" fmla="*/ 1405796 h 1805510"/>
              <a:gd name="connsiteX5161" fmla="*/ 1107228 w 2076801"/>
              <a:gd name="connsiteY5161" fmla="*/ 1400608 h 1805510"/>
              <a:gd name="connsiteX5162" fmla="*/ 1108561 w 2076801"/>
              <a:gd name="connsiteY5162" fmla="*/ 1394626 h 1805510"/>
              <a:gd name="connsiteX5163" fmla="*/ 1109644 w 2076801"/>
              <a:gd name="connsiteY5163" fmla="*/ 1386728 h 1805510"/>
              <a:gd name="connsiteX5164" fmla="*/ 1110227 w 2076801"/>
              <a:gd name="connsiteY5164" fmla="*/ 1377249 h 1805510"/>
              <a:gd name="connsiteX5165" fmla="*/ 1110061 w 2076801"/>
              <a:gd name="connsiteY5165" fmla="*/ 1366643 h 1805510"/>
              <a:gd name="connsiteX5166" fmla="*/ 1109144 w 2076801"/>
              <a:gd name="connsiteY5166" fmla="*/ 1355473 h 1805510"/>
              <a:gd name="connsiteX5167" fmla="*/ 1107478 w 2076801"/>
              <a:gd name="connsiteY5167" fmla="*/ 1344075 h 1805510"/>
              <a:gd name="connsiteX5168" fmla="*/ 1102561 w 2076801"/>
              <a:gd name="connsiteY5168" fmla="*/ 1322186 h 1805510"/>
              <a:gd name="connsiteX5169" fmla="*/ 1096895 w 2076801"/>
              <a:gd name="connsiteY5169" fmla="*/ 1303793 h 1805510"/>
              <a:gd name="connsiteX5170" fmla="*/ 1093062 w 2076801"/>
              <a:gd name="connsiteY5170" fmla="*/ 1293525 h 1805510"/>
              <a:gd name="connsiteX5171" fmla="*/ 1090895 w 2076801"/>
              <a:gd name="connsiteY5171" fmla="*/ 1301650 h 1805510"/>
              <a:gd name="connsiteX5172" fmla="*/ 1086229 w 2076801"/>
              <a:gd name="connsiteY5172" fmla="*/ 1314626 h 1805510"/>
              <a:gd name="connsiteX5173" fmla="*/ 1074812 w 2076801"/>
              <a:gd name="connsiteY5173" fmla="*/ 1336741 h 1805510"/>
              <a:gd name="connsiteX5174" fmla="*/ 1068563 w 2076801"/>
              <a:gd name="connsiteY5174" fmla="*/ 1345881 h 1805510"/>
              <a:gd name="connsiteX5175" fmla="*/ 1062230 w 2076801"/>
              <a:gd name="connsiteY5175" fmla="*/ 1353780 h 1805510"/>
              <a:gd name="connsiteX5176" fmla="*/ 1050147 w 2076801"/>
              <a:gd name="connsiteY5176" fmla="*/ 1365853 h 1805510"/>
              <a:gd name="connsiteX5177" fmla="*/ 1040314 w 2076801"/>
              <a:gd name="connsiteY5177" fmla="*/ 1373978 h 1805510"/>
              <a:gd name="connsiteX5178" fmla="*/ 1031481 w 2076801"/>
              <a:gd name="connsiteY5178" fmla="*/ 1380296 h 1805510"/>
              <a:gd name="connsiteX5179" fmla="*/ 1040064 w 2076801"/>
              <a:gd name="connsiteY5179" fmla="*/ 1373413 h 1805510"/>
              <a:gd name="connsiteX5180" fmla="*/ 1049564 w 2076801"/>
              <a:gd name="connsiteY5180" fmla="*/ 1364725 h 1805510"/>
              <a:gd name="connsiteX5181" fmla="*/ 1061063 w 2076801"/>
              <a:gd name="connsiteY5181" fmla="*/ 1351975 h 1805510"/>
              <a:gd name="connsiteX5182" fmla="*/ 1066979 w 2076801"/>
              <a:gd name="connsiteY5182" fmla="*/ 1343850 h 1805510"/>
              <a:gd name="connsiteX5183" fmla="*/ 1072812 w 2076801"/>
              <a:gd name="connsiteY5183" fmla="*/ 1334485 h 1805510"/>
              <a:gd name="connsiteX5184" fmla="*/ 1083145 w 2076801"/>
              <a:gd name="connsiteY5184" fmla="*/ 1312369 h 1805510"/>
              <a:gd name="connsiteX5185" fmla="*/ 1087145 w 2076801"/>
              <a:gd name="connsiteY5185" fmla="*/ 1299731 h 1805510"/>
              <a:gd name="connsiteX5186" fmla="*/ 1090062 w 2076801"/>
              <a:gd name="connsiteY5186" fmla="*/ 1286191 h 1805510"/>
              <a:gd name="connsiteX5187" fmla="*/ 1092728 w 2076801"/>
              <a:gd name="connsiteY5187" fmla="*/ 1257755 h 1805510"/>
              <a:gd name="connsiteX5188" fmla="*/ 1091312 w 2076801"/>
              <a:gd name="connsiteY5188" fmla="*/ 1229095 h 1805510"/>
              <a:gd name="connsiteX5189" fmla="*/ 1086895 w 2076801"/>
              <a:gd name="connsiteY5189" fmla="*/ 1201902 h 1805510"/>
              <a:gd name="connsiteX5190" fmla="*/ 1073396 w 2076801"/>
              <a:gd name="connsiteY5190" fmla="*/ 1155978 h 1805510"/>
              <a:gd name="connsiteX5191" fmla="*/ 1060563 w 2076801"/>
              <a:gd name="connsiteY5191" fmla="*/ 1125624 h 1805510"/>
              <a:gd name="connsiteX5192" fmla="*/ 1058647 w 2076801"/>
              <a:gd name="connsiteY5192" fmla="*/ 1121674 h 1805510"/>
              <a:gd name="connsiteX5193" fmla="*/ 1053980 w 2076801"/>
              <a:gd name="connsiteY5193" fmla="*/ 1135102 h 1805510"/>
              <a:gd name="connsiteX5194" fmla="*/ 1046397 w 2076801"/>
              <a:gd name="connsiteY5194" fmla="*/ 1162861 h 1805510"/>
              <a:gd name="connsiteX5195" fmla="*/ 1041564 w 2076801"/>
              <a:gd name="connsiteY5195" fmla="*/ 1190843 h 1805510"/>
              <a:gd name="connsiteX5196" fmla="*/ 1039564 w 2076801"/>
              <a:gd name="connsiteY5196" fmla="*/ 1217699 h 1805510"/>
              <a:gd name="connsiteX5197" fmla="*/ 1040147 w 2076801"/>
              <a:gd name="connsiteY5197" fmla="*/ 1241959 h 1805510"/>
              <a:gd name="connsiteX5198" fmla="*/ 1042314 w 2076801"/>
              <a:gd name="connsiteY5198" fmla="*/ 1262382 h 1805510"/>
              <a:gd name="connsiteX5199" fmla="*/ 1045231 w 2076801"/>
              <a:gd name="connsiteY5199" fmla="*/ 1277954 h 1805510"/>
              <a:gd name="connsiteX5200" fmla="*/ 1048397 w 2076801"/>
              <a:gd name="connsiteY5200" fmla="*/ 1291268 h 1805510"/>
              <a:gd name="connsiteX5201" fmla="*/ 1044314 w 2076801"/>
              <a:gd name="connsiteY5201" fmla="*/ 1278405 h 1805510"/>
              <a:gd name="connsiteX5202" fmla="*/ 1040314 w 2076801"/>
              <a:gd name="connsiteY5202" fmla="*/ 1263173 h 1805510"/>
              <a:gd name="connsiteX5203" fmla="*/ 1036648 w 2076801"/>
              <a:gd name="connsiteY5203" fmla="*/ 1242636 h 1805510"/>
              <a:gd name="connsiteX5204" fmla="*/ 1034314 w 2076801"/>
              <a:gd name="connsiteY5204" fmla="*/ 1217812 h 1805510"/>
              <a:gd name="connsiteX5205" fmla="*/ 1034398 w 2076801"/>
              <a:gd name="connsiteY5205" fmla="*/ 1189715 h 1805510"/>
              <a:gd name="connsiteX5206" fmla="*/ 1036398 w 2076801"/>
              <a:gd name="connsiteY5206" fmla="*/ 1168390 h 1805510"/>
              <a:gd name="connsiteX5207" fmla="*/ 1032481 w 2076801"/>
              <a:gd name="connsiteY5207" fmla="*/ 1171098 h 1805510"/>
              <a:gd name="connsiteX5208" fmla="*/ 1024648 w 2076801"/>
              <a:gd name="connsiteY5208" fmla="*/ 1177755 h 1805510"/>
              <a:gd name="connsiteX5209" fmla="*/ 1020482 w 2076801"/>
              <a:gd name="connsiteY5209" fmla="*/ 1182268 h 1805510"/>
              <a:gd name="connsiteX5210" fmla="*/ 1016232 w 2076801"/>
              <a:gd name="connsiteY5210" fmla="*/ 1187458 h 1805510"/>
              <a:gd name="connsiteX5211" fmla="*/ 1011982 w 2076801"/>
              <a:gd name="connsiteY5211" fmla="*/ 1193327 h 1805510"/>
              <a:gd name="connsiteX5212" fmla="*/ 1008066 w 2076801"/>
              <a:gd name="connsiteY5212" fmla="*/ 1199983 h 1805510"/>
              <a:gd name="connsiteX5213" fmla="*/ 1004399 w 2076801"/>
              <a:gd name="connsiteY5213" fmla="*/ 1207317 h 1805510"/>
              <a:gd name="connsiteX5214" fmla="*/ 1000899 w 2076801"/>
              <a:gd name="connsiteY5214" fmla="*/ 1215103 h 1805510"/>
              <a:gd name="connsiteX5215" fmla="*/ 997983 w 2076801"/>
              <a:gd name="connsiteY5215" fmla="*/ 1223567 h 1805510"/>
              <a:gd name="connsiteX5216" fmla="*/ 996483 w 2076801"/>
              <a:gd name="connsiteY5216" fmla="*/ 1227854 h 1805510"/>
              <a:gd name="connsiteX5217" fmla="*/ 995400 w 2076801"/>
              <a:gd name="connsiteY5217" fmla="*/ 1232367 h 1805510"/>
              <a:gd name="connsiteX5218" fmla="*/ 991483 w 2076801"/>
              <a:gd name="connsiteY5218" fmla="*/ 1250647 h 1805510"/>
              <a:gd name="connsiteX5219" fmla="*/ 989150 w 2076801"/>
              <a:gd name="connsiteY5219" fmla="*/ 1268926 h 1805510"/>
              <a:gd name="connsiteX5220" fmla="*/ 988067 w 2076801"/>
              <a:gd name="connsiteY5220" fmla="*/ 1286304 h 1805510"/>
              <a:gd name="connsiteX5221" fmla="*/ 988067 w 2076801"/>
              <a:gd name="connsiteY5221" fmla="*/ 1301988 h 1805510"/>
              <a:gd name="connsiteX5222" fmla="*/ 988567 w 2076801"/>
              <a:gd name="connsiteY5222" fmla="*/ 1315189 h 1805510"/>
              <a:gd name="connsiteX5223" fmla="*/ 989233 w 2076801"/>
              <a:gd name="connsiteY5223" fmla="*/ 1325457 h 1805510"/>
              <a:gd name="connsiteX5224" fmla="*/ 989817 w 2076801"/>
              <a:gd name="connsiteY5224" fmla="*/ 1334372 h 1805510"/>
              <a:gd name="connsiteX5225" fmla="*/ 988733 w 2076801"/>
              <a:gd name="connsiteY5225" fmla="*/ 1325570 h 1805510"/>
              <a:gd name="connsiteX5226" fmla="*/ 987483 w 2076801"/>
              <a:gd name="connsiteY5226" fmla="*/ 1315415 h 1805510"/>
              <a:gd name="connsiteX5227" fmla="*/ 986233 w 2076801"/>
              <a:gd name="connsiteY5227" fmla="*/ 1302213 h 1805510"/>
              <a:gd name="connsiteX5228" fmla="*/ 985400 w 2076801"/>
              <a:gd name="connsiteY5228" fmla="*/ 1286416 h 1805510"/>
              <a:gd name="connsiteX5229" fmla="*/ 985567 w 2076801"/>
              <a:gd name="connsiteY5229" fmla="*/ 1268702 h 1805510"/>
              <a:gd name="connsiteX5230" fmla="*/ 986900 w 2076801"/>
              <a:gd name="connsiteY5230" fmla="*/ 1249744 h 1805510"/>
              <a:gd name="connsiteX5231" fmla="*/ 989900 w 2076801"/>
              <a:gd name="connsiteY5231" fmla="*/ 1230336 h 1805510"/>
              <a:gd name="connsiteX5232" fmla="*/ 990817 w 2076801"/>
              <a:gd name="connsiteY5232" fmla="*/ 1225484 h 1805510"/>
              <a:gd name="connsiteX5233" fmla="*/ 992150 w 2076801"/>
              <a:gd name="connsiteY5233" fmla="*/ 1220746 h 1805510"/>
              <a:gd name="connsiteX5234" fmla="*/ 994816 w 2076801"/>
              <a:gd name="connsiteY5234" fmla="*/ 1211380 h 1805510"/>
              <a:gd name="connsiteX5235" fmla="*/ 998149 w 2076801"/>
              <a:gd name="connsiteY5235" fmla="*/ 1202579 h 1805510"/>
              <a:gd name="connsiteX5236" fmla="*/ 1001733 w 2076801"/>
              <a:gd name="connsiteY5236" fmla="*/ 1194229 h 1805510"/>
              <a:gd name="connsiteX5237" fmla="*/ 1005649 w 2076801"/>
              <a:gd name="connsiteY5237" fmla="*/ 1186444 h 1805510"/>
              <a:gd name="connsiteX5238" fmla="*/ 1009982 w 2076801"/>
              <a:gd name="connsiteY5238" fmla="*/ 1179560 h 1805510"/>
              <a:gd name="connsiteX5239" fmla="*/ 1014399 w 2076801"/>
              <a:gd name="connsiteY5239" fmla="*/ 1173354 h 1805510"/>
              <a:gd name="connsiteX5240" fmla="*/ 1018732 w 2076801"/>
              <a:gd name="connsiteY5240" fmla="*/ 1167939 h 1805510"/>
              <a:gd name="connsiteX5241" fmla="*/ 1027148 w 2076801"/>
              <a:gd name="connsiteY5241" fmla="*/ 1159588 h 1805510"/>
              <a:gd name="connsiteX5242" fmla="*/ 1034148 w 2076801"/>
              <a:gd name="connsiteY5242" fmla="*/ 1154059 h 1805510"/>
              <a:gd name="connsiteX5243" fmla="*/ 1038897 w 2076801"/>
              <a:gd name="connsiteY5243" fmla="*/ 1151126 h 1805510"/>
              <a:gd name="connsiteX5244" fmla="*/ 1043314 w 2076801"/>
              <a:gd name="connsiteY5244" fmla="*/ 1129913 h 1805510"/>
              <a:gd name="connsiteX5245" fmla="*/ 1051730 w 2076801"/>
              <a:gd name="connsiteY5245" fmla="*/ 1100801 h 1805510"/>
              <a:gd name="connsiteX5246" fmla="*/ 1061813 w 2076801"/>
              <a:gd name="connsiteY5246" fmla="*/ 1073719 h 1805510"/>
              <a:gd name="connsiteX5247" fmla="*/ 1083479 w 2076801"/>
              <a:gd name="connsiteY5247" fmla="*/ 1028585 h 1805510"/>
              <a:gd name="connsiteX5248" fmla="*/ 1101478 w 2076801"/>
              <a:gd name="connsiteY5248" fmla="*/ 999021 h 1805510"/>
              <a:gd name="connsiteX5249" fmla="*/ 1106478 w 2076801"/>
              <a:gd name="connsiteY5249" fmla="*/ 991801 h 1805510"/>
              <a:gd name="connsiteX5250" fmla="*/ 1096728 w 2076801"/>
              <a:gd name="connsiteY5250" fmla="*/ 977921 h 1805510"/>
              <a:gd name="connsiteX5251" fmla="*/ 1047897 w 2076801"/>
              <a:gd name="connsiteY5251" fmla="*/ 935043 h 1805510"/>
              <a:gd name="connsiteX5252" fmla="*/ 1037398 w 2076801"/>
              <a:gd name="connsiteY5252" fmla="*/ 929401 h 1805510"/>
              <a:gd name="connsiteX5253" fmla="*/ 1031398 w 2076801"/>
              <a:gd name="connsiteY5253" fmla="*/ 960319 h 1805510"/>
              <a:gd name="connsiteX5254" fmla="*/ 1021398 w 2076801"/>
              <a:gd name="connsiteY5254" fmla="*/ 996765 h 1805510"/>
              <a:gd name="connsiteX5255" fmla="*/ 996650 w 2076801"/>
              <a:gd name="connsiteY5255" fmla="*/ 1064580 h 1805510"/>
              <a:gd name="connsiteX5256" fmla="*/ 945069 w 2076801"/>
              <a:gd name="connsiteY5256" fmla="*/ 1188586 h 1805510"/>
              <a:gd name="connsiteX5257" fmla="*/ 923986 w 2076801"/>
              <a:gd name="connsiteY5257" fmla="*/ 1256967 h 1805510"/>
              <a:gd name="connsiteX5258" fmla="*/ 925486 w 2076801"/>
              <a:gd name="connsiteY5258" fmla="*/ 1272199 h 1805510"/>
              <a:gd name="connsiteX5259" fmla="*/ 929736 w 2076801"/>
              <a:gd name="connsiteY5259" fmla="*/ 1296007 h 1805510"/>
              <a:gd name="connsiteX5260" fmla="*/ 933319 w 2076801"/>
              <a:gd name="connsiteY5260" fmla="*/ 1310338 h 1805510"/>
              <a:gd name="connsiteX5261" fmla="*/ 938069 w 2076801"/>
              <a:gd name="connsiteY5261" fmla="*/ 1325910 h 1805510"/>
              <a:gd name="connsiteX5262" fmla="*/ 944235 w 2076801"/>
              <a:gd name="connsiteY5262" fmla="*/ 1342270 h 1805510"/>
              <a:gd name="connsiteX5263" fmla="*/ 951818 w 2076801"/>
              <a:gd name="connsiteY5263" fmla="*/ 1358970 h 1805510"/>
              <a:gd name="connsiteX5264" fmla="*/ 960985 w 2076801"/>
              <a:gd name="connsiteY5264" fmla="*/ 1375670 h 1805510"/>
              <a:gd name="connsiteX5265" fmla="*/ 971734 w 2076801"/>
              <a:gd name="connsiteY5265" fmla="*/ 1391918 h 1805510"/>
              <a:gd name="connsiteX5266" fmla="*/ 997400 w 2076801"/>
              <a:gd name="connsiteY5266" fmla="*/ 1421707 h 1805510"/>
              <a:gd name="connsiteX5267" fmla="*/ 1004483 w 2076801"/>
              <a:gd name="connsiteY5267" fmla="*/ 1428590 h 1805510"/>
              <a:gd name="connsiteX5268" fmla="*/ 1011982 w 2076801"/>
              <a:gd name="connsiteY5268" fmla="*/ 1434796 h 1805510"/>
              <a:gd name="connsiteX5269" fmla="*/ 1027481 w 2076801"/>
              <a:gd name="connsiteY5269" fmla="*/ 1446418 h 1805510"/>
              <a:gd name="connsiteX5270" fmla="*/ 1059813 w 2076801"/>
              <a:gd name="connsiteY5270" fmla="*/ 1467293 h 1805510"/>
              <a:gd name="connsiteX5271" fmla="*/ 1067729 w 2076801"/>
              <a:gd name="connsiteY5271" fmla="*/ 1472822 h 1805510"/>
              <a:gd name="connsiteX5272" fmla="*/ 1075479 w 2076801"/>
              <a:gd name="connsiteY5272" fmla="*/ 1478803 h 1805510"/>
              <a:gd name="connsiteX5273" fmla="*/ 1083062 w 2076801"/>
              <a:gd name="connsiteY5273" fmla="*/ 1484783 h 1805510"/>
              <a:gd name="connsiteX5274" fmla="*/ 1090228 w 2076801"/>
              <a:gd name="connsiteY5274" fmla="*/ 1491441 h 1805510"/>
              <a:gd name="connsiteX5275" fmla="*/ 1097228 w 2076801"/>
              <a:gd name="connsiteY5275" fmla="*/ 1497985 h 1805510"/>
              <a:gd name="connsiteX5276" fmla="*/ 1103728 w 2076801"/>
              <a:gd name="connsiteY5276" fmla="*/ 1505094 h 1805510"/>
              <a:gd name="connsiteX5277" fmla="*/ 1109977 w 2076801"/>
              <a:gd name="connsiteY5277" fmla="*/ 1512202 h 1805510"/>
              <a:gd name="connsiteX5278" fmla="*/ 1115644 w 2076801"/>
              <a:gd name="connsiteY5278" fmla="*/ 1519762 h 1805510"/>
              <a:gd name="connsiteX5279" fmla="*/ 1121060 w 2076801"/>
              <a:gd name="connsiteY5279" fmla="*/ 1527210 h 1805510"/>
              <a:gd name="connsiteX5280" fmla="*/ 1125810 w 2076801"/>
              <a:gd name="connsiteY5280" fmla="*/ 1535108 h 1805510"/>
              <a:gd name="connsiteX5281" fmla="*/ 1130310 w 2076801"/>
              <a:gd name="connsiteY5281" fmla="*/ 1542780 h 1805510"/>
              <a:gd name="connsiteX5282" fmla="*/ 1134143 w 2076801"/>
              <a:gd name="connsiteY5282" fmla="*/ 1550793 h 1805510"/>
              <a:gd name="connsiteX5283" fmla="*/ 1144976 w 2076801"/>
              <a:gd name="connsiteY5283" fmla="*/ 1581032 h 1805510"/>
              <a:gd name="connsiteX5284" fmla="*/ 1148975 w 2076801"/>
              <a:gd name="connsiteY5284" fmla="*/ 1606308 h 1805510"/>
              <a:gd name="connsiteX5285" fmla="*/ 1149225 w 2076801"/>
              <a:gd name="connsiteY5285" fmla="*/ 1622895 h 1805510"/>
              <a:gd name="connsiteX5286" fmla="*/ 1148725 w 2076801"/>
              <a:gd name="connsiteY5286" fmla="*/ 1628762 h 1805510"/>
              <a:gd name="connsiteX5287" fmla="*/ 1149059 w 2076801"/>
              <a:gd name="connsiteY5287" fmla="*/ 1622895 h 1805510"/>
              <a:gd name="connsiteX5288" fmla="*/ 1148309 w 2076801"/>
              <a:gd name="connsiteY5288" fmla="*/ 1606421 h 1805510"/>
              <a:gd name="connsiteX5289" fmla="*/ 1143559 w 2076801"/>
              <a:gd name="connsiteY5289" fmla="*/ 1581710 h 1805510"/>
              <a:gd name="connsiteX5290" fmla="*/ 1131976 w 2076801"/>
              <a:gd name="connsiteY5290" fmla="*/ 1552710 h 1805510"/>
              <a:gd name="connsiteX5291" fmla="*/ 1127976 w 2076801"/>
              <a:gd name="connsiteY5291" fmla="*/ 1545150 h 1805510"/>
              <a:gd name="connsiteX5292" fmla="*/ 1123310 w 2076801"/>
              <a:gd name="connsiteY5292" fmla="*/ 1537929 h 1805510"/>
              <a:gd name="connsiteX5293" fmla="*/ 1118394 w 2076801"/>
              <a:gd name="connsiteY5293" fmla="*/ 1530595 h 1805510"/>
              <a:gd name="connsiteX5294" fmla="*/ 1112811 w 2076801"/>
              <a:gd name="connsiteY5294" fmla="*/ 1523598 h 1805510"/>
              <a:gd name="connsiteX5295" fmla="*/ 1107061 w 2076801"/>
              <a:gd name="connsiteY5295" fmla="*/ 1516603 h 1805510"/>
              <a:gd name="connsiteX5296" fmla="*/ 1100728 w 2076801"/>
              <a:gd name="connsiteY5296" fmla="*/ 1510058 h 1805510"/>
              <a:gd name="connsiteX5297" fmla="*/ 1094228 w 2076801"/>
              <a:gd name="connsiteY5297" fmla="*/ 1503514 h 1805510"/>
              <a:gd name="connsiteX5298" fmla="*/ 1087145 w 2076801"/>
              <a:gd name="connsiteY5298" fmla="*/ 1497533 h 1805510"/>
              <a:gd name="connsiteX5299" fmla="*/ 1079979 w 2076801"/>
              <a:gd name="connsiteY5299" fmla="*/ 1491441 h 1805510"/>
              <a:gd name="connsiteX5300" fmla="*/ 1072396 w 2076801"/>
              <a:gd name="connsiteY5300" fmla="*/ 1486137 h 1805510"/>
              <a:gd name="connsiteX5301" fmla="*/ 1064730 w 2076801"/>
              <a:gd name="connsiteY5301" fmla="*/ 1480834 h 1805510"/>
              <a:gd name="connsiteX5302" fmla="*/ 1056813 w 2076801"/>
              <a:gd name="connsiteY5302" fmla="*/ 1475869 h 1805510"/>
              <a:gd name="connsiteX5303" fmla="*/ 1023565 w 2076801"/>
              <a:gd name="connsiteY5303" fmla="*/ 1456799 h 1805510"/>
              <a:gd name="connsiteX5304" fmla="*/ 1010316 w 2076801"/>
              <a:gd name="connsiteY5304" fmla="*/ 1447999 h 1805510"/>
              <a:gd name="connsiteX5305" fmla="*/ 1011066 w 2076801"/>
              <a:gd name="connsiteY5305" fmla="*/ 1449465 h 1805510"/>
              <a:gd name="connsiteX5306" fmla="*/ 1017149 w 2076801"/>
              <a:gd name="connsiteY5306" fmla="*/ 1463795 h 1805510"/>
              <a:gd name="connsiteX5307" fmla="*/ 1023148 w 2076801"/>
              <a:gd name="connsiteY5307" fmla="*/ 1480270 h 1805510"/>
              <a:gd name="connsiteX5308" fmla="*/ 1028565 w 2076801"/>
              <a:gd name="connsiteY5308" fmla="*/ 1498436 h 1805510"/>
              <a:gd name="connsiteX5309" fmla="*/ 1033398 w 2076801"/>
              <a:gd name="connsiteY5309" fmla="*/ 1517506 h 1805510"/>
              <a:gd name="connsiteX5310" fmla="*/ 1037481 w 2076801"/>
              <a:gd name="connsiteY5310" fmla="*/ 1536913 h 1805510"/>
              <a:gd name="connsiteX5311" fmla="*/ 1040814 w 2076801"/>
              <a:gd name="connsiteY5311" fmla="*/ 1555871 h 1805510"/>
              <a:gd name="connsiteX5312" fmla="*/ 1043397 w 2076801"/>
              <a:gd name="connsiteY5312" fmla="*/ 1573697 h 1805510"/>
              <a:gd name="connsiteX5313" fmla="*/ 1045231 w 2076801"/>
              <a:gd name="connsiteY5313" fmla="*/ 1589834 h 1805510"/>
              <a:gd name="connsiteX5314" fmla="*/ 1047397 w 2076801"/>
              <a:gd name="connsiteY5314" fmla="*/ 1613981 h 1805510"/>
              <a:gd name="connsiteX5315" fmla="*/ 1048147 w 2076801"/>
              <a:gd name="connsiteY5315" fmla="*/ 1623121 h 1805510"/>
              <a:gd name="connsiteX5316" fmla="*/ 1047147 w 2076801"/>
              <a:gd name="connsiteY5316" fmla="*/ 1613981 h 1805510"/>
              <a:gd name="connsiteX5317" fmla="*/ 1044397 w 2076801"/>
              <a:gd name="connsiteY5317" fmla="*/ 1589947 h 1805510"/>
              <a:gd name="connsiteX5318" fmla="*/ 1042147 w 2076801"/>
              <a:gd name="connsiteY5318" fmla="*/ 1574037 h 1805510"/>
              <a:gd name="connsiteX5319" fmla="*/ 1039064 w 2076801"/>
              <a:gd name="connsiteY5319" fmla="*/ 1556434 h 1805510"/>
              <a:gd name="connsiteX5320" fmla="*/ 1035314 w 2076801"/>
              <a:gd name="connsiteY5320" fmla="*/ 1537816 h 1805510"/>
              <a:gd name="connsiteX5321" fmla="*/ 1030731 w 2076801"/>
              <a:gd name="connsiteY5321" fmla="*/ 1518860 h 1805510"/>
              <a:gd name="connsiteX5322" fmla="*/ 1025481 w 2076801"/>
              <a:gd name="connsiteY5322" fmla="*/ 1500241 h 1805510"/>
              <a:gd name="connsiteX5323" fmla="*/ 1019648 w 2076801"/>
              <a:gd name="connsiteY5323" fmla="*/ 1482639 h 1805510"/>
              <a:gd name="connsiteX5324" fmla="*/ 1013399 w 2076801"/>
              <a:gd name="connsiteY5324" fmla="*/ 1466842 h 1805510"/>
              <a:gd name="connsiteX5325" fmla="*/ 1007149 w 2076801"/>
              <a:gd name="connsiteY5325" fmla="*/ 1453189 h 1805510"/>
              <a:gd name="connsiteX5326" fmla="*/ 1001316 w 2076801"/>
              <a:gd name="connsiteY5326" fmla="*/ 1442244 h 1805510"/>
              <a:gd name="connsiteX5327" fmla="*/ 1000399 w 2076801"/>
              <a:gd name="connsiteY5327" fmla="*/ 1440777 h 1805510"/>
              <a:gd name="connsiteX5328" fmla="*/ 999233 w 2076801"/>
              <a:gd name="connsiteY5328" fmla="*/ 1439874 h 1805510"/>
              <a:gd name="connsiteX5329" fmla="*/ 991566 w 2076801"/>
              <a:gd name="connsiteY5329" fmla="*/ 1433103 h 1805510"/>
              <a:gd name="connsiteX5330" fmla="*/ 963485 w 2076801"/>
              <a:gd name="connsiteY5330" fmla="*/ 1403202 h 1805510"/>
              <a:gd name="connsiteX5331" fmla="*/ 951485 w 2076801"/>
              <a:gd name="connsiteY5331" fmla="*/ 1386502 h 1805510"/>
              <a:gd name="connsiteX5332" fmla="*/ 941069 w 2076801"/>
              <a:gd name="connsiteY5332" fmla="*/ 1369125 h 1805510"/>
              <a:gd name="connsiteX5333" fmla="*/ 932319 w 2076801"/>
              <a:gd name="connsiteY5333" fmla="*/ 1351635 h 1805510"/>
              <a:gd name="connsiteX5334" fmla="*/ 925153 w 2076801"/>
              <a:gd name="connsiteY5334" fmla="*/ 1334372 h 1805510"/>
              <a:gd name="connsiteX5335" fmla="*/ 919403 w 2076801"/>
              <a:gd name="connsiteY5335" fmla="*/ 1317785 h 1805510"/>
              <a:gd name="connsiteX5336" fmla="*/ 914987 w 2076801"/>
              <a:gd name="connsiteY5336" fmla="*/ 1302327 h 1805510"/>
              <a:gd name="connsiteX5337" fmla="*/ 913570 w 2076801"/>
              <a:gd name="connsiteY5337" fmla="*/ 1310902 h 1805510"/>
              <a:gd name="connsiteX5338" fmla="*/ 913654 w 2076801"/>
              <a:gd name="connsiteY5338" fmla="*/ 1427350 h 1805510"/>
              <a:gd name="connsiteX5339" fmla="*/ 932486 w 2076801"/>
              <a:gd name="connsiteY5339" fmla="*/ 1524050 h 1805510"/>
              <a:gd name="connsiteX5340" fmla="*/ 949402 w 2076801"/>
              <a:gd name="connsiteY5340" fmla="*/ 1598974 h 1805510"/>
              <a:gd name="connsiteX5341" fmla="*/ 957485 w 2076801"/>
              <a:gd name="connsiteY5341" fmla="*/ 1648058 h 1805510"/>
              <a:gd name="connsiteX5342" fmla="*/ 959735 w 2076801"/>
              <a:gd name="connsiteY5342" fmla="*/ 1665548 h 1805510"/>
              <a:gd name="connsiteX5343" fmla="*/ 956735 w 2076801"/>
              <a:gd name="connsiteY5343" fmla="*/ 1648283 h 1805510"/>
              <a:gd name="connsiteX5344" fmla="*/ 946652 w 2076801"/>
              <a:gd name="connsiteY5344" fmla="*/ 1599989 h 1805510"/>
              <a:gd name="connsiteX5345" fmla="*/ 926653 w 2076801"/>
              <a:gd name="connsiteY5345" fmla="*/ 1527096 h 1805510"/>
              <a:gd name="connsiteX5346" fmla="*/ 913487 w 2076801"/>
              <a:gd name="connsiteY5346" fmla="*/ 1480157 h 1805510"/>
              <a:gd name="connsiteX5347" fmla="*/ 910070 w 2076801"/>
              <a:gd name="connsiteY5347" fmla="*/ 1484106 h 1805510"/>
              <a:gd name="connsiteX5348" fmla="*/ 892071 w 2076801"/>
              <a:gd name="connsiteY5348" fmla="*/ 1508817 h 1805510"/>
              <a:gd name="connsiteX5349" fmla="*/ 876155 w 2076801"/>
              <a:gd name="connsiteY5349" fmla="*/ 1536462 h 1805510"/>
              <a:gd name="connsiteX5350" fmla="*/ 871489 w 2076801"/>
              <a:gd name="connsiteY5350" fmla="*/ 1546166 h 1805510"/>
              <a:gd name="connsiteX5351" fmla="*/ 869739 w 2076801"/>
              <a:gd name="connsiteY5351" fmla="*/ 1549889 h 1805510"/>
              <a:gd name="connsiteX5352" fmla="*/ 871072 w 2076801"/>
              <a:gd name="connsiteY5352" fmla="*/ 1545827 h 1805510"/>
              <a:gd name="connsiteX5353" fmla="*/ 874655 w 2076801"/>
              <a:gd name="connsiteY5353" fmla="*/ 1535220 h 1805510"/>
              <a:gd name="connsiteX5354" fmla="*/ 887572 w 2076801"/>
              <a:gd name="connsiteY5354" fmla="*/ 1504191 h 1805510"/>
              <a:gd name="connsiteX5355" fmla="*/ 903237 w 2076801"/>
              <a:gd name="connsiteY5355" fmla="*/ 1475192 h 1805510"/>
              <a:gd name="connsiteX5356" fmla="*/ 909904 w 2076801"/>
              <a:gd name="connsiteY5356" fmla="*/ 1464923 h 1805510"/>
              <a:gd name="connsiteX5357" fmla="*/ 903237 w 2076801"/>
              <a:gd name="connsiteY5357" fmla="*/ 1429944 h 1805510"/>
              <a:gd name="connsiteX5358" fmla="*/ 898071 w 2076801"/>
              <a:gd name="connsiteY5358" fmla="*/ 1308080 h 1805510"/>
              <a:gd name="connsiteX5359" fmla="*/ 910487 w 2076801"/>
              <a:gd name="connsiteY5359" fmla="*/ 1230562 h 1805510"/>
              <a:gd name="connsiteX5360" fmla="*/ 860823 w 2076801"/>
              <a:gd name="connsiteY5360" fmla="*/ 1308871 h 1805510"/>
              <a:gd name="connsiteX5361" fmla="*/ 850823 w 2076801"/>
              <a:gd name="connsiteY5361" fmla="*/ 1334033 h 1805510"/>
              <a:gd name="connsiteX5362" fmla="*/ 843157 w 2076801"/>
              <a:gd name="connsiteY5362" fmla="*/ 1359760 h 1805510"/>
              <a:gd name="connsiteX5363" fmla="*/ 842657 w 2076801"/>
              <a:gd name="connsiteY5363" fmla="*/ 1362017 h 1805510"/>
              <a:gd name="connsiteX5364" fmla="*/ 849490 w 2076801"/>
              <a:gd name="connsiteY5364" fmla="*/ 1372511 h 1805510"/>
              <a:gd name="connsiteX5365" fmla="*/ 856406 w 2076801"/>
              <a:gd name="connsiteY5365" fmla="*/ 1382327 h 1805510"/>
              <a:gd name="connsiteX5366" fmla="*/ 862573 w 2076801"/>
              <a:gd name="connsiteY5366" fmla="*/ 1390678 h 1805510"/>
              <a:gd name="connsiteX5367" fmla="*/ 856240 w 2076801"/>
              <a:gd name="connsiteY5367" fmla="*/ 1382553 h 1805510"/>
              <a:gd name="connsiteX5368" fmla="*/ 849073 w 2076801"/>
              <a:gd name="connsiteY5368" fmla="*/ 1372962 h 1805510"/>
              <a:gd name="connsiteX5369" fmla="*/ 842407 w 2076801"/>
              <a:gd name="connsiteY5369" fmla="*/ 1363145 h 1805510"/>
              <a:gd name="connsiteX5370" fmla="*/ 840324 w 2076801"/>
              <a:gd name="connsiteY5370" fmla="*/ 1372398 h 1805510"/>
              <a:gd name="connsiteX5371" fmla="*/ 838074 w 2076801"/>
              <a:gd name="connsiteY5371" fmla="*/ 1384809 h 1805510"/>
              <a:gd name="connsiteX5372" fmla="*/ 835407 w 2076801"/>
              <a:gd name="connsiteY5372" fmla="*/ 1407941 h 1805510"/>
              <a:gd name="connsiteX5373" fmla="*/ 834574 w 2076801"/>
              <a:gd name="connsiteY5373" fmla="*/ 1427801 h 1805510"/>
              <a:gd name="connsiteX5374" fmla="*/ 834907 w 2076801"/>
              <a:gd name="connsiteY5374" fmla="*/ 1443147 h 1805510"/>
              <a:gd name="connsiteX5375" fmla="*/ 835741 w 2076801"/>
              <a:gd name="connsiteY5375" fmla="*/ 1456574 h 1805510"/>
              <a:gd name="connsiteX5376" fmla="*/ 834157 w 2076801"/>
              <a:gd name="connsiteY5376" fmla="*/ 1443259 h 1805510"/>
              <a:gd name="connsiteX5377" fmla="*/ 832991 w 2076801"/>
              <a:gd name="connsiteY5377" fmla="*/ 1427801 h 1805510"/>
              <a:gd name="connsiteX5378" fmla="*/ 832824 w 2076801"/>
              <a:gd name="connsiteY5378" fmla="*/ 1407603 h 1805510"/>
              <a:gd name="connsiteX5379" fmla="*/ 834241 w 2076801"/>
              <a:gd name="connsiteY5379" fmla="*/ 1383795 h 1805510"/>
              <a:gd name="connsiteX5380" fmla="*/ 835824 w 2076801"/>
              <a:gd name="connsiteY5380" fmla="*/ 1370817 h 1805510"/>
              <a:gd name="connsiteX5381" fmla="*/ 838074 w 2076801"/>
              <a:gd name="connsiteY5381" fmla="*/ 1357504 h 1805510"/>
              <a:gd name="connsiteX5382" fmla="*/ 838324 w 2076801"/>
              <a:gd name="connsiteY5382" fmla="*/ 1356488 h 1805510"/>
              <a:gd name="connsiteX5383" fmla="*/ 830741 w 2076801"/>
              <a:gd name="connsiteY5383" fmla="*/ 1343399 h 1805510"/>
              <a:gd name="connsiteX5384" fmla="*/ 821825 w 2076801"/>
              <a:gd name="connsiteY5384" fmla="*/ 1324556 h 1805510"/>
              <a:gd name="connsiteX5385" fmla="*/ 816325 w 2076801"/>
              <a:gd name="connsiteY5385" fmla="*/ 1343059 h 1805510"/>
              <a:gd name="connsiteX5386" fmla="*/ 806575 w 2076801"/>
              <a:gd name="connsiteY5386" fmla="*/ 1370366 h 1805510"/>
              <a:gd name="connsiteX5387" fmla="*/ 797743 w 2076801"/>
              <a:gd name="connsiteY5387" fmla="*/ 1393048 h 1805510"/>
              <a:gd name="connsiteX5388" fmla="*/ 790326 w 2076801"/>
              <a:gd name="connsiteY5388" fmla="*/ 1410085 h 1805510"/>
              <a:gd name="connsiteX5389" fmla="*/ 783827 w 2076801"/>
              <a:gd name="connsiteY5389" fmla="*/ 1424866 h 1805510"/>
              <a:gd name="connsiteX5390" fmla="*/ 789910 w 2076801"/>
              <a:gd name="connsiteY5390" fmla="*/ 1409746 h 1805510"/>
              <a:gd name="connsiteX5391" fmla="*/ 796826 w 2076801"/>
              <a:gd name="connsiteY5391" fmla="*/ 1392371 h 1805510"/>
              <a:gd name="connsiteX5392" fmla="*/ 804992 w 2076801"/>
              <a:gd name="connsiteY5392" fmla="*/ 1369351 h 1805510"/>
              <a:gd name="connsiteX5393" fmla="*/ 813992 w 2076801"/>
              <a:gd name="connsiteY5393" fmla="*/ 1341705 h 1805510"/>
              <a:gd name="connsiteX5394" fmla="*/ 819908 w 2076801"/>
              <a:gd name="connsiteY5394" fmla="*/ 1319478 h 1805510"/>
              <a:gd name="connsiteX5395" fmla="*/ 817325 w 2076801"/>
              <a:gd name="connsiteY5395" fmla="*/ 1312707 h 1805510"/>
              <a:gd name="connsiteX5396" fmla="*/ 813575 w 2076801"/>
              <a:gd name="connsiteY5396" fmla="*/ 1301085 h 1805510"/>
              <a:gd name="connsiteX5397" fmla="*/ 808242 w 2076801"/>
              <a:gd name="connsiteY5397" fmla="*/ 1276148 h 1805510"/>
              <a:gd name="connsiteX5398" fmla="*/ 806575 w 2076801"/>
              <a:gd name="connsiteY5398" fmla="*/ 1250195 h 1805510"/>
              <a:gd name="connsiteX5399" fmla="*/ 808742 w 2076801"/>
              <a:gd name="connsiteY5399" fmla="*/ 1225033 h 1805510"/>
              <a:gd name="connsiteX5400" fmla="*/ 813992 w 2076801"/>
              <a:gd name="connsiteY5400" fmla="*/ 1202466 h 1805510"/>
              <a:gd name="connsiteX5401" fmla="*/ 821075 w 2076801"/>
              <a:gd name="connsiteY5401" fmla="*/ 1183509 h 1805510"/>
              <a:gd name="connsiteX5402" fmla="*/ 835074 w 2076801"/>
              <a:gd name="connsiteY5402" fmla="*/ 1158009 h 1805510"/>
              <a:gd name="connsiteX5403" fmla="*/ 839157 w 2076801"/>
              <a:gd name="connsiteY5403" fmla="*/ 1152254 h 1805510"/>
              <a:gd name="connsiteX5404" fmla="*/ 839157 w 2076801"/>
              <a:gd name="connsiteY5404" fmla="*/ 1149658 h 1805510"/>
              <a:gd name="connsiteX5405" fmla="*/ 838241 w 2076801"/>
              <a:gd name="connsiteY5405" fmla="*/ 1133410 h 1805510"/>
              <a:gd name="connsiteX5406" fmla="*/ 836907 w 2076801"/>
              <a:gd name="connsiteY5406" fmla="*/ 1118064 h 1805510"/>
              <a:gd name="connsiteX5407" fmla="*/ 835324 w 2076801"/>
              <a:gd name="connsiteY5407" fmla="*/ 1103847 h 1805510"/>
              <a:gd name="connsiteX5408" fmla="*/ 831408 w 2076801"/>
              <a:gd name="connsiteY5408" fmla="*/ 1079361 h 1805510"/>
              <a:gd name="connsiteX5409" fmla="*/ 827908 w 2076801"/>
              <a:gd name="connsiteY5409" fmla="*/ 1063000 h 1805510"/>
              <a:gd name="connsiteX5410" fmla="*/ 814908 w 2076801"/>
              <a:gd name="connsiteY5410" fmla="*/ 1106554 h 1805510"/>
              <a:gd name="connsiteX5411" fmla="*/ 795159 w 2076801"/>
              <a:gd name="connsiteY5411" fmla="*/ 1152817 h 1805510"/>
              <a:gd name="connsiteX5412" fmla="*/ 784910 w 2076801"/>
              <a:gd name="connsiteY5412" fmla="*/ 1172000 h 1805510"/>
              <a:gd name="connsiteX5413" fmla="*/ 774994 w 2076801"/>
              <a:gd name="connsiteY5413" fmla="*/ 1188475 h 1805510"/>
              <a:gd name="connsiteX5414" fmla="*/ 765661 w 2076801"/>
              <a:gd name="connsiteY5414" fmla="*/ 1202353 h 1805510"/>
              <a:gd name="connsiteX5415" fmla="*/ 757328 w 2076801"/>
              <a:gd name="connsiteY5415" fmla="*/ 1213523 h 1805510"/>
              <a:gd name="connsiteX5416" fmla="*/ 745078 w 2076801"/>
              <a:gd name="connsiteY5416" fmla="*/ 1228192 h 1805510"/>
              <a:gd name="connsiteX5417" fmla="*/ 740495 w 2076801"/>
              <a:gd name="connsiteY5417" fmla="*/ 1233044 h 1805510"/>
              <a:gd name="connsiteX5418" fmla="*/ 744912 w 2076801"/>
              <a:gd name="connsiteY5418" fmla="*/ 1227967 h 1805510"/>
              <a:gd name="connsiteX5419" fmla="*/ 756578 w 2076801"/>
              <a:gd name="connsiteY5419" fmla="*/ 1212395 h 1805510"/>
              <a:gd name="connsiteX5420" fmla="*/ 764328 w 2076801"/>
              <a:gd name="connsiteY5420" fmla="*/ 1200661 h 1805510"/>
              <a:gd name="connsiteX5421" fmla="*/ 772994 w 2076801"/>
              <a:gd name="connsiteY5421" fmla="*/ 1186218 h 1805510"/>
              <a:gd name="connsiteX5422" fmla="*/ 782160 w 2076801"/>
              <a:gd name="connsiteY5422" fmla="*/ 1169179 h 1805510"/>
              <a:gd name="connsiteX5423" fmla="*/ 791493 w 2076801"/>
              <a:gd name="connsiteY5423" fmla="*/ 1149546 h 1805510"/>
              <a:gd name="connsiteX5424" fmla="*/ 808992 w 2076801"/>
              <a:gd name="connsiteY5424" fmla="*/ 1102831 h 1805510"/>
              <a:gd name="connsiteX5425" fmla="*/ 822491 w 2076801"/>
              <a:gd name="connsiteY5425" fmla="*/ 1047653 h 1805510"/>
              <a:gd name="connsiteX5426" fmla="*/ 829574 w 2076801"/>
              <a:gd name="connsiteY5426" fmla="*/ 986609 h 1805510"/>
              <a:gd name="connsiteX5427" fmla="*/ 830074 w 2076801"/>
              <a:gd name="connsiteY5427" fmla="*/ 970925 h 1805510"/>
              <a:gd name="connsiteX5428" fmla="*/ 830241 w 2076801"/>
              <a:gd name="connsiteY5428" fmla="*/ 955015 h 1805510"/>
              <a:gd name="connsiteX5429" fmla="*/ 829158 w 2076801"/>
              <a:gd name="connsiteY5429" fmla="*/ 922744 h 1805510"/>
              <a:gd name="connsiteX5430" fmla="*/ 831741 w 2076801"/>
              <a:gd name="connsiteY5430" fmla="*/ 854929 h 1805510"/>
              <a:gd name="connsiteX5431" fmla="*/ 843067 w 2076801"/>
              <a:gd name="connsiteY5431" fmla="*/ 814850 h 1805510"/>
              <a:gd name="connsiteX5432" fmla="*/ 841714 w 2076801"/>
              <a:gd name="connsiteY5432" fmla="*/ 817212 h 1805510"/>
              <a:gd name="connsiteX5433" fmla="*/ 822132 w 2076801"/>
              <a:gd name="connsiteY5433" fmla="*/ 844519 h 1805510"/>
              <a:gd name="connsiteX5434" fmla="*/ 808216 w 2076801"/>
              <a:gd name="connsiteY5434" fmla="*/ 859865 h 1805510"/>
              <a:gd name="connsiteX5435" fmla="*/ 804966 w 2076801"/>
              <a:gd name="connsiteY5435" fmla="*/ 882545 h 1805510"/>
              <a:gd name="connsiteX5436" fmla="*/ 795633 w 2076801"/>
              <a:gd name="connsiteY5436" fmla="*/ 902968 h 1805510"/>
              <a:gd name="connsiteX5437" fmla="*/ 787467 w 2076801"/>
              <a:gd name="connsiteY5437" fmla="*/ 913688 h 1805510"/>
              <a:gd name="connsiteX5438" fmla="*/ 784300 w 2076801"/>
              <a:gd name="connsiteY5438" fmla="*/ 916960 h 1805510"/>
              <a:gd name="connsiteX5439" fmla="*/ 787383 w 2076801"/>
              <a:gd name="connsiteY5439" fmla="*/ 913462 h 1805510"/>
              <a:gd name="connsiteX5440" fmla="*/ 795050 w 2076801"/>
              <a:gd name="connsiteY5440" fmla="*/ 902291 h 1805510"/>
              <a:gd name="connsiteX5441" fmla="*/ 803549 w 2076801"/>
              <a:gd name="connsiteY5441" fmla="*/ 881756 h 1805510"/>
              <a:gd name="connsiteX5442" fmla="*/ 805883 w 2076801"/>
              <a:gd name="connsiteY5442" fmla="*/ 862121 h 1805510"/>
              <a:gd name="connsiteX5443" fmla="*/ 800799 w 2076801"/>
              <a:gd name="connsiteY5443" fmla="*/ 867087 h 1805510"/>
              <a:gd name="connsiteX5444" fmla="*/ 789800 w 2076801"/>
              <a:gd name="connsiteY5444" fmla="*/ 876339 h 1805510"/>
              <a:gd name="connsiteX5445" fmla="*/ 778801 w 2076801"/>
              <a:gd name="connsiteY5445" fmla="*/ 884125 h 1805510"/>
              <a:gd name="connsiteX5446" fmla="*/ 757718 w 2076801"/>
              <a:gd name="connsiteY5446" fmla="*/ 895522 h 1805510"/>
              <a:gd name="connsiteX5447" fmla="*/ 754127 w 2076801"/>
              <a:gd name="connsiteY5447" fmla="*/ 896947 h 1805510"/>
              <a:gd name="connsiteX5448" fmla="*/ 753411 w 2076801"/>
              <a:gd name="connsiteY5448" fmla="*/ 899838 h 1805510"/>
              <a:gd name="connsiteX5449" fmla="*/ 753245 w 2076801"/>
              <a:gd name="connsiteY5449" fmla="*/ 910106 h 1805510"/>
              <a:gd name="connsiteX5450" fmla="*/ 753911 w 2076801"/>
              <a:gd name="connsiteY5450" fmla="*/ 920488 h 1805510"/>
              <a:gd name="connsiteX5451" fmla="*/ 755328 w 2076801"/>
              <a:gd name="connsiteY5451" fmla="*/ 930755 h 1805510"/>
              <a:gd name="connsiteX5452" fmla="*/ 757161 w 2076801"/>
              <a:gd name="connsiteY5452" fmla="*/ 941475 h 1805510"/>
              <a:gd name="connsiteX5453" fmla="*/ 758078 w 2076801"/>
              <a:gd name="connsiteY5453" fmla="*/ 946891 h 1805510"/>
              <a:gd name="connsiteX5454" fmla="*/ 765577 w 2076801"/>
              <a:gd name="connsiteY5454" fmla="*/ 960205 h 1805510"/>
              <a:gd name="connsiteX5455" fmla="*/ 774494 w 2076801"/>
              <a:gd name="connsiteY5455" fmla="*/ 979388 h 1805510"/>
              <a:gd name="connsiteX5456" fmla="*/ 778910 w 2076801"/>
              <a:gd name="connsiteY5456" fmla="*/ 990671 h 1805510"/>
              <a:gd name="connsiteX5457" fmla="*/ 782910 w 2076801"/>
              <a:gd name="connsiteY5457" fmla="*/ 1002745 h 1805510"/>
              <a:gd name="connsiteX5458" fmla="*/ 786243 w 2076801"/>
              <a:gd name="connsiteY5458" fmla="*/ 1015045 h 1805510"/>
              <a:gd name="connsiteX5459" fmla="*/ 788910 w 2076801"/>
              <a:gd name="connsiteY5459" fmla="*/ 1027231 h 1805510"/>
              <a:gd name="connsiteX5460" fmla="*/ 790743 w 2076801"/>
              <a:gd name="connsiteY5460" fmla="*/ 1038853 h 1805510"/>
              <a:gd name="connsiteX5461" fmla="*/ 791826 w 2076801"/>
              <a:gd name="connsiteY5461" fmla="*/ 1049346 h 1805510"/>
              <a:gd name="connsiteX5462" fmla="*/ 792410 w 2076801"/>
              <a:gd name="connsiteY5462" fmla="*/ 1058260 h 1805510"/>
              <a:gd name="connsiteX5463" fmla="*/ 792410 w 2076801"/>
              <a:gd name="connsiteY5463" fmla="*/ 1065144 h 1805510"/>
              <a:gd name="connsiteX5464" fmla="*/ 792410 w 2076801"/>
              <a:gd name="connsiteY5464" fmla="*/ 1071124 h 1805510"/>
              <a:gd name="connsiteX5465" fmla="*/ 792159 w 2076801"/>
              <a:gd name="connsiteY5465" fmla="*/ 1065144 h 1805510"/>
              <a:gd name="connsiteX5466" fmla="*/ 791909 w 2076801"/>
              <a:gd name="connsiteY5466" fmla="*/ 1058260 h 1805510"/>
              <a:gd name="connsiteX5467" fmla="*/ 790993 w 2076801"/>
              <a:gd name="connsiteY5467" fmla="*/ 1049460 h 1805510"/>
              <a:gd name="connsiteX5468" fmla="*/ 789493 w 2076801"/>
              <a:gd name="connsiteY5468" fmla="*/ 1039192 h 1805510"/>
              <a:gd name="connsiteX5469" fmla="*/ 787243 w 2076801"/>
              <a:gd name="connsiteY5469" fmla="*/ 1027908 h 1805510"/>
              <a:gd name="connsiteX5470" fmla="*/ 784160 w 2076801"/>
              <a:gd name="connsiteY5470" fmla="*/ 1016060 h 1805510"/>
              <a:gd name="connsiteX5471" fmla="*/ 780410 w 2076801"/>
              <a:gd name="connsiteY5471" fmla="*/ 1004212 h 1805510"/>
              <a:gd name="connsiteX5472" fmla="*/ 776077 w 2076801"/>
              <a:gd name="connsiteY5472" fmla="*/ 992703 h 1805510"/>
              <a:gd name="connsiteX5473" fmla="*/ 771327 w 2076801"/>
              <a:gd name="connsiteY5473" fmla="*/ 981983 h 1805510"/>
              <a:gd name="connsiteX5474" fmla="*/ 761911 w 2076801"/>
              <a:gd name="connsiteY5474" fmla="*/ 963929 h 1805510"/>
              <a:gd name="connsiteX5475" fmla="*/ 760911 w 2076801"/>
              <a:gd name="connsiteY5475" fmla="*/ 962237 h 1805510"/>
              <a:gd name="connsiteX5476" fmla="*/ 760994 w 2076801"/>
              <a:gd name="connsiteY5476" fmla="*/ 962575 h 1805510"/>
              <a:gd name="connsiteX5477" fmla="*/ 763078 w 2076801"/>
              <a:gd name="connsiteY5477" fmla="*/ 984466 h 1805510"/>
              <a:gd name="connsiteX5478" fmla="*/ 763328 w 2076801"/>
              <a:gd name="connsiteY5478" fmla="*/ 1005567 h 1805510"/>
              <a:gd name="connsiteX5479" fmla="*/ 761578 w 2076801"/>
              <a:gd name="connsiteY5479" fmla="*/ 1025651 h 1805510"/>
              <a:gd name="connsiteX5480" fmla="*/ 757911 w 2076801"/>
              <a:gd name="connsiteY5480" fmla="*/ 1044156 h 1805510"/>
              <a:gd name="connsiteX5481" fmla="*/ 755578 w 2076801"/>
              <a:gd name="connsiteY5481" fmla="*/ 1052731 h 1805510"/>
              <a:gd name="connsiteX5482" fmla="*/ 752661 w 2076801"/>
              <a:gd name="connsiteY5482" fmla="*/ 1060517 h 1805510"/>
              <a:gd name="connsiteX5483" fmla="*/ 739245 w 2076801"/>
              <a:gd name="connsiteY5483" fmla="*/ 1085567 h 1805510"/>
              <a:gd name="connsiteX5484" fmla="*/ 725746 w 2076801"/>
              <a:gd name="connsiteY5484" fmla="*/ 1100687 h 1805510"/>
              <a:gd name="connsiteX5485" fmla="*/ 715997 w 2076801"/>
              <a:gd name="connsiteY5485" fmla="*/ 1108135 h 1805510"/>
              <a:gd name="connsiteX5486" fmla="*/ 712330 w 2076801"/>
              <a:gd name="connsiteY5486" fmla="*/ 1110166 h 1805510"/>
              <a:gd name="connsiteX5487" fmla="*/ 715830 w 2076801"/>
              <a:gd name="connsiteY5487" fmla="*/ 1107796 h 1805510"/>
              <a:gd name="connsiteX5488" fmla="*/ 725163 w 2076801"/>
              <a:gd name="connsiteY5488" fmla="*/ 1099559 h 1805510"/>
              <a:gd name="connsiteX5489" fmla="*/ 737745 w 2076801"/>
              <a:gd name="connsiteY5489" fmla="*/ 1083648 h 1805510"/>
              <a:gd name="connsiteX5490" fmla="*/ 749495 w 2076801"/>
              <a:gd name="connsiteY5490" fmla="*/ 1058374 h 1805510"/>
              <a:gd name="connsiteX5491" fmla="*/ 751911 w 2076801"/>
              <a:gd name="connsiteY5491" fmla="*/ 1050700 h 1805510"/>
              <a:gd name="connsiteX5492" fmla="*/ 753745 w 2076801"/>
              <a:gd name="connsiteY5492" fmla="*/ 1042351 h 1805510"/>
              <a:gd name="connsiteX5493" fmla="*/ 756411 w 2076801"/>
              <a:gd name="connsiteY5493" fmla="*/ 1024523 h 1805510"/>
              <a:gd name="connsiteX5494" fmla="*/ 757161 w 2076801"/>
              <a:gd name="connsiteY5494" fmla="*/ 1005340 h 1805510"/>
              <a:gd name="connsiteX5495" fmla="*/ 755995 w 2076801"/>
              <a:gd name="connsiteY5495" fmla="*/ 985369 h 1805510"/>
              <a:gd name="connsiteX5496" fmla="*/ 753078 w 2076801"/>
              <a:gd name="connsiteY5496" fmla="*/ 965283 h 1805510"/>
              <a:gd name="connsiteX5497" fmla="*/ 748495 w 2076801"/>
              <a:gd name="connsiteY5497" fmla="*/ 944408 h 1805510"/>
              <a:gd name="connsiteX5498" fmla="*/ 746162 w 2076801"/>
              <a:gd name="connsiteY5498" fmla="*/ 933802 h 1805510"/>
              <a:gd name="connsiteX5499" fmla="*/ 744078 w 2076801"/>
              <a:gd name="connsiteY5499" fmla="*/ 922406 h 1805510"/>
              <a:gd name="connsiteX5500" fmla="*/ 742829 w 2076801"/>
              <a:gd name="connsiteY5500" fmla="*/ 910671 h 1805510"/>
              <a:gd name="connsiteX5501" fmla="*/ 742564 w 2076801"/>
              <a:gd name="connsiteY5501" fmla="*/ 901180 h 1805510"/>
              <a:gd name="connsiteX5502" fmla="*/ 739219 w 2076801"/>
              <a:gd name="connsiteY5502" fmla="*/ 902291 h 1805510"/>
              <a:gd name="connsiteX5503" fmla="*/ 724720 w 2076801"/>
              <a:gd name="connsiteY5503" fmla="*/ 905564 h 1805510"/>
              <a:gd name="connsiteX5504" fmla="*/ 711970 w 2076801"/>
              <a:gd name="connsiteY5504" fmla="*/ 907256 h 1805510"/>
              <a:gd name="connsiteX5505" fmla="*/ 724636 w 2076801"/>
              <a:gd name="connsiteY5505" fmla="*/ 904887 h 1805510"/>
              <a:gd name="connsiteX5506" fmla="*/ 738969 w 2076801"/>
              <a:gd name="connsiteY5506" fmla="*/ 900824 h 1805510"/>
              <a:gd name="connsiteX5507" fmla="*/ 742515 w 2076801"/>
              <a:gd name="connsiteY5507" fmla="*/ 899439 h 1805510"/>
              <a:gd name="connsiteX5508" fmla="*/ 742495 w 2076801"/>
              <a:gd name="connsiteY5508" fmla="*/ 898710 h 1805510"/>
              <a:gd name="connsiteX5509" fmla="*/ 750460 w 2076801"/>
              <a:gd name="connsiteY5509" fmla="*/ 858040 h 1805510"/>
              <a:gd name="connsiteX5510" fmla="*/ 749135 w 2076801"/>
              <a:gd name="connsiteY5510" fmla="*/ 859639 h 1805510"/>
              <a:gd name="connsiteX5511" fmla="*/ 745802 w 2076801"/>
              <a:gd name="connsiteY5511" fmla="*/ 862347 h 1805510"/>
              <a:gd name="connsiteX5512" fmla="*/ 742886 w 2076801"/>
              <a:gd name="connsiteY5512" fmla="*/ 864717 h 1805510"/>
              <a:gd name="connsiteX5513" fmla="*/ 745635 w 2076801"/>
              <a:gd name="connsiteY5513" fmla="*/ 862009 h 1805510"/>
              <a:gd name="connsiteX5514" fmla="*/ 748802 w 2076801"/>
              <a:gd name="connsiteY5514" fmla="*/ 858962 h 1805510"/>
              <a:gd name="connsiteX5515" fmla="*/ 750830 w 2076801"/>
              <a:gd name="connsiteY5515" fmla="*/ 856150 h 1805510"/>
              <a:gd name="connsiteX5516" fmla="*/ 751578 w 2076801"/>
              <a:gd name="connsiteY5516" fmla="*/ 852333 h 1805510"/>
              <a:gd name="connsiteX5517" fmla="*/ 758119 w 2076801"/>
              <a:gd name="connsiteY5517" fmla="*/ 841219 h 1805510"/>
              <a:gd name="connsiteX5518" fmla="*/ 758635 w 2076801"/>
              <a:gd name="connsiteY5518" fmla="*/ 839780 h 1805510"/>
              <a:gd name="connsiteX5519" fmla="*/ 760468 w 2076801"/>
              <a:gd name="connsiteY5519" fmla="*/ 830753 h 1805510"/>
              <a:gd name="connsiteX5520" fmla="*/ 761051 w 2076801"/>
              <a:gd name="connsiteY5520" fmla="*/ 821162 h 1805510"/>
              <a:gd name="connsiteX5521" fmla="*/ 759551 w 2076801"/>
              <a:gd name="connsiteY5521" fmla="*/ 802205 h 1805510"/>
              <a:gd name="connsiteX5522" fmla="*/ 756135 w 2076801"/>
              <a:gd name="connsiteY5522" fmla="*/ 786183 h 1805510"/>
              <a:gd name="connsiteX5523" fmla="*/ 752218 w 2076801"/>
              <a:gd name="connsiteY5523" fmla="*/ 773770 h 1805510"/>
              <a:gd name="connsiteX5524" fmla="*/ 745885 w 2076801"/>
              <a:gd name="connsiteY5524" fmla="*/ 768580 h 1805510"/>
              <a:gd name="connsiteX5525" fmla="*/ 731553 w 2076801"/>
              <a:gd name="connsiteY5525" fmla="*/ 756845 h 1805510"/>
              <a:gd name="connsiteX5526" fmla="*/ 727558 w 2076801"/>
              <a:gd name="connsiteY5526" fmla="*/ 753164 h 1805510"/>
              <a:gd name="connsiteX5527" fmla="*/ 723663 w 2076801"/>
              <a:gd name="connsiteY5527" fmla="*/ 773349 h 1805510"/>
              <a:gd name="connsiteX5528" fmla="*/ 720663 w 2076801"/>
              <a:gd name="connsiteY5528" fmla="*/ 795465 h 1805510"/>
              <a:gd name="connsiteX5529" fmla="*/ 718996 w 2076801"/>
              <a:gd name="connsiteY5529" fmla="*/ 816452 h 1805510"/>
              <a:gd name="connsiteX5530" fmla="*/ 718931 w 2076801"/>
              <a:gd name="connsiteY5530" fmla="*/ 818576 h 1805510"/>
              <a:gd name="connsiteX5531" fmla="*/ 722053 w 2076801"/>
              <a:gd name="connsiteY5531" fmla="*/ 819921 h 1805510"/>
              <a:gd name="connsiteX5532" fmla="*/ 729303 w 2076801"/>
              <a:gd name="connsiteY5532" fmla="*/ 822290 h 1805510"/>
              <a:gd name="connsiteX5533" fmla="*/ 735636 w 2076801"/>
              <a:gd name="connsiteY5533" fmla="*/ 824321 h 1805510"/>
              <a:gd name="connsiteX5534" fmla="*/ 729219 w 2076801"/>
              <a:gd name="connsiteY5534" fmla="*/ 822855 h 1805510"/>
              <a:gd name="connsiteX5535" fmla="*/ 721887 w 2076801"/>
              <a:gd name="connsiteY5535" fmla="*/ 821162 h 1805510"/>
              <a:gd name="connsiteX5536" fmla="*/ 718880 w 2076801"/>
              <a:gd name="connsiteY5536" fmla="*/ 820225 h 1805510"/>
              <a:gd name="connsiteX5537" fmla="*/ 718413 w 2076801"/>
              <a:gd name="connsiteY5537" fmla="*/ 835408 h 1805510"/>
              <a:gd name="connsiteX5538" fmla="*/ 718496 w 2076801"/>
              <a:gd name="connsiteY5538" fmla="*/ 851544 h 1805510"/>
              <a:gd name="connsiteX5539" fmla="*/ 719163 w 2076801"/>
              <a:gd name="connsiteY5539" fmla="*/ 863956 h 1805510"/>
              <a:gd name="connsiteX5540" fmla="*/ 719746 w 2076801"/>
              <a:gd name="connsiteY5540" fmla="*/ 874789 h 1805510"/>
              <a:gd name="connsiteX5541" fmla="*/ 718413 w 2076801"/>
              <a:gd name="connsiteY5541" fmla="*/ 864069 h 1805510"/>
              <a:gd name="connsiteX5542" fmla="*/ 716913 w 2076801"/>
              <a:gd name="connsiteY5542" fmla="*/ 851770 h 1805510"/>
              <a:gd name="connsiteX5543" fmla="*/ 715747 w 2076801"/>
              <a:gd name="connsiteY5543" fmla="*/ 835635 h 1805510"/>
              <a:gd name="connsiteX5544" fmla="*/ 715171 w 2076801"/>
              <a:gd name="connsiteY5544" fmla="*/ 819069 h 1805510"/>
              <a:gd name="connsiteX5545" fmla="*/ 712470 w 2076801"/>
              <a:gd name="connsiteY5545" fmla="*/ 818228 h 1805510"/>
              <a:gd name="connsiteX5546" fmla="*/ 701388 w 2076801"/>
              <a:gd name="connsiteY5546" fmla="*/ 814053 h 1805510"/>
              <a:gd name="connsiteX5547" fmla="*/ 691420 w 2076801"/>
              <a:gd name="connsiteY5547" fmla="*/ 809338 h 1805510"/>
              <a:gd name="connsiteX5548" fmla="*/ 694695 w 2076801"/>
              <a:gd name="connsiteY5548" fmla="*/ 825916 h 1805510"/>
              <a:gd name="connsiteX5549" fmla="*/ 702247 w 2076801"/>
              <a:gd name="connsiteY5549" fmla="*/ 883927 h 1805510"/>
              <a:gd name="connsiteX5550" fmla="*/ 703080 w 2076801"/>
              <a:gd name="connsiteY5550" fmla="*/ 900177 h 1805510"/>
              <a:gd name="connsiteX5551" fmla="*/ 703247 w 2076801"/>
              <a:gd name="connsiteY5551" fmla="*/ 915974 h 1805510"/>
              <a:gd name="connsiteX5552" fmla="*/ 702581 w 2076801"/>
              <a:gd name="connsiteY5552" fmla="*/ 930643 h 1805510"/>
              <a:gd name="connsiteX5553" fmla="*/ 701081 w 2076801"/>
              <a:gd name="connsiteY5553" fmla="*/ 943731 h 1805510"/>
              <a:gd name="connsiteX5554" fmla="*/ 698997 w 2076801"/>
              <a:gd name="connsiteY5554" fmla="*/ 954450 h 1805510"/>
              <a:gd name="connsiteX5555" fmla="*/ 696747 w 2076801"/>
              <a:gd name="connsiteY5555" fmla="*/ 962463 h 1805510"/>
              <a:gd name="connsiteX5556" fmla="*/ 694498 w 2076801"/>
              <a:gd name="connsiteY5556" fmla="*/ 969233 h 1805510"/>
              <a:gd name="connsiteX5557" fmla="*/ 696581 w 2076801"/>
              <a:gd name="connsiteY5557" fmla="*/ 962349 h 1805510"/>
              <a:gd name="connsiteX5558" fmla="*/ 698581 w 2076801"/>
              <a:gd name="connsiteY5558" fmla="*/ 954226 h 1805510"/>
              <a:gd name="connsiteX5559" fmla="*/ 700331 w 2076801"/>
              <a:gd name="connsiteY5559" fmla="*/ 943393 h 1805510"/>
              <a:gd name="connsiteX5560" fmla="*/ 701414 w 2076801"/>
              <a:gd name="connsiteY5560" fmla="*/ 930418 h 1805510"/>
              <a:gd name="connsiteX5561" fmla="*/ 701581 w 2076801"/>
              <a:gd name="connsiteY5561" fmla="*/ 915861 h 1805510"/>
              <a:gd name="connsiteX5562" fmla="*/ 700914 w 2076801"/>
              <a:gd name="connsiteY5562" fmla="*/ 900289 h 1805510"/>
              <a:gd name="connsiteX5563" fmla="*/ 699588 w 2076801"/>
              <a:gd name="connsiteY5563" fmla="*/ 885297 h 1805510"/>
              <a:gd name="connsiteX5564" fmla="*/ 697221 w 2076801"/>
              <a:gd name="connsiteY5564" fmla="*/ 883899 h 1805510"/>
              <a:gd name="connsiteX5565" fmla="*/ 688805 w 2076801"/>
              <a:gd name="connsiteY5565" fmla="*/ 878370 h 1805510"/>
              <a:gd name="connsiteX5566" fmla="*/ 675940 w 2076801"/>
              <a:gd name="connsiteY5566" fmla="*/ 867654 h 1805510"/>
              <a:gd name="connsiteX5567" fmla="*/ 675082 w 2076801"/>
              <a:gd name="connsiteY5567" fmla="*/ 875578 h 1805510"/>
              <a:gd name="connsiteX5568" fmla="*/ 675485 w 2076801"/>
              <a:gd name="connsiteY5568" fmla="*/ 867276 h 1805510"/>
              <a:gd name="connsiteX5569" fmla="*/ 664556 w 2076801"/>
              <a:gd name="connsiteY5569" fmla="*/ 858173 h 1805510"/>
              <a:gd name="connsiteX5570" fmla="*/ 641724 w 2076801"/>
              <a:gd name="connsiteY5570" fmla="*/ 835042 h 1805510"/>
              <a:gd name="connsiteX5571" fmla="*/ 639694 w 2076801"/>
              <a:gd name="connsiteY5571" fmla="*/ 832782 h 1805510"/>
              <a:gd name="connsiteX5572" fmla="*/ 639750 w 2076801"/>
              <a:gd name="connsiteY5572" fmla="*/ 837891 h 1805510"/>
              <a:gd name="connsiteX5573" fmla="*/ 641083 w 2076801"/>
              <a:gd name="connsiteY5573" fmla="*/ 863392 h 1805510"/>
              <a:gd name="connsiteX5574" fmla="*/ 643333 w 2076801"/>
              <a:gd name="connsiteY5574" fmla="*/ 889682 h 1805510"/>
              <a:gd name="connsiteX5575" fmla="*/ 646013 w 2076801"/>
              <a:gd name="connsiteY5575" fmla="*/ 911177 h 1805510"/>
              <a:gd name="connsiteX5576" fmla="*/ 659223 w 2076801"/>
              <a:gd name="connsiteY5576" fmla="*/ 923730 h 1805510"/>
              <a:gd name="connsiteX5577" fmla="*/ 691721 w 2076801"/>
              <a:gd name="connsiteY5577" fmla="*/ 967173 h 1805510"/>
              <a:gd name="connsiteX5578" fmla="*/ 707887 w 2076801"/>
              <a:gd name="connsiteY5578" fmla="*/ 1020657 h 1805510"/>
              <a:gd name="connsiteX5579" fmla="*/ 701554 w 2076801"/>
              <a:gd name="connsiteY5579" fmla="*/ 1071433 h 1805510"/>
              <a:gd name="connsiteX5580" fmla="*/ 684472 w 2076801"/>
              <a:gd name="connsiteY5580" fmla="*/ 1108105 h 1805510"/>
              <a:gd name="connsiteX5581" fmla="*/ 667306 w 2076801"/>
              <a:gd name="connsiteY5581" fmla="*/ 1131914 h 1805510"/>
              <a:gd name="connsiteX5582" fmla="*/ 650390 w 2076801"/>
              <a:gd name="connsiteY5582" fmla="*/ 1149629 h 1805510"/>
              <a:gd name="connsiteX5583" fmla="*/ 666806 w 2076801"/>
              <a:gd name="connsiteY5583" fmla="*/ 1131237 h 1805510"/>
              <a:gd name="connsiteX5584" fmla="*/ 683222 w 2076801"/>
              <a:gd name="connsiteY5584" fmla="*/ 1106865 h 1805510"/>
              <a:gd name="connsiteX5585" fmla="*/ 699054 w 2076801"/>
              <a:gd name="connsiteY5585" fmla="*/ 1070193 h 1805510"/>
              <a:gd name="connsiteX5586" fmla="*/ 703887 w 2076801"/>
              <a:gd name="connsiteY5586" fmla="*/ 1021447 h 1805510"/>
              <a:gd name="connsiteX5587" fmla="*/ 687388 w 2076801"/>
              <a:gd name="connsiteY5587" fmla="*/ 971686 h 1805510"/>
              <a:gd name="connsiteX5588" fmla="*/ 663056 w 2076801"/>
              <a:gd name="connsiteY5588" fmla="*/ 939527 h 1805510"/>
              <a:gd name="connsiteX5589" fmla="*/ 662389 w 2076801"/>
              <a:gd name="connsiteY5589" fmla="*/ 960176 h 1805510"/>
              <a:gd name="connsiteX5590" fmla="*/ 660581 w 2076801"/>
              <a:gd name="connsiteY5590" fmla="*/ 978212 h 1805510"/>
              <a:gd name="connsiteX5591" fmla="*/ 662166 w 2076801"/>
              <a:gd name="connsiteY5591" fmla="*/ 983562 h 1805510"/>
              <a:gd name="connsiteX5592" fmla="*/ 668415 w 2076801"/>
              <a:gd name="connsiteY5592" fmla="*/ 999698 h 1805510"/>
              <a:gd name="connsiteX5593" fmla="*/ 673915 w 2076801"/>
              <a:gd name="connsiteY5593" fmla="*/ 1011546 h 1805510"/>
              <a:gd name="connsiteX5594" fmla="*/ 678998 w 2076801"/>
              <a:gd name="connsiteY5594" fmla="*/ 1021702 h 1805510"/>
              <a:gd name="connsiteX5595" fmla="*/ 673499 w 2076801"/>
              <a:gd name="connsiteY5595" fmla="*/ 1011997 h 1805510"/>
              <a:gd name="connsiteX5596" fmla="*/ 667499 w 2076801"/>
              <a:gd name="connsiteY5596" fmla="*/ 1000489 h 1805510"/>
              <a:gd name="connsiteX5597" fmla="*/ 660583 w 2076801"/>
              <a:gd name="connsiteY5597" fmla="*/ 984692 h 1805510"/>
              <a:gd name="connsiteX5598" fmla="*/ 660078 w 2076801"/>
              <a:gd name="connsiteY5598" fmla="*/ 983231 h 1805510"/>
              <a:gd name="connsiteX5599" fmla="*/ 659369 w 2076801"/>
              <a:gd name="connsiteY5599" fmla="*/ 990304 h 1805510"/>
              <a:gd name="connsiteX5600" fmla="*/ 652473 w 2076801"/>
              <a:gd name="connsiteY5600" fmla="*/ 1023816 h 1805510"/>
              <a:gd name="connsiteX5601" fmla="*/ 640807 w 2076801"/>
              <a:gd name="connsiteY5601" fmla="*/ 1054733 h 1805510"/>
              <a:gd name="connsiteX5602" fmla="*/ 625725 w 2076801"/>
              <a:gd name="connsiteY5602" fmla="*/ 1076963 h 1805510"/>
              <a:gd name="connsiteX5603" fmla="*/ 618392 w 2076801"/>
              <a:gd name="connsiteY5603" fmla="*/ 1083846 h 1805510"/>
              <a:gd name="connsiteX5604" fmla="*/ 612392 w 2076801"/>
              <a:gd name="connsiteY5604" fmla="*/ 1088246 h 1805510"/>
              <a:gd name="connsiteX5605" fmla="*/ 606892 w 2076801"/>
              <a:gd name="connsiteY5605" fmla="*/ 1091293 h 1805510"/>
              <a:gd name="connsiteX5606" fmla="*/ 612308 w 2076801"/>
              <a:gd name="connsiteY5606" fmla="*/ 1087907 h 1805510"/>
              <a:gd name="connsiteX5607" fmla="*/ 618142 w 2076801"/>
              <a:gd name="connsiteY5607" fmla="*/ 1083169 h 1805510"/>
              <a:gd name="connsiteX5608" fmla="*/ 625141 w 2076801"/>
              <a:gd name="connsiteY5608" fmla="*/ 1075947 h 1805510"/>
              <a:gd name="connsiteX5609" fmla="*/ 639307 w 2076801"/>
              <a:gd name="connsiteY5609" fmla="*/ 1053267 h 1805510"/>
              <a:gd name="connsiteX5610" fmla="*/ 649807 w 2076801"/>
              <a:gd name="connsiteY5610" fmla="*/ 1022350 h 1805510"/>
              <a:gd name="connsiteX5611" fmla="*/ 655567 w 2076801"/>
              <a:gd name="connsiteY5611" fmla="*/ 989246 h 1805510"/>
              <a:gd name="connsiteX5612" fmla="*/ 656675 w 2076801"/>
              <a:gd name="connsiteY5612" fmla="*/ 973399 h 1805510"/>
              <a:gd name="connsiteX5613" fmla="*/ 653750 w 2076801"/>
              <a:gd name="connsiteY5613" fmla="*/ 964945 h 1805510"/>
              <a:gd name="connsiteX5614" fmla="*/ 647417 w 2076801"/>
              <a:gd name="connsiteY5614" fmla="*/ 942153 h 1805510"/>
              <a:gd name="connsiteX5615" fmla="*/ 642694 w 2076801"/>
              <a:gd name="connsiteY5615" fmla="*/ 920413 h 1805510"/>
              <a:gd name="connsiteX5616" fmla="*/ 635974 w 2076801"/>
              <a:gd name="connsiteY5616" fmla="*/ 914478 h 1805510"/>
              <a:gd name="connsiteX5617" fmla="*/ 626058 w 2076801"/>
              <a:gd name="connsiteY5617" fmla="*/ 905902 h 1805510"/>
              <a:gd name="connsiteX5618" fmla="*/ 623627 w 2076801"/>
              <a:gd name="connsiteY5618" fmla="*/ 903566 h 1805510"/>
              <a:gd name="connsiteX5619" fmla="*/ 620501 w 2076801"/>
              <a:gd name="connsiteY5619" fmla="*/ 918117 h 1805510"/>
              <a:gd name="connsiteX5620" fmla="*/ 616335 w 2076801"/>
              <a:gd name="connsiteY5620" fmla="*/ 945199 h 1805510"/>
              <a:gd name="connsiteX5621" fmla="*/ 614918 w 2076801"/>
              <a:gd name="connsiteY5621" fmla="*/ 957837 h 1805510"/>
              <a:gd name="connsiteX5622" fmla="*/ 614085 w 2076801"/>
              <a:gd name="connsiteY5622" fmla="*/ 969233 h 1805510"/>
              <a:gd name="connsiteX5623" fmla="*/ 613668 w 2076801"/>
              <a:gd name="connsiteY5623" fmla="*/ 986271 h 1805510"/>
              <a:gd name="connsiteX5624" fmla="*/ 613752 w 2076801"/>
              <a:gd name="connsiteY5624" fmla="*/ 992815 h 1805510"/>
              <a:gd name="connsiteX5625" fmla="*/ 613418 w 2076801"/>
              <a:gd name="connsiteY5625" fmla="*/ 986384 h 1805510"/>
              <a:gd name="connsiteX5626" fmla="*/ 613168 w 2076801"/>
              <a:gd name="connsiteY5626" fmla="*/ 969233 h 1805510"/>
              <a:gd name="connsiteX5627" fmla="*/ 613585 w 2076801"/>
              <a:gd name="connsiteY5627" fmla="*/ 957723 h 1805510"/>
              <a:gd name="connsiteX5628" fmla="*/ 614501 w 2076801"/>
              <a:gd name="connsiteY5628" fmla="*/ 944973 h 1805510"/>
              <a:gd name="connsiteX5629" fmla="*/ 617668 w 2076801"/>
              <a:gd name="connsiteY5629" fmla="*/ 917440 h 1805510"/>
              <a:gd name="connsiteX5630" fmla="*/ 620337 w 2076801"/>
              <a:gd name="connsiteY5630" fmla="*/ 902238 h 1805510"/>
              <a:gd name="connsiteX5631" fmla="*/ 611475 w 2076801"/>
              <a:gd name="connsiteY5631" fmla="*/ 923053 h 1805510"/>
              <a:gd name="connsiteX5632" fmla="*/ 597893 w 2076801"/>
              <a:gd name="connsiteY5632" fmla="*/ 946298 h 1805510"/>
              <a:gd name="connsiteX5633" fmla="*/ 610475 w 2076801"/>
              <a:gd name="connsiteY5633" fmla="*/ 922151 h 1805510"/>
              <a:gd name="connsiteX5634" fmla="*/ 619058 w 2076801"/>
              <a:gd name="connsiteY5634" fmla="*/ 899133 h 1805510"/>
              <a:gd name="connsiteX5635" fmla="*/ 616475 w 2076801"/>
              <a:gd name="connsiteY5635" fmla="*/ 896650 h 1805510"/>
              <a:gd name="connsiteX5636" fmla="*/ 586710 w 2076801"/>
              <a:gd name="connsiteY5636" fmla="*/ 861004 h 1805510"/>
              <a:gd name="connsiteX5637" fmla="*/ 582586 w 2076801"/>
              <a:gd name="connsiteY5637" fmla="*/ 870275 h 1805510"/>
              <a:gd name="connsiteX5638" fmla="*/ 570618 w 2076801"/>
              <a:gd name="connsiteY5638" fmla="*/ 929599 h 1805510"/>
              <a:gd name="connsiteX5639" fmla="*/ 567901 w 2076801"/>
              <a:gd name="connsiteY5639" fmla="*/ 965995 h 1805510"/>
              <a:gd name="connsiteX5640" fmla="*/ 574477 w 2076801"/>
              <a:gd name="connsiteY5640" fmla="*/ 971686 h 1805510"/>
              <a:gd name="connsiteX5641" fmla="*/ 579727 w 2076801"/>
              <a:gd name="connsiteY5641" fmla="*/ 977102 h 1805510"/>
              <a:gd name="connsiteX5642" fmla="*/ 584477 w 2076801"/>
              <a:gd name="connsiteY5642" fmla="*/ 983194 h 1805510"/>
              <a:gd name="connsiteX5643" fmla="*/ 592976 w 2076801"/>
              <a:gd name="connsiteY5643" fmla="*/ 995946 h 1805510"/>
              <a:gd name="connsiteX5644" fmla="*/ 599643 w 2076801"/>
              <a:gd name="connsiteY5644" fmla="*/ 1009149 h 1805510"/>
              <a:gd name="connsiteX5645" fmla="*/ 604476 w 2076801"/>
              <a:gd name="connsiteY5645" fmla="*/ 1021899 h 1805510"/>
              <a:gd name="connsiteX5646" fmla="*/ 607892 w 2076801"/>
              <a:gd name="connsiteY5646" fmla="*/ 1033069 h 1805510"/>
              <a:gd name="connsiteX5647" fmla="*/ 609892 w 2076801"/>
              <a:gd name="connsiteY5647" fmla="*/ 1041983 h 1805510"/>
              <a:gd name="connsiteX5648" fmla="*/ 611642 w 2076801"/>
              <a:gd name="connsiteY5648" fmla="*/ 1049769 h 1805510"/>
              <a:gd name="connsiteX5649" fmla="*/ 609642 w 2076801"/>
              <a:gd name="connsiteY5649" fmla="*/ 1042097 h 1805510"/>
              <a:gd name="connsiteX5650" fmla="*/ 607392 w 2076801"/>
              <a:gd name="connsiteY5650" fmla="*/ 1033295 h 1805510"/>
              <a:gd name="connsiteX5651" fmla="*/ 603642 w 2076801"/>
              <a:gd name="connsiteY5651" fmla="*/ 1022462 h 1805510"/>
              <a:gd name="connsiteX5652" fmla="*/ 598476 w 2076801"/>
              <a:gd name="connsiteY5652" fmla="*/ 1010163 h 1805510"/>
              <a:gd name="connsiteX5653" fmla="*/ 591560 w 2076801"/>
              <a:gd name="connsiteY5653" fmla="*/ 997525 h 1805510"/>
              <a:gd name="connsiteX5654" fmla="*/ 582893 w 2076801"/>
              <a:gd name="connsiteY5654" fmla="*/ 985565 h 1805510"/>
              <a:gd name="connsiteX5655" fmla="*/ 578060 w 2076801"/>
              <a:gd name="connsiteY5655" fmla="*/ 979923 h 1805510"/>
              <a:gd name="connsiteX5656" fmla="*/ 572810 w 2076801"/>
              <a:gd name="connsiteY5656" fmla="*/ 974959 h 1805510"/>
              <a:gd name="connsiteX5657" fmla="*/ 567543 w 2076801"/>
              <a:gd name="connsiteY5657" fmla="*/ 970798 h 1805510"/>
              <a:gd name="connsiteX5658" fmla="*/ 567087 w 2076801"/>
              <a:gd name="connsiteY5658" fmla="*/ 976906 h 1805510"/>
              <a:gd name="connsiteX5659" fmla="*/ 568337 w 2076801"/>
              <a:gd name="connsiteY5659" fmla="*/ 1007484 h 1805510"/>
              <a:gd name="connsiteX5660" fmla="*/ 570587 w 2076801"/>
              <a:gd name="connsiteY5660" fmla="*/ 1017866 h 1805510"/>
              <a:gd name="connsiteX5661" fmla="*/ 568004 w 2076801"/>
              <a:gd name="connsiteY5661" fmla="*/ 1007598 h 1805510"/>
              <a:gd name="connsiteX5662" fmla="*/ 565837 w 2076801"/>
              <a:gd name="connsiteY5662" fmla="*/ 976906 h 1805510"/>
              <a:gd name="connsiteX5663" fmla="*/ 566157 w 2076801"/>
              <a:gd name="connsiteY5663" fmla="*/ 969703 h 1805510"/>
              <a:gd name="connsiteX5664" fmla="*/ 561811 w 2076801"/>
              <a:gd name="connsiteY5664" fmla="*/ 966269 h 1805510"/>
              <a:gd name="connsiteX5665" fmla="*/ 550478 w 2076801"/>
              <a:gd name="connsiteY5665" fmla="*/ 959725 h 1805510"/>
              <a:gd name="connsiteX5666" fmla="*/ 539395 w 2076801"/>
              <a:gd name="connsiteY5666" fmla="*/ 955324 h 1805510"/>
              <a:gd name="connsiteX5667" fmla="*/ 529313 w 2076801"/>
              <a:gd name="connsiteY5667" fmla="*/ 952504 h 1805510"/>
              <a:gd name="connsiteX5668" fmla="*/ 513980 w 2076801"/>
              <a:gd name="connsiteY5668" fmla="*/ 950586 h 1805510"/>
              <a:gd name="connsiteX5669" fmla="*/ 512730 w 2076801"/>
              <a:gd name="connsiteY5669" fmla="*/ 950586 h 1805510"/>
              <a:gd name="connsiteX5670" fmla="*/ 514563 w 2076801"/>
              <a:gd name="connsiteY5670" fmla="*/ 954422 h 1805510"/>
              <a:gd name="connsiteX5671" fmla="*/ 521646 w 2076801"/>
              <a:gd name="connsiteY5671" fmla="*/ 967399 h 1805510"/>
              <a:gd name="connsiteX5672" fmla="*/ 529146 w 2076801"/>
              <a:gd name="connsiteY5672" fmla="*/ 979360 h 1805510"/>
              <a:gd name="connsiteX5673" fmla="*/ 536812 w 2076801"/>
              <a:gd name="connsiteY5673" fmla="*/ 990191 h 1805510"/>
              <a:gd name="connsiteX5674" fmla="*/ 551978 w 2076801"/>
              <a:gd name="connsiteY5674" fmla="*/ 1008471 h 1805510"/>
              <a:gd name="connsiteX5675" fmla="*/ 565894 w 2076801"/>
              <a:gd name="connsiteY5675" fmla="*/ 1022237 h 1805510"/>
              <a:gd name="connsiteX5676" fmla="*/ 577144 w 2076801"/>
              <a:gd name="connsiteY5676" fmla="*/ 1031941 h 1805510"/>
              <a:gd name="connsiteX5677" fmla="*/ 587226 w 2076801"/>
              <a:gd name="connsiteY5677" fmla="*/ 1039839 h 1805510"/>
              <a:gd name="connsiteX5678" fmla="*/ 576894 w 2076801"/>
              <a:gd name="connsiteY5678" fmla="*/ 1032618 h 1805510"/>
              <a:gd name="connsiteX5679" fmla="*/ 565394 w 2076801"/>
              <a:gd name="connsiteY5679" fmla="*/ 1023590 h 1805510"/>
              <a:gd name="connsiteX5680" fmla="*/ 550978 w 2076801"/>
              <a:gd name="connsiteY5680" fmla="*/ 1010615 h 1805510"/>
              <a:gd name="connsiteX5681" fmla="*/ 535062 w 2076801"/>
              <a:gd name="connsiteY5681" fmla="*/ 993013 h 1805510"/>
              <a:gd name="connsiteX5682" fmla="*/ 526896 w 2076801"/>
              <a:gd name="connsiteY5682" fmla="*/ 982517 h 1805510"/>
              <a:gd name="connsiteX5683" fmla="*/ 518896 w 2076801"/>
              <a:gd name="connsiteY5683" fmla="*/ 970783 h 1805510"/>
              <a:gd name="connsiteX5684" fmla="*/ 511230 w 2076801"/>
              <a:gd name="connsiteY5684" fmla="*/ 957920 h 1805510"/>
              <a:gd name="connsiteX5685" fmla="*/ 504064 w 2076801"/>
              <a:gd name="connsiteY5685" fmla="*/ 944040 h 1805510"/>
              <a:gd name="connsiteX5686" fmla="*/ 491648 w 2076801"/>
              <a:gd name="connsiteY5686" fmla="*/ 913801 h 1805510"/>
              <a:gd name="connsiteX5687" fmla="*/ 485146 w 2076801"/>
              <a:gd name="connsiteY5687" fmla="*/ 890831 h 1805510"/>
              <a:gd name="connsiteX5688" fmla="*/ 481341 w 2076801"/>
              <a:gd name="connsiteY5688" fmla="*/ 887651 h 1805510"/>
              <a:gd name="connsiteX5689" fmla="*/ 471092 w 2076801"/>
              <a:gd name="connsiteY5689" fmla="*/ 876932 h 1805510"/>
              <a:gd name="connsiteX5690" fmla="*/ 464425 w 2076801"/>
              <a:gd name="connsiteY5690" fmla="*/ 868132 h 1805510"/>
              <a:gd name="connsiteX5691" fmla="*/ 457342 w 2076801"/>
              <a:gd name="connsiteY5691" fmla="*/ 856734 h 1805510"/>
              <a:gd name="connsiteX5692" fmla="*/ 444510 w 2076801"/>
              <a:gd name="connsiteY5692" fmla="*/ 825591 h 1805510"/>
              <a:gd name="connsiteX5693" fmla="*/ 442343 w 2076801"/>
              <a:gd name="connsiteY5693" fmla="*/ 815888 h 1805510"/>
              <a:gd name="connsiteX5694" fmla="*/ 440427 w 2076801"/>
              <a:gd name="connsiteY5694" fmla="*/ 805732 h 1805510"/>
              <a:gd name="connsiteX5695" fmla="*/ 439343 w 2076801"/>
              <a:gd name="connsiteY5695" fmla="*/ 794900 h 1805510"/>
              <a:gd name="connsiteX5696" fmla="*/ 438843 w 2076801"/>
              <a:gd name="connsiteY5696" fmla="*/ 789372 h 1805510"/>
              <a:gd name="connsiteX5697" fmla="*/ 438843 w 2076801"/>
              <a:gd name="connsiteY5697" fmla="*/ 783729 h 1805510"/>
              <a:gd name="connsiteX5698" fmla="*/ 438927 w 2076801"/>
              <a:gd name="connsiteY5698" fmla="*/ 772107 h 1805510"/>
              <a:gd name="connsiteX5699" fmla="*/ 440010 w 2076801"/>
              <a:gd name="connsiteY5699" fmla="*/ 760372 h 1805510"/>
              <a:gd name="connsiteX5700" fmla="*/ 441343 w 2076801"/>
              <a:gd name="connsiteY5700" fmla="*/ 748411 h 1805510"/>
              <a:gd name="connsiteX5701" fmla="*/ 443843 w 2076801"/>
              <a:gd name="connsiteY5701" fmla="*/ 736563 h 1805510"/>
              <a:gd name="connsiteX5702" fmla="*/ 446510 w 2076801"/>
              <a:gd name="connsiteY5702" fmla="*/ 724491 h 1805510"/>
              <a:gd name="connsiteX5703" fmla="*/ 450259 w 2076801"/>
              <a:gd name="connsiteY5703" fmla="*/ 712755 h 1805510"/>
              <a:gd name="connsiteX5704" fmla="*/ 458592 w 2076801"/>
              <a:gd name="connsiteY5704" fmla="*/ 689624 h 1805510"/>
              <a:gd name="connsiteX5705" fmla="*/ 460883 w 2076801"/>
              <a:gd name="connsiteY5705" fmla="*/ 684253 h 1805510"/>
              <a:gd name="connsiteX5706" fmla="*/ 459149 w 2076801"/>
              <a:gd name="connsiteY5706" fmla="*/ 677748 h 1805510"/>
              <a:gd name="connsiteX5707" fmla="*/ 454983 w 2076801"/>
              <a:gd name="connsiteY5707" fmla="*/ 651343 h 1805510"/>
              <a:gd name="connsiteX5708" fmla="*/ 453900 w 2076801"/>
              <a:gd name="connsiteY5708" fmla="*/ 654389 h 1805510"/>
              <a:gd name="connsiteX5709" fmla="*/ 445317 w 2076801"/>
              <a:gd name="connsiteY5709" fmla="*/ 682600 h 1805510"/>
              <a:gd name="connsiteX5710" fmla="*/ 441317 w 2076801"/>
              <a:gd name="connsiteY5710" fmla="*/ 698960 h 1805510"/>
              <a:gd name="connsiteX5711" fmla="*/ 437984 w 2076801"/>
              <a:gd name="connsiteY5711" fmla="*/ 716225 h 1805510"/>
              <a:gd name="connsiteX5712" fmla="*/ 435484 w 2076801"/>
              <a:gd name="connsiteY5712" fmla="*/ 733714 h 1805510"/>
              <a:gd name="connsiteX5713" fmla="*/ 433984 w 2076801"/>
              <a:gd name="connsiteY5713" fmla="*/ 750865 h 1805510"/>
              <a:gd name="connsiteX5714" fmla="*/ 433484 w 2076801"/>
              <a:gd name="connsiteY5714" fmla="*/ 767001 h 1805510"/>
              <a:gd name="connsiteX5715" fmla="*/ 433901 w 2076801"/>
              <a:gd name="connsiteY5715" fmla="*/ 781556 h 1805510"/>
              <a:gd name="connsiteX5716" fmla="*/ 434901 w 2076801"/>
              <a:gd name="connsiteY5716" fmla="*/ 793855 h 1805510"/>
              <a:gd name="connsiteX5717" fmla="*/ 436317 w 2076801"/>
              <a:gd name="connsiteY5717" fmla="*/ 803222 h 1805510"/>
              <a:gd name="connsiteX5718" fmla="*/ 437567 w 2076801"/>
              <a:gd name="connsiteY5718" fmla="*/ 811345 h 1805510"/>
              <a:gd name="connsiteX5719" fmla="*/ 435817 w 2076801"/>
              <a:gd name="connsiteY5719" fmla="*/ 803334 h 1805510"/>
              <a:gd name="connsiteX5720" fmla="*/ 433901 w 2076801"/>
              <a:gd name="connsiteY5720" fmla="*/ 794082 h 1805510"/>
              <a:gd name="connsiteX5721" fmla="*/ 432234 w 2076801"/>
              <a:gd name="connsiteY5721" fmla="*/ 781782 h 1805510"/>
              <a:gd name="connsiteX5722" fmla="*/ 430984 w 2076801"/>
              <a:gd name="connsiteY5722" fmla="*/ 767113 h 1805510"/>
              <a:gd name="connsiteX5723" fmla="*/ 430567 w 2076801"/>
              <a:gd name="connsiteY5723" fmla="*/ 750639 h 1805510"/>
              <a:gd name="connsiteX5724" fmla="*/ 431067 w 2076801"/>
              <a:gd name="connsiteY5724" fmla="*/ 732923 h 1805510"/>
              <a:gd name="connsiteX5725" fmla="*/ 432567 w 2076801"/>
              <a:gd name="connsiteY5725" fmla="*/ 714757 h 1805510"/>
              <a:gd name="connsiteX5726" fmla="*/ 434734 w 2076801"/>
              <a:gd name="connsiteY5726" fmla="*/ 698509 h 1805510"/>
              <a:gd name="connsiteX5727" fmla="*/ 430317 w 2076801"/>
              <a:gd name="connsiteY5727" fmla="*/ 702910 h 1805510"/>
              <a:gd name="connsiteX5728" fmla="*/ 408152 w 2076801"/>
              <a:gd name="connsiteY5728" fmla="*/ 729764 h 1805510"/>
              <a:gd name="connsiteX5729" fmla="*/ 397986 w 2076801"/>
              <a:gd name="connsiteY5729" fmla="*/ 746464 h 1805510"/>
              <a:gd name="connsiteX5730" fmla="*/ 393819 w 2076801"/>
              <a:gd name="connsiteY5730" fmla="*/ 754701 h 1805510"/>
              <a:gd name="connsiteX5731" fmla="*/ 390403 w 2076801"/>
              <a:gd name="connsiteY5731" fmla="*/ 762374 h 1805510"/>
              <a:gd name="connsiteX5732" fmla="*/ 387736 w 2076801"/>
              <a:gd name="connsiteY5732" fmla="*/ 769032 h 1805510"/>
              <a:gd name="connsiteX5733" fmla="*/ 385986 w 2076801"/>
              <a:gd name="connsiteY5733" fmla="*/ 774335 h 1805510"/>
              <a:gd name="connsiteX5734" fmla="*/ 384486 w 2076801"/>
              <a:gd name="connsiteY5734" fmla="*/ 778962 h 1805510"/>
              <a:gd name="connsiteX5735" fmla="*/ 385820 w 2076801"/>
              <a:gd name="connsiteY5735" fmla="*/ 774222 h 1805510"/>
              <a:gd name="connsiteX5736" fmla="*/ 387319 w 2076801"/>
              <a:gd name="connsiteY5736" fmla="*/ 768693 h 1805510"/>
              <a:gd name="connsiteX5737" fmla="*/ 389653 w 2076801"/>
              <a:gd name="connsiteY5737" fmla="*/ 761809 h 1805510"/>
              <a:gd name="connsiteX5738" fmla="*/ 392736 w 2076801"/>
              <a:gd name="connsiteY5738" fmla="*/ 753798 h 1805510"/>
              <a:gd name="connsiteX5739" fmla="*/ 396569 w 2076801"/>
              <a:gd name="connsiteY5739" fmla="*/ 745110 h 1805510"/>
              <a:gd name="connsiteX5740" fmla="*/ 406069 w 2076801"/>
              <a:gd name="connsiteY5740" fmla="*/ 727282 h 1805510"/>
              <a:gd name="connsiteX5741" fmla="*/ 424637 w 2076801"/>
              <a:gd name="connsiteY5741" fmla="*/ 701746 h 1805510"/>
              <a:gd name="connsiteX5742" fmla="*/ 424677 w 2076801"/>
              <a:gd name="connsiteY5742" fmla="*/ 701585 h 1805510"/>
              <a:gd name="connsiteX5743" fmla="*/ 426761 w 2076801"/>
              <a:gd name="connsiteY5743" fmla="*/ 693122 h 1805510"/>
              <a:gd name="connsiteX5744" fmla="*/ 428510 w 2076801"/>
              <a:gd name="connsiteY5744" fmla="*/ 681838 h 1805510"/>
              <a:gd name="connsiteX5745" fmla="*/ 429427 w 2076801"/>
              <a:gd name="connsiteY5745" fmla="*/ 675406 h 1805510"/>
              <a:gd name="connsiteX5746" fmla="*/ 429844 w 2076801"/>
              <a:gd name="connsiteY5746" fmla="*/ 668411 h 1805510"/>
              <a:gd name="connsiteX5747" fmla="*/ 430260 w 2076801"/>
              <a:gd name="connsiteY5747" fmla="*/ 661076 h 1805510"/>
              <a:gd name="connsiteX5748" fmla="*/ 430177 w 2076801"/>
              <a:gd name="connsiteY5748" fmla="*/ 653403 h 1805510"/>
              <a:gd name="connsiteX5749" fmla="*/ 430010 w 2076801"/>
              <a:gd name="connsiteY5749" fmla="*/ 645505 h 1805510"/>
              <a:gd name="connsiteX5750" fmla="*/ 429260 w 2076801"/>
              <a:gd name="connsiteY5750" fmla="*/ 637494 h 1805510"/>
              <a:gd name="connsiteX5751" fmla="*/ 426927 w 2076801"/>
              <a:gd name="connsiteY5751" fmla="*/ 621358 h 1805510"/>
              <a:gd name="connsiteX5752" fmla="*/ 423427 w 2076801"/>
              <a:gd name="connsiteY5752" fmla="*/ 605674 h 1805510"/>
              <a:gd name="connsiteX5753" fmla="*/ 418928 w 2076801"/>
              <a:gd name="connsiteY5753" fmla="*/ 591005 h 1805510"/>
              <a:gd name="connsiteX5754" fmla="*/ 412200 w 2076801"/>
              <a:gd name="connsiteY5754" fmla="*/ 574591 h 1805510"/>
              <a:gd name="connsiteX5755" fmla="*/ 412235 w 2076801"/>
              <a:gd name="connsiteY5755" fmla="*/ 590975 h 1805510"/>
              <a:gd name="connsiteX5756" fmla="*/ 407569 w 2076801"/>
              <a:gd name="connsiteY5756" fmla="*/ 620087 h 1805510"/>
              <a:gd name="connsiteX5757" fmla="*/ 400985 w 2076801"/>
              <a:gd name="connsiteY5757" fmla="*/ 637012 h 1805510"/>
              <a:gd name="connsiteX5758" fmla="*/ 397652 w 2076801"/>
              <a:gd name="connsiteY5758" fmla="*/ 641978 h 1805510"/>
              <a:gd name="connsiteX5759" fmla="*/ 400569 w 2076801"/>
              <a:gd name="connsiteY5759" fmla="*/ 636675 h 1805510"/>
              <a:gd name="connsiteX5760" fmla="*/ 405735 w 2076801"/>
              <a:gd name="connsiteY5760" fmla="*/ 619410 h 1805510"/>
              <a:gd name="connsiteX5761" fmla="*/ 408068 w 2076801"/>
              <a:gd name="connsiteY5761" fmla="*/ 590749 h 1805510"/>
              <a:gd name="connsiteX5762" fmla="*/ 405684 w 2076801"/>
              <a:gd name="connsiteY5762" fmla="*/ 560403 h 1805510"/>
              <a:gd name="connsiteX5763" fmla="*/ 402428 w 2076801"/>
              <a:gd name="connsiteY5763" fmla="*/ 554219 h 1805510"/>
              <a:gd name="connsiteX5764" fmla="*/ 390346 w 2076801"/>
              <a:gd name="connsiteY5764" fmla="*/ 600257 h 1805510"/>
              <a:gd name="connsiteX5765" fmla="*/ 383073 w 2076801"/>
              <a:gd name="connsiteY5765" fmla="*/ 654724 h 1805510"/>
              <a:gd name="connsiteX5766" fmla="*/ 384653 w 2076801"/>
              <a:gd name="connsiteY5766" fmla="*/ 659918 h 1805510"/>
              <a:gd name="connsiteX5767" fmla="*/ 382962 w 2076801"/>
              <a:gd name="connsiteY5767" fmla="*/ 655553 h 1805510"/>
              <a:gd name="connsiteX5768" fmla="*/ 380929 w 2076801"/>
              <a:gd name="connsiteY5768" fmla="*/ 670781 h 1805510"/>
              <a:gd name="connsiteX5769" fmla="*/ 379596 w 2076801"/>
              <a:gd name="connsiteY5769" fmla="*/ 700794 h 1805510"/>
              <a:gd name="connsiteX5770" fmla="*/ 379680 w 2076801"/>
              <a:gd name="connsiteY5770" fmla="*/ 726409 h 1805510"/>
              <a:gd name="connsiteX5771" fmla="*/ 380513 w 2076801"/>
              <a:gd name="connsiteY5771" fmla="*/ 747057 h 1805510"/>
              <a:gd name="connsiteX5772" fmla="*/ 381513 w 2076801"/>
              <a:gd name="connsiteY5772" fmla="*/ 762291 h 1805510"/>
              <a:gd name="connsiteX5773" fmla="*/ 382429 w 2076801"/>
              <a:gd name="connsiteY5773" fmla="*/ 774929 h 1805510"/>
              <a:gd name="connsiteX5774" fmla="*/ 380929 w 2076801"/>
              <a:gd name="connsiteY5774" fmla="*/ 762403 h 1805510"/>
              <a:gd name="connsiteX5775" fmla="*/ 379180 w 2076801"/>
              <a:gd name="connsiteY5775" fmla="*/ 747283 h 1805510"/>
              <a:gd name="connsiteX5776" fmla="*/ 377430 w 2076801"/>
              <a:gd name="connsiteY5776" fmla="*/ 726635 h 1805510"/>
              <a:gd name="connsiteX5777" fmla="*/ 376180 w 2076801"/>
              <a:gd name="connsiteY5777" fmla="*/ 700908 h 1805510"/>
              <a:gd name="connsiteX5778" fmla="*/ 376180 w 2076801"/>
              <a:gd name="connsiteY5778" fmla="*/ 670442 h 1805510"/>
              <a:gd name="connsiteX5779" fmla="*/ 378475 w 2076801"/>
              <a:gd name="connsiteY5779" fmla="*/ 644062 h 1805510"/>
              <a:gd name="connsiteX5780" fmla="*/ 376903 w 2076801"/>
              <a:gd name="connsiteY5780" fmla="*/ 640059 h 1805510"/>
              <a:gd name="connsiteX5781" fmla="*/ 372237 w 2076801"/>
              <a:gd name="connsiteY5781" fmla="*/ 625842 h 1805510"/>
              <a:gd name="connsiteX5782" fmla="*/ 367320 w 2076801"/>
              <a:gd name="connsiteY5782" fmla="*/ 608579 h 1805510"/>
              <a:gd name="connsiteX5783" fmla="*/ 362821 w 2076801"/>
              <a:gd name="connsiteY5783" fmla="*/ 588719 h 1805510"/>
              <a:gd name="connsiteX5784" fmla="*/ 359321 w 2076801"/>
              <a:gd name="connsiteY5784" fmla="*/ 566941 h 1805510"/>
              <a:gd name="connsiteX5785" fmla="*/ 357154 w 2076801"/>
              <a:gd name="connsiteY5785" fmla="*/ 544035 h 1805510"/>
              <a:gd name="connsiteX5786" fmla="*/ 356404 w 2076801"/>
              <a:gd name="connsiteY5786" fmla="*/ 520904 h 1805510"/>
              <a:gd name="connsiteX5787" fmla="*/ 356988 w 2076801"/>
              <a:gd name="connsiteY5787" fmla="*/ 498449 h 1805510"/>
              <a:gd name="connsiteX5788" fmla="*/ 358738 w 2076801"/>
              <a:gd name="connsiteY5788" fmla="*/ 477462 h 1805510"/>
              <a:gd name="connsiteX5789" fmla="*/ 361404 w 2076801"/>
              <a:gd name="connsiteY5789" fmla="*/ 458843 h 1805510"/>
              <a:gd name="connsiteX5790" fmla="*/ 364927 w 2076801"/>
              <a:gd name="connsiteY5790" fmla="*/ 442146 h 1805510"/>
              <a:gd name="connsiteX5791" fmla="*/ 348014 w 2076801"/>
              <a:gd name="connsiteY5791" fmla="*/ 448831 h 1805510"/>
              <a:gd name="connsiteX5792" fmla="*/ 334098 w 2076801"/>
              <a:gd name="connsiteY5792" fmla="*/ 449846 h 1805510"/>
              <a:gd name="connsiteX5793" fmla="*/ 322099 w 2076801"/>
              <a:gd name="connsiteY5793" fmla="*/ 447703 h 1805510"/>
              <a:gd name="connsiteX5794" fmla="*/ 334098 w 2076801"/>
              <a:gd name="connsiteY5794" fmla="*/ 449169 h 1805510"/>
              <a:gd name="connsiteX5795" fmla="*/ 347848 w 2076801"/>
              <a:gd name="connsiteY5795" fmla="*/ 447476 h 1805510"/>
              <a:gd name="connsiteX5796" fmla="*/ 364680 w 2076801"/>
              <a:gd name="connsiteY5796" fmla="*/ 439917 h 1805510"/>
              <a:gd name="connsiteX5797" fmla="*/ 365608 w 2076801"/>
              <a:gd name="connsiteY5797" fmla="*/ 438917 h 1805510"/>
              <a:gd name="connsiteX5798" fmla="*/ 367237 w 2076801"/>
              <a:gd name="connsiteY5798" fmla="*/ 431199 h 1805510"/>
              <a:gd name="connsiteX5799" fmla="*/ 368570 w 2076801"/>
              <a:gd name="connsiteY5799" fmla="*/ 426460 h 1805510"/>
              <a:gd name="connsiteX5800" fmla="*/ 365071 w 2076801"/>
              <a:gd name="connsiteY5800" fmla="*/ 416530 h 1805510"/>
              <a:gd name="connsiteX5801" fmla="*/ 353404 w 2076801"/>
              <a:gd name="connsiteY5801" fmla="*/ 359210 h 1805510"/>
              <a:gd name="connsiteX5802" fmla="*/ 353821 w 2076801"/>
              <a:gd name="connsiteY5802" fmla="*/ 306515 h 1805510"/>
              <a:gd name="connsiteX5803" fmla="*/ 324573 w 2076801"/>
              <a:gd name="connsiteY5803" fmla="*/ 258897 h 1805510"/>
              <a:gd name="connsiteX5804" fmla="*/ 320823 w 2076801"/>
              <a:gd name="connsiteY5804" fmla="*/ 250999 h 1805510"/>
              <a:gd name="connsiteX5805" fmla="*/ 311823 w 2076801"/>
              <a:gd name="connsiteY5805" fmla="*/ 298616 h 1805510"/>
              <a:gd name="connsiteX5806" fmla="*/ 306823 w 2076801"/>
              <a:gd name="connsiteY5806" fmla="*/ 408744 h 1805510"/>
              <a:gd name="connsiteX5807" fmla="*/ 323073 w 2076801"/>
              <a:gd name="connsiteY5807" fmla="*/ 532864 h 1805510"/>
              <a:gd name="connsiteX5808" fmla="*/ 330489 w 2076801"/>
              <a:gd name="connsiteY5808" fmla="*/ 564910 h 1805510"/>
              <a:gd name="connsiteX5809" fmla="*/ 339238 w 2076801"/>
              <a:gd name="connsiteY5809" fmla="*/ 597069 h 1805510"/>
              <a:gd name="connsiteX5810" fmla="*/ 348571 w 2076801"/>
              <a:gd name="connsiteY5810" fmla="*/ 631710 h 1805510"/>
              <a:gd name="connsiteX5811" fmla="*/ 356654 w 2076801"/>
              <a:gd name="connsiteY5811" fmla="*/ 669623 h 1805510"/>
              <a:gd name="connsiteX5812" fmla="*/ 363154 w 2076801"/>
              <a:gd name="connsiteY5812" fmla="*/ 796451 h 1805510"/>
              <a:gd name="connsiteX5813" fmla="*/ 380237 w 2076801"/>
              <a:gd name="connsiteY5813" fmla="*/ 806606 h 1805510"/>
              <a:gd name="connsiteX5814" fmla="*/ 434401 w 2076801"/>
              <a:gd name="connsiteY5814" fmla="*/ 859753 h 1805510"/>
              <a:gd name="connsiteX5815" fmla="*/ 460733 w 2076801"/>
              <a:gd name="connsiteY5815" fmla="*/ 909174 h 1805510"/>
              <a:gd name="connsiteX5816" fmla="*/ 476065 w 2076801"/>
              <a:gd name="connsiteY5816" fmla="*/ 973605 h 1805510"/>
              <a:gd name="connsiteX5817" fmla="*/ 476982 w 2076801"/>
              <a:gd name="connsiteY5817" fmla="*/ 1032505 h 1805510"/>
              <a:gd name="connsiteX5818" fmla="*/ 480315 w 2076801"/>
              <a:gd name="connsiteY5818" fmla="*/ 1034311 h 1805510"/>
              <a:gd name="connsiteX5819" fmla="*/ 504980 w 2076801"/>
              <a:gd name="connsiteY5819" fmla="*/ 1049769 h 1805510"/>
              <a:gd name="connsiteX5820" fmla="*/ 571811 w 2076801"/>
              <a:gd name="connsiteY5820" fmla="*/ 1113860 h 1805510"/>
              <a:gd name="connsiteX5821" fmla="*/ 586560 w 2076801"/>
              <a:gd name="connsiteY5821" fmla="*/ 1136540 h 1805510"/>
              <a:gd name="connsiteX5822" fmla="*/ 598393 w 2076801"/>
              <a:gd name="connsiteY5822" fmla="*/ 1161025 h 1805510"/>
              <a:gd name="connsiteX5823" fmla="*/ 602976 w 2076801"/>
              <a:gd name="connsiteY5823" fmla="*/ 1173550 h 1805510"/>
              <a:gd name="connsiteX5824" fmla="*/ 606642 w 2076801"/>
              <a:gd name="connsiteY5824" fmla="*/ 1185962 h 1805510"/>
              <a:gd name="connsiteX5825" fmla="*/ 609392 w 2076801"/>
              <a:gd name="connsiteY5825" fmla="*/ 1198037 h 1805510"/>
              <a:gd name="connsiteX5826" fmla="*/ 611225 w 2076801"/>
              <a:gd name="connsiteY5826" fmla="*/ 1209545 h 1805510"/>
              <a:gd name="connsiteX5827" fmla="*/ 612892 w 2076801"/>
              <a:gd name="connsiteY5827" fmla="*/ 1229857 h 1805510"/>
              <a:gd name="connsiteX5828" fmla="*/ 612725 w 2076801"/>
              <a:gd name="connsiteY5828" fmla="*/ 1245540 h 1805510"/>
              <a:gd name="connsiteX5829" fmla="*/ 611642 w 2076801"/>
              <a:gd name="connsiteY5829" fmla="*/ 1259081 h 1805510"/>
              <a:gd name="connsiteX5830" fmla="*/ 611975 w 2076801"/>
              <a:gd name="connsiteY5830" fmla="*/ 1245428 h 1805510"/>
              <a:gd name="connsiteX5831" fmla="*/ 611309 w 2076801"/>
              <a:gd name="connsiteY5831" fmla="*/ 1229857 h 1805510"/>
              <a:gd name="connsiteX5832" fmla="*/ 608642 w 2076801"/>
              <a:gd name="connsiteY5832" fmla="*/ 1210110 h 1805510"/>
              <a:gd name="connsiteX5833" fmla="*/ 606225 w 2076801"/>
              <a:gd name="connsiteY5833" fmla="*/ 1199165 h 1805510"/>
              <a:gd name="connsiteX5834" fmla="*/ 602976 w 2076801"/>
              <a:gd name="connsiteY5834" fmla="*/ 1187767 h 1805510"/>
              <a:gd name="connsiteX5835" fmla="*/ 598809 w 2076801"/>
              <a:gd name="connsiteY5835" fmla="*/ 1176146 h 1805510"/>
              <a:gd name="connsiteX5836" fmla="*/ 593809 w 2076801"/>
              <a:gd name="connsiteY5836" fmla="*/ 1164636 h 1805510"/>
              <a:gd name="connsiteX5837" fmla="*/ 581310 w 2076801"/>
              <a:gd name="connsiteY5837" fmla="*/ 1142407 h 1805510"/>
              <a:gd name="connsiteX5838" fmla="*/ 566061 w 2076801"/>
              <a:gd name="connsiteY5838" fmla="*/ 1122209 h 1805510"/>
              <a:gd name="connsiteX5839" fmla="*/ 533562 w 2076801"/>
              <a:gd name="connsiteY5839" fmla="*/ 1090842 h 1805510"/>
              <a:gd name="connsiteX5840" fmla="*/ 532062 w 2076801"/>
              <a:gd name="connsiteY5840" fmla="*/ 1095242 h 1805510"/>
              <a:gd name="connsiteX5841" fmla="*/ 529396 w 2076801"/>
              <a:gd name="connsiteY5841" fmla="*/ 1103706 h 1805510"/>
              <a:gd name="connsiteX5842" fmla="*/ 526563 w 2076801"/>
              <a:gd name="connsiteY5842" fmla="*/ 1114988 h 1805510"/>
              <a:gd name="connsiteX5843" fmla="*/ 523813 w 2076801"/>
              <a:gd name="connsiteY5843" fmla="*/ 1128754 h 1805510"/>
              <a:gd name="connsiteX5844" fmla="*/ 521646 w 2076801"/>
              <a:gd name="connsiteY5844" fmla="*/ 1144438 h 1805510"/>
              <a:gd name="connsiteX5845" fmla="*/ 521313 w 2076801"/>
              <a:gd name="connsiteY5845" fmla="*/ 1149404 h 1805510"/>
              <a:gd name="connsiteX5846" fmla="*/ 551811 w 2076801"/>
              <a:gd name="connsiteY5846" fmla="*/ 1182238 h 1805510"/>
              <a:gd name="connsiteX5847" fmla="*/ 562228 w 2076801"/>
              <a:gd name="connsiteY5847" fmla="*/ 1197472 h 1805510"/>
              <a:gd name="connsiteX5848" fmla="*/ 566477 w 2076801"/>
              <a:gd name="connsiteY5848" fmla="*/ 1205146 h 1805510"/>
              <a:gd name="connsiteX5849" fmla="*/ 569811 w 2076801"/>
              <a:gd name="connsiteY5849" fmla="*/ 1212367 h 1805510"/>
              <a:gd name="connsiteX5850" fmla="*/ 572144 w 2076801"/>
              <a:gd name="connsiteY5850" fmla="*/ 1218910 h 1805510"/>
              <a:gd name="connsiteX5851" fmla="*/ 573560 w 2076801"/>
              <a:gd name="connsiteY5851" fmla="*/ 1224102 h 1805510"/>
              <a:gd name="connsiteX5852" fmla="*/ 574560 w 2076801"/>
              <a:gd name="connsiteY5852" fmla="*/ 1228727 h 1805510"/>
              <a:gd name="connsiteX5853" fmla="*/ 573394 w 2076801"/>
              <a:gd name="connsiteY5853" fmla="*/ 1224214 h 1805510"/>
              <a:gd name="connsiteX5854" fmla="*/ 571727 w 2076801"/>
              <a:gd name="connsiteY5854" fmla="*/ 1219136 h 1805510"/>
              <a:gd name="connsiteX5855" fmla="*/ 569144 w 2076801"/>
              <a:gd name="connsiteY5855" fmla="*/ 1212930 h 1805510"/>
              <a:gd name="connsiteX5856" fmla="*/ 565477 w 2076801"/>
              <a:gd name="connsiteY5856" fmla="*/ 1206047 h 1805510"/>
              <a:gd name="connsiteX5857" fmla="*/ 560894 w 2076801"/>
              <a:gd name="connsiteY5857" fmla="*/ 1198940 h 1805510"/>
              <a:gd name="connsiteX5858" fmla="*/ 549895 w 2076801"/>
              <a:gd name="connsiteY5858" fmla="*/ 1184946 h 1805510"/>
              <a:gd name="connsiteX5859" fmla="*/ 527063 w 2076801"/>
              <a:gd name="connsiteY5859" fmla="*/ 1162493 h 1805510"/>
              <a:gd name="connsiteX5860" fmla="*/ 520813 w 2076801"/>
              <a:gd name="connsiteY5860" fmla="*/ 1157415 h 1805510"/>
              <a:gd name="connsiteX5861" fmla="*/ 520646 w 2076801"/>
              <a:gd name="connsiteY5861" fmla="*/ 1161365 h 1805510"/>
              <a:gd name="connsiteX5862" fmla="*/ 520896 w 2076801"/>
              <a:gd name="connsiteY5862" fmla="*/ 1178967 h 1805510"/>
              <a:gd name="connsiteX5863" fmla="*/ 522563 w 2076801"/>
              <a:gd name="connsiteY5863" fmla="*/ 1196569 h 1805510"/>
              <a:gd name="connsiteX5864" fmla="*/ 525563 w 2076801"/>
              <a:gd name="connsiteY5864" fmla="*/ 1213269 h 1805510"/>
              <a:gd name="connsiteX5865" fmla="*/ 529646 w 2076801"/>
              <a:gd name="connsiteY5865" fmla="*/ 1228503 h 1805510"/>
              <a:gd name="connsiteX5866" fmla="*/ 534312 w 2076801"/>
              <a:gd name="connsiteY5866" fmla="*/ 1241591 h 1805510"/>
              <a:gd name="connsiteX5867" fmla="*/ 538812 w 2076801"/>
              <a:gd name="connsiteY5867" fmla="*/ 1252310 h 1805510"/>
              <a:gd name="connsiteX5868" fmla="*/ 542812 w 2076801"/>
              <a:gd name="connsiteY5868" fmla="*/ 1260209 h 1805510"/>
              <a:gd name="connsiteX5869" fmla="*/ 546312 w 2076801"/>
              <a:gd name="connsiteY5869" fmla="*/ 1267092 h 1805510"/>
              <a:gd name="connsiteX5870" fmla="*/ 542395 w 2076801"/>
              <a:gd name="connsiteY5870" fmla="*/ 1260660 h 1805510"/>
              <a:gd name="connsiteX5871" fmla="*/ 537895 w 2076801"/>
              <a:gd name="connsiteY5871" fmla="*/ 1253214 h 1805510"/>
              <a:gd name="connsiteX5872" fmla="*/ 532729 w 2076801"/>
              <a:gd name="connsiteY5872" fmla="*/ 1242832 h 1805510"/>
              <a:gd name="connsiteX5873" fmla="*/ 527229 w 2076801"/>
              <a:gd name="connsiteY5873" fmla="*/ 1229969 h 1805510"/>
              <a:gd name="connsiteX5874" fmla="*/ 522146 w 2076801"/>
              <a:gd name="connsiteY5874" fmla="*/ 1214849 h 1805510"/>
              <a:gd name="connsiteX5875" fmla="*/ 518063 w 2076801"/>
              <a:gd name="connsiteY5875" fmla="*/ 1197923 h 1805510"/>
              <a:gd name="connsiteX5876" fmla="*/ 515313 w 2076801"/>
              <a:gd name="connsiteY5876" fmla="*/ 1179870 h 1805510"/>
              <a:gd name="connsiteX5877" fmla="*/ 513980 w 2076801"/>
              <a:gd name="connsiteY5877" fmla="*/ 1161365 h 1805510"/>
              <a:gd name="connsiteX5878" fmla="*/ 513980 w 2076801"/>
              <a:gd name="connsiteY5878" fmla="*/ 1143310 h 1805510"/>
              <a:gd name="connsiteX5879" fmla="*/ 515313 w 2076801"/>
              <a:gd name="connsiteY5879" fmla="*/ 1126498 h 1805510"/>
              <a:gd name="connsiteX5880" fmla="*/ 517397 w 2076801"/>
              <a:gd name="connsiteY5880" fmla="*/ 1111603 h 1805510"/>
              <a:gd name="connsiteX5881" fmla="*/ 519730 w 2076801"/>
              <a:gd name="connsiteY5881" fmla="*/ 1099191 h 1805510"/>
              <a:gd name="connsiteX5882" fmla="*/ 522063 w 2076801"/>
              <a:gd name="connsiteY5882" fmla="*/ 1089712 h 1805510"/>
              <a:gd name="connsiteX5883" fmla="*/ 523813 w 2076801"/>
              <a:gd name="connsiteY5883" fmla="*/ 1083506 h 1805510"/>
              <a:gd name="connsiteX5884" fmla="*/ 523813 w 2076801"/>
              <a:gd name="connsiteY5884" fmla="*/ 1083394 h 1805510"/>
              <a:gd name="connsiteX5885" fmla="*/ 498814 w 2076801"/>
              <a:gd name="connsiteY5885" fmla="*/ 1067145 h 1805510"/>
              <a:gd name="connsiteX5886" fmla="*/ 474649 w 2076801"/>
              <a:gd name="connsiteY5886" fmla="*/ 1054733 h 1805510"/>
              <a:gd name="connsiteX5887" fmla="*/ 470732 w 2076801"/>
              <a:gd name="connsiteY5887" fmla="*/ 1080009 h 1805510"/>
              <a:gd name="connsiteX5888" fmla="*/ 467649 w 2076801"/>
              <a:gd name="connsiteY5888" fmla="*/ 1096935 h 1805510"/>
              <a:gd name="connsiteX5889" fmla="*/ 464982 w 2076801"/>
              <a:gd name="connsiteY5889" fmla="*/ 1113860 h 1805510"/>
              <a:gd name="connsiteX5890" fmla="*/ 462399 w 2076801"/>
              <a:gd name="connsiteY5890" fmla="*/ 1181110 h 1805510"/>
              <a:gd name="connsiteX5891" fmla="*/ 473232 w 2076801"/>
              <a:gd name="connsiteY5891" fmla="*/ 1245201 h 1805510"/>
              <a:gd name="connsiteX5892" fmla="*/ 519896 w 2076801"/>
              <a:gd name="connsiteY5892" fmla="*/ 1344498 h 1805510"/>
              <a:gd name="connsiteX5893" fmla="*/ 567061 w 2076801"/>
              <a:gd name="connsiteY5893" fmla="*/ 1399901 h 1805510"/>
              <a:gd name="connsiteX5894" fmla="*/ 587143 w 2076801"/>
              <a:gd name="connsiteY5894" fmla="*/ 1417165 h 1805510"/>
              <a:gd name="connsiteX5895" fmla="*/ 566394 w 2076801"/>
              <a:gd name="connsiteY5895" fmla="*/ 1401255 h 1805510"/>
              <a:gd name="connsiteX5896" fmla="*/ 516730 w 2076801"/>
              <a:gd name="connsiteY5896" fmla="*/ 1348673 h 1805510"/>
              <a:gd name="connsiteX5897" fmla="*/ 464899 w 2076801"/>
              <a:gd name="connsiteY5897" fmla="*/ 1249716 h 1805510"/>
              <a:gd name="connsiteX5898" fmla="*/ 450983 w 2076801"/>
              <a:gd name="connsiteY5898" fmla="*/ 1182803 h 1805510"/>
              <a:gd name="connsiteX5899" fmla="*/ 451066 w 2076801"/>
              <a:gd name="connsiteY5899" fmla="*/ 1110475 h 1805510"/>
              <a:gd name="connsiteX5900" fmla="*/ 453233 w 2076801"/>
              <a:gd name="connsiteY5900" fmla="*/ 1092759 h 1805510"/>
              <a:gd name="connsiteX5901" fmla="*/ 455733 w 2076801"/>
              <a:gd name="connsiteY5901" fmla="*/ 1075383 h 1805510"/>
              <a:gd name="connsiteX5902" fmla="*/ 459316 w 2076801"/>
              <a:gd name="connsiteY5902" fmla="*/ 1042097 h 1805510"/>
              <a:gd name="connsiteX5903" fmla="*/ 456983 w 2076801"/>
              <a:gd name="connsiteY5903" fmla="*/ 978005 h 1805510"/>
              <a:gd name="connsiteX5904" fmla="*/ 441650 w 2076801"/>
              <a:gd name="connsiteY5904" fmla="*/ 923167 h 1805510"/>
              <a:gd name="connsiteX5905" fmla="*/ 440400 w 2076801"/>
              <a:gd name="connsiteY5905" fmla="*/ 920571 h 1805510"/>
              <a:gd name="connsiteX5906" fmla="*/ 437484 w 2076801"/>
              <a:gd name="connsiteY5906" fmla="*/ 924069 h 1805510"/>
              <a:gd name="connsiteX5907" fmla="*/ 418901 w 2076801"/>
              <a:gd name="connsiteY5907" fmla="*/ 949345 h 1805510"/>
              <a:gd name="connsiteX5908" fmla="*/ 395569 w 2076801"/>
              <a:gd name="connsiteY5908" fmla="*/ 989063 h 1805510"/>
              <a:gd name="connsiteX5909" fmla="*/ 385153 w 2076801"/>
              <a:gd name="connsiteY5909" fmla="*/ 1011404 h 1805510"/>
              <a:gd name="connsiteX5910" fmla="*/ 390236 w 2076801"/>
              <a:gd name="connsiteY5910" fmla="*/ 1022576 h 1805510"/>
              <a:gd name="connsiteX5911" fmla="*/ 402485 w 2076801"/>
              <a:gd name="connsiteY5911" fmla="*/ 1055073 h 1805510"/>
              <a:gd name="connsiteX5912" fmla="*/ 414818 w 2076801"/>
              <a:gd name="connsiteY5912" fmla="*/ 1103817 h 1805510"/>
              <a:gd name="connsiteX5913" fmla="*/ 418401 w 2076801"/>
              <a:gd name="connsiteY5913" fmla="*/ 1132591 h 1805510"/>
              <a:gd name="connsiteX5914" fmla="*/ 418818 w 2076801"/>
              <a:gd name="connsiteY5914" fmla="*/ 1162719 h 1805510"/>
              <a:gd name="connsiteX5915" fmla="*/ 415735 w 2076801"/>
              <a:gd name="connsiteY5915" fmla="*/ 1187767 h 1805510"/>
              <a:gd name="connsiteX5916" fmla="*/ 421734 w 2076801"/>
              <a:gd name="connsiteY5916" fmla="*/ 1205935 h 1805510"/>
              <a:gd name="connsiteX5917" fmla="*/ 426734 w 2076801"/>
              <a:gd name="connsiteY5917" fmla="*/ 1225230 h 1805510"/>
              <a:gd name="connsiteX5918" fmla="*/ 430817 w 2076801"/>
              <a:gd name="connsiteY5918" fmla="*/ 1248023 h 1805510"/>
              <a:gd name="connsiteX5919" fmla="*/ 432067 w 2076801"/>
              <a:gd name="connsiteY5919" fmla="*/ 1259758 h 1805510"/>
              <a:gd name="connsiteX5920" fmla="*/ 432484 w 2076801"/>
              <a:gd name="connsiteY5920" fmla="*/ 1271267 h 1805510"/>
              <a:gd name="connsiteX5921" fmla="*/ 432151 w 2076801"/>
              <a:gd name="connsiteY5921" fmla="*/ 1281987 h 1805510"/>
              <a:gd name="connsiteX5922" fmla="*/ 431151 w 2076801"/>
              <a:gd name="connsiteY5922" fmla="*/ 1291578 h 1805510"/>
              <a:gd name="connsiteX5923" fmla="*/ 429651 w 2076801"/>
              <a:gd name="connsiteY5923" fmla="*/ 1299477 h 1805510"/>
              <a:gd name="connsiteX5924" fmla="*/ 428068 w 2076801"/>
              <a:gd name="connsiteY5924" fmla="*/ 1305344 h 1805510"/>
              <a:gd name="connsiteX5925" fmla="*/ 426568 w 2076801"/>
              <a:gd name="connsiteY5925" fmla="*/ 1310420 h 1805510"/>
              <a:gd name="connsiteX5926" fmla="*/ 427818 w 2076801"/>
              <a:gd name="connsiteY5926" fmla="*/ 1305232 h 1805510"/>
              <a:gd name="connsiteX5927" fmla="*/ 429151 w 2076801"/>
              <a:gd name="connsiteY5927" fmla="*/ 1299250 h 1805510"/>
              <a:gd name="connsiteX5928" fmla="*/ 430234 w 2076801"/>
              <a:gd name="connsiteY5928" fmla="*/ 1291352 h 1805510"/>
              <a:gd name="connsiteX5929" fmla="*/ 430817 w 2076801"/>
              <a:gd name="connsiteY5929" fmla="*/ 1281873 h 1805510"/>
              <a:gd name="connsiteX5930" fmla="*/ 430651 w 2076801"/>
              <a:gd name="connsiteY5930" fmla="*/ 1271267 h 1805510"/>
              <a:gd name="connsiteX5931" fmla="*/ 429734 w 2076801"/>
              <a:gd name="connsiteY5931" fmla="*/ 1260097 h 1805510"/>
              <a:gd name="connsiteX5932" fmla="*/ 428068 w 2076801"/>
              <a:gd name="connsiteY5932" fmla="*/ 1248699 h 1805510"/>
              <a:gd name="connsiteX5933" fmla="*/ 423151 w 2076801"/>
              <a:gd name="connsiteY5933" fmla="*/ 1226810 h 1805510"/>
              <a:gd name="connsiteX5934" fmla="*/ 417485 w 2076801"/>
              <a:gd name="connsiteY5934" fmla="*/ 1208417 h 1805510"/>
              <a:gd name="connsiteX5935" fmla="*/ 413652 w 2076801"/>
              <a:gd name="connsiteY5935" fmla="*/ 1198149 h 1805510"/>
              <a:gd name="connsiteX5936" fmla="*/ 411485 w 2076801"/>
              <a:gd name="connsiteY5936" fmla="*/ 1206274 h 1805510"/>
              <a:gd name="connsiteX5937" fmla="*/ 406819 w 2076801"/>
              <a:gd name="connsiteY5937" fmla="*/ 1219250 h 1805510"/>
              <a:gd name="connsiteX5938" fmla="*/ 395402 w 2076801"/>
              <a:gd name="connsiteY5938" fmla="*/ 1241365 h 1805510"/>
              <a:gd name="connsiteX5939" fmla="*/ 389153 w 2076801"/>
              <a:gd name="connsiteY5939" fmla="*/ 1250505 h 1805510"/>
              <a:gd name="connsiteX5940" fmla="*/ 382820 w 2076801"/>
              <a:gd name="connsiteY5940" fmla="*/ 1258404 h 1805510"/>
              <a:gd name="connsiteX5941" fmla="*/ 370737 w 2076801"/>
              <a:gd name="connsiteY5941" fmla="*/ 1270477 h 1805510"/>
              <a:gd name="connsiteX5942" fmla="*/ 360904 w 2076801"/>
              <a:gd name="connsiteY5942" fmla="*/ 1278602 h 1805510"/>
              <a:gd name="connsiteX5943" fmla="*/ 352071 w 2076801"/>
              <a:gd name="connsiteY5943" fmla="*/ 1284920 h 1805510"/>
              <a:gd name="connsiteX5944" fmla="*/ 360654 w 2076801"/>
              <a:gd name="connsiteY5944" fmla="*/ 1278037 h 1805510"/>
              <a:gd name="connsiteX5945" fmla="*/ 370154 w 2076801"/>
              <a:gd name="connsiteY5945" fmla="*/ 1269349 h 1805510"/>
              <a:gd name="connsiteX5946" fmla="*/ 381653 w 2076801"/>
              <a:gd name="connsiteY5946" fmla="*/ 1256599 h 1805510"/>
              <a:gd name="connsiteX5947" fmla="*/ 387569 w 2076801"/>
              <a:gd name="connsiteY5947" fmla="*/ 1248474 h 1805510"/>
              <a:gd name="connsiteX5948" fmla="*/ 393402 w 2076801"/>
              <a:gd name="connsiteY5948" fmla="*/ 1239109 h 1805510"/>
              <a:gd name="connsiteX5949" fmla="*/ 403735 w 2076801"/>
              <a:gd name="connsiteY5949" fmla="*/ 1216993 h 1805510"/>
              <a:gd name="connsiteX5950" fmla="*/ 407735 w 2076801"/>
              <a:gd name="connsiteY5950" fmla="*/ 1204355 h 1805510"/>
              <a:gd name="connsiteX5951" fmla="*/ 410652 w 2076801"/>
              <a:gd name="connsiteY5951" fmla="*/ 1190815 h 1805510"/>
              <a:gd name="connsiteX5952" fmla="*/ 413318 w 2076801"/>
              <a:gd name="connsiteY5952" fmla="*/ 1162379 h 1805510"/>
              <a:gd name="connsiteX5953" fmla="*/ 411902 w 2076801"/>
              <a:gd name="connsiteY5953" fmla="*/ 1133719 h 1805510"/>
              <a:gd name="connsiteX5954" fmla="*/ 407485 w 2076801"/>
              <a:gd name="connsiteY5954" fmla="*/ 1106526 h 1805510"/>
              <a:gd name="connsiteX5955" fmla="*/ 393986 w 2076801"/>
              <a:gd name="connsiteY5955" fmla="*/ 1060602 h 1805510"/>
              <a:gd name="connsiteX5956" fmla="*/ 381153 w 2076801"/>
              <a:gd name="connsiteY5956" fmla="*/ 1030248 h 1805510"/>
              <a:gd name="connsiteX5957" fmla="*/ 379237 w 2076801"/>
              <a:gd name="connsiteY5957" fmla="*/ 1026298 h 1805510"/>
              <a:gd name="connsiteX5958" fmla="*/ 374570 w 2076801"/>
              <a:gd name="connsiteY5958" fmla="*/ 1039726 h 1805510"/>
              <a:gd name="connsiteX5959" fmla="*/ 366987 w 2076801"/>
              <a:gd name="connsiteY5959" fmla="*/ 1067485 h 1805510"/>
              <a:gd name="connsiteX5960" fmla="*/ 362154 w 2076801"/>
              <a:gd name="connsiteY5960" fmla="*/ 1095467 h 1805510"/>
              <a:gd name="connsiteX5961" fmla="*/ 360154 w 2076801"/>
              <a:gd name="connsiteY5961" fmla="*/ 1122323 h 1805510"/>
              <a:gd name="connsiteX5962" fmla="*/ 360737 w 2076801"/>
              <a:gd name="connsiteY5962" fmla="*/ 1146583 h 1805510"/>
              <a:gd name="connsiteX5963" fmla="*/ 362904 w 2076801"/>
              <a:gd name="connsiteY5963" fmla="*/ 1167006 h 1805510"/>
              <a:gd name="connsiteX5964" fmla="*/ 365821 w 2076801"/>
              <a:gd name="connsiteY5964" fmla="*/ 1182578 h 1805510"/>
              <a:gd name="connsiteX5965" fmla="*/ 368987 w 2076801"/>
              <a:gd name="connsiteY5965" fmla="*/ 1195892 h 1805510"/>
              <a:gd name="connsiteX5966" fmla="*/ 364904 w 2076801"/>
              <a:gd name="connsiteY5966" fmla="*/ 1183029 h 1805510"/>
              <a:gd name="connsiteX5967" fmla="*/ 360904 w 2076801"/>
              <a:gd name="connsiteY5967" fmla="*/ 1167797 h 1805510"/>
              <a:gd name="connsiteX5968" fmla="*/ 357238 w 2076801"/>
              <a:gd name="connsiteY5968" fmla="*/ 1147260 h 1805510"/>
              <a:gd name="connsiteX5969" fmla="*/ 354904 w 2076801"/>
              <a:gd name="connsiteY5969" fmla="*/ 1122436 h 1805510"/>
              <a:gd name="connsiteX5970" fmla="*/ 354988 w 2076801"/>
              <a:gd name="connsiteY5970" fmla="*/ 1094339 h 1805510"/>
              <a:gd name="connsiteX5971" fmla="*/ 356988 w 2076801"/>
              <a:gd name="connsiteY5971" fmla="*/ 1073014 h 1805510"/>
              <a:gd name="connsiteX5972" fmla="*/ 353071 w 2076801"/>
              <a:gd name="connsiteY5972" fmla="*/ 1075722 h 1805510"/>
              <a:gd name="connsiteX5973" fmla="*/ 345238 w 2076801"/>
              <a:gd name="connsiteY5973" fmla="*/ 1082379 h 1805510"/>
              <a:gd name="connsiteX5974" fmla="*/ 341072 w 2076801"/>
              <a:gd name="connsiteY5974" fmla="*/ 1086892 h 1805510"/>
              <a:gd name="connsiteX5975" fmla="*/ 336822 w 2076801"/>
              <a:gd name="connsiteY5975" fmla="*/ 1092082 h 1805510"/>
              <a:gd name="connsiteX5976" fmla="*/ 332572 w 2076801"/>
              <a:gd name="connsiteY5976" fmla="*/ 1097951 h 1805510"/>
              <a:gd name="connsiteX5977" fmla="*/ 328656 w 2076801"/>
              <a:gd name="connsiteY5977" fmla="*/ 1104607 h 1805510"/>
              <a:gd name="connsiteX5978" fmla="*/ 324989 w 2076801"/>
              <a:gd name="connsiteY5978" fmla="*/ 1111941 h 1805510"/>
              <a:gd name="connsiteX5979" fmla="*/ 321489 w 2076801"/>
              <a:gd name="connsiteY5979" fmla="*/ 1119727 h 1805510"/>
              <a:gd name="connsiteX5980" fmla="*/ 318573 w 2076801"/>
              <a:gd name="connsiteY5980" fmla="*/ 1128191 h 1805510"/>
              <a:gd name="connsiteX5981" fmla="*/ 317073 w 2076801"/>
              <a:gd name="connsiteY5981" fmla="*/ 1132478 h 1805510"/>
              <a:gd name="connsiteX5982" fmla="*/ 315990 w 2076801"/>
              <a:gd name="connsiteY5982" fmla="*/ 1136991 h 1805510"/>
              <a:gd name="connsiteX5983" fmla="*/ 312073 w 2076801"/>
              <a:gd name="connsiteY5983" fmla="*/ 1155271 h 1805510"/>
              <a:gd name="connsiteX5984" fmla="*/ 309740 w 2076801"/>
              <a:gd name="connsiteY5984" fmla="*/ 1173550 h 1805510"/>
              <a:gd name="connsiteX5985" fmla="*/ 308657 w 2076801"/>
              <a:gd name="connsiteY5985" fmla="*/ 1190928 h 1805510"/>
              <a:gd name="connsiteX5986" fmla="*/ 308657 w 2076801"/>
              <a:gd name="connsiteY5986" fmla="*/ 1206612 h 1805510"/>
              <a:gd name="connsiteX5987" fmla="*/ 309157 w 2076801"/>
              <a:gd name="connsiteY5987" fmla="*/ 1219813 h 1805510"/>
              <a:gd name="connsiteX5988" fmla="*/ 309823 w 2076801"/>
              <a:gd name="connsiteY5988" fmla="*/ 1230081 h 1805510"/>
              <a:gd name="connsiteX5989" fmla="*/ 310407 w 2076801"/>
              <a:gd name="connsiteY5989" fmla="*/ 1238996 h 1805510"/>
              <a:gd name="connsiteX5990" fmla="*/ 309323 w 2076801"/>
              <a:gd name="connsiteY5990" fmla="*/ 1230194 h 1805510"/>
              <a:gd name="connsiteX5991" fmla="*/ 308073 w 2076801"/>
              <a:gd name="connsiteY5991" fmla="*/ 1220039 h 1805510"/>
              <a:gd name="connsiteX5992" fmla="*/ 306823 w 2076801"/>
              <a:gd name="connsiteY5992" fmla="*/ 1206837 h 1805510"/>
              <a:gd name="connsiteX5993" fmla="*/ 305990 w 2076801"/>
              <a:gd name="connsiteY5993" fmla="*/ 1191040 h 1805510"/>
              <a:gd name="connsiteX5994" fmla="*/ 306157 w 2076801"/>
              <a:gd name="connsiteY5994" fmla="*/ 1173326 h 1805510"/>
              <a:gd name="connsiteX5995" fmla="*/ 307490 w 2076801"/>
              <a:gd name="connsiteY5995" fmla="*/ 1154368 h 1805510"/>
              <a:gd name="connsiteX5996" fmla="*/ 310490 w 2076801"/>
              <a:gd name="connsiteY5996" fmla="*/ 1134960 h 1805510"/>
              <a:gd name="connsiteX5997" fmla="*/ 311407 w 2076801"/>
              <a:gd name="connsiteY5997" fmla="*/ 1130108 h 1805510"/>
              <a:gd name="connsiteX5998" fmla="*/ 312740 w 2076801"/>
              <a:gd name="connsiteY5998" fmla="*/ 1125370 h 1805510"/>
              <a:gd name="connsiteX5999" fmla="*/ 315406 w 2076801"/>
              <a:gd name="connsiteY5999" fmla="*/ 1116004 h 1805510"/>
              <a:gd name="connsiteX6000" fmla="*/ 318739 w 2076801"/>
              <a:gd name="connsiteY6000" fmla="*/ 1107203 h 1805510"/>
              <a:gd name="connsiteX6001" fmla="*/ 322323 w 2076801"/>
              <a:gd name="connsiteY6001" fmla="*/ 1098853 h 1805510"/>
              <a:gd name="connsiteX6002" fmla="*/ 326239 w 2076801"/>
              <a:gd name="connsiteY6002" fmla="*/ 1091068 h 1805510"/>
              <a:gd name="connsiteX6003" fmla="*/ 330572 w 2076801"/>
              <a:gd name="connsiteY6003" fmla="*/ 1084184 h 1805510"/>
              <a:gd name="connsiteX6004" fmla="*/ 334989 w 2076801"/>
              <a:gd name="connsiteY6004" fmla="*/ 1077978 h 1805510"/>
              <a:gd name="connsiteX6005" fmla="*/ 339322 w 2076801"/>
              <a:gd name="connsiteY6005" fmla="*/ 1072563 h 1805510"/>
              <a:gd name="connsiteX6006" fmla="*/ 347738 w 2076801"/>
              <a:gd name="connsiteY6006" fmla="*/ 1064212 h 1805510"/>
              <a:gd name="connsiteX6007" fmla="*/ 354738 w 2076801"/>
              <a:gd name="connsiteY6007" fmla="*/ 1058683 h 1805510"/>
              <a:gd name="connsiteX6008" fmla="*/ 359487 w 2076801"/>
              <a:gd name="connsiteY6008" fmla="*/ 1055750 h 1805510"/>
              <a:gd name="connsiteX6009" fmla="*/ 363904 w 2076801"/>
              <a:gd name="connsiteY6009" fmla="*/ 1034537 h 1805510"/>
              <a:gd name="connsiteX6010" fmla="*/ 372320 w 2076801"/>
              <a:gd name="connsiteY6010" fmla="*/ 1005425 h 1805510"/>
              <a:gd name="connsiteX6011" fmla="*/ 382403 w 2076801"/>
              <a:gd name="connsiteY6011" fmla="*/ 978343 h 1805510"/>
              <a:gd name="connsiteX6012" fmla="*/ 404069 w 2076801"/>
              <a:gd name="connsiteY6012" fmla="*/ 933209 h 1805510"/>
              <a:gd name="connsiteX6013" fmla="*/ 422068 w 2076801"/>
              <a:gd name="connsiteY6013" fmla="*/ 903645 h 1805510"/>
              <a:gd name="connsiteX6014" fmla="*/ 427068 w 2076801"/>
              <a:gd name="connsiteY6014" fmla="*/ 896425 h 1805510"/>
              <a:gd name="connsiteX6015" fmla="*/ 417318 w 2076801"/>
              <a:gd name="connsiteY6015" fmla="*/ 882545 h 1805510"/>
              <a:gd name="connsiteX6016" fmla="*/ 368487 w 2076801"/>
              <a:gd name="connsiteY6016" fmla="*/ 839667 h 1805510"/>
              <a:gd name="connsiteX6017" fmla="*/ 357988 w 2076801"/>
              <a:gd name="connsiteY6017" fmla="*/ 834025 h 1805510"/>
              <a:gd name="connsiteX6018" fmla="*/ 351988 w 2076801"/>
              <a:gd name="connsiteY6018" fmla="*/ 864943 h 1805510"/>
              <a:gd name="connsiteX6019" fmla="*/ 341988 w 2076801"/>
              <a:gd name="connsiteY6019" fmla="*/ 901389 h 1805510"/>
              <a:gd name="connsiteX6020" fmla="*/ 317240 w 2076801"/>
              <a:gd name="connsiteY6020" fmla="*/ 969204 h 1805510"/>
              <a:gd name="connsiteX6021" fmla="*/ 265659 w 2076801"/>
              <a:gd name="connsiteY6021" fmla="*/ 1093210 h 1805510"/>
              <a:gd name="connsiteX6022" fmla="*/ 244576 w 2076801"/>
              <a:gd name="connsiteY6022" fmla="*/ 1161591 h 1805510"/>
              <a:gd name="connsiteX6023" fmla="*/ 246076 w 2076801"/>
              <a:gd name="connsiteY6023" fmla="*/ 1176823 h 1805510"/>
              <a:gd name="connsiteX6024" fmla="*/ 250326 w 2076801"/>
              <a:gd name="connsiteY6024" fmla="*/ 1200631 h 1805510"/>
              <a:gd name="connsiteX6025" fmla="*/ 253909 w 2076801"/>
              <a:gd name="connsiteY6025" fmla="*/ 1214962 h 1805510"/>
              <a:gd name="connsiteX6026" fmla="*/ 258659 w 2076801"/>
              <a:gd name="connsiteY6026" fmla="*/ 1230534 h 1805510"/>
              <a:gd name="connsiteX6027" fmla="*/ 264825 w 2076801"/>
              <a:gd name="connsiteY6027" fmla="*/ 1246894 h 1805510"/>
              <a:gd name="connsiteX6028" fmla="*/ 272408 w 2076801"/>
              <a:gd name="connsiteY6028" fmla="*/ 1263594 h 1805510"/>
              <a:gd name="connsiteX6029" fmla="*/ 281575 w 2076801"/>
              <a:gd name="connsiteY6029" fmla="*/ 1280294 h 1805510"/>
              <a:gd name="connsiteX6030" fmla="*/ 292324 w 2076801"/>
              <a:gd name="connsiteY6030" fmla="*/ 1296542 h 1805510"/>
              <a:gd name="connsiteX6031" fmla="*/ 317990 w 2076801"/>
              <a:gd name="connsiteY6031" fmla="*/ 1326331 h 1805510"/>
              <a:gd name="connsiteX6032" fmla="*/ 325073 w 2076801"/>
              <a:gd name="connsiteY6032" fmla="*/ 1333214 h 1805510"/>
              <a:gd name="connsiteX6033" fmla="*/ 332572 w 2076801"/>
              <a:gd name="connsiteY6033" fmla="*/ 1339420 h 1805510"/>
              <a:gd name="connsiteX6034" fmla="*/ 348071 w 2076801"/>
              <a:gd name="connsiteY6034" fmla="*/ 1351042 h 1805510"/>
              <a:gd name="connsiteX6035" fmla="*/ 380403 w 2076801"/>
              <a:gd name="connsiteY6035" fmla="*/ 1371917 h 1805510"/>
              <a:gd name="connsiteX6036" fmla="*/ 388319 w 2076801"/>
              <a:gd name="connsiteY6036" fmla="*/ 1377446 h 1805510"/>
              <a:gd name="connsiteX6037" fmla="*/ 396069 w 2076801"/>
              <a:gd name="connsiteY6037" fmla="*/ 1383427 h 1805510"/>
              <a:gd name="connsiteX6038" fmla="*/ 403652 w 2076801"/>
              <a:gd name="connsiteY6038" fmla="*/ 1389407 h 1805510"/>
              <a:gd name="connsiteX6039" fmla="*/ 410818 w 2076801"/>
              <a:gd name="connsiteY6039" fmla="*/ 1396065 h 1805510"/>
              <a:gd name="connsiteX6040" fmla="*/ 417818 w 2076801"/>
              <a:gd name="connsiteY6040" fmla="*/ 1402609 h 1805510"/>
              <a:gd name="connsiteX6041" fmla="*/ 424318 w 2076801"/>
              <a:gd name="connsiteY6041" fmla="*/ 1409718 h 1805510"/>
              <a:gd name="connsiteX6042" fmla="*/ 430567 w 2076801"/>
              <a:gd name="connsiteY6042" fmla="*/ 1416826 h 1805510"/>
              <a:gd name="connsiteX6043" fmla="*/ 436234 w 2076801"/>
              <a:gd name="connsiteY6043" fmla="*/ 1424386 h 1805510"/>
              <a:gd name="connsiteX6044" fmla="*/ 441650 w 2076801"/>
              <a:gd name="connsiteY6044" fmla="*/ 1431834 h 1805510"/>
              <a:gd name="connsiteX6045" fmla="*/ 446400 w 2076801"/>
              <a:gd name="connsiteY6045" fmla="*/ 1439732 h 1805510"/>
              <a:gd name="connsiteX6046" fmla="*/ 450900 w 2076801"/>
              <a:gd name="connsiteY6046" fmla="*/ 1447404 h 1805510"/>
              <a:gd name="connsiteX6047" fmla="*/ 454733 w 2076801"/>
              <a:gd name="connsiteY6047" fmla="*/ 1455417 h 1805510"/>
              <a:gd name="connsiteX6048" fmla="*/ 465566 w 2076801"/>
              <a:gd name="connsiteY6048" fmla="*/ 1485656 h 1805510"/>
              <a:gd name="connsiteX6049" fmla="*/ 469565 w 2076801"/>
              <a:gd name="connsiteY6049" fmla="*/ 1510932 h 1805510"/>
              <a:gd name="connsiteX6050" fmla="*/ 469815 w 2076801"/>
              <a:gd name="connsiteY6050" fmla="*/ 1527519 h 1805510"/>
              <a:gd name="connsiteX6051" fmla="*/ 469315 w 2076801"/>
              <a:gd name="connsiteY6051" fmla="*/ 1533386 h 1805510"/>
              <a:gd name="connsiteX6052" fmla="*/ 469649 w 2076801"/>
              <a:gd name="connsiteY6052" fmla="*/ 1527519 h 1805510"/>
              <a:gd name="connsiteX6053" fmla="*/ 468899 w 2076801"/>
              <a:gd name="connsiteY6053" fmla="*/ 1511045 h 1805510"/>
              <a:gd name="connsiteX6054" fmla="*/ 464149 w 2076801"/>
              <a:gd name="connsiteY6054" fmla="*/ 1486334 h 1805510"/>
              <a:gd name="connsiteX6055" fmla="*/ 452566 w 2076801"/>
              <a:gd name="connsiteY6055" fmla="*/ 1457334 h 1805510"/>
              <a:gd name="connsiteX6056" fmla="*/ 448566 w 2076801"/>
              <a:gd name="connsiteY6056" fmla="*/ 1449774 h 1805510"/>
              <a:gd name="connsiteX6057" fmla="*/ 443900 w 2076801"/>
              <a:gd name="connsiteY6057" fmla="*/ 1442553 h 1805510"/>
              <a:gd name="connsiteX6058" fmla="*/ 438984 w 2076801"/>
              <a:gd name="connsiteY6058" fmla="*/ 1435219 h 1805510"/>
              <a:gd name="connsiteX6059" fmla="*/ 433401 w 2076801"/>
              <a:gd name="connsiteY6059" fmla="*/ 1428222 h 1805510"/>
              <a:gd name="connsiteX6060" fmla="*/ 427651 w 2076801"/>
              <a:gd name="connsiteY6060" fmla="*/ 1421227 h 1805510"/>
              <a:gd name="connsiteX6061" fmla="*/ 421318 w 2076801"/>
              <a:gd name="connsiteY6061" fmla="*/ 1414682 h 1805510"/>
              <a:gd name="connsiteX6062" fmla="*/ 414818 w 2076801"/>
              <a:gd name="connsiteY6062" fmla="*/ 1408138 h 1805510"/>
              <a:gd name="connsiteX6063" fmla="*/ 407735 w 2076801"/>
              <a:gd name="connsiteY6063" fmla="*/ 1402157 h 1805510"/>
              <a:gd name="connsiteX6064" fmla="*/ 400569 w 2076801"/>
              <a:gd name="connsiteY6064" fmla="*/ 1396065 h 1805510"/>
              <a:gd name="connsiteX6065" fmla="*/ 392986 w 2076801"/>
              <a:gd name="connsiteY6065" fmla="*/ 1390761 h 1805510"/>
              <a:gd name="connsiteX6066" fmla="*/ 385320 w 2076801"/>
              <a:gd name="connsiteY6066" fmla="*/ 1385458 h 1805510"/>
              <a:gd name="connsiteX6067" fmla="*/ 377403 w 2076801"/>
              <a:gd name="connsiteY6067" fmla="*/ 1380493 h 1805510"/>
              <a:gd name="connsiteX6068" fmla="*/ 344155 w 2076801"/>
              <a:gd name="connsiteY6068" fmla="*/ 1361423 h 1805510"/>
              <a:gd name="connsiteX6069" fmla="*/ 330906 w 2076801"/>
              <a:gd name="connsiteY6069" fmla="*/ 1352623 h 1805510"/>
              <a:gd name="connsiteX6070" fmla="*/ 331656 w 2076801"/>
              <a:gd name="connsiteY6070" fmla="*/ 1354089 h 1805510"/>
              <a:gd name="connsiteX6071" fmla="*/ 337739 w 2076801"/>
              <a:gd name="connsiteY6071" fmla="*/ 1368419 h 1805510"/>
              <a:gd name="connsiteX6072" fmla="*/ 343738 w 2076801"/>
              <a:gd name="connsiteY6072" fmla="*/ 1384894 h 1805510"/>
              <a:gd name="connsiteX6073" fmla="*/ 349155 w 2076801"/>
              <a:gd name="connsiteY6073" fmla="*/ 1403060 h 1805510"/>
              <a:gd name="connsiteX6074" fmla="*/ 353988 w 2076801"/>
              <a:gd name="connsiteY6074" fmla="*/ 1422130 h 1805510"/>
              <a:gd name="connsiteX6075" fmla="*/ 358071 w 2076801"/>
              <a:gd name="connsiteY6075" fmla="*/ 1441537 h 1805510"/>
              <a:gd name="connsiteX6076" fmla="*/ 361404 w 2076801"/>
              <a:gd name="connsiteY6076" fmla="*/ 1460495 h 1805510"/>
              <a:gd name="connsiteX6077" fmla="*/ 363987 w 2076801"/>
              <a:gd name="connsiteY6077" fmla="*/ 1478321 h 1805510"/>
              <a:gd name="connsiteX6078" fmla="*/ 365821 w 2076801"/>
              <a:gd name="connsiteY6078" fmla="*/ 1494458 h 1805510"/>
              <a:gd name="connsiteX6079" fmla="*/ 367987 w 2076801"/>
              <a:gd name="connsiteY6079" fmla="*/ 1518605 h 1805510"/>
              <a:gd name="connsiteX6080" fmla="*/ 368737 w 2076801"/>
              <a:gd name="connsiteY6080" fmla="*/ 1527745 h 1805510"/>
              <a:gd name="connsiteX6081" fmla="*/ 367737 w 2076801"/>
              <a:gd name="connsiteY6081" fmla="*/ 1518605 h 1805510"/>
              <a:gd name="connsiteX6082" fmla="*/ 364987 w 2076801"/>
              <a:gd name="connsiteY6082" fmla="*/ 1494571 h 1805510"/>
              <a:gd name="connsiteX6083" fmla="*/ 362737 w 2076801"/>
              <a:gd name="connsiteY6083" fmla="*/ 1478661 h 1805510"/>
              <a:gd name="connsiteX6084" fmla="*/ 359654 w 2076801"/>
              <a:gd name="connsiteY6084" fmla="*/ 1461058 h 1805510"/>
              <a:gd name="connsiteX6085" fmla="*/ 355904 w 2076801"/>
              <a:gd name="connsiteY6085" fmla="*/ 1442440 h 1805510"/>
              <a:gd name="connsiteX6086" fmla="*/ 351321 w 2076801"/>
              <a:gd name="connsiteY6086" fmla="*/ 1423484 h 1805510"/>
              <a:gd name="connsiteX6087" fmla="*/ 346071 w 2076801"/>
              <a:gd name="connsiteY6087" fmla="*/ 1404865 h 1805510"/>
              <a:gd name="connsiteX6088" fmla="*/ 340238 w 2076801"/>
              <a:gd name="connsiteY6088" fmla="*/ 1387263 h 1805510"/>
              <a:gd name="connsiteX6089" fmla="*/ 333989 w 2076801"/>
              <a:gd name="connsiteY6089" fmla="*/ 1371466 h 1805510"/>
              <a:gd name="connsiteX6090" fmla="*/ 327739 w 2076801"/>
              <a:gd name="connsiteY6090" fmla="*/ 1357813 h 1805510"/>
              <a:gd name="connsiteX6091" fmla="*/ 321906 w 2076801"/>
              <a:gd name="connsiteY6091" fmla="*/ 1346868 h 1805510"/>
              <a:gd name="connsiteX6092" fmla="*/ 320989 w 2076801"/>
              <a:gd name="connsiteY6092" fmla="*/ 1345401 h 1805510"/>
              <a:gd name="connsiteX6093" fmla="*/ 319823 w 2076801"/>
              <a:gd name="connsiteY6093" fmla="*/ 1344498 h 1805510"/>
              <a:gd name="connsiteX6094" fmla="*/ 312156 w 2076801"/>
              <a:gd name="connsiteY6094" fmla="*/ 1337727 h 1805510"/>
              <a:gd name="connsiteX6095" fmla="*/ 284075 w 2076801"/>
              <a:gd name="connsiteY6095" fmla="*/ 1307826 h 1805510"/>
              <a:gd name="connsiteX6096" fmla="*/ 272075 w 2076801"/>
              <a:gd name="connsiteY6096" fmla="*/ 1291126 h 1805510"/>
              <a:gd name="connsiteX6097" fmla="*/ 261659 w 2076801"/>
              <a:gd name="connsiteY6097" fmla="*/ 1273749 h 1805510"/>
              <a:gd name="connsiteX6098" fmla="*/ 252909 w 2076801"/>
              <a:gd name="connsiteY6098" fmla="*/ 1256259 h 1805510"/>
              <a:gd name="connsiteX6099" fmla="*/ 245743 w 2076801"/>
              <a:gd name="connsiteY6099" fmla="*/ 1238996 h 1805510"/>
              <a:gd name="connsiteX6100" fmla="*/ 239993 w 2076801"/>
              <a:gd name="connsiteY6100" fmla="*/ 1222409 h 1805510"/>
              <a:gd name="connsiteX6101" fmla="*/ 235577 w 2076801"/>
              <a:gd name="connsiteY6101" fmla="*/ 1206951 h 1805510"/>
              <a:gd name="connsiteX6102" fmla="*/ 234160 w 2076801"/>
              <a:gd name="connsiteY6102" fmla="*/ 1215526 h 1805510"/>
              <a:gd name="connsiteX6103" fmla="*/ 234244 w 2076801"/>
              <a:gd name="connsiteY6103" fmla="*/ 1331974 h 1805510"/>
              <a:gd name="connsiteX6104" fmla="*/ 253076 w 2076801"/>
              <a:gd name="connsiteY6104" fmla="*/ 1428674 h 1805510"/>
              <a:gd name="connsiteX6105" fmla="*/ 269992 w 2076801"/>
              <a:gd name="connsiteY6105" fmla="*/ 1503598 h 1805510"/>
              <a:gd name="connsiteX6106" fmla="*/ 278075 w 2076801"/>
              <a:gd name="connsiteY6106" fmla="*/ 1552682 h 1805510"/>
              <a:gd name="connsiteX6107" fmla="*/ 280325 w 2076801"/>
              <a:gd name="connsiteY6107" fmla="*/ 1570172 h 1805510"/>
              <a:gd name="connsiteX6108" fmla="*/ 277325 w 2076801"/>
              <a:gd name="connsiteY6108" fmla="*/ 1552907 h 1805510"/>
              <a:gd name="connsiteX6109" fmla="*/ 267242 w 2076801"/>
              <a:gd name="connsiteY6109" fmla="*/ 1504613 h 1805510"/>
              <a:gd name="connsiteX6110" fmla="*/ 247243 w 2076801"/>
              <a:gd name="connsiteY6110" fmla="*/ 1431720 h 1805510"/>
              <a:gd name="connsiteX6111" fmla="*/ 234077 w 2076801"/>
              <a:gd name="connsiteY6111" fmla="*/ 1384781 h 1805510"/>
              <a:gd name="connsiteX6112" fmla="*/ 230660 w 2076801"/>
              <a:gd name="connsiteY6112" fmla="*/ 1388730 h 1805510"/>
              <a:gd name="connsiteX6113" fmla="*/ 212661 w 2076801"/>
              <a:gd name="connsiteY6113" fmla="*/ 1413441 h 1805510"/>
              <a:gd name="connsiteX6114" fmla="*/ 196745 w 2076801"/>
              <a:gd name="connsiteY6114" fmla="*/ 1441086 h 1805510"/>
              <a:gd name="connsiteX6115" fmla="*/ 192079 w 2076801"/>
              <a:gd name="connsiteY6115" fmla="*/ 1450790 h 1805510"/>
              <a:gd name="connsiteX6116" fmla="*/ 190329 w 2076801"/>
              <a:gd name="connsiteY6116" fmla="*/ 1454513 h 1805510"/>
              <a:gd name="connsiteX6117" fmla="*/ 191662 w 2076801"/>
              <a:gd name="connsiteY6117" fmla="*/ 1450451 h 1805510"/>
              <a:gd name="connsiteX6118" fmla="*/ 195245 w 2076801"/>
              <a:gd name="connsiteY6118" fmla="*/ 1439844 h 1805510"/>
              <a:gd name="connsiteX6119" fmla="*/ 208162 w 2076801"/>
              <a:gd name="connsiteY6119" fmla="*/ 1408815 h 1805510"/>
              <a:gd name="connsiteX6120" fmla="*/ 223827 w 2076801"/>
              <a:gd name="connsiteY6120" fmla="*/ 1379816 h 1805510"/>
              <a:gd name="connsiteX6121" fmla="*/ 230494 w 2076801"/>
              <a:gd name="connsiteY6121" fmla="*/ 1369547 h 1805510"/>
              <a:gd name="connsiteX6122" fmla="*/ 223827 w 2076801"/>
              <a:gd name="connsiteY6122" fmla="*/ 1334568 h 1805510"/>
              <a:gd name="connsiteX6123" fmla="*/ 218661 w 2076801"/>
              <a:gd name="connsiteY6123" fmla="*/ 1212704 h 1805510"/>
              <a:gd name="connsiteX6124" fmla="*/ 231077 w 2076801"/>
              <a:gd name="connsiteY6124" fmla="*/ 1135186 h 1805510"/>
              <a:gd name="connsiteX6125" fmla="*/ 181413 w 2076801"/>
              <a:gd name="connsiteY6125" fmla="*/ 1213495 h 1805510"/>
              <a:gd name="connsiteX6126" fmla="*/ 171413 w 2076801"/>
              <a:gd name="connsiteY6126" fmla="*/ 1238657 h 1805510"/>
              <a:gd name="connsiteX6127" fmla="*/ 163747 w 2076801"/>
              <a:gd name="connsiteY6127" fmla="*/ 1264384 h 1805510"/>
              <a:gd name="connsiteX6128" fmla="*/ 163247 w 2076801"/>
              <a:gd name="connsiteY6128" fmla="*/ 1266641 h 1805510"/>
              <a:gd name="connsiteX6129" fmla="*/ 170080 w 2076801"/>
              <a:gd name="connsiteY6129" fmla="*/ 1277135 h 1805510"/>
              <a:gd name="connsiteX6130" fmla="*/ 176996 w 2076801"/>
              <a:gd name="connsiteY6130" fmla="*/ 1286951 h 1805510"/>
              <a:gd name="connsiteX6131" fmla="*/ 183163 w 2076801"/>
              <a:gd name="connsiteY6131" fmla="*/ 1295302 h 1805510"/>
              <a:gd name="connsiteX6132" fmla="*/ 176830 w 2076801"/>
              <a:gd name="connsiteY6132" fmla="*/ 1287177 h 1805510"/>
              <a:gd name="connsiteX6133" fmla="*/ 169663 w 2076801"/>
              <a:gd name="connsiteY6133" fmla="*/ 1277586 h 1805510"/>
              <a:gd name="connsiteX6134" fmla="*/ 162997 w 2076801"/>
              <a:gd name="connsiteY6134" fmla="*/ 1267769 h 1805510"/>
              <a:gd name="connsiteX6135" fmla="*/ 160914 w 2076801"/>
              <a:gd name="connsiteY6135" fmla="*/ 1277022 h 1805510"/>
              <a:gd name="connsiteX6136" fmla="*/ 158664 w 2076801"/>
              <a:gd name="connsiteY6136" fmla="*/ 1289433 h 1805510"/>
              <a:gd name="connsiteX6137" fmla="*/ 155997 w 2076801"/>
              <a:gd name="connsiteY6137" fmla="*/ 1312565 h 1805510"/>
              <a:gd name="connsiteX6138" fmla="*/ 155164 w 2076801"/>
              <a:gd name="connsiteY6138" fmla="*/ 1332425 h 1805510"/>
              <a:gd name="connsiteX6139" fmla="*/ 155497 w 2076801"/>
              <a:gd name="connsiteY6139" fmla="*/ 1347771 h 1805510"/>
              <a:gd name="connsiteX6140" fmla="*/ 156331 w 2076801"/>
              <a:gd name="connsiteY6140" fmla="*/ 1361198 h 1805510"/>
              <a:gd name="connsiteX6141" fmla="*/ 154747 w 2076801"/>
              <a:gd name="connsiteY6141" fmla="*/ 1347883 h 1805510"/>
              <a:gd name="connsiteX6142" fmla="*/ 153581 w 2076801"/>
              <a:gd name="connsiteY6142" fmla="*/ 1332425 h 1805510"/>
              <a:gd name="connsiteX6143" fmla="*/ 153414 w 2076801"/>
              <a:gd name="connsiteY6143" fmla="*/ 1312227 h 1805510"/>
              <a:gd name="connsiteX6144" fmla="*/ 154831 w 2076801"/>
              <a:gd name="connsiteY6144" fmla="*/ 1288419 h 1805510"/>
              <a:gd name="connsiteX6145" fmla="*/ 156414 w 2076801"/>
              <a:gd name="connsiteY6145" fmla="*/ 1275441 h 1805510"/>
              <a:gd name="connsiteX6146" fmla="*/ 158664 w 2076801"/>
              <a:gd name="connsiteY6146" fmla="*/ 1262128 h 1805510"/>
              <a:gd name="connsiteX6147" fmla="*/ 158914 w 2076801"/>
              <a:gd name="connsiteY6147" fmla="*/ 1261112 h 1805510"/>
              <a:gd name="connsiteX6148" fmla="*/ 151331 w 2076801"/>
              <a:gd name="connsiteY6148" fmla="*/ 1248023 h 1805510"/>
              <a:gd name="connsiteX6149" fmla="*/ 142415 w 2076801"/>
              <a:gd name="connsiteY6149" fmla="*/ 1229180 h 1805510"/>
              <a:gd name="connsiteX6150" fmla="*/ 136915 w 2076801"/>
              <a:gd name="connsiteY6150" fmla="*/ 1247683 h 1805510"/>
              <a:gd name="connsiteX6151" fmla="*/ 127165 w 2076801"/>
              <a:gd name="connsiteY6151" fmla="*/ 1274990 h 1805510"/>
              <a:gd name="connsiteX6152" fmla="*/ 118333 w 2076801"/>
              <a:gd name="connsiteY6152" fmla="*/ 1297672 h 1805510"/>
              <a:gd name="connsiteX6153" fmla="*/ 110916 w 2076801"/>
              <a:gd name="connsiteY6153" fmla="*/ 1314709 h 1805510"/>
              <a:gd name="connsiteX6154" fmla="*/ 104417 w 2076801"/>
              <a:gd name="connsiteY6154" fmla="*/ 1329490 h 1805510"/>
              <a:gd name="connsiteX6155" fmla="*/ 110500 w 2076801"/>
              <a:gd name="connsiteY6155" fmla="*/ 1314370 h 1805510"/>
              <a:gd name="connsiteX6156" fmla="*/ 117416 w 2076801"/>
              <a:gd name="connsiteY6156" fmla="*/ 1296995 h 1805510"/>
              <a:gd name="connsiteX6157" fmla="*/ 125582 w 2076801"/>
              <a:gd name="connsiteY6157" fmla="*/ 1273975 h 1805510"/>
              <a:gd name="connsiteX6158" fmla="*/ 134582 w 2076801"/>
              <a:gd name="connsiteY6158" fmla="*/ 1246329 h 1805510"/>
              <a:gd name="connsiteX6159" fmla="*/ 140498 w 2076801"/>
              <a:gd name="connsiteY6159" fmla="*/ 1224102 h 1805510"/>
              <a:gd name="connsiteX6160" fmla="*/ 137915 w 2076801"/>
              <a:gd name="connsiteY6160" fmla="*/ 1217331 h 1805510"/>
              <a:gd name="connsiteX6161" fmla="*/ 134165 w 2076801"/>
              <a:gd name="connsiteY6161" fmla="*/ 1205709 h 1805510"/>
              <a:gd name="connsiteX6162" fmla="*/ 128832 w 2076801"/>
              <a:gd name="connsiteY6162" fmla="*/ 1180772 h 1805510"/>
              <a:gd name="connsiteX6163" fmla="*/ 127165 w 2076801"/>
              <a:gd name="connsiteY6163" fmla="*/ 1154819 h 1805510"/>
              <a:gd name="connsiteX6164" fmla="*/ 129332 w 2076801"/>
              <a:gd name="connsiteY6164" fmla="*/ 1129657 h 1805510"/>
              <a:gd name="connsiteX6165" fmla="*/ 134582 w 2076801"/>
              <a:gd name="connsiteY6165" fmla="*/ 1107090 h 1805510"/>
              <a:gd name="connsiteX6166" fmla="*/ 141665 w 2076801"/>
              <a:gd name="connsiteY6166" fmla="*/ 1088133 h 1805510"/>
              <a:gd name="connsiteX6167" fmla="*/ 155664 w 2076801"/>
              <a:gd name="connsiteY6167" fmla="*/ 1062633 h 1805510"/>
              <a:gd name="connsiteX6168" fmla="*/ 159747 w 2076801"/>
              <a:gd name="connsiteY6168" fmla="*/ 1056878 h 1805510"/>
              <a:gd name="connsiteX6169" fmla="*/ 159747 w 2076801"/>
              <a:gd name="connsiteY6169" fmla="*/ 1054282 h 1805510"/>
              <a:gd name="connsiteX6170" fmla="*/ 158831 w 2076801"/>
              <a:gd name="connsiteY6170" fmla="*/ 1038034 h 1805510"/>
              <a:gd name="connsiteX6171" fmla="*/ 157497 w 2076801"/>
              <a:gd name="connsiteY6171" fmla="*/ 1022688 h 1805510"/>
              <a:gd name="connsiteX6172" fmla="*/ 155914 w 2076801"/>
              <a:gd name="connsiteY6172" fmla="*/ 1008471 h 1805510"/>
              <a:gd name="connsiteX6173" fmla="*/ 151998 w 2076801"/>
              <a:gd name="connsiteY6173" fmla="*/ 983985 h 1805510"/>
              <a:gd name="connsiteX6174" fmla="*/ 148498 w 2076801"/>
              <a:gd name="connsiteY6174" fmla="*/ 967624 h 1805510"/>
              <a:gd name="connsiteX6175" fmla="*/ 135498 w 2076801"/>
              <a:gd name="connsiteY6175" fmla="*/ 1011178 h 1805510"/>
              <a:gd name="connsiteX6176" fmla="*/ 115749 w 2076801"/>
              <a:gd name="connsiteY6176" fmla="*/ 1057441 h 1805510"/>
              <a:gd name="connsiteX6177" fmla="*/ 105500 w 2076801"/>
              <a:gd name="connsiteY6177" fmla="*/ 1076624 h 1805510"/>
              <a:gd name="connsiteX6178" fmla="*/ 95584 w 2076801"/>
              <a:gd name="connsiteY6178" fmla="*/ 1093099 h 1805510"/>
              <a:gd name="connsiteX6179" fmla="*/ 86251 w 2076801"/>
              <a:gd name="connsiteY6179" fmla="*/ 1106977 h 1805510"/>
              <a:gd name="connsiteX6180" fmla="*/ 77918 w 2076801"/>
              <a:gd name="connsiteY6180" fmla="*/ 1118147 h 1805510"/>
              <a:gd name="connsiteX6181" fmla="*/ 65668 w 2076801"/>
              <a:gd name="connsiteY6181" fmla="*/ 1132816 h 1805510"/>
              <a:gd name="connsiteX6182" fmla="*/ 61085 w 2076801"/>
              <a:gd name="connsiteY6182" fmla="*/ 1137668 h 1805510"/>
              <a:gd name="connsiteX6183" fmla="*/ 65502 w 2076801"/>
              <a:gd name="connsiteY6183" fmla="*/ 1132591 h 1805510"/>
              <a:gd name="connsiteX6184" fmla="*/ 77168 w 2076801"/>
              <a:gd name="connsiteY6184" fmla="*/ 1117019 h 1805510"/>
              <a:gd name="connsiteX6185" fmla="*/ 84918 w 2076801"/>
              <a:gd name="connsiteY6185" fmla="*/ 1105285 h 1805510"/>
              <a:gd name="connsiteX6186" fmla="*/ 93584 w 2076801"/>
              <a:gd name="connsiteY6186" fmla="*/ 1090842 h 1805510"/>
              <a:gd name="connsiteX6187" fmla="*/ 102750 w 2076801"/>
              <a:gd name="connsiteY6187" fmla="*/ 1073803 h 1805510"/>
              <a:gd name="connsiteX6188" fmla="*/ 112083 w 2076801"/>
              <a:gd name="connsiteY6188" fmla="*/ 1054170 h 1805510"/>
              <a:gd name="connsiteX6189" fmla="*/ 129582 w 2076801"/>
              <a:gd name="connsiteY6189" fmla="*/ 1007455 h 1805510"/>
              <a:gd name="connsiteX6190" fmla="*/ 143081 w 2076801"/>
              <a:gd name="connsiteY6190" fmla="*/ 952277 h 1805510"/>
              <a:gd name="connsiteX6191" fmla="*/ 150164 w 2076801"/>
              <a:gd name="connsiteY6191" fmla="*/ 891233 h 1805510"/>
              <a:gd name="connsiteX6192" fmla="*/ 150664 w 2076801"/>
              <a:gd name="connsiteY6192" fmla="*/ 875549 h 1805510"/>
              <a:gd name="connsiteX6193" fmla="*/ 150831 w 2076801"/>
              <a:gd name="connsiteY6193" fmla="*/ 859639 h 1805510"/>
              <a:gd name="connsiteX6194" fmla="*/ 149748 w 2076801"/>
              <a:gd name="connsiteY6194" fmla="*/ 827368 h 1805510"/>
              <a:gd name="connsiteX6195" fmla="*/ 152331 w 2076801"/>
              <a:gd name="connsiteY6195" fmla="*/ 759553 h 1805510"/>
              <a:gd name="connsiteX6196" fmla="*/ 169997 w 2076801"/>
              <a:gd name="connsiteY6196" fmla="*/ 697042 h 1805510"/>
              <a:gd name="connsiteX6197" fmla="*/ 172247 w 2076801"/>
              <a:gd name="connsiteY6197" fmla="*/ 692415 h 1805510"/>
              <a:gd name="connsiteX6198" fmla="*/ 150081 w 2076801"/>
              <a:gd name="connsiteY6198" fmla="*/ 702345 h 1805510"/>
              <a:gd name="connsiteX6199" fmla="*/ 103083 w 2076801"/>
              <a:gd name="connsiteY6199" fmla="*/ 737098 h 1805510"/>
              <a:gd name="connsiteX6200" fmla="*/ 83418 w 2076801"/>
              <a:gd name="connsiteY6200" fmla="*/ 766436 h 1805510"/>
              <a:gd name="connsiteX6201" fmla="*/ 74001 w 2076801"/>
              <a:gd name="connsiteY6201" fmla="*/ 804462 h 1805510"/>
              <a:gd name="connsiteX6202" fmla="*/ 73835 w 2076801"/>
              <a:gd name="connsiteY6202" fmla="*/ 814730 h 1805510"/>
              <a:gd name="connsiteX6203" fmla="*/ 74501 w 2076801"/>
              <a:gd name="connsiteY6203" fmla="*/ 825112 h 1805510"/>
              <a:gd name="connsiteX6204" fmla="*/ 75918 w 2076801"/>
              <a:gd name="connsiteY6204" fmla="*/ 835379 h 1805510"/>
              <a:gd name="connsiteX6205" fmla="*/ 77751 w 2076801"/>
              <a:gd name="connsiteY6205" fmla="*/ 846099 h 1805510"/>
              <a:gd name="connsiteX6206" fmla="*/ 78668 w 2076801"/>
              <a:gd name="connsiteY6206" fmla="*/ 851515 h 1805510"/>
              <a:gd name="connsiteX6207" fmla="*/ 86167 w 2076801"/>
              <a:gd name="connsiteY6207" fmla="*/ 864829 h 1805510"/>
              <a:gd name="connsiteX6208" fmla="*/ 95084 w 2076801"/>
              <a:gd name="connsiteY6208" fmla="*/ 884012 h 1805510"/>
              <a:gd name="connsiteX6209" fmla="*/ 99500 w 2076801"/>
              <a:gd name="connsiteY6209" fmla="*/ 895295 h 1805510"/>
              <a:gd name="connsiteX6210" fmla="*/ 103500 w 2076801"/>
              <a:gd name="connsiteY6210" fmla="*/ 907369 h 1805510"/>
              <a:gd name="connsiteX6211" fmla="*/ 106833 w 2076801"/>
              <a:gd name="connsiteY6211" fmla="*/ 919669 h 1805510"/>
              <a:gd name="connsiteX6212" fmla="*/ 109500 w 2076801"/>
              <a:gd name="connsiteY6212" fmla="*/ 931855 h 1805510"/>
              <a:gd name="connsiteX6213" fmla="*/ 111333 w 2076801"/>
              <a:gd name="connsiteY6213" fmla="*/ 943477 h 1805510"/>
              <a:gd name="connsiteX6214" fmla="*/ 112416 w 2076801"/>
              <a:gd name="connsiteY6214" fmla="*/ 953970 h 1805510"/>
              <a:gd name="connsiteX6215" fmla="*/ 113000 w 2076801"/>
              <a:gd name="connsiteY6215" fmla="*/ 962884 h 1805510"/>
              <a:gd name="connsiteX6216" fmla="*/ 113000 w 2076801"/>
              <a:gd name="connsiteY6216" fmla="*/ 969768 h 1805510"/>
              <a:gd name="connsiteX6217" fmla="*/ 113000 w 2076801"/>
              <a:gd name="connsiteY6217" fmla="*/ 975748 h 1805510"/>
              <a:gd name="connsiteX6218" fmla="*/ 112749 w 2076801"/>
              <a:gd name="connsiteY6218" fmla="*/ 969768 h 1805510"/>
              <a:gd name="connsiteX6219" fmla="*/ 112499 w 2076801"/>
              <a:gd name="connsiteY6219" fmla="*/ 962884 h 1805510"/>
              <a:gd name="connsiteX6220" fmla="*/ 111583 w 2076801"/>
              <a:gd name="connsiteY6220" fmla="*/ 954084 h 1805510"/>
              <a:gd name="connsiteX6221" fmla="*/ 110083 w 2076801"/>
              <a:gd name="connsiteY6221" fmla="*/ 943816 h 1805510"/>
              <a:gd name="connsiteX6222" fmla="*/ 107833 w 2076801"/>
              <a:gd name="connsiteY6222" fmla="*/ 932532 h 1805510"/>
              <a:gd name="connsiteX6223" fmla="*/ 104750 w 2076801"/>
              <a:gd name="connsiteY6223" fmla="*/ 920684 h 1805510"/>
              <a:gd name="connsiteX6224" fmla="*/ 101000 w 2076801"/>
              <a:gd name="connsiteY6224" fmla="*/ 908836 h 1805510"/>
              <a:gd name="connsiteX6225" fmla="*/ 96667 w 2076801"/>
              <a:gd name="connsiteY6225" fmla="*/ 897327 h 1805510"/>
              <a:gd name="connsiteX6226" fmla="*/ 91917 w 2076801"/>
              <a:gd name="connsiteY6226" fmla="*/ 886607 h 1805510"/>
              <a:gd name="connsiteX6227" fmla="*/ 82501 w 2076801"/>
              <a:gd name="connsiteY6227" fmla="*/ 868553 h 1805510"/>
              <a:gd name="connsiteX6228" fmla="*/ 81501 w 2076801"/>
              <a:gd name="connsiteY6228" fmla="*/ 866861 h 1805510"/>
              <a:gd name="connsiteX6229" fmla="*/ 81584 w 2076801"/>
              <a:gd name="connsiteY6229" fmla="*/ 867199 h 1805510"/>
              <a:gd name="connsiteX6230" fmla="*/ 83668 w 2076801"/>
              <a:gd name="connsiteY6230" fmla="*/ 889090 h 1805510"/>
              <a:gd name="connsiteX6231" fmla="*/ 83918 w 2076801"/>
              <a:gd name="connsiteY6231" fmla="*/ 910191 h 1805510"/>
              <a:gd name="connsiteX6232" fmla="*/ 82168 w 2076801"/>
              <a:gd name="connsiteY6232" fmla="*/ 930275 h 1805510"/>
              <a:gd name="connsiteX6233" fmla="*/ 78501 w 2076801"/>
              <a:gd name="connsiteY6233" fmla="*/ 948780 h 1805510"/>
              <a:gd name="connsiteX6234" fmla="*/ 76168 w 2076801"/>
              <a:gd name="connsiteY6234" fmla="*/ 957355 h 1805510"/>
              <a:gd name="connsiteX6235" fmla="*/ 73251 w 2076801"/>
              <a:gd name="connsiteY6235" fmla="*/ 965141 h 1805510"/>
              <a:gd name="connsiteX6236" fmla="*/ 59835 w 2076801"/>
              <a:gd name="connsiteY6236" fmla="*/ 990191 h 1805510"/>
              <a:gd name="connsiteX6237" fmla="*/ 46336 w 2076801"/>
              <a:gd name="connsiteY6237" fmla="*/ 1005311 h 1805510"/>
              <a:gd name="connsiteX6238" fmla="*/ 36587 w 2076801"/>
              <a:gd name="connsiteY6238" fmla="*/ 1012759 h 1805510"/>
              <a:gd name="connsiteX6239" fmla="*/ 32920 w 2076801"/>
              <a:gd name="connsiteY6239" fmla="*/ 1014790 h 1805510"/>
              <a:gd name="connsiteX6240" fmla="*/ 36420 w 2076801"/>
              <a:gd name="connsiteY6240" fmla="*/ 1012420 h 1805510"/>
              <a:gd name="connsiteX6241" fmla="*/ 45753 w 2076801"/>
              <a:gd name="connsiteY6241" fmla="*/ 1004183 h 1805510"/>
              <a:gd name="connsiteX6242" fmla="*/ 58335 w 2076801"/>
              <a:gd name="connsiteY6242" fmla="*/ 988272 h 1805510"/>
              <a:gd name="connsiteX6243" fmla="*/ 70085 w 2076801"/>
              <a:gd name="connsiteY6243" fmla="*/ 962998 h 1805510"/>
              <a:gd name="connsiteX6244" fmla="*/ 72501 w 2076801"/>
              <a:gd name="connsiteY6244" fmla="*/ 955324 h 1805510"/>
              <a:gd name="connsiteX6245" fmla="*/ 74335 w 2076801"/>
              <a:gd name="connsiteY6245" fmla="*/ 946975 h 1805510"/>
              <a:gd name="connsiteX6246" fmla="*/ 77001 w 2076801"/>
              <a:gd name="connsiteY6246" fmla="*/ 929147 h 1805510"/>
              <a:gd name="connsiteX6247" fmla="*/ 77751 w 2076801"/>
              <a:gd name="connsiteY6247" fmla="*/ 909964 h 1805510"/>
              <a:gd name="connsiteX6248" fmla="*/ 76585 w 2076801"/>
              <a:gd name="connsiteY6248" fmla="*/ 889993 h 1805510"/>
              <a:gd name="connsiteX6249" fmla="*/ 73668 w 2076801"/>
              <a:gd name="connsiteY6249" fmla="*/ 869907 h 1805510"/>
              <a:gd name="connsiteX6250" fmla="*/ 69085 w 2076801"/>
              <a:gd name="connsiteY6250" fmla="*/ 849032 h 1805510"/>
              <a:gd name="connsiteX6251" fmla="*/ 66752 w 2076801"/>
              <a:gd name="connsiteY6251" fmla="*/ 838426 h 1805510"/>
              <a:gd name="connsiteX6252" fmla="*/ 64668 w 2076801"/>
              <a:gd name="connsiteY6252" fmla="*/ 827030 h 1805510"/>
              <a:gd name="connsiteX6253" fmla="*/ 63419 w 2076801"/>
              <a:gd name="connsiteY6253" fmla="*/ 815295 h 1805510"/>
              <a:gd name="connsiteX6254" fmla="*/ 63085 w 2076801"/>
              <a:gd name="connsiteY6254" fmla="*/ 803334 h 1805510"/>
              <a:gd name="connsiteX6255" fmla="*/ 72168 w 2076801"/>
              <a:gd name="connsiteY6255" fmla="*/ 756957 h 1805510"/>
              <a:gd name="connsiteX6256" fmla="*/ 93417 w 2076801"/>
              <a:gd name="connsiteY6256" fmla="*/ 720850 h 1805510"/>
              <a:gd name="connsiteX6257" fmla="*/ 143165 w 2076801"/>
              <a:gd name="connsiteY6257" fmla="*/ 678199 h 1805510"/>
              <a:gd name="connsiteX6258" fmla="*/ 181829 w 2076801"/>
              <a:gd name="connsiteY6258" fmla="*/ 658564 h 1805510"/>
              <a:gd name="connsiteX6259" fmla="*/ 193079 w 2076801"/>
              <a:gd name="connsiteY6259" fmla="*/ 654389 h 1805510"/>
              <a:gd name="connsiteX6260" fmla="*/ 195745 w 2076801"/>
              <a:gd name="connsiteY6260" fmla="*/ 653488 h 1805510"/>
              <a:gd name="connsiteX6261" fmla="*/ 199829 w 2076801"/>
              <a:gd name="connsiteY6261" fmla="*/ 648071 h 1805510"/>
              <a:gd name="connsiteX6262" fmla="*/ 233160 w 2076801"/>
              <a:gd name="connsiteY6262" fmla="*/ 614897 h 1805510"/>
              <a:gd name="connsiteX6263" fmla="*/ 287741 w 2076801"/>
              <a:gd name="connsiteY6263" fmla="*/ 582625 h 1805510"/>
              <a:gd name="connsiteX6264" fmla="*/ 279075 w 2076801"/>
              <a:gd name="connsiteY6264" fmla="*/ 551595 h 1805510"/>
              <a:gd name="connsiteX6265" fmla="*/ 255076 w 2076801"/>
              <a:gd name="connsiteY6265" fmla="*/ 414613 h 1805510"/>
              <a:gd name="connsiteX6266" fmla="*/ 255409 w 2076801"/>
              <a:gd name="connsiteY6266" fmla="*/ 286091 h 1805510"/>
              <a:gd name="connsiteX6267" fmla="*/ 275242 w 2076801"/>
              <a:gd name="connsiteY6267" fmla="*/ 179122 h 1805510"/>
              <a:gd name="connsiteX6268" fmla="*/ 288824 w 2076801"/>
              <a:gd name="connsiteY6268" fmla="*/ 137372 h 1805510"/>
              <a:gd name="connsiteX6269" fmla="*/ 286158 w 2076801"/>
              <a:gd name="connsiteY6269" fmla="*/ 107697 h 1805510"/>
              <a:gd name="connsiteX6270" fmla="*/ 278491 w 2076801"/>
              <a:gd name="connsiteY6270" fmla="*/ 116836 h 1805510"/>
              <a:gd name="connsiteX6271" fmla="*/ 238160 w 2076801"/>
              <a:gd name="connsiteY6271" fmla="*/ 149897 h 1805510"/>
              <a:gd name="connsiteX6272" fmla="*/ 187663 w 2076801"/>
              <a:gd name="connsiteY6272" fmla="*/ 174947 h 1805510"/>
              <a:gd name="connsiteX6273" fmla="*/ 195329 w 2076801"/>
              <a:gd name="connsiteY6273" fmla="*/ 273340 h 1805510"/>
              <a:gd name="connsiteX6274" fmla="*/ 192079 w 2076801"/>
              <a:gd name="connsiteY6274" fmla="*/ 338221 h 1805510"/>
              <a:gd name="connsiteX6275" fmla="*/ 193162 w 2076801"/>
              <a:gd name="connsiteY6275" fmla="*/ 345218 h 1805510"/>
              <a:gd name="connsiteX6276" fmla="*/ 197245 w 2076801"/>
              <a:gd name="connsiteY6276" fmla="*/ 383807 h 1805510"/>
              <a:gd name="connsiteX6277" fmla="*/ 198495 w 2076801"/>
              <a:gd name="connsiteY6277" fmla="*/ 438533 h 1805510"/>
              <a:gd name="connsiteX6278" fmla="*/ 196745 w 2076801"/>
              <a:gd name="connsiteY6278" fmla="*/ 469337 h 1805510"/>
              <a:gd name="connsiteX6279" fmla="*/ 196329 w 2076801"/>
              <a:gd name="connsiteY6279" fmla="*/ 473174 h 1805510"/>
              <a:gd name="connsiteX6280" fmla="*/ 201162 w 2076801"/>
              <a:gd name="connsiteY6280" fmla="*/ 494839 h 1805510"/>
              <a:gd name="connsiteX6281" fmla="*/ 209245 w 2076801"/>
              <a:gd name="connsiteY6281" fmla="*/ 545502 h 1805510"/>
              <a:gd name="connsiteX6282" fmla="*/ 210495 w 2076801"/>
              <a:gd name="connsiteY6282" fmla="*/ 559494 h 1805510"/>
              <a:gd name="connsiteX6283" fmla="*/ 211161 w 2076801"/>
              <a:gd name="connsiteY6283" fmla="*/ 573147 h 1805510"/>
              <a:gd name="connsiteX6284" fmla="*/ 211161 w 2076801"/>
              <a:gd name="connsiteY6284" fmla="*/ 585898 h 1805510"/>
              <a:gd name="connsiteX6285" fmla="*/ 210411 w 2076801"/>
              <a:gd name="connsiteY6285" fmla="*/ 597295 h 1805510"/>
              <a:gd name="connsiteX6286" fmla="*/ 208995 w 2076801"/>
              <a:gd name="connsiteY6286" fmla="*/ 606772 h 1805510"/>
              <a:gd name="connsiteX6287" fmla="*/ 207245 w 2076801"/>
              <a:gd name="connsiteY6287" fmla="*/ 613768 h 1805510"/>
              <a:gd name="connsiteX6288" fmla="*/ 205245 w 2076801"/>
              <a:gd name="connsiteY6288" fmla="*/ 619636 h 1805510"/>
              <a:gd name="connsiteX6289" fmla="*/ 206828 w 2076801"/>
              <a:gd name="connsiteY6289" fmla="*/ 613543 h 1805510"/>
              <a:gd name="connsiteX6290" fmla="*/ 207995 w 2076801"/>
              <a:gd name="connsiteY6290" fmla="*/ 606434 h 1805510"/>
              <a:gd name="connsiteX6291" fmla="*/ 208661 w 2076801"/>
              <a:gd name="connsiteY6291" fmla="*/ 597069 h 1805510"/>
              <a:gd name="connsiteX6292" fmla="*/ 208578 w 2076801"/>
              <a:gd name="connsiteY6292" fmla="*/ 585898 h 1805510"/>
              <a:gd name="connsiteX6293" fmla="*/ 207662 w 2076801"/>
              <a:gd name="connsiteY6293" fmla="*/ 573598 h 1805510"/>
              <a:gd name="connsiteX6294" fmla="*/ 205995 w 2076801"/>
              <a:gd name="connsiteY6294" fmla="*/ 560509 h 1805510"/>
              <a:gd name="connsiteX6295" fmla="*/ 203745 w 2076801"/>
              <a:gd name="connsiteY6295" fmla="*/ 547082 h 1805510"/>
              <a:gd name="connsiteX6296" fmla="*/ 192746 w 2076801"/>
              <a:gd name="connsiteY6296" fmla="*/ 501158 h 1805510"/>
              <a:gd name="connsiteX6297" fmla="*/ 186496 w 2076801"/>
              <a:gd name="connsiteY6297" fmla="*/ 531397 h 1805510"/>
              <a:gd name="connsiteX6298" fmla="*/ 177913 w 2076801"/>
              <a:gd name="connsiteY6298" fmla="*/ 559832 h 1805510"/>
              <a:gd name="connsiteX6299" fmla="*/ 167664 w 2076801"/>
              <a:gd name="connsiteY6299" fmla="*/ 584770 h 1805510"/>
              <a:gd name="connsiteX6300" fmla="*/ 156581 w 2076801"/>
              <a:gd name="connsiteY6300" fmla="*/ 605418 h 1805510"/>
              <a:gd name="connsiteX6301" fmla="*/ 146081 w 2076801"/>
              <a:gd name="connsiteY6301" fmla="*/ 621441 h 1805510"/>
              <a:gd name="connsiteX6302" fmla="*/ 137165 w 2076801"/>
              <a:gd name="connsiteY6302" fmla="*/ 632725 h 1805510"/>
              <a:gd name="connsiteX6303" fmla="*/ 128999 w 2076801"/>
              <a:gd name="connsiteY6303" fmla="*/ 641864 h 1805510"/>
              <a:gd name="connsiteX6304" fmla="*/ 136498 w 2076801"/>
              <a:gd name="connsiteY6304" fmla="*/ 631822 h 1805510"/>
              <a:gd name="connsiteX6305" fmla="*/ 144498 w 2076801"/>
              <a:gd name="connsiteY6305" fmla="*/ 619636 h 1805510"/>
              <a:gd name="connsiteX6306" fmla="*/ 153748 w 2076801"/>
              <a:gd name="connsiteY6306" fmla="*/ 602710 h 1805510"/>
              <a:gd name="connsiteX6307" fmla="*/ 163164 w 2076801"/>
              <a:gd name="connsiteY6307" fmla="*/ 581384 h 1805510"/>
              <a:gd name="connsiteX6308" fmla="*/ 171413 w 2076801"/>
              <a:gd name="connsiteY6308" fmla="*/ 556222 h 1805510"/>
              <a:gd name="connsiteX6309" fmla="*/ 174580 w 2076801"/>
              <a:gd name="connsiteY6309" fmla="*/ 543358 h 1805510"/>
              <a:gd name="connsiteX6310" fmla="*/ 165914 w 2076801"/>
              <a:gd name="connsiteY6310" fmla="*/ 547872 h 1805510"/>
              <a:gd name="connsiteX6311" fmla="*/ 148331 w 2076801"/>
              <a:gd name="connsiteY6311" fmla="*/ 558704 h 1805510"/>
              <a:gd name="connsiteX6312" fmla="*/ 129082 w 2076801"/>
              <a:gd name="connsiteY6312" fmla="*/ 573598 h 1805510"/>
              <a:gd name="connsiteX6313" fmla="*/ 119832 w 2076801"/>
              <a:gd name="connsiteY6313" fmla="*/ 582400 h 1805510"/>
              <a:gd name="connsiteX6314" fmla="*/ 111416 w 2076801"/>
              <a:gd name="connsiteY6314" fmla="*/ 591766 h 1805510"/>
              <a:gd name="connsiteX6315" fmla="*/ 104167 w 2076801"/>
              <a:gd name="connsiteY6315" fmla="*/ 601582 h 1805510"/>
              <a:gd name="connsiteX6316" fmla="*/ 98334 w 2076801"/>
              <a:gd name="connsiteY6316" fmla="*/ 611173 h 1805510"/>
              <a:gd name="connsiteX6317" fmla="*/ 94167 w 2076801"/>
              <a:gd name="connsiteY6317" fmla="*/ 620087 h 1805510"/>
              <a:gd name="connsiteX6318" fmla="*/ 91417 w 2076801"/>
              <a:gd name="connsiteY6318" fmla="*/ 627309 h 1805510"/>
              <a:gd name="connsiteX6319" fmla="*/ 89251 w 2076801"/>
              <a:gd name="connsiteY6319" fmla="*/ 633853 h 1805510"/>
              <a:gd name="connsiteX6320" fmla="*/ 91001 w 2076801"/>
              <a:gd name="connsiteY6320" fmla="*/ 627083 h 1805510"/>
              <a:gd name="connsiteX6321" fmla="*/ 93250 w 2076801"/>
              <a:gd name="connsiteY6321" fmla="*/ 619410 h 1805510"/>
              <a:gd name="connsiteX6322" fmla="*/ 96917 w 2076801"/>
              <a:gd name="connsiteY6322" fmla="*/ 609819 h 1805510"/>
              <a:gd name="connsiteX6323" fmla="*/ 102250 w 2076801"/>
              <a:gd name="connsiteY6323" fmla="*/ 599326 h 1805510"/>
              <a:gd name="connsiteX6324" fmla="*/ 109000 w 2076801"/>
              <a:gd name="connsiteY6324" fmla="*/ 588380 h 1805510"/>
              <a:gd name="connsiteX6325" fmla="*/ 116999 w 2076801"/>
              <a:gd name="connsiteY6325" fmla="*/ 577660 h 1805510"/>
              <a:gd name="connsiteX6326" fmla="*/ 125832 w 2076801"/>
              <a:gd name="connsiteY6326" fmla="*/ 567506 h 1805510"/>
              <a:gd name="connsiteX6327" fmla="*/ 144581 w 2076801"/>
              <a:gd name="connsiteY6327" fmla="*/ 549677 h 1805510"/>
              <a:gd name="connsiteX6328" fmla="*/ 161997 w 2076801"/>
              <a:gd name="connsiteY6328" fmla="*/ 536249 h 1805510"/>
              <a:gd name="connsiteX6329" fmla="*/ 174830 w 2076801"/>
              <a:gd name="connsiteY6329" fmla="*/ 527900 h 1805510"/>
              <a:gd name="connsiteX6330" fmla="*/ 178163 w 2076801"/>
              <a:gd name="connsiteY6330" fmla="*/ 525982 h 1805510"/>
              <a:gd name="connsiteX6331" fmla="*/ 181829 w 2076801"/>
              <a:gd name="connsiteY6331" fmla="*/ 498449 h 1805510"/>
              <a:gd name="connsiteX6332" fmla="*/ 180496 w 2076801"/>
              <a:gd name="connsiteY6332" fmla="*/ 402989 h 1805510"/>
              <a:gd name="connsiteX6333" fmla="*/ 171913 w 2076801"/>
              <a:gd name="connsiteY6333" fmla="*/ 430973 h 1805510"/>
              <a:gd name="connsiteX6334" fmla="*/ 132165 w 2076801"/>
              <a:gd name="connsiteY6334" fmla="*/ 504769 h 1805510"/>
              <a:gd name="connsiteX6335" fmla="*/ 101667 w 2076801"/>
              <a:gd name="connsiteY6335" fmla="*/ 537152 h 1805510"/>
              <a:gd name="connsiteX6336" fmla="*/ 101750 w 2076801"/>
              <a:gd name="connsiteY6336" fmla="*/ 537152 h 1805510"/>
              <a:gd name="connsiteX6337" fmla="*/ 90334 w 2076801"/>
              <a:gd name="connsiteY6337" fmla="*/ 547533 h 1805510"/>
              <a:gd name="connsiteX6338" fmla="*/ 89084 w 2076801"/>
              <a:gd name="connsiteY6338" fmla="*/ 549564 h 1805510"/>
              <a:gd name="connsiteX6339" fmla="*/ 85667 w 2076801"/>
              <a:gd name="connsiteY6339" fmla="*/ 555432 h 1805510"/>
              <a:gd name="connsiteX6340" fmla="*/ 74168 w 2076801"/>
              <a:gd name="connsiteY6340" fmla="*/ 578225 h 1805510"/>
              <a:gd name="connsiteX6341" fmla="*/ 60419 w 2076801"/>
              <a:gd name="connsiteY6341" fmla="*/ 612978 h 1805510"/>
              <a:gd name="connsiteX6342" fmla="*/ 54086 w 2076801"/>
              <a:gd name="connsiteY6342" fmla="*/ 633627 h 1805510"/>
              <a:gd name="connsiteX6343" fmla="*/ 51086 w 2076801"/>
              <a:gd name="connsiteY6343" fmla="*/ 644460 h 1805510"/>
              <a:gd name="connsiteX6344" fmla="*/ 48586 w 2076801"/>
              <a:gd name="connsiteY6344" fmla="*/ 655517 h 1805510"/>
              <a:gd name="connsiteX6345" fmla="*/ 44253 w 2076801"/>
              <a:gd name="connsiteY6345" fmla="*/ 677973 h 1805510"/>
              <a:gd name="connsiteX6346" fmla="*/ 41253 w 2076801"/>
              <a:gd name="connsiteY6346" fmla="*/ 700089 h 1805510"/>
              <a:gd name="connsiteX6347" fmla="*/ 39586 w 2076801"/>
              <a:gd name="connsiteY6347" fmla="*/ 721076 h 1805510"/>
              <a:gd name="connsiteX6348" fmla="*/ 39003 w 2076801"/>
              <a:gd name="connsiteY6348" fmla="*/ 740032 h 1805510"/>
              <a:gd name="connsiteX6349" fmla="*/ 39086 w 2076801"/>
              <a:gd name="connsiteY6349" fmla="*/ 756168 h 1805510"/>
              <a:gd name="connsiteX6350" fmla="*/ 39753 w 2076801"/>
              <a:gd name="connsiteY6350" fmla="*/ 768580 h 1805510"/>
              <a:gd name="connsiteX6351" fmla="*/ 40336 w 2076801"/>
              <a:gd name="connsiteY6351" fmla="*/ 779413 h 1805510"/>
              <a:gd name="connsiteX6352" fmla="*/ 39003 w 2076801"/>
              <a:gd name="connsiteY6352" fmla="*/ 768693 h 1805510"/>
              <a:gd name="connsiteX6353" fmla="*/ 37503 w 2076801"/>
              <a:gd name="connsiteY6353" fmla="*/ 756394 h 1805510"/>
              <a:gd name="connsiteX6354" fmla="*/ 36337 w 2076801"/>
              <a:gd name="connsiteY6354" fmla="*/ 740259 h 1805510"/>
              <a:gd name="connsiteX6355" fmla="*/ 35670 w 2076801"/>
              <a:gd name="connsiteY6355" fmla="*/ 721076 h 1805510"/>
              <a:gd name="connsiteX6356" fmla="*/ 35920 w 2076801"/>
              <a:gd name="connsiteY6356" fmla="*/ 699524 h 1805510"/>
              <a:gd name="connsiteX6357" fmla="*/ 37503 w 2076801"/>
              <a:gd name="connsiteY6357" fmla="*/ 676506 h 1805510"/>
              <a:gd name="connsiteX6358" fmla="*/ 40420 w 2076801"/>
              <a:gd name="connsiteY6358" fmla="*/ 652923 h 1805510"/>
              <a:gd name="connsiteX6359" fmla="*/ 42253 w 2076801"/>
              <a:gd name="connsiteY6359" fmla="*/ 641075 h 1805510"/>
              <a:gd name="connsiteX6360" fmla="*/ 44586 w 2076801"/>
              <a:gd name="connsiteY6360" fmla="*/ 629566 h 1805510"/>
              <a:gd name="connsiteX6361" fmla="*/ 45253 w 2076801"/>
              <a:gd name="connsiteY6361" fmla="*/ 626406 h 1805510"/>
              <a:gd name="connsiteX6362" fmla="*/ 42670 w 2076801"/>
              <a:gd name="connsiteY6362" fmla="*/ 630129 h 1805510"/>
              <a:gd name="connsiteX6363" fmla="*/ 28670 w 2076801"/>
              <a:gd name="connsiteY6363" fmla="*/ 654728 h 1805510"/>
              <a:gd name="connsiteX6364" fmla="*/ 21754 w 2076801"/>
              <a:gd name="connsiteY6364" fmla="*/ 669623 h 1805510"/>
              <a:gd name="connsiteX6365" fmla="*/ 15421 w 2076801"/>
              <a:gd name="connsiteY6365" fmla="*/ 685759 h 1805510"/>
              <a:gd name="connsiteX6366" fmla="*/ 9921 w 2076801"/>
              <a:gd name="connsiteY6366" fmla="*/ 702459 h 1805510"/>
              <a:gd name="connsiteX6367" fmla="*/ 9671 w 2076801"/>
              <a:gd name="connsiteY6367" fmla="*/ 703248 h 1805510"/>
              <a:gd name="connsiteX6368" fmla="*/ 22837 w 2076801"/>
              <a:gd name="connsiteY6368" fmla="*/ 788551 h 1805510"/>
              <a:gd name="connsiteX6369" fmla="*/ 23670 w 2076801"/>
              <a:gd name="connsiteY6369" fmla="*/ 804801 h 1805510"/>
              <a:gd name="connsiteX6370" fmla="*/ 23837 w 2076801"/>
              <a:gd name="connsiteY6370" fmla="*/ 820598 h 1805510"/>
              <a:gd name="connsiteX6371" fmla="*/ 23171 w 2076801"/>
              <a:gd name="connsiteY6371" fmla="*/ 835267 h 1805510"/>
              <a:gd name="connsiteX6372" fmla="*/ 21671 w 2076801"/>
              <a:gd name="connsiteY6372" fmla="*/ 848355 h 1805510"/>
              <a:gd name="connsiteX6373" fmla="*/ 19587 w 2076801"/>
              <a:gd name="connsiteY6373" fmla="*/ 859074 h 1805510"/>
              <a:gd name="connsiteX6374" fmla="*/ 17337 w 2076801"/>
              <a:gd name="connsiteY6374" fmla="*/ 867087 h 1805510"/>
              <a:gd name="connsiteX6375" fmla="*/ 15088 w 2076801"/>
              <a:gd name="connsiteY6375" fmla="*/ 873857 h 1805510"/>
              <a:gd name="connsiteX6376" fmla="*/ 17171 w 2076801"/>
              <a:gd name="connsiteY6376" fmla="*/ 866973 h 1805510"/>
              <a:gd name="connsiteX6377" fmla="*/ 19171 w 2076801"/>
              <a:gd name="connsiteY6377" fmla="*/ 858850 h 1805510"/>
              <a:gd name="connsiteX6378" fmla="*/ 20921 w 2076801"/>
              <a:gd name="connsiteY6378" fmla="*/ 848017 h 1805510"/>
              <a:gd name="connsiteX6379" fmla="*/ 22004 w 2076801"/>
              <a:gd name="connsiteY6379" fmla="*/ 835042 h 1805510"/>
              <a:gd name="connsiteX6380" fmla="*/ 22171 w 2076801"/>
              <a:gd name="connsiteY6380" fmla="*/ 820485 h 1805510"/>
              <a:gd name="connsiteX6381" fmla="*/ 21504 w 2076801"/>
              <a:gd name="connsiteY6381" fmla="*/ 804913 h 1805510"/>
              <a:gd name="connsiteX6382" fmla="*/ 20087 w 2076801"/>
              <a:gd name="connsiteY6382" fmla="*/ 788891 h 1805510"/>
              <a:gd name="connsiteX6383" fmla="*/ 18087 w 2076801"/>
              <a:gd name="connsiteY6383" fmla="*/ 772981 h 1805510"/>
              <a:gd name="connsiteX6384" fmla="*/ 15754 w 2076801"/>
              <a:gd name="connsiteY6384" fmla="*/ 757748 h 1805510"/>
              <a:gd name="connsiteX6385" fmla="*/ 10588 w 2076801"/>
              <a:gd name="connsiteY6385" fmla="*/ 731006 h 1805510"/>
              <a:gd name="connsiteX6386" fmla="*/ 6755 w 2076801"/>
              <a:gd name="connsiteY6386" fmla="*/ 714420 h 1805510"/>
              <a:gd name="connsiteX6387" fmla="*/ 5505 w 2076801"/>
              <a:gd name="connsiteY6387" fmla="*/ 719045 h 1805510"/>
              <a:gd name="connsiteX6388" fmla="*/ 2005 w 2076801"/>
              <a:gd name="connsiteY6388" fmla="*/ 735067 h 1805510"/>
              <a:gd name="connsiteX6389" fmla="*/ 0 w 2076801"/>
              <a:gd name="connsiteY6389" fmla="*/ 746742 h 1805510"/>
              <a:gd name="connsiteX6390" fmla="*/ 0 w 2076801"/>
              <a:gd name="connsiteY6390" fmla="*/ 731100 h 1805510"/>
              <a:gd name="connsiteX6391" fmla="*/ 2088 w 2076801"/>
              <a:gd name="connsiteY6391" fmla="*/ 717691 h 1805510"/>
              <a:gd name="connsiteX6392" fmla="*/ 4588 w 2076801"/>
              <a:gd name="connsiteY6392" fmla="*/ 705843 h 1805510"/>
              <a:gd name="connsiteX6393" fmla="*/ 4505 w 2076801"/>
              <a:gd name="connsiteY6393" fmla="*/ 705504 h 1805510"/>
              <a:gd name="connsiteX6394" fmla="*/ 4671 w 2076801"/>
              <a:gd name="connsiteY6394" fmla="*/ 705392 h 1805510"/>
              <a:gd name="connsiteX6395" fmla="*/ 5755 w 2076801"/>
              <a:gd name="connsiteY6395" fmla="*/ 700202 h 1805510"/>
              <a:gd name="connsiteX6396" fmla="*/ 10421 w 2076801"/>
              <a:gd name="connsiteY6396" fmla="*/ 682486 h 1805510"/>
              <a:gd name="connsiteX6397" fmla="*/ 16004 w 2076801"/>
              <a:gd name="connsiteY6397" fmla="*/ 665222 h 1805510"/>
              <a:gd name="connsiteX6398" fmla="*/ 22254 w 2076801"/>
              <a:gd name="connsiteY6398" fmla="*/ 648973 h 1805510"/>
              <a:gd name="connsiteX6399" fmla="*/ 35503 w 2076801"/>
              <a:gd name="connsiteY6399" fmla="*/ 621780 h 1805510"/>
              <a:gd name="connsiteX6400" fmla="*/ 46669 w 2076801"/>
              <a:gd name="connsiteY6400" fmla="*/ 604064 h 1805510"/>
              <a:gd name="connsiteX6401" fmla="*/ 51586 w 2076801"/>
              <a:gd name="connsiteY6401" fmla="*/ 597746 h 1805510"/>
              <a:gd name="connsiteX6402" fmla="*/ 53419 w 2076801"/>
              <a:gd name="connsiteY6402" fmla="*/ 595038 h 1805510"/>
              <a:gd name="connsiteX6403" fmla="*/ 61919 w 2076801"/>
              <a:gd name="connsiteY6403" fmla="*/ 569085 h 1805510"/>
              <a:gd name="connsiteX6404" fmla="*/ 63669 w 2076801"/>
              <a:gd name="connsiteY6404" fmla="*/ 564346 h 1805510"/>
              <a:gd name="connsiteX6405" fmla="*/ 44503 w 2076801"/>
              <a:gd name="connsiteY6405" fmla="*/ 575855 h 1805510"/>
              <a:gd name="connsiteX6406" fmla="*/ 30004 w 2076801"/>
              <a:gd name="connsiteY6406" fmla="*/ 585673 h 1805510"/>
              <a:gd name="connsiteX6407" fmla="*/ 15838 w 2076801"/>
              <a:gd name="connsiteY6407" fmla="*/ 596504 h 1805510"/>
              <a:gd name="connsiteX6408" fmla="*/ 0 w 2076801"/>
              <a:gd name="connsiteY6408" fmla="*/ 612659 h 1805510"/>
              <a:gd name="connsiteX6409" fmla="*/ 0 w 2076801"/>
              <a:gd name="connsiteY6409" fmla="*/ 594036 h 1805510"/>
              <a:gd name="connsiteX6410" fmla="*/ 9505 w 2076801"/>
              <a:gd name="connsiteY6410" fmla="*/ 583528 h 1805510"/>
              <a:gd name="connsiteX6411" fmla="*/ 23837 w 2076801"/>
              <a:gd name="connsiteY6411" fmla="*/ 571567 h 1805510"/>
              <a:gd name="connsiteX6412" fmla="*/ 38836 w 2076801"/>
              <a:gd name="connsiteY6412" fmla="*/ 560509 h 1805510"/>
              <a:gd name="connsiteX6413" fmla="*/ 68752 w 2076801"/>
              <a:gd name="connsiteY6413" fmla="*/ 540650 h 1805510"/>
              <a:gd name="connsiteX6414" fmla="*/ 75835 w 2076801"/>
              <a:gd name="connsiteY6414" fmla="*/ 535235 h 1805510"/>
              <a:gd name="connsiteX6415" fmla="*/ 77251 w 2076801"/>
              <a:gd name="connsiteY6415" fmla="*/ 534106 h 1805510"/>
              <a:gd name="connsiteX6416" fmla="*/ 120249 w 2076801"/>
              <a:gd name="connsiteY6416" fmla="*/ 489423 h 1805510"/>
              <a:gd name="connsiteX6417" fmla="*/ 154331 w 2076801"/>
              <a:gd name="connsiteY6417" fmla="*/ 420705 h 1805510"/>
              <a:gd name="connsiteX6418" fmla="*/ 169580 w 2076801"/>
              <a:gd name="connsiteY6418" fmla="*/ 345668 h 1805510"/>
              <a:gd name="connsiteX6419" fmla="*/ 169830 w 2076801"/>
              <a:gd name="connsiteY6419" fmla="*/ 342622 h 1805510"/>
              <a:gd name="connsiteX6420" fmla="*/ 169997 w 2076801"/>
              <a:gd name="connsiteY6420" fmla="*/ 340140 h 1805510"/>
              <a:gd name="connsiteX6421" fmla="*/ 171663 w 2076801"/>
              <a:gd name="connsiteY6421" fmla="*/ 275372 h 1805510"/>
              <a:gd name="connsiteX6422" fmla="*/ 165914 w 2076801"/>
              <a:gd name="connsiteY6422" fmla="*/ 210040 h 1805510"/>
              <a:gd name="connsiteX6423" fmla="*/ 160830 w 2076801"/>
              <a:gd name="connsiteY6423" fmla="*/ 213764 h 1805510"/>
              <a:gd name="connsiteX6424" fmla="*/ 151748 w 2076801"/>
              <a:gd name="connsiteY6424" fmla="*/ 221661 h 1805510"/>
              <a:gd name="connsiteX6425" fmla="*/ 141748 w 2076801"/>
              <a:gd name="connsiteY6425" fmla="*/ 232832 h 1805510"/>
              <a:gd name="connsiteX6426" fmla="*/ 136498 w 2076801"/>
              <a:gd name="connsiteY6426" fmla="*/ 239489 h 1805510"/>
              <a:gd name="connsiteX6427" fmla="*/ 131499 w 2076801"/>
              <a:gd name="connsiteY6427" fmla="*/ 247049 h 1805510"/>
              <a:gd name="connsiteX6428" fmla="*/ 127499 w 2076801"/>
              <a:gd name="connsiteY6428" fmla="*/ 253595 h 1805510"/>
              <a:gd name="connsiteX6429" fmla="*/ 127999 w 2076801"/>
              <a:gd name="connsiteY6429" fmla="*/ 253369 h 1805510"/>
              <a:gd name="connsiteX6430" fmla="*/ 129749 w 2076801"/>
              <a:gd name="connsiteY6430" fmla="*/ 263862 h 1805510"/>
              <a:gd name="connsiteX6431" fmla="*/ 132415 w 2076801"/>
              <a:gd name="connsiteY6431" fmla="*/ 291282 h 1805510"/>
              <a:gd name="connsiteX6432" fmla="*/ 126915 w 2076801"/>
              <a:gd name="connsiteY6432" fmla="*/ 373877 h 1805510"/>
              <a:gd name="connsiteX6433" fmla="*/ 121249 w 2076801"/>
              <a:gd name="connsiteY6433" fmla="*/ 395091 h 1805510"/>
              <a:gd name="connsiteX6434" fmla="*/ 113833 w 2076801"/>
              <a:gd name="connsiteY6434" fmla="*/ 414387 h 1805510"/>
              <a:gd name="connsiteX6435" fmla="*/ 109583 w 2076801"/>
              <a:gd name="connsiteY6435" fmla="*/ 423075 h 1805510"/>
              <a:gd name="connsiteX6436" fmla="*/ 105167 w 2076801"/>
              <a:gd name="connsiteY6436" fmla="*/ 430973 h 1805510"/>
              <a:gd name="connsiteX6437" fmla="*/ 96084 w 2076801"/>
              <a:gd name="connsiteY6437" fmla="*/ 444288 h 1805510"/>
              <a:gd name="connsiteX6438" fmla="*/ 80668 w 2076801"/>
              <a:gd name="connsiteY6438" fmla="*/ 461325 h 1805510"/>
              <a:gd name="connsiteX6439" fmla="*/ 74335 w 2076801"/>
              <a:gd name="connsiteY6439" fmla="*/ 466855 h 1805510"/>
              <a:gd name="connsiteX6440" fmla="*/ 80418 w 2076801"/>
              <a:gd name="connsiteY6440" fmla="*/ 460762 h 1805510"/>
              <a:gd name="connsiteX6441" fmla="*/ 94917 w 2076801"/>
              <a:gd name="connsiteY6441" fmla="*/ 442595 h 1805510"/>
              <a:gd name="connsiteX6442" fmla="*/ 103167 w 2076801"/>
              <a:gd name="connsiteY6442" fmla="*/ 428829 h 1805510"/>
              <a:gd name="connsiteX6443" fmla="*/ 107083 w 2076801"/>
              <a:gd name="connsiteY6443" fmla="*/ 420705 h 1805510"/>
              <a:gd name="connsiteX6444" fmla="*/ 110750 w 2076801"/>
              <a:gd name="connsiteY6444" fmla="*/ 411905 h 1805510"/>
              <a:gd name="connsiteX6445" fmla="*/ 116999 w 2076801"/>
              <a:gd name="connsiteY6445" fmla="*/ 392609 h 1805510"/>
              <a:gd name="connsiteX6446" fmla="*/ 121416 w 2076801"/>
              <a:gd name="connsiteY6446" fmla="*/ 371846 h 1805510"/>
              <a:gd name="connsiteX6447" fmla="*/ 122916 w 2076801"/>
              <a:gd name="connsiteY6447" fmla="*/ 292523 h 1805510"/>
              <a:gd name="connsiteX6448" fmla="*/ 119416 w 2076801"/>
              <a:gd name="connsiteY6448" fmla="*/ 268489 h 1805510"/>
              <a:gd name="connsiteX6449" fmla="*/ 113083 w 2076801"/>
              <a:gd name="connsiteY6449" fmla="*/ 282819 h 1805510"/>
              <a:gd name="connsiteX6450" fmla="*/ 109333 w 2076801"/>
              <a:gd name="connsiteY6450" fmla="*/ 292974 h 1805510"/>
              <a:gd name="connsiteX6451" fmla="*/ 107416 w 2076801"/>
              <a:gd name="connsiteY6451" fmla="*/ 298051 h 1805510"/>
              <a:gd name="connsiteX6452" fmla="*/ 105916 w 2076801"/>
              <a:gd name="connsiteY6452" fmla="*/ 303243 h 1805510"/>
              <a:gd name="connsiteX6453" fmla="*/ 100250 w 2076801"/>
              <a:gd name="connsiteY6453" fmla="*/ 323890 h 1805510"/>
              <a:gd name="connsiteX6454" fmla="*/ 95917 w 2076801"/>
              <a:gd name="connsiteY6454" fmla="*/ 343863 h 1805510"/>
              <a:gd name="connsiteX6455" fmla="*/ 93167 w 2076801"/>
              <a:gd name="connsiteY6455" fmla="*/ 362256 h 1805510"/>
              <a:gd name="connsiteX6456" fmla="*/ 91917 w 2076801"/>
              <a:gd name="connsiteY6456" fmla="*/ 370493 h 1805510"/>
              <a:gd name="connsiteX6457" fmla="*/ 91251 w 2076801"/>
              <a:gd name="connsiteY6457" fmla="*/ 377941 h 1805510"/>
              <a:gd name="connsiteX6458" fmla="*/ 90167 w 2076801"/>
              <a:gd name="connsiteY6458" fmla="*/ 390126 h 1805510"/>
              <a:gd name="connsiteX6459" fmla="*/ 89251 w 2076801"/>
              <a:gd name="connsiteY6459" fmla="*/ 400733 h 1805510"/>
              <a:gd name="connsiteX6460" fmla="*/ 89251 w 2076801"/>
              <a:gd name="connsiteY6460" fmla="*/ 390014 h 1805510"/>
              <a:gd name="connsiteX6461" fmla="*/ 89251 w 2076801"/>
              <a:gd name="connsiteY6461" fmla="*/ 377715 h 1805510"/>
              <a:gd name="connsiteX6462" fmla="*/ 89251 w 2076801"/>
              <a:gd name="connsiteY6462" fmla="*/ 370041 h 1805510"/>
              <a:gd name="connsiteX6463" fmla="*/ 89751 w 2076801"/>
              <a:gd name="connsiteY6463" fmla="*/ 361579 h 1805510"/>
              <a:gd name="connsiteX6464" fmla="*/ 90917 w 2076801"/>
              <a:gd name="connsiteY6464" fmla="*/ 342509 h 1805510"/>
              <a:gd name="connsiteX6465" fmla="*/ 93500 w 2076801"/>
              <a:gd name="connsiteY6465" fmla="*/ 321408 h 1805510"/>
              <a:gd name="connsiteX6466" fmla="*/ 97417 w 2076801"/>
              <a:gd name="connsiteY6466" fmla="*/ 299067 h 1805510"/>
              <a:gd name="connsiteX6467" fmla="*/ 98500 w 2076801"/>
              <a:gd name="connsiteY6467" fmla="*/ 293313 h 1805510"/>
              <a:gd name="connsiteX6468" fmla="*/ 100000 w 2076801"/>
              <a:gd name="connsiteY6468" fmla="*/ 287671 h 1805510"/>
              <a:gd name="connsiteX6469" fmla="*/ 103000 w 2076801"/>
              <a:gd name="connsiteY6469" fmla="*/ 276275 h 1805510"/>
              <a:gd name="connsiteX6470" fmla="*/ 110333 w 2076801"/>
              <a:gd name="connsiteY6470" fmla="*/ 254271 h 1805510"/>
              <a:gd name="connsiteX6471" fmla="*/ 119416 w 2076801"/>
              <a:gd name="connsiteY6471" fmla="*/ 234074 h 1805510"/>
              <a:gd name="connsiteX6472" fmla="*/ 120666 w 2076801"/>
              <a:gd name="connsiteY6472" fmla="*/ 231704 h 1805510"/>
              <a:gd name="connsiteX6473" fmla="*/ 118249 w 2076801"/>
              <a:gd name="connsiteY6473" fmla="*/ 232381 h 1805510"/>
              <a:gd name="connsiteX6474" fmla="*/ 109750 w 2076801"/>
              <a:gd name="connsiteY6474" fmla="*/ 235653 h 1805510"/>
              <a:gd name="connsiteX6475" fmla="*/ 100500 w 2076801"/>
              <a:gd name="connsiteY6475" fmla="*/ 240392 h 1805510"/>
              <a:gd name="connsiteX6476" fmla="*/ 91001 w 2076801"/>
              <a:gd name="connsiteY6476" fmla="*/ 246712 h 1805510"/>
              <a:gd name="connsiteX6477" fmla="*/ 81918 w 2076801"/>
              <a:gd name="connsiteY6477" fmla="*/ 254835 h 1805510"/>
              <a:gd name="connsiteX6478" fmla="*/ 73751 w 2076801"/>
              <a:gd name="connsiteY6478" fmla="*/ 264652 h 1805510"/>
              <a:gd name="connsiteX6479" fmla="*/ 70085 w 2076801"/>
              <a:gd name="connsiteY6479" fmla="*/ 269955 h 1805510"/>
              <a:gd name="connsiteX6480" fmla="*/ 67002 w 2076801"/>
              <a:gd name="connsiteY6480" fmla="*/ 275710 h 1805510"/>
              <a:gd name="connsiteX6481" fmla="*/ 64169 w 2076801"/>
              <a:gd name="connsiteY6481" fmla="*/ 281465 h 1805510"/>
              <a:gd name="connsiteX6482" fmla="*/ 62002 w 2076801"/>
              <a:gd name="connsiteY6482" fmla="*/ 287445 h 1805510"/>
              <a:gd name="connsiteX6483" fmla="*/ 59919 w 2076801"/>
              <a:gd name="connsiteY6483" fmla="*/ 293087 h 1805510"/>
              <a:gd name="connsiteX6484" fmla="*/ 58585 w 2076801"/>
              <a:gd name="connsiteY6484" fmla="*/ 298728 h 1805510"/>
              <a:gd name="connsiteX6485" fmla="*/ 56419 w 2076801"/>
              <a:gd name="connsiteY6485" fmla="*/ 308772 h 1805510"/>
              <a:gd name="connsiteX6486" fmla="*/ 55502 w 2076801"/>
              <a:gd name="connsiteY6486" fmla="*/ 316783 h 1805510"/>
              <a:gd name="connsiteX6487" fmla="*/ 54752 w 2076801"/>
              <a:gd name="connsiteY6487" fmla="*/ 323779 h 1805510"/>
              <a:gd name="connsiteX6488" fmla="*/ 55002 w 2076801"/>
              <a:gd name="connsiteY6488" fmla="*/ 316670 h 1805510"/>
              <a:gd name="connsiteX6489" fmla="*/ 55336 w 2076801"/>
              <a:gd name="connsiteY6489" fmla="*/ 308546 h 1805510"/>
              <a:gd name="connsiteX6490" fmla="*/ 56836 w 2076801"/>
              <a:gd name="connsiteY6490" fmla="*/ 298165 h 1805510"/>
              <a:gd name="connsiteX6491" fmla="*/ 57752 w 2076801"/>
              <a:gd name="connsiteY6491" fmla="*/ 292184 h 1805510"/>
              <a:gd name="connsiteX6492" fmla="*/ 59502 w 2076801"/>
              <a:gd name="connsiteY6492" fmla="*/ 286091 h 1805510"/>
              <a:gd name="connsiteX6493" fmla="*/ 61335 w 2076801"/>
              <a:gd name="connsiteY6493" fmla="*/ 279546 h 1805510"/>
              <a:gd name="connsiteX6494" fmla="*/ 63918 w 2076801"/>
              <a:gd name="connsiteY6494" fmla="*/ 273228 h 1805510"/>
              <a:gd name="connsiteX6495" fmla="*/ 66752 w 2076801"/>
              <a:gd name="connsiteY6495" fmla="*/ 266682 h 1805510"/>
              <a:gd name="connsiteX6496" fmla="*/ 70252 w 2076801"/>
              <a:gd name="connsiteY6496" fmla="*/ 260590 h 1805510"/>
              <a:gd name="connsiteX6497" fmla="*/ 78251 w 2076801"/>
              <a:gd name="connsiteY6497" fmla="*/ 248968 h 1805510"/>
              <a:gd name="connsiteX6498" fmla="*/ 87417 w 2076801"/>
              <a:gd name="connsiteY6498" fmla="*/ 239038 h 1805510"/>
              <a:gd name="connsiteX6499" fmla="*/ 97167 w 2076801"/>
              <a:gd name="connsiteY6499" fmla="*/ 231027 h 1805510"/>
              <a:gd name="connsiteX6500" fmla="*/ 106750 w 2076801"/>
              <a:gd name="connsiteY6500" fmla="*/ 224708 h 1805510"/>
              <a:gd name="connsiteX6501" fmla="*/ 115666 w 2076801"/>
              <a:gd name="connsiteY6501" fmla="*/ 219970 h 1805510"/>
              <a:gd name="connsiteX6502" fmla="*/ 129499 w 2076801"/>
              <a:gd name="connsiteY6502" fmla="*/ 214666 h 1805510"/>
              <a:gd name="connsiteX6503" fmla="*/ 130832 w 2076801"/>
              <a:gd name="connsiteY6503" fmla="*/ 214327 h 1805510"/>
              <a:gd name="connsiteX6504" fmla="*/ 139831 w 2076801"/>
              <a:gd name="connsiteY6504" fmla="*/ 201689 h 1805510"/>
              <a:gd name="connsiteX6505" fmla="*/ 149664 w 2076801"/>
              <a:gd name="connsiteY6505" fmla="*/ 190632 h 1805510"/>
              <a:gd name="connsiteX6506" fmla="*/ 152248 w 2076801"/>
              <a:gd name="connsiteY6506" fmla="*/ 188149 h 1805510"/>
              <a:gd name="connsiteX6507" fmla="*/ 120666 w 2076801"/>
              <a:gd name="connsiteY6507" fmla="*/ 196385 h 1805510"/>
              <a:gd name="connsiteX6508" fmla="*/ 85667 w 2076801"/>
              <a:gd name="connsiteY6508" fmla="*/ 203382 h 1805510"/>
              <a:gd name="connsiteX6509" fmla="*/ 49169 w 2076801"/>
              <a:gd name="connsiteY6509" fmla="*/ 208798 h 1805510"/>
              <a:gd name="connsiteX6510" fmla="*/ 30837 w 2076801"/>
              <a:gd name="connsiteY6510" fmla="*/ 211393 h 1805510"/>
              <a:gd name="connsiteX6511" fmla="*/ 12338 w 2076801"/>
              <a:gd name="connsiteY6511" fmla="*/ 214215 h 1805510"/>
              <a:gd name="connsiteX6512" fmla="*/ 9754 w 2076801"/>
              <a:gd name="connsiteY6512" fmla="*/ 214666 h 1805510"/>
              <a:gd name="connsiteX6513" fmla="*/ 0 w 2076801"/>
              <a:gd name="connsiteY6513" fmla="*/ 233932 h 1805510"/>
              <a:gd name="connsiteX6514" fmla="*/ 0 w 2076801"/>
              <a:gd name="connsiteY6514" fmla="*/ 174276 h 1805510"/>
              <a:gd name="connsiteX6515" fmla="*/ 7838 w 2076801"/>
              <a:gd name="connsiteY6515" fmla="*/ 172126 h 1805510"/>
              <a:gd name="connsiteX6516" fmla="*/ 26587 w 2076801"/>
              <a:gd name="connsiteY6516" fmla="*/ 167726 h 1805510"/>
              <a:gd name="connsiteX6517" fmla="*/ 45003 w 2076801"/>
              <a:gd name="connsiteY6517" fmla="*/ 163551 h 1805510"/>
              <a:gd name="connsiteX6518" fmla="*/ 80084 w 2076801"/>
              <a:gd name="connsiteY6518" fmla="*/ 155426 h 1805510"/>
              <a:gd name="connsiteX6519" fmla="*/ 89917 w 2076801"/>
              <a:gd name="connsiteY6519" fmla="*/ 152606 h 1805510"/>
              <a:gd name="connsiteX6520" fmla="*/ 59669 w 2076801"/>
              <a:gd name="connsiteY6520" fmla="*/ 153395 h 1805510"/>
              <a:gd name="connsiteX6521" fmla="*/ 27087 w 2076801"/>
              <a:gd name="connsiteY6521" fmla="*/ 150913 h 1805510"/>
              <a:gd name="connsiteX6522" fmla="*/ 10838 w 2076801"/>
              <a:gd name="connsiteY6522" fmla="*/ 148543 h 1805510"/>
              <a:gd name="connsiteX6523" fmla="*/ 7582 w 2076801"/>
              <a:gd name="connsiteY6523" fmla="*/ 147933 h 1805510"/>
              <a:gd name="connsiteX6524" fmla="*/ 54090 w 2076801"/>
              <a:gd name="connsiteY6524" fmla="*/ 117368 h 1805510"/>
              <a:gd name="connsiteX6525" fmla="*/ 59585 w 2076801"/>
              <a:gd name="connsiteY6525" fmla="*/ 117288 h 1805510"/>
              <a:gd name="connsiteX6526" fmla="*/ 118833 w 2076801"/>
              <a:gd name="connsiteY6526" fmla="*/ 107583 h 1805510"/>
              <a:gd name="connsiteX6527" fmla="*/ 132832 w 2076801"/>
              <a:gd name="connsiteY6527" fmla="*/ 103859 h 1805510"/>
              <a:gd name="connsiteX6528" fmla="*/ 146248 w 2076801"/>
              <a:gd name="connsiteY6528" fmla="*/ 98557 h 1805510"/>
              <a:gd name="connsiteX6529" fmla="*/ 159331 w 2076801"/>
              <a:gd name="connsiteY6529" fmla="*/ 93479 h 1805510"/>
              <a:gd name="connsiteX6530" fmla="*/ 171580 w 2076801"/>
              <a:gd name="connsiteY6530" fmla="*/ 86934 h 1805510"/>
              <a:gd name="connsiteX6531" fmla="*/ 183496 w 2076801"/>
              <a:gd name="connsiteY6531" fmla="*/ 80616 h 1805510"/>
              <a:gd name="connsiteX6532" fmla="*/ 194496 w 2076801"/>
              <a:gd name="connsiteY6532" fmla="*/ 73056 h 1805510"/>
              <a:gd name="connsiteX6533" fmla="*/ 205078 w 2076801"/>
              <a:gd name="connsiteY6533" fmla="*/ 65721 h 1805510"/>
              <a:gd name="connsiteX6534" fmla="*/ 214661 w 2076801"/>
              <a:gd name="connsiteY6534" fmla="*/ 57484 h 1805510"/>
              <a:gd name="connsiteX6535" fmla="*/ 223827 w 2076801"/>
              <a:gd name="connsiteY6535" fmla="*/ 49473 h 1805510"/>
              <a:gd name="connsiteX6536" fmla="*/ 231994 w 2076801"/>
              <a:gd name="connsiteY6536" fmla="*/ 40897 h 1805510"/>
              <a:gd name="connsiteX6537" fmla="*/ 239660 w 2076801"/>
              <a:gd name="connsiteY6537" fmla="*/ 32660 h 1805510"/>
              <a:gd name="connsiteX6538" fmla="*/ 240007 w 2076801"/>
              <a:gd name="connsiteY6538" fmla="*/ 32225 h 1805510"/>
              <a:gd name="connsiteX6539" fmla="*/ 260662 w 2076801"/>
              <a:gd name="connsiteY6539" fmla="*/ 24240 h 180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</a:cxnLst>
            <a:rect l="l" t="t" r="r" b="b"/>
            <a:pathLst>
              <a:path w="2076801" h="1805510">
                <a:moveTo>
                  <a:pt x="1533250" y="1304854"/>
                </a:moveTo>
                <a:cubicBezTo>
                  <a:pt x="1533084" y="1305079"/>
                  <a:pt x="1533000" y="1305192"/>
                  <a:pt x="1532917" y="1305305"/>
                </a:cubicBezTo>
                <a:cubicBezTo>
                  <a:pt x="1529167" y="1310607"/>
                  <a:pt x="1524084" y="1318620"/>
                  <a:pt x="1519001" y="1329226"/>
                </a:cubicBezTo>
                <a:cubicBezTo>
                  <a:pt x="1516501" y="1334643"/>
                  <a:pt x="1514001" y="1340510"/>
                  <a:pt x="1511835" y="1347167"/>
                </a:cubicBezTo>
                <a:cubicBezTo>
                  <a:pt x="1509752" y="1353711"/>
                  <a:pt x="1507668" y="1360933"/>
                  <a:pt x="1506335" y="1368606"/>
                </a:cubicBezTo>
                <a:cubicBezTo>
                  <a:pt x="1504918" y="1376166"/>
                  <a:pt x="1503919" y="1384290"/>
                  <a:pt x="1503752" y="1392640"/>
                </a:cubicBezTo>
                <a:cubicBezTo>
                  <a:pt x="1503419" y="1400990"/>
                  <a:pt x="1503919" y="1409453"/>
                  <a:pt x="1504835" y="1417802"/>
                </a:cubicBezTo>
                <a:cubicBezTo>
                  <a:pt x="1506002" y="1426153"/>
                  <a:pt x="1507418" y="1434389"/>
                  <a:pt x="1509585" y="1442289"/>
                </a:cubicBezTo>
                <a:cubicBezTo>
                  <a:pt x="1510585" y="1446350"/>
                  <a:pt x="1511751" y="1450187"/>
                  <a:pt x="1513001" y="1453911"/>
                </a:cubicBezTo>
                <a:cubicBezTo>
                  <a:pt x="1513501" y="1455490"/>
                  <a:pt x="1514085" y="1456844"/>
                  <a:pt x="1514668" y="1458424"/>
                </a:cubicBezTo>
                <a:cubicBezTo>
                  <a:pt x="1515251" y="1456279"/>
                  <a:pt x="1515835" y="1454362"/>
                  <a:pt x="1516251" y="1452557"/>
                </a:cubicBezTo>
                <a:cubicBezTo>
                  <a:pt x="1518918" y="1441385"/>
                  <a:pt x="1521084" y="1429651"/>
                  <a:pt x="1523584" y="1417916"/>
                </a:cubicBezTo>
                <a:cubicBezTo>
                  <a:pt x="1525751" y="1405955"/>
                  <a:pt x="1527251" y="1393768"/>
                  <a:pt x="1529167" y="1381581"/>
                </a:cubicBezTo>
                <a:cubicBezTo>
                  <a:pt x="1530334" y="1369170"/>
                  <a:pt x="1531751" y="1356984"/>
                  <a:pt x="1532417" y="1344797"/>
                </a:cubicBezTo>
                <a:cubicBezTo>
                  <a:pt x="1532834" y="1332612"/>
                  <a:pt x="1533667" y="1320651"/>
                  <a:pt x="1533334" y="1309029"/>
                </a:cubicBezTo>
                <a:cubicBezTo>
                  <a:pt x="1533250" y="1307561"/>
                  <a:pt x="1533250" y="1306207"/>
                  <a:pt x="1533250" y="1304854"/>
                </a:cubicBezTo>
                <a:close/>
                <a:moveTo>
                  <a:pt x="840490" y="1164892"/>
                </a:moveTo>
                <a:cubicBezTo>
                  <a:pt x="840324" y="1165117"/>
                  <a:pt x="840240" y="1165230"/>
                  <a:pt x="840157" y="1165343"/>
                </a:cubicBezTo>
                <a:cubicBezTo>
                  <a:pt x="836407" y="1170645"/>
                  <a:pt x="831324" y="1178658"/>
                  <a:pt x="826241" y="1189264"/>
                </a:cubicBezTo>
                <a:cubicBezTo>
                  <a:pt x="823741" y="1194681"/>
                  <a:pt x="821241" y="1200548"/>
                  <a:pt x="819075" y="1207205"/>
                </a:cubicBezTo>
                <a:cubicBezTo>
                  <a:pt x="816992" y="1213749"/>
                  <a:pt x="814908" y="1220971"/>
                  <a:pt x="813575" y="1228644"/>
                </a:cubicBezTo>
                <a:cubicBezTo>
                  <a:pt x="812158" y="1236204"/>
                  <a:pt x="811159" y="1244328"/>
                  <a:pt x="810992" y="1252678"/>
                </a:cubicBezTo>
                <a:cubicBezTo>
                  <a:pt x="810659" y="1261028"/>
                  <a:pt x="811159" y="1269491"/>
                  <a:pt x="812075" y="1277840"/>
                </a:cubicBezTo>
                <a:cubicBezTo>
                  <a:pt x="813242" y="1286191"/>
                  <a:pt x="814658" y="1294427"/>
                  <a:pt x="816825" y="1302327"/>
                </a:cubicBezTo>
                <a:cubicBezTo>
                  <a:pt x="817825" y="1306388"/>
                  <a:pt x="818991" y="1310225"/>
                  <a:pt x="820241" y="1313949"/>
                </a:cubicBezTo>
                <a:cubicBezTo>
                  <a:pt x="820741" y="1315528"/>
                  <a:pt x="821325" y="1316882"/>
                  <a:pt x="821908" y="1318462"/>
                </a:cubicBezTo>
                <a:cubicBezTo>
                  <a:pt x="822491" y="1316317"/>
                  <a:pt x="823075" y="1314400"/>
                  <a:pt x="823491" y="1312595"/>
                </a:cubicBezTo>
                <a:cubicBezTo>
                  <a:pt x="826158" y="1301423"/>
                  <a:pt x="828324" y="1289689"/>
                  <a:pt x="830824" y="1277954"/>
                </a:cubicBezTo>
                <a:cubicBezTo>
                  <a:pt x="832991" y="1265993"/>
                  <a:pt x="834491" y="1253806"/>
                  <a:pt x="836407" y="1241619"/>
                </a:cubicBezTo>
                <a:cubicBezTo>
                  <a:pt x="837574" y="1229208"/>
                  <a:pt x="838991" y="1217022"/>
                  <a:pt x="839657" y="1204835"/>
                </a:cubicBezTo>
                <a:cubicBezTo>
                  <a:pt x="840074" y="1192650"/>
                  <a:pt x="840907" y="1180689"/>
                  <a:pt x="840574" y="1169067"/>
                </a:cubicBezTo>
                <a:cubicBezTo>
                  <a:pt x="840490" y="1167599"/>
                  <a:pt x="840490" y="1166245"/>
                  <a:pt x="840490" y="1164892"/>
                </a:cubicBezTo>
                <a:close/>
                <a:moveTo>
                  <a:pt x="161080" y="1069516"/>
                </a:moveTo>
                <a:cubicBezTo>
                  <a:pt x="160914" y="1069741"/>
                  <a:pt x="160830" y="1069854"/>
                  <a:pt x="160747" y="1069967"/>
                </a:cubicBezTo>
                <a:cubicBezTo>
                  <a:pt x="156997" y="1075269"/>
                  <a:pt x="151914" y="1083282"/>
                  <a:pt x="146831" y="1093888"/>
                </a:cubicBezTo>
                <a:cubicBezTo>
                  <a:pt x="144331" y="1099305"/>
                  <a:pt x="141831" y="1105172"/>
                  <a:pt x="139665" y="1111829"/>
                </a:cubicBezTo>
                <a:cubicBezTo>
                  <a:pt x="137582" y="1118373"/>
                  <a:pt x="135498" y="1125595"/>
                  <a:pt x="134165" y="1133268"/>
                </a:cubicBezTo>
                <a:cubicBezTo>
                  <a:pt x="132748" y="1140828"/>
                  <a:pt x="131749" y="1148952"/>
                  <a:pt x="131582" y="1157302"/>
                </a:cubicBezTo>
                <a:cubicBezTo>
                  <a:pt x="131249" y="1165652"/>
                  <a:pt x="131749" y="1174115"/>
                  <a:pt x="132665" y="1182464"/>
                </a:cubicBezTo>
                <a:cubicBezTo>
                  <a:pt x="133832" y="1190815"/>
                  <a:pt x="135248" y="1199051"/>
                  <a:pt x="137415" y="1206951"/>
                </a:cubicBezTo>
                <a:cubicBezTo>
                  <a:pt x="138415" y="1211012"/>
                  <a:pt x="139581" y="1214849"/>
                  <a:pt x="140831" y="1218573"/>
                </a:cubicBezTo>
                <a:cubicBezTo>
                  <a:pt x="141331" y="1220152"/>
                  <a:pt x="141915" y="1221506"/>
                  <a:pt x="142498" y="1223086"/>
                </a:cubicBezTo>
                <a:cubicBezTo>
                  <a:pt x="143081" y="1220941"/>
                  <a:pt x="143665" y="1219024"/>
                  <a:pt x="144081" y="1217219"/>
                </a:cubicBezTo>
                <a:cubicBezTo>
                  <a:pt x="146748" y="1206047"/>
                  <a:pt x="148914" y="1194313"/>
                  <a:pt x="151414" y="1182578"/>
                </a:cubicBezTo>
                <a:cubicBezTo>
                  <a:pt x="153581" y="1170617"/>
                  <a:pt x="155081" y="1158430"/>
                  <a:pt x="156997" y="1146243"/>
                </a:cubicBezTo>
                <a:cubicBezTo>
                  <a:pt x="158164" y="1133832"/>
                  <a:pt x="159581" y="1121646"/>
                  <a:pt x="160247" y="1109459"/>
                </a:cubicBezTo>
                <a:cubicBezTo>
                  <a:pt x="160664" y="1097274"/>
                  <a:pt x="161497" y="1085313"/>
                  <a:pt x="161164" y="1073691"/>
                </a:cubicBezTo>
                <a:cubicBezTo>
                  <a:pt x="161080" y="1072223"/>
                  <a:pt x="161080" y="1070869"/>
                  <a:pt x="161080" y="1069516"/>
                </a:cubicBezTo>
                <a:close/>
                <a:moveTo>
                  <a:pt x="1192140" y="1045962"/>
                </a:moveTo>
                <a:cubicBezTo>
                  <a:pt x="1192807" y="1047203"/>
                  <a:pt x="1193307" y="1048557"/>
                  <a:pt x="1193973" y="1049798"/>
                </a:cubicBezTo>
                <a:cubicBezTo>
                  <a:pt x="1196140" y="1054424"/>
                  <a:pt x="1198640" y="1058600"/>
                  <a:pt x="1201056" y="1062775"/>
                </a:cubicBezTo>
                <a:cubicBezTo>
                  <a:pt x="1203390" y="1067062"/>
                  <a:pt x="1206056" y="1070898"/>
                  <a:pt x="1208556" y="1074736"/>
                </a:cubicBezTo>
                <a:cubicBezTo>
                  <a:pt x="1210972" y="1078684"/>
                  <a:pt x="1213639" y="1082182"/>
                  <a:pt x="1216222" y="1085567"/>
                </a:cubicBezTo>
                <a:cubicBezTo>
                  <a:pt x="1221222" y="1092564"/>
                  <a:pt x="1226555" y="1098317"/>
                  <a:pt x="1231388" y="1103847"/>
                </a:cubicBezTo>
                <a:cubicBezTo>
                  <a:pt x="1236471" y="1108924"/>
                  <a:pt x="1240888" y="1114002"/>
                  <a:pt x="1245304" y="1117613"/>
                </a:cubicBezTo>
                <a:cubicBezTo>
                  <a:pt x="1249637" y="1121449"/>
                  <a:pt x="1253304" y="1124947"/>
                  <a:pt x="1256554" y="1127317"/>
                </a:cubicBezTo>
                <a:lnTo>
                  <a:pt x="1259498" y="1129623"/>
                </a:lnTo>
                <a:lnTo>
                  <a:pt x="1258597" y="1116868"/>
                </a:lnTo>
                <a:lnTo>
                  <a:pt x="1260299" y="1078601"/>
                </a:lnTo>
                <a:lnTo>
                  <a:pt x="1257470" y="1075299"/>
                </a:lnTo>
                <a:cubicBezTo>
                  <a:pt x="1255804" y="1073494"/>
                  <a:pt x="1253970" y="1072027"/>
                  <a:pt x="1252220" y="1070335"/>
                </a:cubicBezTo>
                <a:cubicBezTo>
                  <a:pt x="1248804" y="1066836"/>
                  <a:pt x="1244887" y="1064354"/>
                  <a:pt x="1241221" y="1061645"/>
                </a:cubicBezTo>
                <a:cubicBezTo>
                  <a:pt x="1237471" y="1059051"/>
                  <a:pt x="1233638" y="1057020"/>
                  <a:pt x="1229888" y="1055101"/>
                </a:cubicBezTo>
                <a:cubicBezTo>
                  <a:pt x="1226055" y="1053522"/>
                  <a:pt x="1222389" y="1051717"/>
                  <a:pt x="1218805" y="1050700"/>
                </a:cubicBezTo>
                <a:cubicBezTo>
                  <a:pt x="1215306" y="1049346"/>
                  <a:pt x="1211889" y="1048557"/>
                  <a:pt x="1208723" y="1047880"/>
                </a:cubicBezTo>
                <a:cubicBezTo>
                  <a:pt x="1202390" y="1046526"/>
                  <a:pt x="1197056" y="1046075"/>
                  <a:pt x="1193390" y="1045962"/>
                </a:cubicBezTo>
                <a:cubicBezTo>
                  <a:pt x="1192890" y="1045962"/>
                  <a:pt x="1192557" y="1045962"/>
                  <a:pt x="1192140" y="1045962"/>
                </a:cubicBezTo>
                <a:close/>
                <a:moveTo>
                  <a:pt x="1537584" y="1039914"/>
                </a:moveTo>
                <a:cubicBezTo>
                  <a:pt x="1537167" y="1047812"/>
                  <a:pt x="1537000" y="1055823"/>
                  <a:pt x="1537167" y="1063948"/>
                </a:cubicBezTo>
                <a:lnTo>
                  <a:pt x="1537153" y="1065778"/>
                </a:lnTo>
                <a:lnTo>
                  <a:pt x="1543817" y="1050359"/>
                </a:lnTo>
                <a:close/>
                <a:moveTo>
                  <a:pt x="1335972" y="1028224"/>
                </a:moveTo>
                <a:lnTo>
                  <a:pt x="1336093" y="1029644"/>
                </a:lnTo>
                <a:lnTo>
                  <a:pt x="1337050" y="1037319"/>
                </a:lnTo>
                <a:lnTo>
                  <a:pt x="1337050" y="1034001"/>
                </a:lnTo>
                <a:cubicBezTo>
                  <a:pt x="1336966" y="1031970"/>
                  <a:pt x="1336966" y="1030390"/>
                  <a:pt x="1336883" y="1029150"/>
                </a:cubicBezTo>
                <a:close/>
                <a:moveTo>
                  <a:pt x="1326511" y="998277"/>
                </a:moveTo>
                <a:lnTo>
                  <a:pt x="1324603" y="1005774"/>
                </a:lnTo>
                <a:lnTo>
                  <a:pt x="1327617" y="1008637"/>
                </a:lnTo>
                <a:lnTo>
                  <a:pt x="1327094" y="1004482"/>
                </a:lnTo>
                <a:cubicBezTo>
                  <a:pt x="1326844" y="1002339"/>
                  <a:pt x="1326761" y="1000308"/>
                  <a:pt x="1326511" y="998277"/>
                </a:cubicBezTo>
                <a:close/>
                <a:moveTo>
                  <a:pt x="1309426" y="928706"/>
                </a:moveTo>
                <a:lnTo>
                  <a:pt x="1294137" y="957176"/>
                </a:lnTo>
                <a:lnTo>
                  <a:pt x="1289617" y="969941"/>
                </a:lnTo>
                <a:lnTo>
                  <a:pt x="1301968" y="985820"/>
                </a:lnTo>
                <a:lnTo>
                  <a:pt x="1302551" y="986497"/>
                </a:lnTo>
                <a:cubicBezTo>
                  <a:pt x="1305551" y="975101"/>
                  <a:pt x="1308134" y="962237"/>
                  <a:pt x="1309551" y="947907"/>
                </a:cubicBezTo>
                <a:close/>
                <a:moveTo>
                  <a:pt x="1544417" y="927753"/>
                </a:moveTo>
                <a:lnTo>
                  <a:pt x="1534042" y="932401"/>
                </a:lnTo>
                <a:lnTo>
                  <a:pt x="1533874" y="934930"/>
                </a:lnTo>
                <a:cubicBezTo>
                  <a:pt x="1533623" y="942716"/>
                  <a:pt x="1533707" y="950390"/>
                  <a:pt x="1534123" y="957611"/>
                </a:cubicBezTo>
                <a:lnTo>
                  <a:pt x="1534341" y="960074"/>
                </a:lnTo>
                <a:lnTo>
                  <a:pt x="1542167" y="932380"/>
                </a:lnTo>
                <a:cubicBezTo>
                  <a:pt x="1542917" y="930800"/>
                  <a:pt x="1543667" y="929334"/>
                  <a:pt x="1544417" y="927753"/>
                </a:cubicBezTo>
                <a:close/>
                <a:moveTo>
                  <a:pt x="648245" y="925315"/>
                </a:moveTo>
                <a:lnTo>
                  <a:pt x="650916" y="940685"/>
                </a:lnTo>
                <a:cubicBezTo>
                  <a:pt x="652750" y="948583"/>
                  <a:pt x="654416" y="956369"/>
                  <a:pt x="656249" y="963591"/>
                </a:cubicBezTo>
                <a:lnTo>
                  <a:pt x="657149" y="966629"/>
                </a:lnTo>
                <a:lnTo>
                  <a:pt x="657640" y="959613"/>
                </a:lnTo>
                <a:cubicBezTo>
                  <a:pt x="657890" y="950923"/>
                  <a:pt x="657806" y="943702"/>
                  <a:pt x="657640" y="938625"/>
                </a:cubicBezTo>
                <a:cubicBezTo>
                  <a:pt x="657556" y="936594"/>
                  <a:pt x="657556" y="935014"/>
                  <a:pt x="657473" y="933774"/>
                </a:cubicBezTo>
                <a:cubicBezTo>
                  <a:pt x="656640" y="932983"/>
                  <a:pt x="655890" y="932193"/>
                  <a:pt x="655140" y="931404"/>
                </a:cubicBezTo>
                <a:close/>
                <a:moveTo>
                  <a:pt x="1315051" y="923647"/>
                </a:moveTo>
                <a:cubicBezTo>
                  <a:pt x="1314634" y="931320"/>
                  <a:pt x="1313968" y="938880"/>
                  <a:pt x="1312967" y="945989"/>
                </a:cubicBezTo>
                <a:cubicBezTo>
                  <a:pt x="1310801" y="961109"/>
                  <a:pt x="1307551" y="974424"/>
                  <a:pt x="1303885" y="985932"/>
                </a:cubicBezTo>
                <a:lnTo>
                  <a:pt x="1310134" y="992364"/>
                </a:lnTo>
                <a:lnTo>
                  <a:pt x="1319634" y="1001052"/>
                </a:lnTo>
                <a:lnTo>
                  <a:pt x="1320417" y="1001796"/>
                </a:lnTo>
                <a:lnTo>
                  <a:pt x="1323022" y="990068"/>
                </a:lnTo>
                <a:cubicBezTo>
                  <a:pt x="1323949" y="986090"/>
                  <a:pt x="1324511" y="983834"/>
                  <a:pt x="1324511" y="983834"/>
                </a:cubicBezTo>
                <a:lnTo>
                  <a:pt x="1324511" y="975258"/>
                </a:lnTo>
                <a:cubicBezTo>
                  <a:pt x="1323344" y="959798"/>
                  <a:pt x="1322844" y="945243"/>
                  <a:pt x="1322427" y="932605"/>
                </a:cubicBezTo>
                <a:lnTo>
                  <a:pt x="1322419" y="931720"/>
                </a:lnTo>
                <a:lnTo>
                  <a:pt x="1321134" y="930418"/>
                </a:lnTo>
                <a:cubicBezTo>
                  <a:pt x="1318634" y="927708"/>
                  <a:pt x="1316717" y="925452"/>
                  <a:pt x="1315051" y="923647"/>
                </a:cubicBezTo>
                <a:close/>
                <a:moveTo>
                  <a:pt x="1390706" y="913161"/>
                </a:moveTo>
                <a:lnTo>
                  <a:pt x="1387591" y="921097"/>
                </a:lnTo>
                <a:cubicBezTo>
                  <a:pt x="1385674" y="926625"/>
                  <a:pt x="1383924" y="932267"/>
                  <a:pt x="1382091" y="937797"/>
                </a:cubicBezTo>
                <a:cubicBezTo>
                  <a:pt x="1382008" y="938022"/>
                  <a:pt x="1381924" y="938360"/>
                  <a:pt x="1381841" y="938586"/>
                </a:cubicBezTo>
                <a:cubicBezTo>
                  <a:pt x="1382154" y="939856"/>
                  <a:pt x="1387716" y="963213"/>
                  <a:pt x="1391743" y="992805"/>
                </a:cubicBezTo>
                <a:lnTo>
                  <a:pt x="1392748" y="1002376"/>
                </a:lnTo>
                <a:lnTo>
                  <a:pt x="1404046" y="1000263"/>
                </a:lnTo>
                <a:lnTo>
                  <a:pt x="1410491" y="998436"/>
                </a:lnTo>
                <a:lnTo>
                  <a:pt x="1409673" y="991732"/>
                </a:lnTo>
                <a:cubicBezTo>
                  <a:pt x="1409090" y="986993"/>
                  <a:pt x="1408923" y="981576"/>
                  <a:pt x="1408507" y="975597"/>
                </a:cubicBezTo>
                <a:cubicBezTo>
                  <a:pt x="1408173" y="969728"/>
                  <a:pt x="1407673" y="963297"/>
                  <a:pt x="1407840" y="956414"/>
                </a:cubicBezTo>
                <a:cubicBezTo>
                  <a:pt x="1407923" y="949644"/>
                  <a:pt x="1407507" y="942310"/>
                  <a:pt x="1408090" y="934862"/>
                </a:cubicBezTo>
                <a:lnTo>
                  <a:pt x="1409225" y="918367"/>
                </a:lnTo>
                <a:lnTo>
                  <a:pt x="1408629" y="918231"/>
                </a:lnTo>
                <a:cubicBezTo>
                  <a:pt x="1406630" y="917779"/>
                  <a:pt x="1404130" y="917215"/>
                  <a:pt x="1401297" y="916538"/>
                </a:cubicBezTo>
                <a:cubicBezTo>
                  <a:pt x="1398463" y="916087"/>
                  <a:pt x="1395380" y="914733"/>
                  <a:pt x="1391880" y="913604"/>
                </a:cubicBezTo>
                <a:close/>
                <a:moveTo>
                  <a:pt x="1590118" y="905587"/>
                </a:moveTo>
                <a:lnTo>
                  <a:pt x="1587008" y="908346"/>
                </a:lnTo>
                <a:cubicBezTo>
                  <a:pt x="1576998" y="919488"/>
                  <a:pt x="1567541" y="932831"/>
                  <a:pt x="1559666" y="948741"/>
                </a:cubicBezTo>
                <a:cubicBezTo>
                  <a:pt x="1551750" y="964539"/>
                  <a:pt x="1545750" y="982818"/>
                  <a:pt x="1542000" y="1002451"/>
                </a:cubicBezTo>
                <a:cubicBezTo>
                  <a:pt x="1540833" y="1008319"/>
                  <a:pt x="1540000" y="1014412"/>
                  <a:pt x="1539250" y="1020505"/>
                </a:cubicBezTo>
                <a:cubicBezTo>
                  <a:pt x="1539334" y="1020730"/>
                  <a:pt x="1539500" y="1020956"/>
                  <a:pt x="1539667" y="1021183"/>
                </a:cubicBezTo>
                <a:lnTo>
                  <a:pt x="1549106" y="1038122"/>
                </a:lnTo>
                <a:lnTo>
                  <a:pt x="1563955" y="1003762"/>
                </a:lnTo>
                <a:cubicBezTo>
                  <a:pt x="1573705" y="977696"/>
                  <a:pt x="1583288" y="947117"/>
                  <a:pt x="1589371" y="912476"/>
                </a:cubicBezTo>
                <a:close/>
                <a:moveTo>
                  <a:pt x="1322177" y="904961"/>
                </a:moveTo>
                <a:lnTo>
                  <a:pt x="1316514" y="915508"/>
                </a:lnTo>
                <a:lnTo>
                  <a:pt x="1322341" y="923030"/>
                </a:lnTo>
                <a:close/>
                <a:moveTo>
                  <a:pt x="844824" y="899952"/>
                </a:moveTo>
                <a:cubicBezTo>
                  <a:pt x="844407" y="907850"/>
                  <a:pt x="844240" y="915861"/>
                  <a:pt x="844407" y="923986"/>
                </a:cubicBezTo>
                <a:cubicBezTo>
                  <a:pt x="844324" y="935043"/>
                  <a:pt x="844240" y="946101"/>
                  <a:pt x="844157" y="957160"/>
                </a:cubicBezTo>
                <a:cubicBezTo>
                  <a:pt x="844324" y="962463"/>
                  <a:pt x="843657" y="968218"/>
                  <a:pt x="843324" y="973746"/>
                </a:cubicBezTo>
                <a:cubicBezTo>
                  <a:pt x="842907" y="979275"/>
                  <a:pt x="842490" y="984804"/>
                  <a:pt x="842074" y="990333"/>
                </a:cubicBezTo>
                <a:lnTo>
                  <a:pt x="839825" y="1005330"/>
                </a:lnTo>
                <a:lnTo>
                  <a:pt x="856213" y="973943"/>
                </a:lnTo>
                <a:lnTo>
                  <a:pt x="868558" y="945379"/>
                </a:lnTo>
                <a:lnTo>
                  <a:pt x="853240" y="914056"/>
                </a:lnTo>
                <a:cubicBezTo>
                  <a:pt x="850240" y="908640"/>
                  <a:pt x="847407" y="904013"/>
                  <a:pt x="844824" y="899952"/>
                </a:cubicBezTo>
                <a:close/>
                <a:moveTo>
                  <a:pt x="1532957" y="891940"/>
                </a:moveTo>
                <a:lnTo>
                  <a:pt x="1522734" y="909779"/>
                </a:lnTo>
                <a:lnTo>
                  <a:pt x="1531913" y="905118"/>
                </a:lnTo>
                <a:close/>
                <a:moveTo>
                  <a:pt x="1338147" y="882702"/>
                </a:moveTo>
                <a:lnTo>
                  <a:pt x="1337343" y="883522"/>
                </a:lnTo>
                <a:cubicBezTo>
                  <a:pt x="1336093" y="885100"/>
                  <a:pt x="1335010" y="886794"/>
                  <a:pt x="1333760" y="888486"/>
                </a:cubicBezTo>
                <a:lnTo>
                  <a:pt x="1333843" y="888486"/>
                </a:lnTo>
                <a:cubicBezTo>
                  <a:pt x="1333843" y="888486"/>
                  <a:pt x="1332427" y="905863"/>
                  <a:pt x="1332010" y="932493"/>
                </a:cubicBezTo>
                <a:lnTo>
                  <a:pt x="1332033" y="934553"/>
                </a:lnTo>
                <a:lnTo>
                  <a:pt x="1345633" y="950390"/>
                </a:lnTo>
                <a:cubicBezTo>
                  <a:pt x="1353632" y="959077"/>
                  <a:pt x="1362048" y="967090"/>
                  <a:pt x="1368631" y="972619"/>
                </a:cubicBezTo>
                <a:lnTo>
                  <a:pt x="1371096" y="974545"/>
                </a:lnTo>
                <a:lnTo>
                  <a:pt x="1371675" y="969616"/>
                </a:lnTo>
                <a:cubicBezTo>
                  <a:pt x="1372508" y="964313"/>
                  <a:pt x="1373342" y="958784"/>
                  <a:pt x="1374258" y="953029"/>
                </a:cubicBezTo>
                <a:cubicBezTo>
                  <a:pt x="1375091" y="949192"/>
                  <a:pt x="1375925" y="945131"/>
                  <a:pt x="1376758" y="941181"/>
                </a:cubicBezTo>
                <a:cubicBezTo>
                  <a:pt x="1376758" y="941068"/>
                  <a:pt x="1376675" y="940842"/>
                  <a:pt x="1376675" y="940842"/>
                </a:cubicBezTo>
                <a:lnTo>
                  <a:pt x="1376841" y="940730"/>
                </a:lnTo>
                <a:cubicBezTo>
                  <a:pt x="1377175" y="938925"/>
                  <a:pt x="1377591" y="937345"/>
                  <a:pt x="1377925" y="935540"/>
                </a:cubicBezTo>
                <a:cubicBezTo>
                  <a:pt x="1379425" y="929672"/>
                  <a:pt x="1380925" y="923691"/>
                  <a:pt x="1382591" y="917824"/>
                </a:cubicBezTo>
                <a:lnTo>
                  <a:pt x="1384817" y="910943"/>
                </a:lnTo>
                <a:lnTo>
                  <a:pt x="1380798" y="909429"/>
                </a:lnTo>
                <a:cubicBezTo>
                  <a:pt x="1376964" y="907624"/>
                  <a:pt x="1372715" y="906044"/>
                  <a:pt x="1368631" y="903674"/>
                </a:cubicBezTo>
                <a:cubicBezTo>
                  <a:pt x="1364548" y="901305"/>
                  <a:pt x="1360132" y="899161"/>
                  <a:pt x="1355965" y="896228"/>
                </a:cubicBezTo>
                <a:cubicBezTo>
                  <a:pt x="1351882" y="893294"/>
                  <a:pt x="1347383" y="890698"/>
                  <a:pt x="1343383" y="887200"/>
                </a:cubicBezTo>
                <a:close/>
                <a:moveTo>
                  <a:pt x="1427291" y="865591"/>
                </a:moveTo>
                <a:lnTo>
                  <a:pt x="1426256" y="868965"/>
                </a:lnTo>
                <a:cubicBezTo>
                  <a:pt x="1425256" y="872576"/>
                  <a:pt x="1424256" y="876188"/>
                  <a:pt x="1423256" y="879798"/>
                </a:cubicBezTo>
                <a:lnTo>
                  <a:pt x="1420756" y="890855"/>
                </a:lnTo>
                <a:cubicBezTo>
                  <a:pt x="1418923" y="898303"/>
                  <a:pt x="1417756" y="905863"/>
                  <a:pt x="1416423" y="913311"/>
                </a:cubicBezTo>
                <a:cubicBezTo>
                  <a:pt x="1414923" y="920758"/>
                  <a:pt x="1414423" y="928204"/>
                  <a:pt x="1413423" y="935427"/>
                </a:cubicBezTo>
                <a:cubicBezTo>
                  <a:pt x="1412340" y="942649"/>
                  <a:pt x="1412340" y="949758"/>
                  <a:pt x="1411756" y="956414"/>
                </a:cubicBezTo>
                <a:cubicBezTo>
                  <a:pt x="1411173" y="963071"/>
                  <a:pt x="1411173" y="969503"/>
                  <a:pt x="1411173" y="975370"/>
                </a:cubicBezTo>
                <a:cubicBezTo>
                  <a:pt x="1411256" y="981238"/>
                  <a:pt x="1411006" y="986767"/>
                  <a:pt x="1411256" y="991506"/>
                </a:cubicBezTo>
                <a:lnTo>
                  <a:pt x="1411612" y="998118"/>
                </a:lnTo>
                <a:lnTo>
                  <a:pt x="1418379" y="996200"/>
                </a:lnTo>
                <a:cubicBezTo>
                  <a:pt x="1421129" y="995298"/>
                  <a:pt x="1423962" y="993943"/>
                  <a:pt x="1427045" y="992815"/>
                </a:cubicBezTo>
                <a:cubicBezTo>
                  <a:pt x="1430045" y="991687"/>
                  <a:pt x="1433212" y="990333"/>
                  <a:pt x="1436462" y="988528"/>
                </a:cubicBezTo>
                <a:lnTo>
                  <a:pt x="1452065" y="979166"/>
                </a:lnTo>
                <a:lnTo>
                  <a:pt x="1465587" y="956188"/>
                </a:lnTo>
                <a:lnTo>
                  <a:pt x="1481949" y="939833"/>
                </a:lnTo>
                <a:lnTo>
                  <a:pt x="1473210" y="915297"/>
                </a:lnTo>
                <a:cubicBezTo>
                  <a:pt x="1467460" y="905255"/>
                  <a:pt x="1460127" y="896002"/>
                  <a:pt x="1451961" y="887539"/>
                </a:cubicBezTo>
                <a:cubicBezTo>
                  <a:pt x="1447794" y="883250"/>
                  <a:pt x="1443544" y="879189"/>
                  <a:pt x="1439045" y="875239"/>
                </a:cubicBezTo>
                <a:cubicBezTo>
                  <a:pt x="1439378" y="876707"/>
                  <a:pt x="1439711" y="878061"/>
                  <a:pt x="1440045" y="879640"/>
                </a:cubicBezTo>
                <a:cubicBezTo>
                  <a:pt x="1441128" y="884606"/>
                  <a:pt x="1442128" y="890473"/>
                  <a:pt x="1442795" y="896791"/>
                </a:cubicBezTo>
                <a:cubicBezTo>
                  <a:pt x="1443461" y="903223"/>
                  <a:pt x="1443711" y="910106"/>
                  <a:pt x="1443294" y="916877"/>
                </a:cubicBezTo>
                <a:cubicBezTo>
                  <a:pt x="1443128" y="920262"/>
                  <a:pt x="1442545" y="923647"/>
                  <a:pt x="1442128" y="926919"/>
                </a:cubicBezTo>
                <a:cubicBezTo>
                  <a:pt x="1441295" y="930192"/>
                  <a:pt x="1440878" y="933463"/>
                  <a:pt x="1439711" y="936284"/>
                </a:cubicBezTo>
                <a:cubicBezTo>
                  <a:pt x="1438545" y="939106"/>
                  <a:pt x="1437795" y="941926"/>
                  <a:pt x="1436295" y="944182"/>
                </a:cubicBezTo>
                <a:cubicBezTo>
                  <a:pt x="1434962" y="946440"/>
                  <a:pt x="1433878" y="948809"/>
                  <a:pt x="1432378" y="950390"/>
                </a:cubicBezTo>
                <a:cubicBezTo>
                  <a:pt x="1430962" y="952082"/>
                  <a:pt x="1429712" y="953661"/>
                  <a:pt x="1428545" y="955015"/>
                </a:cubicBezTo>
                <a:cubicBezTo>
                  <a:pt x="1427295" y="956031"/>
                  <a:pt x="1426129" y="956934"/>
                  <a:pt x="1425212" y="957723"/>
                </a:cubicBezTo>
                <a:cubicBezTo>
                  <a:pt x="1423379" y="959190"/>
                  <a:pt x="1422296" y="960093"/>
                  <a:pt x="1422296" y="960093"/>
                </a:cubicBezTo>
                <a:cubicBezTo>
                  <a:pt x="1422296" y="960093"/>
                  <a:pt x="1423296" y="959077"/>
                  <a:pt x="1425045" y="957385"/>
                </a:cubicBezTo>
                <a:cubicBezTo>
                  <a:pt x="1425962" y="956483"/>
                  <a:pt x="1426962" y="955466"/>
                  <a:pt x="1428212" y="954338"/>
                </a:cubicBezTo>
                <a:cubicBezTo>
                  <a:pt x="1429295" y="952872"/>
                  <a:pt x="1430462" y="951291"/>
                  <a:pt x="1431712" y="949486"/>
                </a:cubicBezTo>
                <a:cubicBezTo>
                  <a:pt x="1433128" y="947794"/>
                  <a:pt x="1434045" y="945312"/>
                  <a:pt x="1435212" y="943054"/>
                </a:cubicBezTo>
                <a:cubicBezTo>
                  <a:pt x="1436462" y="940798"/>
                  <a:pt x="1437128" y="937864"/>
                  <a:pt x="1438045" y="935156"/>
                </a:cubicBezTo>
                <a:cubicBezTo>
                  <a:pt x="1438961" y="932448"/>
                  <a:pt x="1439211" y="929176"/>
                  <a:pt x="1439878" y="926129"/>
                </a:cubicBezTo>
                <a:cubicBezTo>
                  <a:pt x="1440128" y="922970"/>
                  <a:pt x="1440461" y="919811"/>
                  <a:pt x="1440461" y="916538"/>
                </a:cubicBezTo>
                <a:cubicBezTo>
                  <a:pt x="1440461" y="909994"/>
                  <a:pt x="1439961" y="903562"/>
                  <a:pt x="1438961" y="897581"/>
                </a:cubicBezTo>
                <a:cubicBezTo>
                  <a:pt x="1438045" y="891601"/>
                  <a:pt x="1436795" y="886185"/>
                  <a:pt x="1435545" y="881559"/>
                </a:cubicBezTo>
                <a:cubicBezTo>
                  <a:pt x="1433962" y="875692"/>
                  <a:pt x="1432545" y="871516"/>
                  <a:pt x="1431628" y="869146"/>
                </a:cubicBezTo>
                <a:close/>
                <a:moveTo>
                  <a:pt x="1417423" y="861744"/>
                </a:moveTo>
                <a:cubicBezTo>
                  <a:pt x="1416589" y="862985"/>
                  <a:pt x="1415756" y="864001"/>
                  <a:pt x="1414840" y="865467"/>
                </a:cubicBezTo>
                <a:cubicBezTo>
                  <a:pt x="1410423" y="872350"/>
                  <a:pt x="1405507" y="880589"/>
                  <a:pt x="1400840" y="890066"/>
                </a:cubicBezTo>
                <a:cubicBezTo>
                  <a:pt x="1398424" y="894693"/>
                  <a:pt x="1396174" y="899769"/>
                  <a:pt x="1393924" y="904961"/>
                </a:cubicBezTo>
                <a:lnTo>
                  <a:pt x="1391559" y="910989"/>
                </a:lnTo>
                <a:lnTo>
                  <a:pt x="1392297" y="911348"/>
                </a:lnTo>
                <a:cubicBezTo>
                  <a:pt x="1395630" y="912814"/>
                  <a:pt x="1398630" y="914507"/>
                  <a:pt x="1401463" y="915297"/>
                </a:cubicBezTo>
                <a:cubicBezTo>
                  <a:pt x="1404296" y="916200"/>
                  <a:pt x="1406713" y="916989"/>
                  <a:pt x="1408713" y="917666"/>
                </a:cubicBezTo>
                <a:lnTo>
                  <a:pt x="1409261" y="917842"/>
                </a:lnTo>
                <a:lnTo>
                  <a:pt x="1409673" y="911844"/>
                </a:lnTo>
                <a:cubicBezTo>
                  <a:pt x="1410506" y="904058"/>
                  <a:pt x="1411173" y="896047"/>
                  <a:pt x="1412590" y="888261"/>
                </a:cubicBezTo>
                <a:lnTo>
                  <a:pt x="1414423" y="876413"/>
                </a:lnTo>
                <a:cubicBezTo>
                  <a:pt x="1415173" y="872576"/>
                  <a:pt x="1416006" y="868740"/>
                  <a:pt x="1416756" y="864904"/>
                </a:cubicBezTo>
                <a:cubicBezTo>
                  <a:pt x="1416923" y="863888"/>
                  <a:pt x="1417173" y="862873"/>
                  <a:pt x="1417423" y="861744"/>
                </a:cubicBezTo>
                <a:close/>
                <a:moveTo>
                  <a:pt x="1655078" y="860616"/>
                </a:moveTo>
                <a:cubicBezTo>
                  <a:pt x="1644162" y="865130"/>
                  <a:pt x="1631329" y="871561"/>
                  <a:pt x="1617663" y="881152"/>
                </a:cubicBezTo>
                <a:lnTo>
                  <a:pt x="1602878" y="894268"/>
                </a:lnTo>
                <a:lnTo>
                  <a:pt x="1598870" y="915974"/>
                </a:lnTo>
                <a:cubicBezTo>
                  <a:pt x="1591037" y="951405"/>
                  <a:pt x="1580038" y="981757"/>
                  <a:pt x="1569122" y="1007484"/>
                </a:cubicBezTo>
                <a:lnTo>
                  <a:pt x="1551798" y="1042954"/>
                </a:lnTo>
                <a:lnTo>
                  <a:pt x="1553749" y="1046457"/>
                </a:lnTo>
                <a:cubicBezTo>
                  <a:pt x="1557499" y="1053904"/>
                  <a:pt x="1561499" y="1062480"/>
                  <a:pt x="1565332" y="1071959"/>
                </a:cubicBezTo>
                <a:cubicBezTo>
                  <a:pt x="1568165" y="1074102"/>
                  <a:pt x="1572832" y="1077826"/>
                  <a:pt x="1578332" y="1083129"/>
                </a:cubicBezTo>
                <a:cubicBezTo>
                  <a:pt x="1580582" y="1085498"/>
                  <a:pt x="1583081" y="1087756"/>
                  <a:pt x="1585581" y="1090576"/>
                </a:cubicBezTo>
                <a:cubicBezTo>
                  <a:pt x="1588081" y="1093285"/>
                  <a:pt x="1590748" y="1096219"/>
                  <a:pt x="1593331" y="1099490"/>
                </a:cubicBezTo>
                <a:cubicBezTo>
                  <a:pt x="1596081" y="1102651"/>
                  <a:pt x="1598581" y="1106261"/>
                  <a:pt x="1601164" y="1109759"/>
                </a:cubicBezTo>
                <a:cubicBezTo>
                  <a:pt x="1603747" y="1113370"/>
                  <a:pt x="1606080" y="1117319"/>
                  <a:pt x="1608580" y="1121156"/>
                </a:cubicBezTo>
                <a:cubicBezTo>
                  <a:pt x="1610747" y="1125331"/>
                  <a:pt x="1613163" y="1129279"/>
                  <a:pt x="1615080" y="1133568"/>
                </a:cubicBezTo>
                <a:cubicBezTo>
                  <a:pt x="1616830" y="1137855"/>
                  <a:pt x="1618996" y="1141917"/>
                  <a:pt x="1620330" y="1146318"/>
                </a:cubicBezTo>
                <a:cubicBezTo>
                  <a:pt x="1621829" y="1150606"/>
                  <a:pt x="1623413" y="1154667"/>
                  <a:pt x="1624246" y="1158956"/>
                </a:cubicBezTo>
                <a:cubicBezTo>
                  <a:pt x="1625163" y="1163131"/>
                  <a:pt x="1626413" y="1166854"/>
                  <a:pt x="1626746" y="1170691"/>
                </a:cubicBezTo>
                <a:cubicBezTo>
                  <a:pt x="1627329" y="1174414"/>
                  <a:pt x="1627746" y="1177800"/>
                  <a:pt x="1628163" y="1180846"/>
                </a:cubicBezTo>
                <a:cubicBezTo>
                  <a:pt x="1628329" y="1183893"/>
                  <a:pt x="1628329" y="1186601"/>
                  <a:pt x="1628413" y="1188745"/>
                </a:cubicBezTo>
                <a:cubicBezTo>
                  <a:pt x="1628496" y="1193144"/>
                  <a:pt x="1628579" y="1195628"/>
                  <a:pt x="1628579" y="1195628"/>
                </a:cubicBezTo>
                <a:cubicBezTo>
                  <a:pt x="1628579" y="1195628"/>
                  <a:pt x="1628413" y="1193144"/>
                  <a:pt x="1628163" y="1188745"/>
                </a:cubicBezTo>
                <a:cubicBezTo>
                  <a:pt x="1627996" y="1186488"/>
                  <a:pt x="1627829" y="1183893"/>
                  <a:pt x="1627579" y="1180846"/>
                </a:cubicBezTo>
                <a:cubicBezTo>
                  <a:pt x="1626996" y="1177912"/>
                  <a:pt x="1626496" y="1174527"/>
                  <a:pt x="1625829" y="1170917"/>
                </a:cubicBezTo>
                <a:cubicBezTo>
                  <a:pt x="1625413" y="1167193"/>
                  <a:pt x="1623996" y="1163581"/>
                  <a:pt x="1622996" y="1159519"/>
                </a:cubicBezTo>
                <a:cubicBezTo>
                  <a:pt x="1621996" y="1155344"/>
                  <a:pt x="1620330" y="1151508"/>
                  <a:pt x="1618746" y="1147334"/>
                </a:cubicBezTo>
                <a:cubicBezTo>
                  <a:pt x="1617330" y="1143047"/>
                  <a:pt x="1615080" y="1139323"/>
                  <a:pt x="1613163" y="1135147"/>
                </a:cubicBezTo>
                <a:cubicBezTo>
                  <a:pt x="1611163" y="1131084"/>
                  <a:pt x="1608664" y="1127474"/>
                  <a:pt x="1606414" y="1123524"/>
                </a:cubicBezTo>
                <a:cubicBezTo>
                  <a:pt x="1603914" y="1120027"/>
                  <a:pt x="1601497" y="1116191"/>
                  <a:pt x="1598831" y="1112918"/>
                </a:cubicBezTo>
                <a:cubicBezTo>
                  <a:pt x="1596164" y="1109646"/>
                  <a:pt x="1593664" y="1106261"/>
                  <a:pt x="1590914" y="1103440"/>
                </a:cubicBezTo>
                <a:cubicBezTo>
                  <a:pt x="1588331" y="1100506"/>
                  <a:pt x="1585665" y="1097799"/>
                  <a:pt x="1583081" y="1095316"/>
                </a:cubicBezTo>
                <a:cubicBezTo>
                  <a:pt x="1580582" y="1092721"/>
                  <a:pt x="1577998" y="1090690"/>
                  <a:pt x="1575748" y="1088545"/>
                </a:cubicBezTo>
                <a:cubicBezTo>
                  <a:pt x="1573665" y="1086740"/>
                  <a:pt x="1571749" y="1085161"/>
                  <a:pt x="1569999" y="1083807"/>
                </a:cubicBezTo>
                <a:cubicBezTo>
                  <a:pt x="1575498" y="1098701"/>
                  <a:pt x="1580498" y="1115287"/>
                  <a:pt x="1583915" y="1132552"/>
                </a:cubicBezTo>
                <a:cubicBezTo>
                  <a:pt x="1585498" y="1140902"/>
                  <a:pt x="1586915" y="1149477"/>
                  <a:pt x="1587664" y="1157940"/>
                </a:cubicBezTo>
                <a:cubicBezTo>
                  <a:pt x="1588581" y="1166402"/>
                  <a:pt x="1588914" y="1174865"/>
                  <a:pt x="1588914" y="1182990"/>
                </a:cubicBezTo>
                <a:cubicBezTo>
                  <a:pt x="1588914" y="1199238"/>
                  <a:pt x="1587081" y="1214358"/>
                  <a:pt x="1584498" y="1226771"/>
                </a:cubicBezTo>
                <a:cubicBezTo>
                  <a:pt x="1583415" y="1233089"/>
                  <a:pt x="1581665" y="1238505"/>
                  <a:pt x="1580415" y="1243470"/>
                </a:cubicBezTo>
                <a:cubicBezTo>
                  <a:pt x="1578832" y="1248209"/>
                  <a:pt x="1577582" y="1252384"/>
                  <a:pt x="1576332" y="1255770"/>
                </a:cubicBezTo>
                <a:cubicBezTo>
                  <a:pt x="1573749" y="1262427"/>
                  <a:pt x="1572249" y="1266151"/>
                  <a:pt x="1572249" y="1266151"/>
                </a:cubicBezTo>
                <a:cubicBezTo>
                  <a:pt x="1572249" y="1266151"/>
                  <a:pt x="1573582" y="1262313"/>
                  <a:pt x="1575915" y="1255544"/>
                </a:cubicBezTo>
                <a:cubicBezTo>
                  <a:pt x="1577082" y="1252159"/>
                  <a:pt x="1578082" y="1247870"/>
                  <a:pt x="1579498" y="1243019"/>
                </a:cubicBezTo>
                <a:cubicBezTo>
                  <a:pt x="1580498" y="1237941"/>
                  <a:pt x="1581998" y="1232526"/>
                  <a:pt x="1582831" y="1226206"/>
                </a:cubicBezTo>
                <a:cubicBezTo>
                  <a:pt x="1584831" y="1213907"/>
                  <a:pt x="1585998" y="1199013"/>
                  <a:pt x="1585331" y="1183216"/>
                </a:cubicBezTo>
                <a:cubicBezTo>
                  <a:pt x="1584998" y="1175318"/>
                  <a:pt x="1584331" y="1167193"/>
                  <a:pt x="1583081" y="1159068"/>
                </a:cubicBezTo>
                <a:cubicBezTo>
                  <a:pt x="1581998" y="1150944"/>
                  <a:pt x="1580248" y="1142820"/>
                  <a:pt x="1578415" y="1134808"/>
                </a:cubicBezTo>
                <a:cubicBezTo>
                  <a:pt x="1574540" y="1118786"/>
                  <a:pt x="1569249" y="1103553"/>
                  <a:pt x="1563520" y="1089844"/>
                </a:cubicBezTo>
                <a:lnTo>
                  <a:pt x="1546197" y="1054421"/>
                </a:lnTo>
                <a:lnTo>
                  <a:pt x="1537873" y="1071463"/>
                </a:lnTo>
                <a:lnTo>
                  <a:pt x="1537101" y="1072779"/>
                </a:lnTo>
                <a:lnTo>
                  <a:pt x="1536917" y="1097122"/>
                </a:lnTo>
                <a:cubicBezTo>
                  <a:pt x="1537084" y="1102425"/>
                  <a:pt x="1536417" y="1108180"/>
                  <a:pt x="1536084" y="1113708"/>
                </a:cubicBezTo>
                <a:cubicBezTo>
                  <a:pt x="1535667" y="1119237"/>
                  <a:pt x="1535250" y="1124766"/>
                  <a:pt x="1534834" y="1130295"/>
                </a:cubicBezTo>
                <a:cubicBezTo>
                  <a:pt x="1533167" y="1148235"/>
                  <a:pt x="1530417" y="1165388"/>
                  <a:pt x="1527084" y="1181974"/>
                </a:cubicBezTo>
                <a:lnTo>
                  <a:pt x="1527334" y="1181861"/>
                </a:lnTo>
                <a:cubicBezTo>
                  <a:pt x="1527334" y="1181861"/>
                  <a:pt x="1527751" y="1183216"/>
                  <a:pt x="1528584" y="1186261"/>
                </a:cubicBezTo>
                <a:cubicBezTo>
                  <a:pt x="1529501" y="1189308"/>
                  <a:pt x="1530417" y="1193484"/>
                  <a:pt x="1531667" y="1198899"/>
                </a:cubicBezTo>
                <a:cubicBezTo>
                  <a:pt x="1532667" y="1204316"/>
                  <a:pt x="1534167" y="1210860"/>
                  <a:pt x="1535250" y="1218532"/>
                </a:cubicBezTo>
                <a:cubicBezTo>
                  <a:pt x="1536500" y="1226094"/>
                  <a:pt x="1537500" y="1234782"/>
                  <a:pt x="1538584" y="1244260"/>
                </a:cubicBezTo>
                <a:cubicBezTo>
                  <a:pt x="1539167" y="1248998"/>
                  <a:pt x="1539334" y="1253964"/>
                  <a:pt x="1539750" y="1259042"/>
                </a:cubicBezTo>
                <a:cubicBezTo>
                  <a:pt x="1540167" y="1264232"/>
                  <a:pt x="1540583" y="1269535"/>
                  <a:pt x="1540667" y="1274951"/>
                </a:cubicBezTo>
                <a:cubicBezTo>
                  <a:pt x="1540833" y="1280481"/>
                  <a:pt x="1541000" y="1286010"/>
                  <a:pt x="1541167" y="1291765"/>
                </a:cubicBezTo>
                <a:cubicBezTo>
                  <a:pt x="1541250" y="1297519"/>
                  <a:pt x="1541000" y="1303274"/>
                  <a:pt x="1540917" y="1309255"/>
                </a:cubicBezTo>
                <a:cubicBezTo>
                  <a:pt x="1541000" y="1321102"/>
                  <a:pt x="1539750" y="1333289"/>
                  <a:pt x="1539000" y="1345700"/>
                </a:cubicBezTo>
                <a:cubicBezTo>
                  <a:pt x="1538000" y="1358112"/>
                  <a:pt x="1536167" y="1370524"/>
                  <a:pt x="1534667" y="1382936"/>
                </a:cubicBezTo>
                <a:cubicBezTo>
                  <a:pt x="1532417" y="1395235"/>
                  <a:pt x="1530584" y="1407534"/>
                  <a:pt x="1528001" y="1419495"/>
                </a:cubicBezTo>
                <a:cubicBezTo>
                  <a:pt x="1525168" y="1431230"/>
                  <a:pt x="1522584" y="1442966"/>
                  <a:pt x="1519668" y="1454023"/>
                </a:cubicBezTo>
                <a:cubicBezTo>
                  <a:pt x="1518668" y="1457409"/>
                  <a:pt x="1517668" y="1460680"/>
                  <a:pt x="1516668" y="1464065"/>
                </a:cubicBezTo>
                <a:cubicBezTo>
                  <a:pt x="1516835" y="1464404"/>
                  <a:pt x="1516918" y="1464742"/>
                  <a:pt x="1517001" y="1464969"/>
                </a:cubicBezTo>
                <a:cubicBezTo>
                  <a:pt x="1519668" y="1472078"/>
                  <a:pt x="1522834" y="1478622"/>
                  <a:pt x="1525834" y="1484714"/>
                </a:cubicBezTo>
                <a:cubicBezTo>
                  <a:pt x="1528167" y="1489229"/>
                  <a:pt x="1530417" y="1493291"/>
                  <a:pt x="1532667" y="1497240"/>
                </a:cubicBezTo>
                <a:cubicBezTo>
                  <a:pt x="1534334" y="1489003"/>
                  <a:pt x="1536167" y="1480653"/>
                  <a:pt x="1538584" y="1472415"/>
                </a:cubicBezTo>
                <a:cubicBezTo>
                  <a:pt x="1541167" y="1463164"/>
                  <a:pt x="1544167" y="1454023"/>
                  <a:pt x="1547583" y="1445222"/>
                </a:cubicBezTo>
                <a:cubicBezTo>
                  <a:pt x="1560999" y="1409565"/>
                  <a:pt x="1580082" y="1378422"/>
                  <a:pt x="1595831" y="1357323"/>
                </a:cubicBezTo>
                <a:cubicBezTo>
                  <a:pt x="1603164" y="1347393"/>
                  <a:pt x="1609747" y="1339607"/>
                  <a:pt x="1614747" y="1333966"/>
                </a:cubicBezTo>
                <a:cubicBezTo>
                  <a:pt x="1616330" y="1328774"/>
                  <a:pt x="1617913" y="1323584"/>
                  <a:pt x="1619580" y="1318394"/>
                </a:cubicBezTo>
                <a:cubicBezTo>
                  <a:pt x="1633329" y="1274839"/>
                  <a:pt x="1650828" y="1232638"/>
                  <a:pt x="1666161" y="1189422"/>
                </a:cubicBezTo>
                <a:cubicBezTo>
                  <a:pt x="1673994" y="1167870"/>
                  <a:pt x="1680910" y="1145979"/>
                  <a:pt x="1686743" y="1123751"/>
                </a:cubicBezTo>
                <a:cubicBezTo>
                  <a:pt x="1692659" y="1101634"/>
                  <a:pt x="1696993" y="1078954"/>
                  <a:pt x="1699326" y="1056162"/>
                </a:cubicBezTo>
                <a:cubicBezTo>
                  <a:pt x="1700826" y="1044878"/>
                  <a:pt x="1701076" y="1033368"/>
                  <a:pt x="1701659" y="1021972"/>
                </a:cubicBezTo>
                <a:lnTo>
                  <a:pt x="1701492" y="1004821"/>
                </a:lnTo>
                <a:cubicBezTo>
                  <a:pt x="1701409" y="1001888"/>
                  <a:pt x="1701492" y="999066"/>
                  <a:pt x="1701326" y="996245"/>
                </a:cubicBezTo>
                <a:lnTo>
                  <a:pt x="1700659" y="987782"/>
                </a:lnTo>
                <a:cubicBezTo>
                  <a:pt x="1699576" y="965102"/>
                  <a:pt x="1695409" y="942761"/>
                  <a:pt x="1690993" y="920983"/>
                </a:cubicBezTo>
                <a:cubicBezTo>
                  <a:pt x="1688326" y="910264"/>
                  <a:pt x="1685743" y="900222"/>
                  <a:pt x="1682827" y="889615"/>
                </a:cubicBezTo>
                <a:cubicBezTo>
                  <a:pt x="1680077" y="880926"/>
                  <a:pt x="1677327" y="872350"/>
                  <a:pt x="1674660" y="863888"/>
                </a:cubicBezTo>
                <a:cubicBezTo>
                  <a:pt x="1674327" y="864227"/>
                  <a:pt x="1673994" y="864565"/>
                  <a:pt x="1673660" y="865016"/>
                </a:cubicBezTo>
                <a:cubicBezTo>
                  <a:pt x="1671827" y="867386"/>
                  <a:pt x="1669410" y="870094"/>
                  <a:pt x="1666994" y="873592"/>
                </a:cubicBezTo>
                <a:cubicBezTo>
                  <a:pt x="1664411" y="876977"/>
                  <a:pt x="1661744" y="881040"/>
                  <a:pt x="1658911" y="885665"/>
                </a:cubicBezTo>
                <a:cubicBezTo>
                  <a:pt x="1656078" y="890178"/>
                  <a:pt x="1653245" y="895482"/>
                  <a:pt x="1650245" y="901125"/>
                </a:cubicBezTo>
                <a:cubicBezTo>
                  <a:pt x="1647995" y="905863"/>
                  <a:pt x="1645578" y="910828"/>
                  <a:pt x="1643328" y="916131"/>
                </a:cubicBezTo>
                <a:cubicBezTo>
                  <a:pt x="1643828" y="917485"/>
                  <a:pt x="1644412" y="918952"/>
                  <a:pt x="1645078" y="920644"/>
                </a:cubicBezTo>
                <a:cubicBezTo>
                  <a:pt x="1647328" y="926287"/>
                  <a:pt x="1650245" y="934524"/>
                  <a:pt x="1653328" y="944680"/>
                </a:cubicBezTo>
                <a:cubicBezTo>
                  <a:pt x="1656328" y="954834"/>
                  <a:pt x="1659661" y="966795"/>
                  <a:pt x="1662328" y="979997"/>
                </a:cubicBezTo>
                <a:cubicBezTo>
                  <a:pt x="1663827" y="986540"/>
                  <a:pt x="1664744" y="993537"/>
                  <a:pt x="1666077" y="1000420"/>
                </a:cubicBezTo>
                <a:cubicBezTo>
                  <a:pt x="1666994" y="1007529"/>
                  <a:pt x="1667994" y="1014638"/>
                  <a:pt x="1668661" y="1021860"/>
                </a:cubicBezTo>
                <a:cubicBezTo>
                  <a:pt x="1669077" y="1029081"/>
                  <a:pt x="1669994" y="1036190"/>
                  <a:pt x="1669911" y="1043412"/>
                </a:cubicBezTo>
                <a:cubicBezTo>
                  <a:pt x="1669994" y="1050633"/>
                  <a:pt x="1670244" y="1057628"/>
                  <a:pt x="1669661" y="1064399"/>
                </a:cubicBezTo>
                <a:cubicBezTo>
                  <a:pt x="1669494" y="1067784"/>
                  <a:pt x="1669327" y="1071057"/>
                  <a:pt x="1669161" y="1074328"/>
                </a:cubicBezTo>
                <a:cubicBezTo>
                  <a:pt x="1668994" y="1077600"/>
                  <a:pt x="1668411" y="1080760"/>
                  <a:pt x="1668077" y="1083807"/>
                </a:cubicBezTo>
                <a:cubicBezTo>
                  <a:pt x="1667244" y="1089899"/>
                  <a:pt x="1666744" y="1095654"/>
                  <a:pt x="1665411" y="1100844"/>
                </a:cubicBezTo>
                <a:cubicBezTo>
                  <a:pt x="1664244" y="1106035"/>
                  <a:pt x="1663244" y="1110774"/>
                  <a:pt x="1662328" y="1114949"/>
                </a:cubicBezTo>
                <a:cubicBezTo>
                  <a:pt x="1660994" y="1118899"/>
                  <a:pt x="1659911" y="1122396"/>
                  <a:pt x="1658994" y="1125331"/>
                </a:cubicBezTo>
                <a:cubicBezTo>
                  <a:pt x="1657161" y="1131084"/>
                  <a:pt x="1656078" y="1134357"/>
                  <a:pt x="1656078" y="1134357"/>
                </a:cubicBezTo>
                <a:cubicBezTo>
                  <a:pt x="1656078" y="1134357"/>
                  <a:pt x="1656911" y="1130972"/>
                  <a:pt x="1658494" y="1125105"/>
                </a:cubicBezTo>
                <a:cubicBezTo>
                  <a:pt x="1659244" y="1122170"/>
                  <a:pt x="1660161" y="1118560"/>
                  <a:pt x="1661244" y="1114498"/>
                </a:cubicBezTo>
                <a:cubicBezTo>
                  <a:pt x="1661911" y="1110323"/>
                  <a:pt x="1662744" y="1105471"/>
                  <a:pt x="1663577" y="1100281"/>
                </a:cubicBezTo>
                <a:cubicBezTo>
                  <a:pt x="1664661" y="1095091"/>
                  <a:pt x="1664911" y="1089336"/>
                  <a:pt x="1665411" y="1083242"/>
                </a:cubicBezTo>
                <a:cubicBezTo>
                  <a:pt x="1665661" y="1080196"/>
                  <a:pt x="1666077" y="1077037"/>
                  <a:pt x="1666077" y="1073878"/>
                </a:cubicBezTo>
                <a:cubicBezTo>
                  <a:pt x="1666161" y="1070605"/>
                  <a:pt x="1666161" y="1067333"/>
                  <a:pt x="1666161" y="1064060"/>
                </a:cubicBezTo>
                <a:cubicBezTo>
                  <a:pt x="1666411" y="1057402"/>
                  <a:pt x="1665827" y="1050521"/>
                  <a:pt x="1665411" y="1043636"/>
                </a:cubicBezTo>
                <a:cubicBezTo>
                  <a:pt x="1665161" y="1036641"/>
                  <a:pt x="1663911" y="1029758"/>
                  <a:pt x="1663161" y="1022761"/>
                </a:cubicBezTo>
                <a:cubicBezTo>
                  <a:pt x="1662828" y="1020279"/>
                  <a:pt x="1662411" y="1017910"/>
                  <a:pt x="1661994" y="1015428"/>
                </a:cubicBezTo>
                <a:cubicBezTo>
                  <a:pt x="1661578" y="1016669"/>
                  <a:pt x="1661161" y="1017797"/>
                  <a:pt x="1660744" y="1019151"/>
                </a:cubicBezTo>
                <a:cubicBezTo>
                  <a:pt x="1657911" y="1028065"/>
                  <a:pt x="1654245" y="1040026"/>
                  <a:pt x="1651328" y="1052326"/>
                </a:cubicBezTo>
                <a:cubicBezTo>
                  <a:pt x="1649828" y="1058531"/>
                  <a:pt x="1648495" y="1064737"/>
                  <a:pt x="1647495" y="1070605"/>
                </a:cubicBezTo>
                <a:cubicBezTo>
                  <a:pt x="1646412" y="1076586"/>
                  <a:pt x="1645745" y="1082115"/>
                  <a:pt x="1645412" y="1086966"/>
                </a:cubicBezTo>
                <a:cubicBezTo>
                  <a:pt x="1645162" y="1089448"/>
                  <a:pt x="1645162" y="1091704"/>
                  <a:pt x="1645162" y="1093623"/>
                </a:cubicBezTo>
                <a:cubicBezTo>
                  <a:pt x="1645078" y="1095542"/>
                  <a:pt x="1645078" y="1097347"/>
                  <a:pt x="1645245" y="1098701"/>
                </a:cubicBezTo>
                <a:cubicBezTo>
                  <a:pt x="1645495" y="1101522"/>
                  <a:pt x="1645578" y="1103102"/>
                  <a:pt x="1645578" y="1103102"/>
                </a:cubicBezTo>
                <a:cubicBezTo>
                  <a:pt x="1645578" y="1103102"/>
                  <a:pt x="1645328" y="1101522"/>
                  <a:pt x="1644995" y="1098701"/>
                </a:cubicBezTo>
                <a:cubicBezTo>
                  <a:pt x="1644745" y="1097347"/>
                  <a:pt x="1644662" y="1095654"/>
                  <a:pt x="1644578" y="1093623"/>
                </a:cubicBezTo>
                <a:cubicBezTo>
                  <a:pt x="1644495" y="1091704"/>
                  <a:pt x="1644328" y="1089448"/>
                  <a:pt x="1644495" y="1086966"/>
                </a:cubicBezTo>
                <a:cubicBezTo>
                  <a:pt x="1644495" y="1082001"/>
                  <a:pt x="1644912" y="1076360"/>
                  <a:pt x="1645662" y="1070266"/>
                </a:cubicBezTo>
                <a:cubicBezTo>
                  <a:pt x="1646328" y="1064173"/>
                  <a:pt x="1647328" y="1057741"/>
                  <a:pt x="1648495" y="1051422"/>
                </a:cubicBezTo>
                <a:cubicBezTo>
                  <a:pt x="1652245" y="1030548"/>
                  <a:pt x="1657828" y="1010576"/>
                  <a:pt x="1659744" y="1004031"/>
                </a:cubicBezTo>
                <a:cubicBezTo>
                  <a:pt x="1659661" y="1003579"/>
                  <a:pt x="1659578" y="1003016"/>
                  <a:pt x="1659494" y="1002565"/>
                </a:cubicBezTo>
                <a:cubicBezTo>
                  <a:pt x="1657911" y="995907"/>
                  <a:pt x="1656744" y="989250"/>
                  <a:pt x="1654911" y="983157"/>
                </a:cubicBezTo>
                <a:cubicBezTo>
                  <a:pt x="1651745" y="970631"/>
                  <a:pt x="1647995" y="959461"/>
                  <a:pt x="1644578" y="949982"/>
                </a:cubicBezTo>
                <a:cubicBezTo>
                  <a:pt x="1641829" y="942535"/>
                  <a:pt x="1639245" y="936217"/>
                  <a:pt x="1637162" y="931365"/>
                </a:cubicBezTo>
                <a:cubicBezTo>
                  <a:pt x="1636079" y="934410"/>
                  <a:pt x="1635079" y="937571"/>
                  <a:pt x="1633996" y="940730"/>
                </a:cubicBezTo>
                <a:cubicBezTo>
                  <a:pt x="1631412" y="947951"/>
                  <a:pt x="1629829" y="955850"/>
                  <a:pt x="1627663" y="963522"/>
                </a:cubicBezTo>
                <a:cubicBezTo>
                  <a:pt x="1625996" y="971308"/>
                  <a:pt x="1624496" y="979207"/>
                  <a:pt x="1622996" y="987107"/>
                </a:cubicBezTo>
                <a:cubicBezTo>
                  <a:pt x="1621996" y="995117"/>
                  <a:pt x="1620996" y="1003016"/>
                  <a:pt x="1620080" y="1010576"/>
                </a:cubicBezTo>
                <a:cubicBezTo>
                  <a:pt x="1619663" y="1018361"/>
                  <a:pt x="1619163" y="1025808"/>
                  <a:pt x="1618746" y="1032917"/>
                </a:cubicBezTo>
                <a:cubicBezTo>
                  <a:pt x="1618413" y="1040026"/>
                  <a:pt x="1618746" y="1046797"/>
                  <a:pt x="1618663" y="1053003"/>
                </a:cubicBezTo>
                <a:cubicBezTo>
                  <a:pt x="1618746" y="1059208"/>
                  <a:pt x="1618663" y="1064962"/>
                  <a:pt x="1619163" y="1070040"/>
                </a:cubicBezTo>
                <a:cubicBezTo>
                  <a:pt x="1619496" y="1075118"/>
                  <a:pt x="1619830" y="1079519"/>
                  <a:pt x="1620080" y="1083129"/>
                </a:cubicBezTo>
                <a:cubicBezTo>
                  <a:pt x="1620663" y="1090464"/>
                  <a:pt x="1620913" y="1094639"/>
                  <a:pt x="1620913" y="1094639"/>
                </a:cubicBezTo>
                <a:cubicBezTo>
                  <a:pt x="1620913" y="1094639"/>
                  <a:pt x="1620413" y="1090576"/>
                  <a:pt x="1619413" y="1083355"/>
                </a:cubicBezTo>
                <a:cubicBezTo>
                  <a:pt x="1618913" y="1079745"/>
                  <a:pt x="1618330" y="1075456"/>
                  <a:pt x="1617663" y="1070380"/>
                </a:cubicBezTo>
                <a:cubicBezTo>
                  <a:pt x="1616830" y="1065414"/>
                  <a:pt x="1616496" y="1059659"/>
                  <a:pt x="1616080" y="1053341"/>
                </a:cubicBezTo>
                <a:cubicBezTo>
                  <a:pt x="1615746" y="1047135"/>
                  <a:pt x="1614996" y="1040251"/>
                  <a:pt x="1614913" y="1033031"/>
                </a:cubicBezTo>
                <a:cubicBezTo>
                  <a:pt x="1614913" y="1025696"/>
                  <a:pt x="1614830" y="1018023"/>
                  <a:pt x="1614830" y="1010125"/>
                </a:cubicBezTo>
                <a:cubicBezTo>
                  <a:pt x="1615330" y="1002113"/>
                  <a:pt x="1615830" y="993988"/>
                  <a:pt x="1616330" y="985639"/>
                </a:cubicBezTo>
                <a:cubicBezTo>
                  <a:pt x="1617330" y="977402"/>
                  <a:pt x="1618330" y="968938"/>
                  <a:pt x="1619580" y="960589"/>
                </a:cubicBezTo>
                <a:cubicBezTo>
                  <a:pt x="1621330" y="952352"/>
                  <a:pt x="1622496" y="943889"/>
                  <a:pt x="1624746" y="935990"/>
                </a:cubicBezTo>
                <a:cubicBezTo>
                  <a:pt x="1625746" y="932042"/>
                  <a:pt x="1626829" y="928092"/>
                  <a:pt x="1627829" y="924143"/>
                </a:cubicBezTo>
                <a:cubicBezTo>
                  <a:pt x="1628829" y="920306"/>
                  <a:pt x="1630246" y="916583"/>
                  <a:pt x="1631412" y="912860"/>
                </a:cubicBezTo>
                <a:cubicBezTo>
                  <a:pt x="1633662" y="905412"/>
                  <a:pt x="1636579" y="898642"/>
                  <a:pt x="1639162" y="891985"/>
                </a:cubicBezTo>
                <a:cubicBezTo>
                  <a:pt x="1641995" y="885553"/>
                  <a:pt x="1644662" y="879459"/>
                  <a:pt x="1647495" y="874157"/>
                </a:cubicBezTo>
                <a:cubicBezTo>
                  <a:pt x="1650078" y="869079"/>
                  <a:pt x="1652661" y="864565"/>
                  <a:pt x="1655078" y="860616"/>
                </a:cubicBezTo>
                <a:close/>
                <a:moveTo>
                  <a:pt x="633751" y="858315"/>
                </a:moveTo>
                <a:cubicBezTo>
                  <a:pt x="633001" y="861249"/>
                  <a:pt x="632167" y="864633"/>
                  <a:pt x="631167" y="868469"/>
                </a:cubicBezTo>
                <a:lnTo>
                  <a:pt x="626069" y="892197"/>
                </a:lnTo>
                <a:lnTo>
                  <a:pt x="630724" y="896988"/>
                </a:lnTo>
                <a:lnTo>
                  <a:pt x="640066" y="905532"/>
                </a:lnTo>
                <a:lnTo>
                  <a:pt x="637667" y="891036"/>
                </a:lnTo>
                <a:cubicBezTo>
                  <a:pt x="636500" y="882122"/>
                  <a:pt x="635167" y="873322"/>
                  <a:pt x="634334" y="864520"/>
                </a:cubicBezTo>
                <a:cubicBezTo>
                  <a:pt x="634084" y="862377"/>
                  <a:pt x="634001" y="860346"/>
                  <a:pt x="633751" y="858315"/>
                </a:cubicBezTo>
                <a:close/>
                <a:moveTo>
                  <a:pt x="1911482" y="856892"/>
                </a:moveTo>
                <a:cubicBezTo>
                  <a:pt x="1911315" y="858811"/>
                  <a:pt x="1911149" y="860842"/>
                  <a:pt x="1910982" y="862985"/>
                </a:cubicBezTo>
                <a:cubicBezTo>
                  <a:pt x="1909732" y="880589"/>
                  <a:pt x="1909149" y="906201"/>
                  <a:pt x="1912399" y="936441"/>
                </a:cubicBezTo>
                <a:cubicBezTo>
                  <a:pt x="1915565" y="966683"/>
                  <a:pt x="1922898" y="1001548"/>
                  <a:pt x="1936731" y="1035061"/>
                </a:cubicBezTo>
                <a:cubicBezTo>
                  <a:pt x="1943564" y="1051761"/>
                  <a:pt x="1951980" y="1068235"/>
                  <a:pt x="1961813" y="1083469"/>
                </a:cubicBezTo>
                <a:cubicBezTo>
                  <a:pt x="1971563" y="1098813"/>
                  <a:pt x="1982729" y="1112918"/>
                  <a:pt x="1994728" y="1125782"/>
                </a:cubicBezTo>
                <a:lnTo>
                  <a:pt x="1995311" y="1126459"/>
                </a:lnTo>
                <a:cubicBezTo>
                  <a:pt x="1998311" y="1115063"/>
                  <a:pt x="2000894" y="1102199"/>
                  <a:pt x="2002311" y="1087869"/>
                </a:cubicBezTo>
                <a:cubicBezTo>
                  <a:pt x="2003894" y="1072071"/>
                  <a:pt x="2004061" y="1054695"/>
                  <a:pt x="2001978" y="1036867"/>
                </a:cubicBezTo>
                <a:cubicBezTo>
                  <a:pt x="1999978" y="1018925"/>
                  <a:pt x="1995728" y="1000646"/>
                  <a:pt x="1989562" y="982818"/>
                </a:cubicBezTo>
                <a:cubicBezTo>
                  <a:pt x="1987645" y="977402"/>
                  <a:pt x="1985479" y="971985"/>
                  <a:pt x="1983229" y="966570"/>
                </a:cubicBezTo>
                <a:cubicBezTo>
                  <a:pt x="1982395" y="964990"/>
                  <a:pt x="1981479" y="963410"/>
                  <a:pt x="1980979" y="962394"/>
                </a:cubicBezTo>
                <a:cubicBezTo>
                  <a:pt x="1980312" y="961040"/>
                  <a:pt x="1979979" y="960364"/>
                  <a:pt x="1979979" y="960364"/>
                </a:cubicBezTo>
                <a:lnTo>
                  <a:pt x="1980395" y="960024"/>
                </a:lnTo>
                <a:cubicBezTo>
                  <a:pt x="1975979" y="950321"/>
                  <a:pt x="1971146" y="940730"/>
                  <a:pt x="1965729" y="931590"/>
                </a:cubicBezTo>
                <a:cubicBezTo>
                  <a:pt x="1956147" y="915454"/>
                  <a:pt x="1945397" y="900560"/>
                  <a:pt x="1933814" y="886004"/>
                </a:cubicBezTo>
                <a:cubicBezTo>
                  <a:pt x="1926315" y="876300"/>
                  <a:pt x="1918815" y="866709"/>
                  <a:pt x="1911482" y="856892"/>
                </a:cubicBezTo>
                <a:close/>
                <a:moveTo>
                  <a:pt x="1308384" y="851883"/>
                </a:moveTo>
                <a:cubicBezTo>
                  <a:pt x="1311551" y="865648"/>
                  <a:pt x="1313717" y="879528"/>
                  <a:pt x="1314717" y="892955"/>
                </a:cubicBezTo>
                <a:lnTo>
                  <a:pt x="1314964" y="901836"/>
                </a:lnTo>
                <a:lnTo>
                  <a:pt x="1322427" y="887584"/>
                </a:lnTo>
                <a:cubicBezTo>
                  <a:pt x="1322427" y="887584"/>
                  <a:pt x="1322427" y="887472"/>
                  <a:pt x="1322427" y="887472"/>
                </a:cubicBezTo>
                <a:lnTo>
                  <a:pt x="1322511" y="887472"/>
                </a:lnTo>
                <a:lnTo>
                  <a:pt x="1330321" y="875840"/>
                </a:lnTo>
                <a:lnTo>
                  <a:pt x="1320134" y="865648"/>
                </a:lnTo>
                <a:cubicBezTo>
                  <a:pt x="1316551" y="861926"/>
                  <a:pt x="1313384" y="857976"/>
                  <a:pt x="1310218" y="854252"/>
                </a:cubicBezTo>
                <a:cubicBezTo>
                  <a:pt x="1309634" y="853463"/>
                  <a:pt x="1309051" y="852673"/>
                  <a:pt x="1308384" y="851883"/>
                </a:cubicBezTo>
                <a:close/>
                <a:moveTo>
                  <a:pt x="1389301" y="830854"/>
                </a:moveTo>
                <a:lnTo>
                  <a:pt x="1388008" y="831842"/>
                </a:lnTo>
                <a:lnTo>
                  <a:pt x="1343238" y="877509"/>
                </a:lnTo>
                <a:lnTo>
                  <a:pt x="1346383" y="880656"/>
                </a:lnTo>
                <a:cubicBezTo>
                  <a:pt x="1350132" y="884492"/>
                  <a:pt x="1354215" y="887314"/>
                  <a:pt x="1358132" y="890698"/>
                </a:cubicBezTo>
                <a:cubicBezTo>
                  <a:pt x="1362048" y="893971"/>
                  <a:pt x="1366215" y="896453"/>
                  <a:pt x="1370048" y="899275"/>
                </a:cubicBezTo>
                <a:cubicBezTo>
                  <a:pt x="1373965" y="901982"/>
                  <a:pt x="1377964" y="903900"/>
                  <a:pt x="1381631" y="906158"/>
                </a:cubicBezTo>
                <a:lnTo>
                  <a:pt x="1385720" y="908148"/>
                </a:lnTo>
                <a:lnTo>
                  <a:pt x="1388174" y="900560"/>
                </a:lnTo>
                <a:cubicBezTo>
                  <a:pt x="1390174" y="894918"/>
                  <a:pt x="1392174" y="889389"/>
                  <a:pt x="1394424" y="884311"/>
                </a:cubicBezTo>
                <a:cubicBezTo>
                  <a:pt x="1398674" y="873930"/>
                  <a:pt x="1403423" y="864790"/>
                  <a:pt x="1407673" y="857118"/>
                </a:cubicBezTo>
                <a:lnTo>
                  <a:pt x="1410834" y="852102"/>
                </a:lnTo>
                <a:lnTo>
                  <a:pt x="1396880" y="839245"/>
                </a:lnTo>
                <a:close/>
                <a:moveTo>
                  <a:pt x="794531" y="821974"/>
                </a:moveTo>
                <a:lnTo>
                  <a:pt x="782493" y="832474"/>
                </a:lnTo>
                <a:cubicBezTo>
                  <a:pt x="774994" y="840713"/>
                  <a:pt x="768077" y="850416"/>
                  <a:pt x="762828" y="861812"/>
                </a:cubicBezTo>
                <a:lnTo>
                  <a:pt x="754814" y="894170"/>
                </a:lnTo>
                <a:lnTo>
                  <a:pt x="757052" y="893152"/>
                </a:lnTo>
                <a:cubicBezTo>
                  <a:pt x="763635" y="889993"/>
                  <a:pt x="770468" y="885704"/>
                  <a:pt x="777550" y="880853"/>
                </a:cubicBezTo>
                <a:cubicBezTo>
                  <a:pt x="780967" y="878144"/>
                  <a:pt x="784634" y="875662"/>
                  <a:pt x="788133" y="872616"/>
                </a:cubicBezTo>
                <a:cubicBezTo>
                  <a:pt x="791633" y="869343"/>
                  <a:pt x="795300" y="866410"/>
                  <a:pt x="798716" y="862912"/>
                </a:cubicBezTo>
                <a:cubicBezTo>
                  <a:pt x="800966" y="860655"/>
                  <a:pt x="803216" y="858173"/>
                  <a:pt x="805466" y="855689"/>
                </a:cubicBezTo>
                <a:cubicBezTo>
                  <a:pt x="805383" y="854336"/>
                  <a:pt x="805299" y="853095"/>
                  <a:pt x="805132" y="851741"/>
                </a:cubicBezTo>
                <a:close/>
                <a:moveTo>
                  <a:pt x="1284461" y="813909"/>
                </a:moveTo>
                <a:lnTo>
                  <a:pt x="1248098" y="850800"/>
                </a:lnTo>
                <a:lnTo>
                  <a:pt x="1236270" y="871025"/>
                </a:lnTo>
                <a:lnTo>
                  <a:pt x="1243971" y="895099"/>
                </a:lnTo>
                <a:cubicBezTo>
                  <a:pt x="1250804" y="911799"/>
                  <a:pt x="1259220" y="928273"/>
                  <a:pt x="1269053" y="943507"/>
                </a:cubicBezTo>
                <a:lnTo>
                  <a:pt x="1285429" y="964557"/>
                </a:lnTo>
                <a:lnTo>
                  <a:pt x="1290950" y="947697"/>
                </a:lnTo>
                <a:lnTo>
                  <a:pt x="1309321" y="912614"/>
                </a:lnTo>
                <a:lnTo>
                  <a:pt x="1309218" y="896905"/>
                </a:lnTo>
                <a:cubicBezTo>
                  <a:pt x="1307218" y="878963"/>
                  <a:pt x="1302968" y="860684"/>
                  <a:pt x="1296802" y="842856"/>
                </a:cubicBezTo>
                <a:lnTo>
                  <a:pt x="1296742" y="842702"/>
                </a:lnTo>
                <a:lnTo>
                  <a:pt x="1292012" y="862196"/>
                </a:lnTo>
                <a:cubicBezTo>
                  <a:pt x="1291179" y="866032"/>
                  <a:pt x="1290429" y="869756"/>
                  <a:pt x="1289929" y="873366"/>
                </a:cubicBezTo>
                <a:cubicBezTo>
                  <a:pt x="1289346" y="876977"/>
                  <a:pt x="1288679" y="880362"/>
                  <a:pt x="1288429" y="883522"/>
                </a:cubicBezTo>
                <a:cubicBezTo>
                  <a:pt x="1287679" y="889841"/>
                  <a:pt x="1287179" y="895144"/>
                  <a:pt x="1287012" y="898868"/>
                </a:cubicBezTo>
                <a:cubicBezTo>
                  <a:pt x="1286846" y="902590"/>
                  <a:pt x="1286679" y="904735"/>
                  <a:pt x="1286679" y="904735"/>
                </a:cubicBezTo>
                <a:cubicBezTo>
                  <a:pt x="1286679" y="904735"/>
                  <a:pt x="1286762" y="902590"/>
                  <a:pt x="1286846" y="898868"/>
                </a:cubicBezTo>
                <a:cubicBezTo>
                  <a:pt x="1286846" y="895144"/>
                  <a:pt x="1287179" y="889841"/>
                  <a:pt x="1287679" y="883409"/>
                </a:cubicBezTo>
                <a:cubicBezTo>
                  <a:pt x="1287846" y="880249"/>
                  <a:pt x="1288346" y="876751"/>
                  <a:pt x="1288762" y="873141"/>
                </a:cubicBezTo>
                <a:cubicBezTo>
                  <a:pt x="1289096" y="869417"/>
                  <a:pt x="1289679" y="865693"/>
                  <a:pt x="1290346" y="861744"/>
                </a:cubicBezTo>
                <a:lnTo>
                  <a:pt x="1295006" y="838247"/>
                </a:lnTo>
                <a:lnTo>
                  <a:pt x="1290469" y="826608"/>
                </a:lnTo>
                <a:cubicBezTo>
                  <a:pt x="1289635" y="825028"/>
                  <a:pt x="1288719" y="823448"/>
                  <a:pt x="1288219" y="822432"/>
                </a:cubicBezTo>
                <a:cubicBezTo>
                  <a:pt x="1287552" y="821078"/>
                  <a:pt x="1287219" y="820402"/>
                  <a:pt x="1287219" y="820402"/>
                </a:cubicBezTo>
                <a:lnTo>
                  <a:pt x="1287635" y="820062"/>
                </a:lnTo>
                <a:close/>
                <a:moveTo>
                  <a:pt x="686165" y="809796"/>
                </a:moveTo>
                <a:cubicBezTo>
                  <a:pt x="685748" y="811374"/>
                  <a:pt x="685331" y="812953"/>
                  <a:pt x="684915" y="814421"/>
                </a:cubicBezTo>
                <a:cubicBezTo>
                  <a:pt x="683665" y="819950"/>
                  <a:pt x="682498" y="825366"/>
                  <a:pt x="681415" y="830443"/>
                </a:cubicBezTo>
                <a:cubicBezTo>
                  <a:pt x="680248" y="835521"/>
                  <a:pt x="679748" y="840486"/>
                  <a:pt x="678915" y="845000"/>
                </a:cubicBezTo>
                <a:cubicBezTo>
                  <a:pt x="678165" y="849513"/>
                  <a:pt x="677415" y="853688"/>
                  <a:pt x="677082" y="857411"/>
                </a:cubicBezTo>
                <a:lnTo>
                  <a:pt x="676265" y="864720"/>
                </a:lnTo>
                <a:lnTo>
                  <a:pt x="689221" y="877243"/>
                </a:lnTo>
                <a:cubicBezTo>
                  <a:pt x="692555" y="879949"/>
                  <a:pt x="695305" y="882207"/>
                  <a:pt x="697304" y="883561"/>
                </a:cubicBezTo>
                <a:lnTo>
                  <a:pt x="699578" y="885181"/>
                </a:lnTo>
                <a:lnTo>
                  <a:pt x="699497" y="884267"/>
                </a:lnTo>
                <a:cubicBezTo>
                  <a:pt x="698914" y="878851"/>
                  <a:pt x="698247" y="873547"/>
                  <a:pt x="697497" y="868357"/>
                </a:cubicBezTo>
                <a:cubicBezTo>
                  <a:pt x="696914" y="863166"/>
                  <a:pt x="695914" y="858088"/>
                  <a:pt x="695164" y="853124"/>
                </a:cubicBezTo>
                <a:cubicBezTo>
                  <a:pt x="693498" y="843307"/>
                  <a:pt x="691664" y="834167"/>
                  <a:pt x="689998" y="826382"/>
                </a:cubicBezTo>
                <a:cubicBezTo>
                  <a:pt x="688581" y="819725"/>
                  <a:pt x="687248" y="814083"/>
                  <a:pt x="686165" y="809796"/>
                </a:cubicBezTo>
                <a:close/>
                <a:moveTo>
                  <a:pt x="1425328" y="805996"/>
                </a:moveTo>
                <a:lnTo>
                  <a:pt x="1416673" y="811193"/>
                </a:lnTo>
                <a:cubicBezTo>
                  <a:pt x="1411840" y="814465"/>
                  <a:pt x="1407007" y="817738"/>
                  <a:pt x="1402174" y="821011"/>
                </a:cubicBezTo>
                <a:lnTo>
                  <a:pt x="1396576" y="825291"/>
                </a:lnTo>
                <a:lnTo>
                  <a:pt x="1403463" y="833716"/>
                </a:lnTo>
                <a:cubicBezTo>
                  <a:pt x="1406713" y="838004"/>
                  <a:pt x="1410546" y="841390"/>
                  <a:pt x="1414129" y="845113"/>
                </a:cubicBezTo>
                <a:cubicBezTo>
                  <a:pt x="1414463" y="844549"/>
                  <a:pt x="1414713" y="844096"/>
                  <a:pt x="1415129" y="843307"/>
                </a:cubicBezTo>
                <a:cubicBezTo>
                  <a:pt x="1416462" y="841163"/>
                  <a:pt x="1417879" y="837552"/>
                  <a:pt x="1419629" y="833039"/>
                </a:cubicBezTo>
                <a:cubicBezTo>
                  <a:pt x="1420296" y="830669"/>
                  <a:pt x="1421129" y="827961"/>
                  <a:pt x="1421962" y="825140"/>
                </a:cubicBezTo>
                <a:cubicBezTo>
                  <a:pt x="1422629" y="822207"/>
                  <a:pt x="1423296" y="818934"/>
                  <a:pt x="1424045" y="815549"/>
                </a:cubicBezTo>
                <a:close/>
                <a:moveTo>
                  <a:pt x="1435839" y="799684"/>
                </a:moveTo>
                <a:lnTo>
                  <a:pt x="1428841" y="803886"/>
                </a:lnTo>
                <a:lnTo>
                  <a:pt x="1428712" y="805055"/>
                </a:lnTo>
                <a:cubicBezTo>
                  <a:pt x="1427962" y="809005"/>
                  <a:pt x="1427295" y="812841"/>
                  <a:pt x="1426545" y="816339"/>
                </a:cubicBezTo>
                <a:cubicBezTo>
                  <a:pt x="1425629" y="819836"/>
                  <a:pt x="1424712" y="822997"/>
                  <a:pt x="1423879" y="825931"/>
                </a:cubicBezTo>
                <a:cubicBezTo>
                  <a:pt x="1422796" y="828752"/>
                  <a:pt x="1421796" y="831346"/>
                  <a:pt x="1420962" y="833716"/>
                </a:cubicBezTo>
                <a:cubicBezTo>
                  <a:pt x="1418879" y="838117"/>
                  <a:pt x="1417296" y="841614"/>
                  <a:pt x="1415796" y="843533"/>
                </a:cubicBezTo>
                <a:cubicBezTo>
                  <a:pt x="1415296" y="844323"/>
                  <a:pt x="1415046" y="844773"/>
                  <a:pt x="1414713" y="845226"/>
                </a:cubicBezTo>
                <a:lnTo>
                  <a:pt x="1415000" y="845494"/>
                </a:lnTo>
                <a:lnTo>
                  <a:pt x="1418839" y="839402"/>
                </a:lnTo>
                <a:cubicBezTo>
                  <a:pt x="1421756" y="835341"/>
                  <a:pt x="1423839" y="832970"/>
                  <a:pt x="1423756" y="833084"/>
                </a:cubicBezTo>
                <a:lnTo>
                  <a:pt x="1425589" y="830376"/>
                </a:lnTo>
                <a:cubicBezTo>
                  <a:pt x="1428339" y="820897"/>
                  <a:pt x="1431172" y="812097"/>
                  <a:pt x="1434089" y="804423"/>
                </a:cubicBezTo>
                <a:cubicBezTo>
                  <a:pt x="1434672" y="802730"/>
                  <a:pt x="1435255" y="801264"/>
                  <a:pt x="1435839" y="799684"/>
                </a:cubicBezTo>
                <a:close/>
                <a:moveTo>
                  <a:pt x="1204516" y="796209"/>
                </a:moveTo>
                <a:lnTo>
                  <a:pt x="1200183" y="803521"/>
                </a:lnTo>
                <a:cubicBezTo>
                  <a:pt x="1198517" y="807131"/>
                  <a:pt x="1196434" y="810743"/>
                  <a:pt x="1194934" y="814805"/>
                </a:cubicBezTo>
                <a:cubicBezTo>
                  <a:pt x="1193350" y="818753"/>
                  <a:pt x="1191684" y="822816"/>
                  <a:pt x="1190517" y="827217"/>
                </a:cubicBezTo>
                <a:cubicBezTo>
                  <a:pt x="1189101" y="831391"/>
                  <a:pt x="1188184" y="835905"/>
                  <a:pt x="1187267" y="840305"/>
                </a:cubicBezTo>
                <a:cubicBezTo>
                  <a:pt x="1186101" y="844706"/>
                  <a:pt x="1185851" y="849219"/>
                  <a:pt x="1185267" y="853507"/>
                </a:cubicBezTo>
                <a:cubicBezTo>
                  <a:pt x="1184601" y="857795"/>
                  <a:pt x="1184851" y="862083"/>
                  <a:pt x="1184601" y="866144"/>
                </a:cubicBezTo>
                <a:lnTo>
                  <a:pt x="1184714" y="869991"/>
                </a:lnTo>
                <a:lnTo>
                  <a:pt x="1185557" y="872306"/>
                </a:lnTo>
                <a:cubicBezTo>
                  <a:pt x="1187390" y="878061"/>
                  <a:pt x="1189307" y="883590"/>
                  <a:pt x="1190723" y="889345"/>
                </a:cubicBezTo>
                <a:cubicBezTo>
                  <a:pt x="1192223" y="894986"/>
                  <a:pt x="1193807" y="900403"/>
                  <a:pt x="1194807" y="906044"/>
                </a:cubicBezTo>
                <a:cubicBezTo>
                  <a:pt x="1195973" y="911573"/>
                  <a:pt x="1197140" y="916989"/>
                  <a:pt x="1197806" y="922293"/>
                </a:cubicBezTo>
                <a:cubicBezTo>
                  <a:pt x="1198223" y="924888"/>
                  <a:pt x="1198556" y="927484"/>
                  <a:pt x="1198973" y="930078"/>
                </a:cubicBezTo>
                <a:cubicBezTo>
                  <a:pt x="1199223" y="932674"/>
                  <a:pt x="1199473" y="935156"/>
                  <a:pt x="1199723" y="937638"/>
                </a:cubicBezTo>
                <a:cubicBezTo>
                  <a:pt x="1200723" y="947568"/>
                  <a:pt x="1200806" y="956708"/>
                  <a:pt x="1200640" y="964832"/>
                </a:cubicBezTo>
                <a:cubicBezTo>
                  <a:pt x="1200556" y="968895"/>
                  <a:pt x="1200140" y="972619"/>
                  <a:pt x="1199973" y="976116"/>
                </a:cubicBezTo>
                <a:cubicBezTo>
                  <a:pt x="1199556" y="979614"/>
                  <a:pt x="1199306" y="982773"/>
                  <a:pt x="1198806" y="985594"/>
                </a:cubicBezTo>
                <a:cubicBezTo>
                  <a:pt x="1197056" y="996991"/>
                  <a:pt x="1194807" y="1002971"/>
                  <a:pt x="1194807" y="1002971"/>
                </a:cubicBezTo>
                <a:cubicBezTo>
                  <a:pt x="1194807" y="1002971"/>
                  <a:pt x="1196807" y="996877"/>
                  <a:pt x="1198140" y="985481"/>
                </a:cubicBezTo>
                <a:cubicBezTo>
                  <a:pt x="1198556" y="982661"/>
                  <a:pt x="1198723" y="979388"/>
                  <a:pt x="1198973" y="976002"/>
                </a:cubicBezTo>
                <a:cubicBezTo>
                  <a:pt x="1198973" y="972505"/>
                  <a:pt x="1199223" y="968781"/>
                  <a:pt x="1199140" y="964832"/>
                </a:cubicBezTo>
                <a:cubicBezTo>
                  <a:pt x="1198973" y="956820"/>
                  <a:pt x="1198556" y="947794"/>
                  <a:pt x="1197140" y="938203"/>
                </a:cubicBezTo>
                <a:cubicBezTo>
                  <a:pt x="1196807" y="935833"/>
                  <a:pt x="1196473" y="933351"/>
                  <a:pt x="1196140" y="930869"/>
                </a:cubicBezTo>
                <a:cubicBezTo>
                  <a:pt x="1195723" y="928385"/>
                  <a:pt x="1195223" y="925903"/>
                  <a:pt x="1194723" y="923309"/>
                </a:cubicBezTo>
                <a:cubicBezTo>
                  <a:pt x="1193807" y="918231"/>
                  <a:pt x="1192473" y="913041"/>
                  <a:pt x="1191140" y="907737"/>
                </a:cubicBezTo>
                <a:cubicBezTo>
                  <a:pt x="1189890" y="902434"/>
                  <a:pt x="1188140" y="897130"/>
                  <a:pt x="1186474" y="891713"/>
                </a:cubicBezTo>
                <a:lnTo>
                  <a:pt x="1186279" y="891163"/>
                </a:lnTo>
                <a:lnTo>
                  <a:pt x="1186767" y="894467"/>
                </a:lnTo>
                <a:cubicBezTo>
                  <a:pt x="1187434" y="898415"/>
                  <a:pt x="1187767" y="900785"/>
                  <a:pt x="1187767" y="900785"/>
                </a:cubicBezTo>
                <a:cubicBezTo>
                  <a:pt x="1187767" y="900785"/>
                  <a:pt x="1187351" y="898415"/>
                  <a:pt x="1186601" y="894467"/>
                </a:cubicBezTo>
                <a:lnTo>
                  <a:pt x="1185547" y="889092"/>
                </a:lnTo>
                <a:lnTo>
                  <a:pt x="1180724" y="875466"/>
                </a:lnTo>
                <a:cubicBezTo>
                  <a:pt x="1178807" y="870049"/>
                  <a:pt x="1176474" y="864633"/>
                  <a:pt x="1174058" y="859330"/>
                </a:cubicBezTo>
                <a:cubicBezTo>
                  <a:pt x="1171724" y="853914"/>
                  <a:pt x="1169308" y="848497"/>
                  <a:pt x="1166475" y="843195"/>
                </a:cubicBezTo>
                <a:cubicBezTo>
                  <a:pt x="1166475" y="843081"/>
                  <a:pt x="1166391" y="842968"/>
                  <a:pt x="1166308" y="842856"/>
                </a:cubicBezTo>
                <a:cubicBezTo>
                  <a:pt x="1166225" y="843533"/>
                  <a:pt x="1166141" y="843872"/>
                  <a:pt x="1166058" y="844549"/>
                </a:cubicBezTo>
                <a:cubicBezTo>
                  <a:pt x="1164641" y="854026"/>
                  <a:pt x="1162975" y="867792"/>
                  <a:pt x="1162225" y="884606"/>
                </a:cubicBezTo>
                <a:cubicBezTo>
                  <a:pt x="1161808" y="892955"/>
                  <a:pt x="1161642" y="902095"/>
                  <a:pt x="1161892" y="911687"/>
                </a:cubicBezTo>
                <a:cubicBezTo>
                  <a:pt x="1161975" y="921390"/>
                  <a:pt x="1162725" y="931432"/>
                  <a:pt x="1163641" y="941926"/>
                </a:cubicBezTo>
                <a:cubicBezTo>
                  <a:pt x="1164808" y="952307"/>
                  <a:pt x="1166141" y="963140"/>
                  <a:pt x="1168308" y="973746"/>
                </a:cubicBezTo>
                <a:cubicBezTo>
                  <a:pt x="1170308" y="984466"/>
                  <a:pt x="1173141" y="995185"/>
                  <a:pt x="1176224" y="1005567"/>
                </a:cubicBezTo>
                <a:cubicBezTo>
                  <a:pt x="1179557" y="1015947"/>
                  <a:pt x="1183057" y="1026103"/>
                  <a:pt x="1187390" y="1035580"/>
                </a:cubicBezTo>
                <a:cubicBezTo>
                  <a:pt x="1187724" y="1036483"/>
                  <a:pt x="1188140" y="1037273"/>
                  <a:pt x="1188557" y="1038176"/>
                </a:cubicBezTo>
                <a:cubicBezTo>
                  <a:pt x="1188724" y="1038176"/>
                  <a:pt x="1188807" y="1038176"/>
                  <a:pt x="1189057" y="1038176"/>
                </a:cubicBezTo>
                <a:cubicBezTo>
                  <a:pt x="1190140" y="1038289"/>
                  <a:pt x="1191723" y="1038289"/>
                  <a:pt x="1193640" y="1038515"/>
                </a:cubicBezTo>
                <a:cubicBezTo>
                  <a:pt x="1197556" y="1038853"/>
                  <a:pt x="1203056" y="1039643"/>
                  <a:pt x="1209556" y="1041448"/>
                </a:cubicBezTo>
                <a:cubicBezTo>
                  <a:pt x="1212806" y="1042351"/>
                  <a:pt x="1216306" y="1043479"/>
                  <a:pt x="1219972" y="1044945"/>
                </a:cubicBezTo>
                <a:cubicBezTo>
                  <a:pt x="1223722" y="1046187"/>
                  <a:pt x="1227388" y="1048218"/>
                  <a:pt x="1231305" y="1050137"/>
                </a:cubicBezTo>
                <a:cubicBezTo>
                  <a:pt x="1235055" y="1052280"/>
                  <a:pt x="1238971" y="1054650"/>
                  <a:pt x="1242804" y="1057471"/>
                </a:cubicBezTo>
                <a:cubicBezTo>
                  <a:pt x="1246554" y="1060517"/>
                  <a:pt x="1250471" y="1063338"/>
                  <a:pt x="1253887" y="1067062"/>
                </a:cubicBezTo>
                <a:cubicBezTo>
                  <a:pt x="1255637" y="1068867"/>
                  <a:pt x="1257470" y="1070560"/>
                  <a:pt x="1259137" y="1072478"/>
                </a:cubicBezTo>
                <a:lnTo>
                  <a:pt x="1260494" y="1074218"/>
                </a:lnTo>
                <a:lnTo>
                  <a:pt x="1260723" y="1069067"/>
                </a:lnTo>
                <a:cubicBezTo>
                  <a:pt x="1262577" y="1050689"/>
                  <a:pt x="1265806" y="1030153"/>
                  <a:pt x="1271097" y="1008319"/>
                </a:cubicBezTo>
                <a:lnTo>
                  <a:pt x="1281913" y="975293"/>
                </a:lnTo>
                <a:lnTo>
                  <a:pt x="1260553" y="949712"/>
                </a:lnTo>
                <a:cubicBezTo>
                  <a:pt x="1249887" y="934253"/>
                  <a:pt x="1240638" y="917440"/>
                  <a:pt x="1232971" y="900064"/>
                </a:cubicBezTo>
                <a:lnTo>
                  <a:pt x="1229040" y="888812"/>
                </a:lnTo>
                <a:lnTo>
                  <a:pt x="1224849" y="903832"/>
                </a:lnTo>
                <a:cubicBezTo>
                  <a:pt x="1223849" y="911279"/>
                  <a:pt x="1223682" y="917260"/>
                  <a:pt x="1223766" y="921321"/>
                </a:cubicBezTo>
                <a:cubicBezTo>
                  <a:pt x="1223849" y="925384"/>
                  <a:pt x="1223932" y="927527"/>
                  <a:pt x="1223932" y="927527"/>
                </a:cubicBezTo>
                <a:cubicBezTo>
                  <a:pt x="1223932" y="927527"/>
                  <a:pt x="1223849" y="925384"/>
                  <a:pt x="1223599" y="921321"/>
                </a:cubicBezTo>
                <a:cubicBezTo>
                  <a:pt x="1223349" y="917260"/>
                  <a:pt x="1223432" y="911167"/>
                  <a:pt x="1224182" y="903607"/>
                </a:cubicBezTo>
                <a:lnTo>
                  <a:pt x="1228348" y="886831"/>
                </a:lnTo>
                <a:lnTo>
                  <a:pt x="1214545" y="847327"/>
                </a:lnTo>
                <a:lnTo>
                  <a:pt x="1212600" y="837469"/>
                </a:lnTo>
                <a:lnTo>
                  <a:pt x="1209100" y="843240"/>
                </a:lnTo>
                <a:cubicBezTo>
                  <a:pt x="1207016" y="846624"/>
                  <a:pt x="1205850" y="848655"/>
                  <a:pt x="1205850" y="848655"/>
                </a:cubicBezTo>
                <a:cubicBezTo>
                  <a:pt x="1205850" y="848655"/>
                  <a:pt x="1206933" y="846511"/>
                  <a:pt x="1208766" y="842787"/>
                </a:cubicBezTo>
                <a:cubicBezTo>
                  <a:pt x="1209683" y="840982"/>
                  <a:pt x="1210849" y="838725"/>
                  <a:pt x="1212099" y="836131"/>
                </a:cubicBezTo>
                <a:lnTo>
                  <a:pt x="1212254" y="835713"/>
                </a:lnTo>
                <a:lnTo>
                  <a:pt x="1204556" y="796705"/>
                </a:lnTo>
                <a:close/>
                <a:moveTo>
                  <a:pt x="1309928" y="789077"/>
                </a:moveTo>
                <a:cubicBezTo>
                  <a:pt x="1306761" y="791897"/>
                  <a:pt x="1303678" y="794832"/>
                  <a:pt x="1300595" y="797540"/>
                </a:cubicBezTo>
                <a:lnTo>
                  <a:pt x="1292879" y="805368"/>
                </a:lnTo>
                <a:lnTo>
                  <a:pt x="1295052" y="810133"/>
                </a:lnTo>
                <a:lnTo>
                  <a:pt x="1295718" y="809569"/>
                </a:lnTo>
                <a:cubicBezTo>
                  <a:pt x="1295802" y="809682"/>
                  <a:pt x="1296718" y="812052"/>
                  <a:pt x="1298885" y="816565"/>
                </a:cubicBezTo>
                <a:lnTo>
                  <a:pt x="1300506" y="819498"/>
                </a:lnTo>
                <a:lnTo>
                  <a:pt x="1308261" y="793478"/>
                </a:lnTo>
                <a:cubicBezTo>
                  <a:pt x="1308845" y="791897"/>
                  <a:pt x="1309345" y="790545"/>
                  <a:pt x="1309928" y="789077"/>
                </a:cubicBezTo>
                <a:close/>
                <a:moveTo>
                  <a:pt x="851657" y="787791"/>
                </a:moveTo>
                <a:cubicBezTo>
                  <a:pt x="844990" y="790387"/>
                  <a:pt x="837574" y="793546"/>
                  <a:pt x="829491" y="797721"/>
                </a:cubicBezTo>
                <a:cubicBezTo>
                  <a:pt x="822116" y="801558"/>
                  <a:pt x="814158" y="806156"/>
                  <a:pt x="806148" y="811840"/>
                </a:cubicBezTo>
                <a:lnTo>
                  <a:pt x="797778" y="819141"/>
                </a:lnTo>
                <a:lnTo>
                  <a:pt x="798633" y="820371"/>
                </a:lnTo>
                <a:cubicBezTo>
                  <a:pt x="804216" y="831204"/>
                  <a:pt x="808299" y="843053"/>
                  <a:pt x="809382" y="854675"/>
                </a:cubicBezTo>
                <a:cubicBezTo>
                  <a:pt x="809466" y="855352"/>
                  <a:pt x="809382" y="856029"/>
                  <a:pt x="809466" y="856706"/>
                </a:cubicBezTo>
                <a:cubicBezTo>
                  <a:pt x="813299" y="852418"/>
                  <a:pt x="817049" y="848017"/>
                  <a:pt x="820632" y="843165"/>
                </a:cubicBezTo>
                <a:cubicBezTo>
                  <a:pt x="827215" y="834702"/>
                  <a:pt x="833215" y="825223"/>
                  <a:pt x="838964" y="815520"/>
                </a:cubicBezTo>
                <a:lnTo>
                  <a:pt x="847655" y="798618"/>
                </a:lnTo>
                <a:lnTo>
                  <a:pt x="849407" y="792418"/>
                </a:lnTo>
                <a:cubicBezTo>
                  <a:pt x="850157" y="790838"/>
                  <a:pt x="850907" y="789372"/>
                  <a:pt x="851657" y="787791"/>
                </a:cubicBezTo>
                <a:close/>
                <a:moveTo>
                  <a:pt x="759635" y="779863"/>
                </a:moveTo>
                <a:cubicBezTo>
                  <a:pt x="759968" y="781331"/>
                  <a:pt x="760301" y="782685"/>
                  <a:pt x="760635" y="784264"/>
                </a:cubicBezTo>
                <a:cubicBezTo>
                  <a:pt x="761718" y="789230"/>
                  <a:pt x="762718" y="795097"/>
                  <a:pt x="763385" y="801415"/>
                </a:cubicBezTo>
                <a:cubicBezTo>
                  <a:pt x="764051" y="807847"/>
                  <a:pt x="764301" y="814730"/>
                  <a:pt x="763884" y="821501"/>
                </a:cubicBezTo>
                <a:cubicBezTo>
                  <a:pt x="763718" y="824886"/>
                  <a:pt x="763135" y="828271"/>
                  <a:pt x="762718" y="831543"/>
                </a:cubicBezTo>
                <a:lnTo>
                  <a:pt x="761862" y="834857"/>
                </a:lnTo>
                <a:lnTo>
                  <a:pt x="772827" y="816226"/>
                </a:lnTo>
                <a:lnTo>
                  <a:pt x="783106" y="805951"/>
                </a:lnTo>
                <a:lnTo>
                  <a:pt x="772551" y="792163"/>
                </a:lnTo>
                <a:cubicBezTo>
                  <a:pt x="768384" y="787874"/>
                  <a:pt x="764134" y="783813"/>
                  <a:pt x="759635" y="779863"/>
                </a:cubicBezTo>
                <a:close/>
                <a:moveTo>
                  <a:pt x="1546750" y="778696"/>
                </a:moveTo>
                <a:cubicBezTo>
                  <a:pt x="1544250" y="779938"/>
                  <a:pt x="1541417" y="781405"/>
                  <a:pt x="1538084" y="783210"/>
                </a:cubicBezTo>
                <a:cubicBezTo>
                  <a:pt x="1532834" y="786144"/>
                  <a:pt x="1526834" y="789642"/>
                  <a:pt x="1520501" y="794042"/>
                </a:cubicBezTo>
                <a:lnTo>
                  <a:pt x="1510268" y="801961"/>
                </a:lnTo>
                <a:lnTo>
                  <a:pt x="1513374" y="811487"/>
                </a:lnTo>
                <a:cubicBezTo>
                  <a:pt x="1515291" y="818822"/>
                  <a:pt x="1516874" y="825817"/>
                  <a:pt x="1517874" y="832362"/>
                </a:cubicBezTo>
                <a:lnTo>
                  <a:pt x="1520008" y="848864"/>
                </a:lnTo>
                <a:lnTo>
                  <a:pt x="1525918" y="838048"/>
                </a:lnTo>
                <a:cubicBezTo>
                  <a:pt x="1529167" y="831730"/>
                  <a:pt x="1532250" y="824508"/>
                  <a:pt x="1535334" y="816722"/>
                </a:cubicBezTo>
                <a:cubicBezTo>
                  <a:pt x="1538334" y="808936"/>
                  <a:pt x="1541083" y="800474"/>
                  <a:pt x="1543583" y="791560"/>
                </a:cubicBezTo>
                <a:cubicBezTo>
                  <a:pt x="1544667" y="787386"/>
                  <a:pt x="1545750" y="783097"/>
                  <a:pt x="1546750" y="778696"/>
                </a:cubicBezTo>
                <a:close/>
                <a:moveTo>
                  <a:pt x="624141" y="776860"/>
                </a:moveTo>
                <a:lnTo>
                  <a:pt x="591420" y="850416"/>
                </a:lnTo>
                <a:lnTo>
                  <a:pt x="622436" y="890287"/>
                </a:lnTo>
                <a:lnTo>
                  <a:pt x="626584" y="866664"/>
                </a:lnTo>
                <a:lnTo>
                  <a:pt x="630129" y="850701"/>
                </a:lnTo>
                <a:lnTo>
                  <a:pt x="629808" y="801529"/>
                </a:lnTo>
                <a:close/>
                <a:moveTo>
                  <a:pt x="1220932" y="774973"/>
                </a:moveTo>
                <a:lnTo>
                  <a:pt x="1218554" y="777704"/>
                </a:lnTo>
                <a:lnTo>
                  <a:pt x="1219639" y="796479"/>
                </a:lnTo>
                <a:lnTo>
                  <a:pt x="1220768" y="803126"/>
                </a:lnTo>
                <a:lnTo>
                  <a:pt x="1220849" y="802393"/>
                </a:lnTo>
                <a:cubicBezTo>
                  <a:pt x="1221016" y="800136"/>
                  <a:pt x="1221349" y="797766"/>
                  <a:pt x="1221516" y="795396"/>
                </a:cubicBezTo>
                <a:cubicBezTo>
                  <a:pt x="1221599" y="793027"/>
                  <a:pt x="1221599" y="790657"/>
                  <a:pt x="1221599" y="788175"/>
                </a:cubicBezTo>
                <a:cubicBezTo>
                  <a:pt x="1221849" y="783774"/>
                  <a:pt x="1221266" y="779373"/>
                  <a:pt x="1220932" y="774973"/>
                </a:cubicBezTo>
                <a:close/>
                <a:moveTo>
                  <a:pt x="640023" y="769467"/>
                </a:moveTo>
                <a:lnTo>
                  <a:pt x="639250" y="792531"/>
                </a:lnTo>
                <a:lnTo>
                  <a:pt x="639590" y="823341"/>
                </a:lnTo>
                <a:lnTo>
                  <a:pt x="644807" y="830076"/>
                </a:lnTo>
                <a:cubicBezTo>
                  <a:pt x="650473" y="837185"/>
                  <a:pt x="658223" y="846324"/>
                  <a:pt x="666223" y="855014"/>
                </a:cubicBezTo>
                <a:lnTo>
                  <a:pt x="675645" y="864120"/>
                </a:lnTo>
                <a:lnTo>
                  <a:pt x="675998" y="857185"/>
                </a:lnTo>
                <a:cubicBezTo>
                  <a:pt x="676165" y="853350"/>
                  <a:pt x="676748" y="849174"/>
                  <a:pt x="677165" y="844549"/>
                </a:cubicBezTo>
                <a:cubicBezTo>
                  <a:pt x="677748" y="840035"/>
                  <a:pt x="677998" y="834844"/>
                  <a:pt x="678915" y="829654"/>
                </a:cubicBezTo>
                <a:cubicBezTo>
                  <a:pt x="679748" y="824351"/>
                  <a:pt x="680582" y="818822"/>
                  <a:pt x="681498" y="813067"/>
                </a:cubicBezTo>
                <a:lnTo>
                  <a:pt x="683245" y="804785"/>
                </a:lnTo>
                <a:lnTo>
                  <a:pt x="676555" y="800852"/>
                </a:lnTo>
                <a:cubicBezTo>
                  <a:pt x="672472" y="797918"/>
                  <a:pt x="667973" y="795322"/>
                  <a:pt x="663973" y="791824"/>
                </a:cubicBezTo>
                <a:cubicBezTo>
                  <a:pt x="659890" y="788551"/>
                  <a:pt x="655723" y="785167"/>
                  <a:pt x="651890" y="781444"/>
                </a:cubicBezTo>
                <a:cubicBezTo>
                  <a:pt x="647973" y="777946"/>
                  <a:pt x="644307" y="773996"/>
                  <a:pt x="640724" y="770272"/>
                </a:cubicBezTo>
                <a:close/>
                <a:moveTo>
                  <a:pt x="1485289" y="760331"/>
                </a:moveTo>
                <a:lnTo>
                  <a:pt x="1478319" y="767731"/>
                </a:lnTo>
                <a:lnTo>
                  <a:pt x="1479959" y="776395"/>
                </a:lnTo>
                <a:cubicBezTo>
                  <a:pt x="1481709" y="788242"/>
                  <a:pt x="1482626" y="800317"/>
                  <a:pt x="1482793" y="809343"/>
                </a:cubicBezTo>
                <a:cubicBezTo>
                  <a:pt x="1482793" y="813970"/>
                  <a:pt x="1482709" y="817693"/>
                  <a:pt x="1482543" y="820289"/>
                </a:cubicBezTo>
                <a:lnTo>
                  <a:pt x="1482437" y="822021"/>
                </a:lnTo>
                <a:lnTo>
                  <a:pt x="1489169" y="812998"/>
                </a:lnTo>
                <a:cubicBezTo>
                  <a:pt x="1492086" y="809727"/>
                  <a:pt x="1494836" y="806003"/>
                  <a:pt x="1498002" y="802844"/>
                </a:cubicBezTo>
                <a:lnTo>
                  <a:pt x="1504787" y="796392"/>
                </a:lnTo>
                <a:lnTo>
                  <a:pt x="1503042" y="791741"/>
                </a:lnTo>
                <a:cubicBezTo>
                  <a:pt x="1499875" y="784745"/>
                  <a:pt x="1496375" y="777636"/>
                  <a:pt x="1492375" y="770979"/>
                </a:cubicBezTo>
                <a:close/>
                <a:moveTo>
                  <a:pt x="1580621" y="755294"/>
                </a:moveTo>
                <a:lnTo>
                  <a:pt x="1578655" y="763542"/>
                </a:lnTo>
                <a:lnTo>
                  <a:pt x="1581415" y="780840"/>
                </a:lnTo>
                <a:cubicBezTo>
                  <a:pt x="1581831" y="785579"/>
                  <a:pt x="1582415" y="790206"/>
                  <a:pt x="1582665" y="794832"/>
                </a:cubicBezTo>
                <a:cubicBezTo>
                  <a:pt x="1582998" y="799459"/>
                  <a:pt x="1583248" y="804084"/>
                  <a:pt x="1583331" y="808485"/>
                </a:cubicBezTo>
                <a:cubicBezTo>
                  <a:pt x="1583498" y="812886"/>
                  <a:pt x="1583498" y="817175"/>
                  <a:pt x="1583331" y="821236"/>
                </a:cubicBezTo>
                <a:cubicBezTo>
                  <a:pt x="1583331" y="825298"/>
                  <a:pt x="1582998" y="829135"/>
                  <a:pt x="1582581" y="832633"/>
                </a:cubicBezTo>
                <a:cubicBezTo>
                  <a:pt x="1582331" y="836243"/>
                  <a:pt x="1581748" y="839402"/>
                  <a:pt x="1581165" y="842110"/>
                </a:cubicBezTo>
                <a:cubicBezTo>
                  <a:pt x="1580582" y="844931"/>
                  <a:pt x="1580165" y="847301"/>
                  <a:pt x="1579415" y="849106"/>
                </a:cubicBezTo>
                <a:cubicBezTo>
                  <a:pt x="1578165" y="852829"/>
                  <a:pt x="1577415" y="854974"/>
                  <a:pt x="1577415" y="854974"/>
                </a:cubicBezTo>
                <a:cubicBezTo>
                  <a:pt x="1577415" y="854974"/>
                  <a:pt x="1577998" y="852717"/>
                  <a:pt x="1578998" y="848881"/>
                </a:cubicBezTo>
                <a:cubicBezTo>
                  <a:pt x="1579582" y="846962"/>
                  <a:pt x="1579832" y="844594"/>
                  <a:pt x="1580165" y="841772"/>
                </a:cubicBezTo>
                <a:cubicBezTo>
                  <a:pt x="1580498" y="838951"/>
                  <a:pt x="1580831" y="835905"/>
                  <a:pt x="1580831" y="832407"/>
                </a:cubicBezTo>
                <a:cubicBezTo>
                  <a:pt x="1580998" y="828909"/>
                  <a:pt x="1580998" y="825185"/>
                  <a:pt x="1580748" y="821236"/>
                </a:cubicBezTo>
                <a:cubicBezTo>
                  <a:pt x="1580665" y="817399"/>
                  <a:pt x="1580332" y="813225"/>
                  <a:pt x="1579832" y="808936"/>
                </a:cubicBezTo>
                <a:cubicBezTo>
                  <a:pt x="1579498" y="804649"/>
                  <a:pt x="1578832" y="800248"/>
                  <a:pt x="1578165" y="795847"/>
                </a:cubicBezTo>
                <a:cubicBezTo>
                  <a:pt x="1577582" y="791334"/>
                  <a:pt x="1576665" y="786933"/>
                  <a:pt x="1575915" y="782420"/>
                </a:cubicBezTo>
                <a:lnTo>
                  <a:pt x="1575033" y="778738"/>
                </a:lnTo>
                <a:lnTo>
                  <a:pt x="1572122" y="790951"/>
                </a:lnTo>
                <a:cubicBezTo>
                  <a:pt x="1567205" y="808892"/>
                  <a:pt x="1560705" y="829541"/>
                  <a:pt x="1552289" y="850642"/>
                </a:cubicBezTo>
                <a:cubicBezTo>
                  <a:pt x="1548706" y="859556"/>
                  <a:pt x="1544790" y="868469"/>
                  <a:pt x="1540540" y="877271"/>
                </a:cubicBezTo>
                <a:cubicBezTo>
                  <a:pt x="1539957" y="880317"/>
                  <a:pt x="1538957" y="885621"/>
                  <a:pt x="1537790" y="892955"/>
                </a:cubicBezTo>
                <a:lnTo>
                  <a:pt x="1536570" y="902753"/>
                </a:lnTo>
                <a:lnTo>
                  <a:pt x="1553999" y="893902"/>
                </a:lnTo>
                <a:cubicBezTo>
                  <a:pt x="1558833" y="891985"/>
                  <a:pt x="1562582" y="890631"/>
                  <a:pt x="1565249" y="889727"/>
                </a:cubicBezTo>
                <a:cubicBezTo>
                  <a:pt x="1566416" y="889277"/>
                  <a:pt x="1567249" y="889050"/>
                  <a:pt x="1567915" y="888826"/>
                </a:cubicBezTo>
                <a:cubicBezTo>
                  <a:pt x="1569249" y="887019"/>
                  <a:pt x="1570582" y="885100"/>
                  <a:pt x="1571999" y="883409"/>
                </a:cubicBezTo>
                <a:lnTo>
                  <a:pt x="1595002" y="860515"/>
                </a:lnTo>
                <a:lnTo>
                  <a:pt x="1595277" y="857976"/>
                </a:lnTo>
                <a:cubicBezTo>
                  <a:pt x="1595975" y="839048"/>
                  <a:pt x="1595121" y="819555"/>
                  <a:pt x="1591871" y="800091"/>
                </a:cubicBezTo>
                <a:cubicBezTo>
                  <a:pt x="1590621" y="790273"/>
                  <a:pt x="1587954" y="780908"/>
                  <a:pt x="1585788" y="771205"/>
                </a:cubicBezTo>
                <a:cubicBezTo>
                  <a:pt x="1584038" y="765901"/>
                  <a:pt x="1582371" y="760598"/>
                  <a:pt x="1580621" y="755294"/>
                </a:cubicBezTo>
                <a:close/>
                <a:moveTo>
                  <a:pt x="1217293" y="753378"/>
                </a:moveTo>
                <a:lnTo>
                  <a:pt x="1217243" y="755013"/>
                </a:lnTo>
                <a:lnTo>
                  <a:pt x="1218033" y="768678"/>
                </a:lnTo>
                <a:lnTo>
                  <a:pt x="1220016" y="766509"/>
                </a:lnTo>
                <a:cubicBezTo>
                  <a:pt x="1219599" y="763915"/>
                  <a:pt x="1219099" y="761433"/>
                  <a:pt x="1218682" y="758837"/>
                </a:cubicBezTo>
                <a:close/>
                <a:moveTo>
                  <a:pt x="1346247" y="752961"/>
                </a:moveTo>
                <a:lnTo>
                  <a:pt x="1319594" y="779826"/>
                </a:lnTo>
                <a:cubicBezTo>
                  <a:pt x="1318344" y="782420"/>
                  <a:pt x="1315678" y="788175"/>
                  <a:pt x="1312345" y="796298"/>
                </a:cubicBezTo>
                <a:lnTo>
                  <a:pt x="1302858" y="823753"/>
                </a:lnTo>
                <a:lnTo>
                  <a:pt x="1308801" y="834507"/>
                </a:lnTo>
                <a:cubicBezTo>
                  <a:pt x="1310884" y="838117"/>
                  <a:pt x="1313467" y="841727"/>
                  <a:pt x="1316134" y="845790"/>
                </a:cubicBezTo>
                <a:cubicBezTo>
                  <a:pt x="1318967" y="849513"/>
                  <a:pt x="1321800" y="853688"/>
                  <a:pt x="1325050" y="857637"/>
                </a:cubicBezTo>
                <a:cubicBezTo>
                  <a:pt x="1328300" y="861586"/>
                  <a:pt x="1331550" y="865762"/>
                  <a:pt x="1335216" y="869486"/>
                </a:cubicBezTo>
                <a:lnTo>
                  <a:pt x="1335568" y="869838"/>
                </a:lnTo>
                <a:lnTo>
                  <a:pt x="1380466" y="820202"/>
                </a:lnTo>
                <a:lnTo>
                  <a:pt x="1371631" y="807989"/>
                </a:lnTo>
                <a:cubicBezTo>
                  <a:pt x="1367965" y="802122"/>
                  <a:pt x="1364632" y="795916"/>
                  <a:pt x="1361215" y="789936"/>
                </a:cubicBezTo>
                <a:cubicBezTo>
                  <a:pt x="1360382" y="788582"/>
                  <a:pt x="1359799" y="787002"/>
                  <a:pt x="1359049" y="785535"/>
                </a:cubicBezTo>
                <a:cubicBezTo>
                  <a:pt x="1359132" y="789596"/>
                  <a:pt x="1359215" y="793771"/>
                  <a:pt x="1359215" y="797947"/>
                </a:cubicBezTo>
                <a:cubicBezTo>
                  <a:pt x="1359215" y="805055"/>
                  <a:pt x="1358965" y="812164"/>
                  <a:pt x="1358299" y="818708"/>
                </a:cubicBezTo>
                <a:cubicBezTo>
                  <a:pt x="1358049" y="822094"/>
                  <a:pt x="1357549" y="825254"/>
                  <a:pt x="1357132" y="828187"/>
                </a:cubicBezTo>
                <a:cubicBezTo>
                  <a:pt x="1356799" y="831120"/>
                  <a:pt x="1356049" y="833830"/>
                  <a:pt x="1355549" y="836424"/>
                </a:cubicBezTo>
                <a:cubicBezTo>
                  <a:pt x="1355049" y="839020"/>
                  <a:pt x="1354215" y="841163"/>
                  <a:pt x="1353632" y="843195"/>
                </a:cubicBezTo>
                <a:cubicBezTo>
                  <a:pt x="1353049" y="845113"/>
                  <a:pt x="1352382" y="846805"/>
                  <a:pt x="1351716" y="848046"/>
                </a:cubicBezTo>
                <a:cubicBezTo>
                  <a:pt x="1350466" y="850642"/>
                  <a:pt x="1349799" y="852109"/>
                  <a:pt x="1349799" y="852109"/>
                </a:cubicBezTo>
                <a:cubicBezTo>
                  <a:pt x="1349799" y="852109"/>
                  <a:pt x="1350382" y="850416"/>
                  <a:pt x="1351299" y="847708"/>
                </a:cubicBezTo>
                <a:cubicBezTo>
                  <a:pt x="1351799" y="846354"/>
                  <a:pt x="1352299" y="844661"/>
                  <a:pt x="1352632" y="842630"/>
                </a:cubicBezTo>
                <a:cubicBezTo>
                  <a:pt x="1352966" y="840599"/>
                  <a:pt x="1353632" y="838455"/>
                  <a:pt x="1353799" y="835861"/>
                </a:cubicBezTo>
                <a:cubicBezTo>
                  <a:pt x="1354049" y="833265"/>
                  <a:pt x="1354549" y="830557"/>
                  <a:pt x="1354549" y="827622"/>
                </a:cubicBezTo>
                <a:cubicBezTo>
                  <a:pt x="1354632" y="824689"/>
                  <a:pt x="1354799" y="821643"/>
                  <a:pt x="1354716" y="818370"/>
                </a:cubicBezTo>
                <a:cubicBezTo>
                  <a:pt x="1354716" y="811939"/>
                  <a:pt x="1354299" y="805169"/>
                  <a:pt x="1353632" y="798398"/>
                </a:cubicBezTo>
                <a:cubicBezTo>
                  <a:pt x="1352382" y="784858"/>
                  <a:pt x="1350049" y="771430"/>
                  <a:pt x="1348049" y="761614"/>
                </a:cubicBezTo>
                <a:close/>
                <a:moveTo>
                  <a:pt x="915118" y="749870"/>
                </a:moveTo>
                <a:lnTo>
                  <a:pt x="894248" y="768384"/>
                </a:lnTo>
                <a:cubicBezTo>
                  <a:pt x="884238" y="779526"/>
                  <a:pt x="874780" y="792869"/>
                  <a:pt x="866906" y="808779"/>
                </a:cubicBezTo>
                <a:lnTo>
                  <a:pt x="854539" y="846379"/>
                </a:lnTo>
                <a:lnTo>
                  <a:pt x="854713" y="862235"/>
                </a:lnTo>
                <a:cubicBezTo>
                  <a:pt x="855047" y="865845"/>
                  <a:pt x="855297" y="869343"/>
                  <a:pt x="855630" y="872616"/>
                </a:cubicBezTo>
                <a:cubicBezTo>
                  <a:pt x="856047" y="875888"/>
                  <a:pt x="856547" y="878934"/>
                  <a:pt x="856963" y="881756"/>
                </a:cubicBezTo>
                <a:cubicBezTo>
                  <a:pt x="857547" y="884463"/>
                  <a:pt x="858130" y="887058"/>
                  <a:pt x="858630" y="889316"/>
                </a:cubicBezTo>
                <a:cubicBezTo>
                  <a:pt x="859047" y="891572"/>
                  <a:pt x="859880" y="893378"/>
                  <a:pt x="860297" y="894957"/>
                </a:cubicBezTo>
                <a:cubicBezTo>
                  <a:pt x="861296" y="898004"/>
                  <a:pt x="861880" y="899809"/>
                  <a:pt x="861880" y="899809"/>
                </a:cubicBezTo>
                <a:cubicBezTo>
                  <a:pt x="861880" y="899809"/>
                  <a:pt x="861213" y="898116"/>
                  <a:pt x="860047" y="895069"/>
                </a:cubicBezTo>
                <a:cubicBezTo>
                  <a:pt x="859547" y="893603"/>
                  <a:pt x="858630" y="891798"/>
                  <a:pt x="858130" y="889540"/>
                </a:cubicBezTo>
                <a:cubicBezTo>
                  <a:pt x="857463" y="887397"/>
                  <a:pt x="856797" y="884802"/>
                  <a:pt x="856047" y="882094"/>
                </a:cubicBezTo>
                <a:cubicBezTo>
                  <a:pt x="855463" y="879274"/>
                  <a:pt x="854880" y="876226"/>
                  <a:pt x="854213" y="872954"/>
                </a:cubicBezTo>
                <a:cubicBezTo>
                  <a:pt x="853713" y="869681"/>
                  <a:pt x="853297" y="866184"/>
                  <a:pt x="852797" y="862574"/>
                </a:cubicBezTo>
                <a:lnTo>
                  <a:pt x="852260" y="853306"/>
                </a:lnTo>
                <a:lnTo>
                  <a:pt x="849240" y="862489"/>
                </a:lnTo>
                <a:cubicBezTo>
                  <a:pt x="848073" y="868357"/>
                  <a:pt x="847240" y="874450"/>
                  <a:pt x="846490" y="880543"/>
                </a:cubicBezTo>
                <a:cubicBezTo>
                  <a:pt x="846574" y="880768"/>
                  <a:pt x="846740" y="880994"/>
                  <a:pt x="846907" y="881221"/>
                </a:cubicBezTo>
                <a:cubicBezTo>
                  <a:pt x="850573" y="887088"/>
                  <a:pt x="855573" y="895663"/>
                  <a:pt x="860989" y="906495"/>
                </a:cubicBezTo>
                <a:cubicBezTo>
                  <a:pt x="864739" y="913942"/>
                  <a:pt x="868739" y="922518"/>
                  <a:pt x="872572" y="931997"/>
                </a:cubicBezTo>
                <a:lnTo>
                  <a:pt x="873862" y="933105"/>
                </a:lnTo>
                <a:lnTo>
                  <a:pt x="884545" y="908386"/>
                </a:lnTo>
                <a:cubicBezTo>
                  <a:pt x="894295" y="882320"/>
                  <a:pt x="903878" y="851741"/>
                  <a:pt x="909961" y="817100"/>
                </a:cubicBezTo>
                <a:cubicBezTo>
                  <a:pt x="912919" y="799893"/>
                  <a:pt x="915169" y="781529"/>
                  <a:pt x="915867" y="762600"/>
                </a:cubicBezTo>
                <a:close/>
                <a:moveTo>
                  <a:pt x="713886" y="739902"/>
                </a:moveTo>
                <a:lnTo>
                  <a:pt x="708080" y="750104"/>
                </a:lnTo>
                <a:cubicBezTo>
                  <a:pt x="705664" y="754731"/>
                  <a:pt x="703414" y="759807"/>
                  <a:pt x="701164" y="764999"/>
                </a:cubicBezTo>
                <a:cubicBezTo>
                  <a:pt x="698831" y="770189"/>
                  <a:pt x="696997" y="775718"/>
                  <a:pt x="694831" y="781135"/>
                </a:cubicBezTo>
                <a:cubicBezTo>
                  <a:pt x="692914" y="786663"/>
                  <a:pt x="691164" y="792305"/>
                  <a:pt x="689331" y="797835"/>
                </a:cubicBezTo>
                <a:cubicBezTo>
                  <a:pt x="689248" y="798060"/>
                  <a:pt x="689164" y="798398"/>
                  <a:pt x="689081" y="798624"/>
                </a:cubicBezTo>
                <a:lnTo>
                  <a:pt x="690197" y="803581"/>
                </a:lnTo>
                <a:lnTo>
                  <a:pt x="690638" y="803899"/>
                </a:lnTo>
                <a:cubicBezTo>
                  <a:pt x="694555" y="806606"/>
                  <a:pt x="698554" y="808524"/>
                  <a:pt x="702221" y="810782"/>
                </a:cubicBezTo>
                <a:cubicBezTo>
                  <a:pt x="705887" y="813038"/>
                  <a:pt x="709554" y="814392"/>
                  <a:pt x="712887" y="815972"/>
                </a:cubicBezTo>
                <a:lnTo>
                  <a:pt x="715096" y="816924"/>
                </a:lnTo>
                <a:lnTo>
                  <a:pt x="715080" y="816452"/>
                </a:lnTo>
                <a:cubicBezTo>
                  <a:pt x="715163" y="809682"/>
                  <a:pt x="714747" y="802348"/>
                  <a:pt x="715330" y="794900"/>
                </a:cubicBezTo>
                <a:cubicBezTo>
                  <a:pt x="715830" y="787453"/>
                  <a:pt x="715913" y="779667"/>
                  <a:pt x="716913" y="771882"/>
                </a:cubicBezTo>
                <a:cubicBezTo>
                  <a:pt x="717746" y="764096"/>
                  <a:pt x="718413" y="756085"/>
                  <a:pt x="719830" y="748299"/>
                </a:cubicBezTo>
                <a:lnTo>
                  <a:pt x="720135" y="746325"/>
                </a:lnTo>
                <a:lnTo>
                  <a:pt x="717470" y="743869"/>
                </a:lnTo>
                <a:close/>
                <a:moveTo>
                  <a:pt x="1564916" y="736496"/>
                </a:moveTo>
                <a:cubicBezTo>
                  <a:pt x="1563249" y="746764"/>
                  <a:pt x="1561166" y="756920"/>
                  <a:pt x="1558666" y="766736"/>
                </a:cubicBezTo>
                <a:cubicBezTo>
                  <a:pt x="1556166" y="776665"/>
                  <a:pt x="1553250" y="786144"/>
                  <a:pt x="1550083" y="795170"/>
                </a:cubicBezTo>
                <a:cubicBezTo>
                  <a:pt x="1546916" y="804084"/>
                  <a:pt x="1543417" y="812434"/>
                  <a:pt x="1539834" y="820108"/>
                </a:cubicBezTo>
                <a:cubicBezTo>
                  <a:pt x="1536167" y="827667"/>
                  <a:pt x="1532501" y="834664"/>
                  <a:pt x="1528751" y="840756"/>
                </a:cubicBezTo>
                <a:lnTo>
                  <a:pt x="1520375" y="853538"/>
                </a:lnTo>
                <a:lnTo>
                  <a:pt x="1520957" y="864408"/>
                </a:lnTo>
                <a:cubicBezTo>
                  <a:pt x="1521041" y="872193"/>
                  <a:pt x="1521041" y="876594"/>
                  <a:pt x="1521041" y="876594"/>
                </a:cubicBezTo>
                <a:cubicBezTo>
                  <a:pt x="1521041" y="876594"/>
                  <a:pt x="1520791" y="872193"/>
                  <a:pt x="1520457" y="864408"/>
                </a:cubicBezTo>
                <a:lnTo>
                  <a:pt x="1519536" y="854818"/>
                </a:lnTo>
                <a:lnTo>
                  <a:pt x="1518251" y="856779"/>
                </a:lnTo>
                <a:cubicBezTo>
                  <a:pt x="1514751" y="861180"/>
                  <a:pt x="1511918" y="865130"/>
                  <a:pt x="1509335" y="868063"/>
                </a:cubicBezTo>
                <a:cubicBezTo>
                  <a:pt x="1504169" y="873930"/>
                  <a:pt x="1501169" y="877202"/>
                  <a:pt x="1501169" y="877202"/>
                </a:cubicBezTo>
                <a:cubicBezTo>
                  <a:pt x="1501169" y="877202"/>
                  <a:pt x="1503919" y="873592"/>
                  <a:pt x="1508668" y="867160"/>
                </a:cubicBezTo>
                <a:cubicBezTo>
                  <a:pt x="1511002" y="863888"/>
                  <a:pt x="1513585" y="859712"/>
                  <a:pt x="1516668" y="854974"/>
                </a:cubicBezTo>
                <a:lnTo>
                  <a:pt x="1519118" y="850492"/>
                </a:lnTo>
                <a:lnTo>
                  <a:pt x="1516124" y="832926"/>
                </a:lnTo>
                <a:cubicBezTo>
                  <a:pt x="1514874" y="826608"/>
                  <a:pt x="1513041" y="819836"/>
                  <a:pt x="1510958" y="812841"/>
                </a:cubicBezTo>
                <a:lnTo>
                  <a:pt x="1507639" y="803994"/>
                </a:lnTo>
                <a:lnTo>
                  <a:pt x="1501252" y="808936"/>
                </a:lnTo>
                <a:cubicBezTo>
                  <a:pt x="1498002" y="811644"/>
                  <a:pt x="1495086" y="814805"/>
                  <a:pt x="1492002" y="817738"/>
                </a:cubicBezTo>
                <a:cubicBezTo>
                  <a:pt x="1489086" y="820785"/>
                  <a:pt x="1486336" y="824057"/>
                  <a:pt x="1483586" y="827104"/>
                </a:cubicBezTo>
                <a:cubicBezTo>
                  <a:pt x="1481086" y="830488"/>
                  <a:pt x="1478586" y="833761"/>
                  <a:pt x="1476337" y="836920"/>
                </a:cubicBezTo>
                <a:cubicBezTo>
                  <a:pt x="1474253" y="840305"/>
                  <a:pt x="1472337" y="843577"/>
                  <a:pt x="1470504" y="846511"/>
                </a:cubicBezTo>
                <a:cubicBezTo>
                  <a:pt x="1469004" y="849783"/>
                  <a:pt x="1467587" y="852829"/>
                  <a:pt x="1466337" y="855425"/>
                </a:cubicBezTo>
                <a:cubicBezTo>
                  <a:pt x="1464920" y="857907"/>
                  <a:pt x="1464337" y="860616"/>
                  <a:pt x="1463587" y="862647"/>
                </a:cubicBezTo>
                <a:cubicBezTo>
                  <a:pt x="1462254" y="866821"/>
                  <a:pt x="1461421" y="869191"/>
                  <a:pt x="1461421" y="869191"/>
                </a:cubicBezTo>
                <a:cubicBezTo>
                  <a:pt x="1461421" y="869191"/>
                  <a:pt x="1462087" y="866709"/>
                  <a:pt x="1463171" y="862421"/>
                </a:cubicBezTo>
                <a:cubicBezTo>
                  <a:pt x="1463837" y="860277"/>
                  <a:pt x="1464170" y="857456"/>
                  <a:pt x="1465420" y="854748"/>
                </a:cubicBezTo>
                <a:cubicBezTo>
                  <a:pt x="1466504" y="851814"/>
                  <a:pt x="1467754" y="848655"/>
                  <a:pt x="1469087" y="845157"/>
                </a:cubicBezTo>
                <a:cubicBezTo>
                  <a:pt x="1470754" y="841886"/>
                  <a:pt x="1472503" y="838388"/>
                  <a:pt x="1474420" y="834664"/>
                </a:cubicBezTo>
                <a:cubicBezTo>
                  <a:pt x="1476503" y="831165"/>
                  <a:pt x="1478836" y="827555"/>
                  <a:pt x="1481170" y="823718"/>
                </a:cubicBezTo>
                <a:lnTo>
                  <a:pt x="1482293" y="822213"/>
                </a:lnTo>
                <a:lnTo>
                  <a:pt x="1482293" y="820176"/>
                </a:lnTo>
                <a:cubicBezTo>
                  <a:pt x="1482376" y="817580"/>
                  <a:pt x="1482126" y="813857"/>
                  <a:pt x="1481876" y="809343"/>
                </a:cubicBezTo>
                <a:cubicBezTo>
                  <a:pt x="1481209" y="800429"/>
                  <a:pt x="1479626" y="788582"/>
                  <a:pt x="1477210" y="777185"/>
                </a:cubicBezTo>
                <a:lnTo>
                  <a:pt x="1475558" y="770663"/>
                </a:lnTo>
                <a:lnTo>
                  <a:pt x="1473837" y="772490"/>
                </a:lnTo>
                <a:lnTo>
                  <a:pt x="1473920" y="772490"/>
                </a:lnTo>
                <a:lnTo>
                  <a:pt x="1462504" y="782871"/>
                </a:lnTo>
                <a:cubicBezTo>
                  <a:pt x="1462504" y="782871"/>
                  <a:pt x="1462087" y="783548"/>
                  <a:pt x="1461254" y="784902"/>
                </a:cubicBezTo>
                <a:cubicBezTo>
                  <a:pt x="1460504" y="786144"/>
                  <a:pt x="1459337" y="788175"/>
                  <a:pt x="1457837" y="790770"/>
                </a:cubicBezTo>
                <a:cubicBezTo>
                  <a:pt x="1454921" y="796074"/>
                  <a:pt x="1450754" y="803746"/>
                  <a:pt x="1446338" y="813563"/>
                </a:cubicBezTo>
                <a:cubicBezTo>
                  <a:pt x="1441838" y="823380"/>
                  <a:pt x="1437172" y="835227"/>
                  <a:pt x="1432589" y="848316"/>
                </a:cubicBezTo>
                <a:lnTo>
                  <a:pt x="1429421" y="858647"/>
                </a:lnTo>
                <a:lnTo>
                  <a:pt x="1430545" y="859669"/>
                </a:lnTo>
                <a:cubicBezTo>
                  <a:pt x="1439878" y="867341"/>
                  <a:pt x="1448961" y="876255"/>
                  <a:pt x="1457044" y="885508"/>
                </a:cubicBezTo>
                <a:cubicBezTo>
                  <a:pt x="1465127" y="894760"/>
                  <a:pt x="1472376" y="904804"/>
                  <a:pt x="1478043" y="915747"/>
                </a:cubicBezTo>
                <a:lnTo>
                  <a:pt x="1484722" y="937061"/>
                </a:lnTo>
                <a:lnTo>
                  <a:pt x="1490774" y="931012"/>
                </a:lnTo>
                <a:cubicBezTo>
                  <a:pt x="1499232" y="924058"/>
                  <a:pt x="1507585" y="918388"/>
                  <a:pt x="1515335" y="913537"/>
                </a:cubicBezTo>
                <a:lnTo>
                  <a:pt x="1517277" y="912551"/>
                </a:lnTo>
                <a:lnTo>
                  <a:pt x="1518374" y="910896"/>
                </a:lnTo>
                <a:cubicBezTo>
                  <a:pt x="1524041" y="901080"/>
                  <a:pt x="1529290" y="890924"/>
                  <a:pt x="1534040" y="880430"/>
                </a:cubicBezTo>
                <a:cubicBezTo>
                  <a:pt x="1538873" y="870049"/>
                  <a:pt x="1543040" y="859330"/>
                  <a:pt x="1546956" y="848950"/>
                </a:cubicBezTo>
                <a:cubicBezTo>
                  <a:pt x="1554539" y="827961"/>
                  <a:pt x="1560289" y="807538"/>
                  <a:pt x="1564622" y="789823"/>
                </a:cubicBezTo>
                <a:lnTo>
                  <a:pt x="1570591" y="760190"/>
                </a:lnTo>
                <a:close/>
                <a:moveTo>
                  <a:pt x="1201053" y="733297"/>
                </a:moveTo>
                <a:lnTo>
                  <a:pt x="1201017" y="733449"/>
                </a:lnTo>
                <a:cubicBezTo>
                  <a:pt x="1199933" y="737511"/>
                  <a:pt x="1198517" y="741460"/>
                  <a:pt x="1197350" y="745522"/>
                </a:cubicBezTo>
                <a:cubicBezTo>
                  <a:pt x="1192767" y="761884"/>
                  <a:pt x="1186434" y="777342"/>
                  <a:pt x="1180018" y="792688"/>
                </a:cubicBezTo>
                <a:lnTo>
                  <a:pt x="1165447" y="822993"/>
                </a:lnTo>
                <a:lnTo>
                  <a:pt x="1168475" y="829766"/>
                </a:lnTo>
                <a:lnTo>
                  <a:pt x="1168558" y="829766"/>
                </a:lnTo>
                <a:cubicBezTo>
                  <a:pt x="1168558" y="829766"/>
                  <a:pt x="1168558" y="829880"/>
                  <a:pt x="1168558" y="829880"/>
                </a:cubicBezTo>
                <a:cubicBezTo>
                  <a:pt x="1169808" y="832588"/>
                  <a:pt x="1171058" y="835408"/>
                  <a:pt x="1172224" y="838117"/>
                </a:cubicBezTo>
                <a:cubicBezTo>
                  <a:pt x="1174808" y="843533"/>
                  <a:pt x="1177141" y="849400"/>
                  <a:pt x="1179307" y="855155"/>
                </a:cubicBezTo>
                <a:lnTo>
                  <a:pt x="1183270" y="866029"/>
                </a:lnTo>
                <a:lnTo>
                  <a:pt x="1183517" y="853282"/>
                </a:lnTo>
                <a:cubicBezTo>
                  <a:pt x="1184017" y="848881"/>
                  <a:pt x="1184017" y="844142"/>
                  <a:pt x="1185017" y="839628"/>
                </a:cubicBezTo>
                <a:cubicBezTo>
                  <a:pt x="1185851" y="835001"/>
                  <a:pt x="1186601" y="830376"/>
                  <a:pt x="1187934" y="825862"/>
                </a:cubicBezTo>
                <a:cubicBezTo>
                  <a:pt x="1188934" y="821236"/>
                  <a:pt x="1190517" y="816948"/>
                  <a:pt x="1192017" y="812660"/>
                </a:cubicBezTo>
                <a:cubicBezTo>
                  <a:pt x="1193517" y="808259"/>
                  <a:pt x="1195434" y="804423"/>
                  <a:pt x="1197100" y="800474"/>
                </a:cubicBezTo>
                <a:cubicBezTo>
                  <a:pt x="1199100" y="796751"/>
                  <a:pt x="1200767" y="793027"/>
                  <a:pt x="1202767" y="789868"/>
                </a:cubicBezTo>
                <a:lnTo>
                  <a:pt x="1203856" y="788155"/>
                </a:lnTo>
                <a:lnTo>
                  <a:pt x="1200942" y="752586"/>
                </a:lnTo>
                <a:close/>
                <a:moveTo>
                  <a:pt x="724663" y="721782"/>
                </a:moveTo>
                <a:cubicBezTo>
                  <a:pt x="723829" y="723023"/>
                  <a:pt x="722996" y="724039"/>
                  <a:pt x="722080" y="725505"/>
                </a:cubicBezTo>
                <a:lnTo>
                  <a:pt x="718583" y="731649"/>
                </a:lnTo>
                <a:lnTo>
                  <a:pt x="721831" y="735622"/>
                </a:lnTo>
                <a:lnTo>
                  <a:pt x="723996" y="724942"/>
                </a:lnTo>
                <a:cubicBezTo>
                  <a:pt x="724163" y="723926"/>
                  <a:pt x="724413" y="722911"/>
                  <a:pt x="724663" y="721782"/>
                </a:cubicBezTo>
                <a:close/>
                <a:moveTo>
                  <a:pt x="962318" y="720654"/>
                </a:moveTo>
                <a:lnTo>
                  <a:pt x="928778" y="739063"/>
                </a:lnTo>
                <a:lnTo>
                  <a:pt x="928627" y="748496"/>
                </a:lnTo>
                <a:cubicBezTo>
                  <a:pt x="928627" y="753686"/>
                  <a:pt x="928460" y="758764"/>
                  <a:pt x="927877" y="763728"/>
                </a:cubicBezTo>
                <a:cubicBezTo>
                  <a:pt x="927460" y="768806"/>
                  <a:pt x="927043" y="773658"/>
                  <a:pt x="926627" y="778623"/>
                </a:cubicBezTo>
                <a:cubicBezTo>
                  <a:pt x="925877" y="783475"/>
                  <a:pt x="925210" y="788327"/>
                  <a:pt x="924543" y="793066"/>
                </a:cubicBezTo>
                <a:cubicBezTo>
                  <a:pt x="923377" y="802657"/>
                  <a:pt x="921210" y="811684"/>
                  <a:pt x="919460" y="820598"/>
                </a:cubicBezTo>
                <a:cubicBezTo>
                  <a:pt x="911627" y="856029"/>
                  <a:pt x="900628" y="886381"/>
                  <a:pt x="889712" y="912108"/>
                </a:cubicBezTo>
                <a:lnTo>
                  <a:pt x="877803" y="936491"/>
                </a:lnTo>
                <a:lnTo>
                  <a:pt x="885572" y="943167"/>
                </a:lnTo>
                <a:cubicBezTo>
                  <a:pt x="887822" y="945536"/>
                  <a:pt x="890321" y="947794"/>
                  <a:pt x="892821" y="950614"/>
                </a:cubicBezTo>
                <a:cubicBezTo>
                  <a:pt x="895321" y="953323"/>
                  <a:pt x="897988" y="956257"/>
                  <a:pt x="900571" y="959528"/>
                </a:cubicBezTo>
                <a:cubicBezTo>
                  <a:pt x="903321" y="962689"/>
                  <a:pt x="905821" y="966299"/>
                  <a:pt x="908404" y="969797"/>
                </a:cubicBezTo>
                <a:cubicBezTo>
                  <a:pt x="910987" y="973408"/>
                  <a:pt x="913320" y="977357"/>
                  <a:pt x="915820" y="981194"/>
                </a:cubicBezTo>
                <a:cubicBezTo>
                  <a:pt x="917987" y="985369"/>
                  <a:pt x="920403" y="989317"/>
                  <a:pt x="922320" y="993606"/>
                </a:cubicBezTo>
                <a:cubicBezTo>
                  <a:pt x="924070" y="997893"/>
                  <a:pt x="926236" y="1001955"/>
                  <a:pt x="927570" y="1006356"/>
                </a:cubicBezTo>
                <a:cubicBezTo>
                  <a:pt x="929069" y="1010644"/>
                  <a:pt x="930653" y="1014705"/>
                  <a:pt x="931486" y="1018994"/>
                </a:cubicBezTo>
                <a:cubicBezTo>
                  <a:pt x="932403" y="1023169"/>
                  <a:pt x="933653" y="1026892"/>
                  <a:pt x="933986" y="1030729"/>
                </a:cubicBezTo>
                <a:cubicBezTo>
                  <a:pt x="934569" y="1034452"/>
                  <a:pt x="934986" y="1037838"/>
                  <a:pt x="935403" y="1040884"/>
                </a:cubicBezTo>
                <a:cubicBezTo>
                  <a:pt x="935569" y="1043931"/>
                  <a:pt x="935569" y="1046639"/>
                  <a:pt x="935653" y="1048783"/>
                </a:cubicBezTo>
                <a:cubicBezTo>
                  <a:pt x="935736" y="1053182"/>
                  <a:pt x="935819" y="1055666"/>
                  <a:pt x="935819" y="1055666"/>
                </a:cubicBezTo>
                <a:cubicBezTo>
                  <a:pt x="935819" y="1055666"/>
                  <a:pt x="935653" y="1053182"/>
                  <a:pt x="935403" y="1048783"/>
                </a:cubicBezTo>
                <a:cubicBezTo>
                  <a:pt x="935236" y="1046526"/>
                  <a:pt x="935069" y="1043931"/>
                  <a:pt x="934819" y="1040884"/>
                </a:cubicBezTo>
                <a:cubicBezTo>
                  <a:pt x="934236" y="1037950"/>
                  <a:pt x="933736" y="1034565"/>
                  <a:pt x="933069" y="1030955"/>
                </a:cubicBezTo>
                <a:cubicBezTo>
                  <a:pt x="932653" y="1027231"/>
                  <a:pt x="931236" y="1023619"/>
                  <a:pt x="930236" y="1019557"/>
                </a:cubicBezTo>
                <a:cubicBezTo>
                  <a:pt x="929236" y="1015382"/>
                  <a:pt x="927570" y="1011546"/>
                  <a:pt x="925986" y="1007372"/>
                </a:cubicBezTo>
                <a:cubicBezTo>
                  <a:pt x="924570" y="1003085"/>
                  <a:pt x="922320" y="999361"/>
                  <a:pt x="920403" y="995185"/>
                </a:cubicBezTo>
                <a:cubicBezTo>
                  <a:pt x="918403" y="991122"/>
                  <a:pt x="915904" y="987512"/>
                  <a:pt x="913654" y="983562"/>
                </a:cubicBezTo>
                <a:cubicBezTo>
                  <a:pt x="911154" y="980065"/>
                  <a:pt x="908737" y="976229"/>
                  <a:pt x="906071" y="972956"/>
                </a:cubicBezTo>
                <a:cubicBezTo>
                  <a:pt x="903404" y="969684"/>
                  <a:pt x="900904" y="966299"/>
                  <a:pt x="898154" y="963478"/>
                </a:cubicBezTo>
                <a:cubicBezTo>
                  <a:pt x="895571" y="960544"/>
                  <a:pt x="892905" y="957837"/>
                  <a:pt x="890321" y="955354"/>
                </a:cubicBezTo>
                <a:cubicBezTo>
                  <a:pt x="887822" y="952759"/>
                  <a:pt x="885238" y="950728"/>
                  <a:pt x="882988" y="948583"/>
                </a:cubicBezTo>
                <a:cubicBezTo>
                  <a:pt x="880905" y="946778"/>
                  <a:pt x="878989" y="945199"/>
                  <a:pt x="877239" y="943845"/>
                </a:cubicBezTo>
                <a:cubicBezTo>
                  <a:pt x="882738" y="958739"/>
                  <a:pt x="887738" y="975325"/>
                  <a:pt x="891155" y="992590"/>
                </a:cubicBezTo>
                <a:cubicBezTo>
                  <a:pt x="892738" y="1000940"/>
                  <a:pt x="894155" y="1009515"/>
                  <a:pt x="894904" y="1017978"/>
                </a:cubicBezTo>
                <a:cubicBezTo>
                  <a:pt x="895821" y="1026440"/>
                  <a:pt x="896154" y="1034903"/>
                  <a:pt x="896154" y="1043028"/>
                </a:cubicBezTo>
                <a:cubicBezTo>
                  <a:pt x="896154" y="1059276"/>
                  <a:pt x="894321" y="1074396"/>
                  <a:pt x="891738" y="1086809"/>
                </a:cubicBezTo>
                <a:cubicBezTo>
                  <a:pt x="890655" y="1093127"/>
                  <a:pt x="888905" y="1098543"/>
                  <a:pt x="887655" y="1103508"/>
                </a:cubicBezTo>
                <a:cubicBezTo>
                  <a:pt x="886072" y="1108247"/>
                  <a:pt x="884822" y="1112422"/>
                  <a:pt x="883572" y="1115808"/>
                </a:cubicBezTo>
                <a:cubicBezTo>
                  <a:pt x="880989" y="1122465"/>
                  <a:pt x="879489" y="1126189"/>
                  <a:pt x="879489" y="1126189"/>
                </a:cubicBezTo>
                <a:cubicBezTo>
                  <a:pt x="879489" y="1126189"/>
                  <a:pt x="880822" y="1122351"/>
                  <a:pt x="883155" y="1115582"/>
                </a:cubicBezTo>
                <a:cubicBezTo>
                  <a:pt x="884322" y="1112197"/>
                  <a:pt x="885322" y="1107908"/>
                  <a:pt x="886738" y="1103057"/>
                </a:cubicBezTo>
                <a:cubicBezTo>
                  <a:pt x="887738" y="1097979"/>
                  <a:pt x="889238" y="1092564"/>
                  <a:pt x="890071" y="1086244"/>
                </a:cubicBezTo>
                <a:cubicBezTo>
                  <a:pt x="892071" y="1073945"/>
                  <a:pt x="893238" y="1059051"/>
                  <a:pt x="892571" y="1043254"/>
                </a:cubicBezTo>
                <a:cubicBezTo>
                  <a:pt x="892238" y="1035356"/>
                  <a:pt x="891571" y="1027231"/>
                  <a:pt x="890321" y="1019106"/>
                </a:cubicBezTo>
                <a:cubicBezTo>
                  <a:pt x="889238" y="1010982"/>
                  <a:pt x="887488" y="1002858"/>
                  <a:pt x="885655" y="994846"/>
                </a:cubicBezTo>
                <a:lnTo>
                  <a:pt x="870963" y="950495"/>
                </a:lnTo>
                <a:lnTo>
                  <a:pt x="858463" y="976087"/>
                </a:lnTo>
                <a:lnTo>
                  <a:pt x="839319" y="1008706"/>
                </a:lnTo>
                <a:lnTo>
                  <a:pt x="834324" y="1042012"/>
                </a:lnTo>
                <a:lnTo>
                  <a:pt x="834574" y="1041899"/>
                </a:lnTo>
                <a:cubicBezTo>
                  <a:pt x="834574" y="1041899"/>
                  <a:pt x="834991" y="1043254"/>
                  <a:pt x="835824" y="1046299"/>
                </a:cubicBezTo>
                <a:cubicBezTo>
                  <a:pt x="836741" y="1049346"/>
                  <a:pt x="837657" y="1053522"/>
                  <a:pt x="838907" y="1058937"/>
                </a:cubicBezTo>
                <a:cubicBezTo>
                  <a:pt x="839907" y="1064354"/>
                  <a:pt x="841407" y="1070898"/>
                  <a:pt x="842490" y="1078570"/>
                </a:cubicBezTo>
                <a:cubicBezTo>
                  <a:pt x="843740" y="1086132"/>
                  <a:pt x="844740" y="1094820"/>
                  <a:pt x="845824" y="1104298"/>
                </a:cubicBezTo>
                <a:cubicBezTo>
                  <a:pt x="846407" y="1109036"/>
                  <a:pt x="846574" y="1114002"/>
                  <a:pt x="846990" y="1119080"/>
                </a:cubicBezTo>
                <a:cubicBezTo>
                  <a:pt x="847407" y="1124270"/>
                  <a:pt x="847823" y="1129573"/>
                  <a:pt x="847907" y="1134989"/>
                </a:cubicBezTo>
                <a:cubicBezTo>
                  <a:pt x="848073" y="1140519"/>
                  <a:pt x="848240" y="1146048"/>
                  <a:pt x="848407" y="1151803"/>
                </a:cubicBezTo>
                <a:cubicBezTo>
                  <a:pt x="848490" y="1157557"/>
                  <a:pt x="848240" y="1163312"/>
                  <a:pt x="848157" y="1169293"/>
                </a:cubicBezTo>
                <a:cubicBezTo>
                  <a:pt x="848240" y="1181140"/>
                  <a:pt x="846990" y="1193327"/>
                  <a:pt x="846240" y="1205738"/>
                </a:cubicBezTo>
                <a:cubicBezTo>
                  <a:pt x="845240" y="1218150"/>
                  <a:pt x="843407" y="1230562"/>
                  <a:pt x="841907" y="1242974"/>
                </a:cubicBezTo>
                <a:cubicBezTo>
                  <a:pt x="839657" y="1255273"/>
                  <a:pt x="837824" y="1267572"/>
                  <a:pt x="835241" y="1279533"/>
                </a:cubicBezTo>
                <a:cubicBezTo>
                  <a:pt x="832408" y="1291268"/>
                  <a:pt x="829824" y="1303004"/>
                  <a:pt x="826908" y="1314061"/>
                </a:cubicBezTo>
                <a:cubicBezTo>
                  <a:pt x="825908" y="1317447"/>
                  <a:pt x="824908" y="1320718"/>
                  <a:pt x="823908" y="1324103"/>
                </a:cubicBezTo>
                <a:cubicBezTo>
                  <a:pt x="824075" y="1324442"/>
                  <a:pt x="824158" y="1324780"/>
                  <a:pt x="824241" y="1325007"/>
                </a:cubicBezTo>
                <a:cubicBezTo>
                  <a:pt x="826908" y="1332116"/>
                  <a:pt x="830074" y="1338660"/>
                  <a:pt x="833074" y="1344752"/>
                </a:cubicBezTo>
                <a:cubicBezTo>
                  <a:pt x="835407" y="1349267"/>
                  <a:pt x="837657" y="1353329"/>
                  <a:pt x="839907" y="1357278"/>
                </a:cubicBezTo>
                <a:cubicBezTo>
                  <a:pt x="841574" y="1349041"/>
                  <a:pt x="843407" y="1340691"/>
                  <a:pt x="845824" y="1332453"/>
                </a:cubicBezTo>
                <a:cubicBezTo>
                  <a:pt x="848407" y="1323202"/>
                  <a:pt x="851407" y="1314061"/>
                  <a:pt x="854823" y="1305260"/>
                </a:cubicBezTo>
                <a:cubicBezTo>
                  <a:pt x="868239" y="1269603"/>
                  <a:pt x="887322" y="1238460"/>
                  <a:pt x="903071" y="1217361"/>
                </a:cubicBezTo>
                <a:cubicBezTo>
                  <a:pt x="910404" y="1207431"/>
                  <a:pt x="916987" y="1199645"/>
                  <a:pt x="921987" y="1194004"/>
                </a:cubicBezTo>
                <a:cubicBezTo>
                  <a:pt x="923570" y="1188812"/>
                  <a:pt x="925153" y="1183622"/>
                  <a:pt x="926820" y="1178432"/>
                </a:cubicBezTo>
                <a:cubicBezTo>
                  <a:pt x="940569" y="1134877"/>
                  <a:pt x="958068" y="1092676"/>
                  <a:pt x="973401" y="1049460"/>
                </a:cubicBezTo>
                <a:cubicBezTo>
                  <a:pt x="981234" y="1027908"/>
                  <a:pt x="988150" y="1006017"/>
                  <a:pt x="993983" y="983789"/>
                </a:cubicBezTo>
                <a:cubicBezTo>
                  <a:pt x="999899" y="961672"/>
                  <a:pt x="1004233" y="938992"/>
                  <a:pt x="1006566" y="916200"/>
                </a:cubicBezTo>
                <a:cubicBezTo>
                  <a:pt x="1008066" y="904916"/>
                  <a:pt x="1008316" y="893406"/>
                  <a:pt x="1008899" y="882010"/>
                </a:cubicBezTo>
                <a:lnTo>
                  <a:pt x="1008732" y="864859"/>
                </a:lnTo>
                <a:cubicBezTo>
                  <a:pt x="1008649" y="861926"/>
                  <a:pt x="1008732" y="859104"/>
                  <a:pt x="1008566" y="856283"/>
                </a:cubicBezTo>
                <a:lnTo>
                  <a:pt x="1007899" y="847820"/>
                </a:lnTo>
                <a:cubicBezTo>
                  <a:pt x="1006816" y="825140"/>
                  <a:pt x="1002649" y="802799"/>
                  <a:pt x="998233" y="781021"/>
                </a:cubicBezTo>
                <a:cubicBezTo>
                  <a:pt x="995566" y="770302"/>
                  <a:pt x="992983" y="760260"/>
                  <a:pt x="990067" y="749653"/>
                </a:cubicBezTo>
                <a:cubicBezTo>
                  <a:pt x="987317" y="740964"/>
                  <a:pt x="984567" y="732388"/>
                  <a:pt x="981900" y="723926"/>
                </a:cubicBezTo>
                <a:cubicBezTo>
                  <a:pt x="981567" y="724265"/>
                  <a:pt x="981234" y="724603"/>
                  <a:pt x="980900" y="725054"/>
                </a:cubicBezTo>
                <a:cubicBezTo>
                  <a:pt x="979067" y="727424"/>
                  <a:pt x="976650" y="730132"/>
                  <a:pt x="974234" y="733630"/>
                </a:cubicBezTo>
                <a:cubicBezTo>
                  <a:pt x="971651" y="737015"/>
                  <a:pt x="968984" y="741078"/>
                  <a:pt x="966151" y="745703"/>
                </a:cubicBezTo>
                <a:cubicBezTo>
                  <a:pt x="963318" y="750216"/>
                  <a:pt x="960485" y="755520"/>
                  <a:pt x="957485" y="761163"/>
                </a:cubicBezTo>
                <a:cubicBezTo>
                  <a:pt x="955235" y="765901"/>
                  <a:pt x="952818" y="770866"/>
                  <a:pt x="950568" y="776169"/>
                </a:cubicBezTo>
                <a:cubicBezTo>
                  <a:pt x="951068" y="777523"/>
                  <a:pt x="951652" y="778990"/>
                  <a:pt x="952318" y="780682"/>
                </a:cubicBezTo>
                <a:cubicBezTo>
                  <a:pt x="954568" y="786325"/>
                  <a:pt x="957485" y="794562"/>
                  <a:pt x="960568" y="804718"/>
                </a:cubicBezTo>
                <a:cubicBezTo>
                  <a:pt x="963568" y="814872"/>
                  <a:pt x="966901" y="826833"/>
                  <a:pt x="969568" y="840035"/>
                </a:cubicBezTo>
                <a:cubicBezTo>
                  <a:pt x="971067" y="846578"/>
                  <a:pt x="971984" y="853575"/>
                  <a:pt x="973317" y="860458"/>
                </a:cubicBezTo>
                <a:cubicBezTo>
                  <a:pt x="974234" y="867567"/>
                  <a:pt x="975234" y="874676"/>
                  <a:pt x="975901" y="881898"/>
                </a:cubicBezTo>
                <a:cubicBezTo>
                  <a:pt x="976317" y="889119"/>
                  <a:pt x="977234" y="896228"/>
                  <a:pt x="977151" y="903450"/>
                </a:cubicBezTo>
                <a:cubicBezTo>
                  <a:pt x="977234" y="910671"/>
                  <a:pt x="977484" y="917666"/>
                  <a:pt x="976901" y="924437"/>
                </a:cubicBezTo>
                <a:cubicBezTo>
                  <a:pt x="976734" y="927822"/>
                  <a:pt x="976567" y="931095"/>
                  <a:pt x="976401" y="934366"/>
                </a:cubicBezTo>
                <a:cubicBezTo>
                  <a:pt x="976234" y="937638"/>
                  <a:pt x="975651" y="940798"/>
                  <a:pt x="975317" y="943845"/>
                </a:cubicBezTo>
                <a:cubicBezTo>
                  <a:pt x="974484" y="949937"/>
                  <a:pt x="973984" y="955692"/>
                  <a:pt x="972651" y="960882"/>
                </a:cubicBezTo>
                <a:cubicBezTo>
                  <a:pt x="971484" y="966073"/>
                  <a:pt x="970484" y="970812"/>
                  <a:pt x="969568" y="974987"/>
                </a:cubicBezTo>
                <a:cubicBezTo>
                  <a:pt x="968234" y="978937"/>
                  <a:pt x="967151" y="982434"/>
                  <a:pt x="966234" y="985369"/>
                </a:cubicBezTo>
                <a:cubicBezTo>
                  <a:pt x="964401" y="991122"/>
                  <a:pt x="963318" y="994395"/>
                  <a:pt x="963318" y="994395"/>
                </a:cubicBezTo>
                <a:cubicBezTo>
                  <a:pt x="963318" y="994395"/>
                  <a:pt x="964151" y="991010"/>
                  <a:pt x="965734" y="985143"/>
                </a:cubicBezTo>
                <a:cubicBezTo>
                  <a:pt x="966484" y="982208"/>
                  <a:pt x="967401" y="978598"/>
                  <a:pt x="968484" y="974536"/>
                </a:cubicBezTo>
                <a:cubicBezTo>
                  <a:pt x="969151" y="970361"/>
                  <a:pt x="969984" y="965509"/>
                  <a:pt x="970817" y="960319"/>
                </a:cubicBezTo>
                <a:cubicBezTo>
                  <a:pt x="971901" y="955129"/>
                  <a:pt x="972151" y="949374"/>
                  <a:pt x="972651" y="943280"/>
                </a:cubicBezTo>
                <a:cubicBezTo>
                  <a:pt x="972901" y="940234"/>
                  <a:pt x="973317" y="937075"/>
                  <a:pt x="973317" y="933916"/>
                </a:cubicBezTo>
                <a:cubicBezTo>
                  <a:pt x="973401" y="930643"/>
                  <a:pt x="973401" y="927371"/>
                  <a:pt x="973401" y="924098"/>
                </a:cubicBezTo>
                <a:cubicBezTo>
                  <a:pt x="973651" y="917440"/>
                  <a:pt x="973067" y="910559"/>
                  <a:pt x="972651" y="903674"/>
                </a:cubicBezTo>
                <a:cubicBezTo>
                  <a:pt x="972401" y="896679"/>
                  <a:pt x="971151" y="889796"/>
                  <a:pt x="970401" y="882799"/>
                </a:cubicBezTo>
                <a:cubicBezTo>
                  <a:pt x="970068" y="880317"/>
                  <a:pt x="969651" y="877948"/>
                  <a:pt x="969234" y="875466"/>
                </a:cubicBezTo>
                <a:cubicBezTo>
                  <a:pt x="968818" y="876707"/>
                  <a:pt x="968401" y="877835"/>
                  <a:pt x="967984" y="879189"/>
                </a:cubicBezTo>
                <a:cubicBezTo>
                  <a:pt x="965151" y="888103"/>
                  <a:pt x="961485" y="900064"/>
                  <a:pt x="958568" y="912364"/>
                </a:cubicBezTo>
                <a:cubicBezTo>
                  <a:pt x="957068" y="918569"/>
                  <a:pt x="955735" y="924775"/>
                  <a:pt x="954735" y="930643"/>
                </a:cubicBezTo>
                <a:cubicBezTo>
                  <a:pt x="953652" y="936624"/>
                  <a:pt x="952985" y="942153"/>
                  <a:pt x="952652" y="947004"/>
                </a:cubicBezTo>
                <a:cubicBezTo>
                  <a:pt x="952402" y="949486"/>
                  <a:pt x="952402" y="951742"/>
                  <a:pt x="952402" y="953661"/>
                </a:cubicBezTo>
                <a:cubicBezTo>
                  <a:pt x="952318" y="955580"/>
                  <a:pt x="952318" y="957385"/>
                  <a:pt x="952485" y="958739"/>
                </a:cubicBezTo>
                <a:cubicBezTo>
                  <a:pt x="952735" y="961560"/>
                  <a:pt x="952818" y="963140"/>
                  <a:pt x="952818" y="963140"/>
                </a:cubicBezTo>
                <a:cubicBezTo>
                  <a:pt x="952818" y="963140"/>
                  <a:pt x="952568" y="961560"/>
                  <a:pt x="952235" y="958739"/>
                </a:cubicBezTo>
                <a:cubicBezTo>
                  <a:pt x="951985" y="957385"/>
                  <a:pt x="951902" y="955692"/>
                  <a:pt x="951818" y="953661"/>
                </a:cubicBezTo>
                <a:cubicBezTo>
                  <a:pt x="951735" y="951742"/>
                  <a:pt x="951568" y="949486"/>
                  <a:pt x="951735" y="947004"/>
                </a:cubicBezTo>
                <a:cubicBezTo>
                  <a:pt x="951735" y="942039"/>
                  <a:pt x="952152" y="936398"/>
                  <a:pt x="952902" y="930304"/>
                </a:cubicBezTo>
                <a:cubicBezTo>
                  <a:pt x="953568" y="924211"/>
                  <a:pt x="954568" y="917779"/>
                  <a:pt x="955735" y="911460"/>
                </a:cubicBezTo>
                <a:cubicBezTo>
                  <a:pt x="959485" y="890586"/>
                  <a:pt x="965068" y="870614"/>
                  <a:pt x="966984" y="864069"/>
                </a:cubicBezTo>
                <a:cubicBezTo>
                  <a:pt x="966901" y="863617"/>
                  <a:pt x="966818" y="863054"/>
                  <a:pt x="966734" y="862603"/>
                </a:cubicBezTo>
                <a:cubicBezTo>
                  <a:pt x="965151" y="855945"/>
                  <a:pt x="963984" y="849288"/>
                  <a:pt x="962151" y="843195"/>
                </a:cubicBezTo>
                <a:cubicBezTo>
                  <a:pt x="958985" y="830669"/>
                  <a:pt x="955235" y="819499"/>
                  <a:pt x="951818" y="810020"/>
                </a:cubicBezTo>
                <a:cubicBezTo>
                  <a:pt x="949069" y="802573"/>
                  <a:pt x="946485" y="796255"/>
                  <a:pt x="944402" y="791403"/>
                </a:cubicBezTo>
                <a:cubicBezTo>
                  <a:pt x="943319" y="794448"/>
                  <a:pt x="942319" y="797609"/>
                  <a:pt x="941236" y="800768"/>
                </a:cubicBezTo>
                <a:cubicBezTo>
                  <a:pt x="938652" y="807989"/>
                  <a:pt x="937069" y="815888"/>
                  <a:pt x="934903" y="823560"/>
                </a:cubicBezTo>
                <a:cubicBezTo>
                  <a:pt x="933236" y="831346"/>
                  <a:pt x="931736" y="839245"/>
                  <a:pt x="930236" y="847145"/>
                </a:cubicBezTo>
                <a:cubicBezTo>
                  <a:pt x="929236" y="855155"/>
                  <a:pt x="928236" y="863054"/>
                  <a:pt x="927320" y="870614"/>
                </a:cubicBezTo>
                <a:cubicBezTo>
                  <a:pt x="926903" y="878399"/>
                  <a:pt x="926403" y="885846"/>
                  <a:pt x="925986" y="892955"/>
                </a:cubicBezTo>
                <a:cubicBezTo>
                  <a:pt x="925653" y="900064"/>
                  <a:pt x="925986" y="906835"/>
                  <a:pt x="925903" y="913041"/>
                </a:cubicBezTo>
                <a:cubicBezTo>
                  <a:pt x="925986" y="919246"/>
                  <a:pt x="925903" y="925000"/>
                  <a:pt x="926403" y="930078"/>
                </a:cubicBezTo>
                <a:cubicBezTo>
                  <a:pt x="926736" y="935156"/>
                  <a:pt x="927070" y="939557"/>
                  <a:pt x="927320" y="943167"/>
                </a:cubicBezTo>
                <a:cubicBezTo>
                  <a:pt x="927903" y="950502"/>
                  <a:pt x="928153" y="954677"/>
                  <a:pt x="928153" y="954677"/>
                </a:cubicBezTo>
                <a:cubicBezTo>
                  <a:pt x="928153" y="954677"/>
                  <a:pt x="927653" y="950614"/>
                  <a:pt x="926653" y="943393"/>
                </a:cubicBezTo>
                <a:cubicBezTo>
                  <a:pt x="926153" y="939783"/>
                  <a:pt x="925570" y="935494"/>
                  <a:pt x="924903" y="930418"/>
                </a:cubicBezTo>
                <a:cubicBezTo>
                  <a:pt x="924070" y="925452"/>
                  <a:pt x="923736" y="919697"/>
                  <a:pt x="923320" y="913379"/>
                </a:cubicBezTo>
                <a:cubicBezTo>
                  <a:pt x="922986" y="907173"/>
                  <a:pt x="922236" y="900289"/>
                  <a:pt x="922153" y="893069"/>
                </a:cubicBezTo>
                <a:cubicBezTo>
                  <a:pt x="922153" y="885734"/>
                  <a:pt x="922070" y="878061"/>
                  <a:pt x="922070" y="870163"/>
                </a:cubicBezTo>
                <a:cubicBezTo>
                  <a:pt x="922570" y="862151"/>
                  <a:pt x="923070" y="854026"/>
                  <a:pt x="923570" y="845677"/>
                </a:cubicBezTo>
                <a:cubicBezTo>
                  <a:pt x="924570" y="837440"/>
                  <a:pt x="925570" y="828976"/>
                  <a:pt x="926820" y="820627"/>
                </a:cubicBezTo>
                <a:cubicBezTo>
                  <a:pt x="928570" y="812390"/>
                  <a:pt x="929736" y="803927"/>
                  <a:pt x="931986" y="796028"/>
                </a:cubicBezTo>
                <a:cubicBezTo>
                  <a:pt x="932986" y="792080"/>
                  <a:pt x="934069" y="788130"/>
                  <a:pt x="935069" y="784181"/>
                </a:cubicBezTo>
                <a:cubicBezTo>
                  <a:pt x="936069" y="780344"/>
                  <a:pt x="937486" y="776621"/>
                  <a:pt x="938652" y="772898"/>
                </a:cubicBezTo>
                <a:cubicBezTo>
                  <a:pt x="940902" y="765450"/>
                  <a:pt x="943819" y="758680"/>
                  <a:pt x="946402" y="752023"/>
                </a:cubicBezTo>
                <a:cubicBezTo>
                  <a:pt x="949235" y="745591"/>
                  <a:pt x="951902" y="739497"/>
                  <a:pt x="954735" y="734195"/>
                </a:cubicBezTo>
                <a:cubicBezTo>
                  <a:pt x="957318" y="729117"/>
                  <a:pt x="959901" y="724603"/>
                  <a:pt x="962318" y="720654"/>
                </a:cubicBezTo>
                <a:close/>
                <a:moveTo>
                  <a:pt x="1218722" y="716930"/>
                </a:moveTo>
                <a:cubicBezTo>
                  <a:pt x="1218555" y="718849"/>
                  <a:pt x="1218389" y="720880"/>
                  <a:pt x="1218222" y="723023"/>
                </a:cubicBezTo>
                <a:lnTo>
                  <a:pt x="1218142" y="725637"/>
                </a:lnTo>
                <a:lnTo>
                  <a:pt x="1219016" y="728372"/>
                </a:lnTo>
                <a:cubicBezTo>
                  <a:pt x="1220266" y="732547"/>
                  <a:pt x="1221432" y="737173"/>
                  <a:pt x="1222432" y="741912"/>
                </a:cubicBezTo>
                <a:cubicBezTo>
                  <a:pt x="1223599" y="746651"/>
                  <a:pt x="1224182" y="751728"/>
                  <a:pt x="1225099" y="756806"/>
                </a:cubicBezTo>
                <a:cubicBezTo>
                  <a:pt x="1225599" y="761996"/>
                  <a:pt x="1226265" y="767186"/>
                  <a:pt x="1226432" y="772490"/>
                </a:cubicBezTo>
                <a:cubicBezTo>
                  <a:pt x="1226432" y="777793"/>
                  <a:pt x="1226765" y="782985"/>
                  <a:pt x="1226182" y="788175"/>
                </a:cubicBezTo>
                <a:cubicBezTo>
                  <a:pt x="1226015" y="790770"/>
                  <a:pt x="1225765" y="793365"/>
                  <a:pt x="1225599" y="795847"/>
                </a:cubicBezTo>
                <a:cubicBezTo>
                  <a:pt x="1225265" y="798329"/>
                  <a:pt x="1224765" y="800813"/>
                  <a:pt x="1224349" y="803181"/>
                </a:cubicBezTo>
                <a:cubicBezTo>
                  <a:pt x="1223849" y="805551"/>
                  <a:pt x="1223516" y="807922"/>
                  <a:pt x="1223016" y="810178"/>
                </a:cubicBezTo>
                <a:lnTo>
                  <a:pt x="1222347" y="812423"/>
                </a:lnTo>
                <a:lnTo>
                  <a:pt x="1227805" y="844562"/>
                </a:lnTo>
                <a:lnTo>
                  <a:pt x="1235462" y="868498"/>
                </a:lnTo>
                <a:lnTo>
                  <a:pt x="1246264" y="848316"/>
                </a:lnTo>
                <a:lnTo>
                  <a:pt x="1281891" y="808925"/>
                </a:lnTo>
                <a:lnTo>
                  <a:pt x="1272969" y="791628"/>
                </a:lnTo>
                <a:cubicBezTo>
                  <a:pt x="1263387" y="775492"/>
                  <a:pt x="1252637" y="760598"/>
                  <a:pt x="1241054" y="746042"/>
                </a:cubicBezTo>
                <a:cubicBezTo>
                  <a:pt x="1233555" y="736338"/>
                  <a:pt x="1226055" y="726747"/>
                  <a:pt x="1218722" y="716930"/>
                </a:cubicBezTo>
                <a:close/>
                <a:moveTo>
                  <a:pt x="1633119" y="709031"/>
                </a:moveTo>
                <a:lnTo>
                  <a:pt x="1641381" y="730632"/>
                </a:lnTo>
                <a:lnTo>
                  <a:pt x="1638147" y="712169"/>
                </a:lnTo>
                <a:lnTo>
                  <a:pt x="1636869" y="711515"/>
                </a:lnTo>
                <a:cubicBezTo>
                  <a:pt x="1635452" y="710612"/>
                  <a:pt x="1634285" y="709821"/>
                  <a:pt x="1633119" y="709031"/>
                </a:cubicBezTo>
                <a:close/>
                <a:moveTo>
                  <a:pt x="685812" y="701505"/>
                </a:moveTo>
                <a:lnTo>
                  <a:pt x="679571" y="707871"/>
                </a:lnTo>
                <a:lnTo>
                  <a:pt x="678889" y="723332"/>
                </a:lnTo>
                <a:cubicBezTo>
                  <a:pt x="678639" y="726718"/>
                  <a:pt x="678139" y="729878"/>
                  <a:pt x="677722" y="732811"/>
                </a:cubicBezTo>
                <a:cubicBezTo>
                  <a:pt x="677389" y="735744"/>
                  <a:pt x="676639" y="738454"/>
                  <a:pt x="676139" y="741048"/>
                </a:cubicBezTo>
                <a:cubicBezTo>
                  <a:pt x="675639" y="743644"/>
                  <a:pt x="674805" y="745787"/>
                  <a:pt x="674222" y="747819"/>
                </a:cubicBezTo>
                <a:cubicBezTo>
                  <a:pt x="673639" y="749737"/>
                  <a:pt x="672972" y="751429"/>
                  <a:pt x="672306" y="752670"/>
                </a:cubicBezTo>
                <a:cubicBezTo>
                  <a:pt x="671056" y="755266"/>
                  <a:pt x="670389" y="756733"/>
                  <a:pt x="670389" y="756733"/>
                </a:cubicBezTo>
                <a:cubicBezTo>
                  <a:pt x="670389" y="756733"/>
                  <a:pt x="670972" y="755040"/>
                  <a:pt x="671889" y="752332"/>
                </a:cubicBezTo>
                <a:cubicBezTo>
                  <a:pt x="672389" y="750978"/>
                  <a:pt x="672889" y="749285"/>
                  <a:pt x="673222" y="747254"/>
                </a:cubicBezTo>
                <a:cubicBezTo>
                  <a:pt x="673556" y="745223"/>
                  <a:pt x="674222" y="743079"/>
                  <a:pt x="674389" y="740485"/>
                </a:cubicBezTo>
                <a:cubicBezTo>
                  <a:pt x="674639" y="737889"/>
                  <a:pt x="675139" y="735181"/>
                  <a:pt x="675139" y="732246"/>
                </a:cubicBezTo>
                <a:cubicBezTo>
                  <a:pt x="675222" y="729313"/>
                  <a:pt x="675389" y="726267"/>
                  <a:pt x="675306" y="722994"/>
                </a:cubicBezTo>
                <a:lnTo>
                  <a:pt x="674752" y="712787"/>
                </a:lnTo>
                <a:lnTo>
                  <a:pt x="644583" y="743560"/>
                </a:lnTo>
                <a:cubicBezTo>
                  <a:pt x="643333" y="745138"/>
                  <a:pt x="642250" y="746832"/>
                  <a:pt x="641000" y="748524"/>
                </a:cubicBezTo>
                <a:lnTo>
                  <a:pt x="641083" y="748524"/>
                </a:lnTo>
                <a:lnTo>
                  <a:pt x="640635" y="755611"/>
                </a:lnTo>
                <a:lnTo>
                  <a:pt x="645640" y="762261"/>
                </a:lnTo>
                <a:cubicBezTo>
                  <a:pt x="648890" y="766210"/>
                  <a:pt x="652140" y="770386"/>
                  <a:pt x="655806" y="774110"/>
                </a:cubicBezTo>
                <a:cubicBezTo>
                  <a:pt x="659306" y="778058"/>
                  <a:pt x="663139" y="781668"/>
                  <a:pt x="666973" y="785280"/>
                </a:cubicBezTo>
                <a:cubicBezTo>
                  <a:pt x="670722" y="789116"/>
                  <a:pt x="674805" y="791938"/>
                  <a:pt x="678722" y="795322"/>
                </a:cubicBezTo>
                <a:lnTo>
                  <a:pt x="684369" y="799387"/>
                </a:lnTo>
                <a:lnTo>
                  <a:pt x="685165" y="795578"/>
                </a:lnTo>
                <a:cubicBezTo>
                  <a:pt x="686665" y="789710"/>
                  <a:pt x="688165" y="783729"/>
                  <a:pt x="689831" y="777862"/>
                </a:cubicBezTo>
                <a:cubicBezTo>
                  <a:pt x="691748" y="772107"/>
                  <a:pt x="693248" y="766127"/>
                  <a:pt x="695414" y="760598"/>
                </a:cubicBezTo>
                <a:cubicBezTo>
                  <a:pt x="697414" y="754956"/>
                  <a:pt x="699414" y="749427"/>
                  <a:pt x="701664" y="744349"/>
                </a:cubicBezTo>
                <a:lnTo>
                  <a:pt x="707354" y="732670"/>
                </a:lnTo>
                <a:lnTo>
                  <a:pt x="704221" y="729201"/>
                </a:lnTo>
                <a:cubicBezTo>
                  <a:pt x="700221" y="723671"/>
                  <a:pt x="696221" y="718142"/>
                  <a:pt x="692221" y="712613"/>
                </a:cubicBezTo>
                <a:close/>
                <a:moveTo>
                  <a:pt x="465109" y="699266"/>
                </a:moveTo>
                <a:lnTo>
                  <a:pt x="457592" y="717607"/>
                </a:lnTo>
                <a:cubicBezTo>
                  <a:pt x="456342" y="721218"/>
                  <a:pt x="454926" y="724716"/>
                  <a:pt x="453676" y="728327"/>
                </a:cubicBezTo>
                <a:cubicBezTo>
                  <a:pt x="452759" y="732051"/>
                  <a:pt x="451759" y="735775"/>
                  <a:pt x="450759" y="739497"/>
                </a:cubicBezTo>
                <a:cubicBezTo>
                  <a:pt x="449759" y="743221"/>
                  <a:pt x="448676" y="746832"/>
                  <a:pt x="447843" y="750556"/>
                </a:cubicBezTo>
                <a:cubicBezTo>
                  <a:pt x="447260" y="754279"/>
                  <a:pt x="446676" y="758002"/>
                  <a:pt x="446093" y="761726"/>
                </a:cubicBezTo>
                <a:cubicBezTo>
                  <a:pt x="445593" y="765450"/>
                  <a:pt x="444760" y="769060"/>
                  <a:pt x="444593" y="772784"/>
                </a:cubicBezTo>
                <a:cubicBezTo>
                  <a:pt x="444426" y="776508"/>
                  <a:pt x="444260" y="780119"/>
                  <a:pt x="444093" y="783729"/>
                </a:cubicBezTo>
                <a:lnTo>
                  <a:pt x="443843" y="789146"/>
                </a:lnTo>
                <a:cubicBezTo>
                  <a:pt x="443760" y="790951"/>
                  <a:pt x="444010" y="792757"/>
                  <a:pt x="444093" y="794448"/>
                </a:cubicBezTo>
                <a:cubicBezTo>
                  <a:pt x="444343" y="797947"/>
                  <a:pt x="444593" y="801445"/>
                  <a:pt x="444760" y="804830"/>
                </a:cubicBezTo>
                <a:cubicBezTo>
                  <a:pt x="444843" y="808215"/>
                  <a:pt x="445760" y="811374"/>
                  <a:pt x="446176" y="814647"/>
                </a:cubicBezTo>
                <a:cubicBezTo>
                  <a:pt x="446760" y="817806"/>
                  <a:pt x="447093" y="820966"/>
                  <a:pt x="447843" y="824012"/>
                </a:cubicBezTo>
                <a:cubicBezTo>
                  <a:pt x="451009" y="835972"/>
                  <a:pt x="454593" y="846692"/>
                  <a:pt x="459092" y="855155"/>
                </a:cubicBezTo>
                <a:cubicBezTo>
                  <a:pt x="461176" y="859556"/>
                  <a:pt x="463425" y="863280"/>
                  <a:pt x="465592" y="866778"/>
                </a:cubicBezTo>
                <a:cubicBezTo>
                  <a:pt x="467592" y="870388"/>
                  <a:pt x="469842" y="873210"/>
                  <a:pt x="471758" y="875917"/>
                </a:cubicBezTo>
                <a:cubicBezTo>
                  <a:pt x="475758" y="881221"/>
                  <a:pt x="479175" y="884944"/>
                  <a:pt x="481508" y="887426"/>
                </a:cubicBezTo>
                <a:lnTo>
                  <a:pt x="485142" y="890816"/>
                </a:lnTo>
                <a:lnTo>
                  <a:pt x="482482" y="881417"/>
                </a:lnTo>
                <a:cubicBezTo>
                  <a:pt x="479815" y="870584"/>
                  <a:pt x="478148" y="859527"/>
                  <a:pt x="476565" y="848806"/>
                </a:cubicBezTo>
                <a:cubicBezTo>
                  <a:pt x="475232" y="837975"/>
                  <a:pt x="474149" y="827594"/>
                  <a:pt x="473732" y="817551"/>
                </a:cubicBezTo>
                <a:cubicBezTo>
                  <a:pt x="473232" y="807621"/>
                  <a:pt x="473065" y="798144"/>
                  <a:pt x="473232" y="789342"/>
                </a:cubicBezTo>
                <a:cubicBezTo>
                  <a:pt x="473482" y="771853"/>
                  <a:pt x="474815" y="757297"/>
                  <a:pt x="475982" y="747142"/>
                </a:cubicBezTo>
                <a:cubicBezTo>
                  <a:pt x="477148" y="737098"/>
                  <a:pt x="478315" y="731118"/>
                  <a:pt x="478315" y="731118"/>
                </a:cubicBezTo>
                <a:cubicBezTo>
                  <a:pt x="475815" y="725814"/>
                  <a:pt x="473315" y="720512"/>
                  <a:pt x="470815" y="715208"/>
                </a:cubicBezTo>
                <a:close/>
                <a:moveTo>
                  <a:pt x="1095188" y="694181"/>
                </a:moveTo>
                <a:cubicBezTo>
                  <a:pt x="1090272" y="709753"/>
                  <a:pt x="1086189" y="725212"/>
                  <a:pt x="1083106" y="740219"/>
                </a:cubicBezTo>
                <a:cubicBezTo>
                  <a:pt x="1077939" y="765495"/>
                  <a:pt x="1074939" y="789303"/>
                  <a:pt x="1073689" y="810743"/>
                </a:cubicBezTo>
                <a:cubicBezTo>
                  <a:pt x="1072773" y="821349"/>
                  <a:pt x="1072773" y="831504"/>
                  <a:pt x="1072356" y="840756"/>
                </a:cubicBezTo>
                <a:lnTo>
                  <a:pt x="1072382" y="848640"/>
                </a:lnTo>
                <a:lnTo>
                  <a:pt x="1075979" y="840486"/>
                </a:lnTo>
                <a:cubicBezTo>
                  <a:pt x="1078729" y="834507"/>
                  <a:pt x="1081979" y="828526"/>
                  <a:pt x="1085479" y="822658"/>
                </a:cubicBezTo>
                <a:cubicBezTo>
                  <a:pt x="1092395" y="811036"/>
                  <a:pt x="1100478" y="800655"/>
                  <a:pt x="1106811" y="793320"/>
                </a:cubicBezTo>
                <a:cubicBezTo>
                  <a:pt x="1110811" y="788582"/>
                  <a:pt x="1114061" y="785422"/>
                  <a:pt x="1115977" y="783504"/>
                </a:cubicBezTo>
                <a:cubicBezTo>
                  <a:pt x="1116477" y="780570"/>
                  <a:pt x="1116977" y="777749"/>
                  <a:pt x="1117644" y="774929"/>
                </a:cubicBezTo>
                <a:lnTo>
                  <a:pt x="1120142" y="764466"/>
                </a:lnTo>
                <a:lnTo>
                  <a:pt x="1119687" y="761320"/>
                </a:lnTo>
                <a:cubicBezTo>
                  <a:pt x="1118937" y="755903"/>
                  <a:pt x="1117271" y="750826"/>
                  <a:pt x="1116187" y="745636"/>
                </a:cubicBezTo>
                <a:cubicBezTo>
                  <a:pt x="1114771" y="740558"/>
                  <a:pt x="1113354" y="735592"/>
                  <a:pt x="1111688" y="730967"/>
                </a:cubicBezTo>
                <a:cubicBezTo>
                  <a:pt x="1108438" y="721600"/>
                  <a:pt x="1104938" y="713251"/>
                  <a:pt x="1101605" y="706368"/>
                </a:cubicBezTo>
                <a:cubicBezTo>
                  <a:pt x="1099272" y="701404"/>
                  <a:pt x="1097105" y="697567"/>
                  <a:pt x="1095188" y="694181"/>
                </a:cubicBezTo>
                <a:close/>
                <a:moveTo>
                  <a:pt x="1412966" y="692956"/>
                </a:moveTo>
                <a:lnTo>
                  <a:pt x="1413756" y="700050"/>
                </a:lnTo>
                <a:lnTo>
                  <a:pt x="1414947" y="705694"/>
                </a:lnTo>
                <a:lnTo>
                  <a:pt x="1423879" y="731148"/>
                </a:lnTo>
                <a:lnTo>
                  <a:pt x="1427034" y="748607"/>
                </a:lnTo>
                <a:lnTo>
                  <a:pt x="1427422" y="749584"/>
                </a:lnTo>
                <a:cubicBezTo>
                  <a:pt x="1428256" y="751728"/>
                  <a:pt x="1429255" y="753421"/>
                  <a:pt x="1429922" y="755001"/>
                </a:cubicBezTo>
                <a:cubicBezTo>
                  <a:pt x="1431422" y="758048"/>
                  <a:pt x="1432255" y="759740"/>
                  <a:pt x="1432255" y="759740"/>
                </a:cubicBezTo>
                <a:cubicBezTo>
                  <a:pt x="1432255" y="759740"/>
                  <a:pt x="1431339" y="758048"/>
                  <a:pt x="1429756" y="755226"/>
                </a:cubicBezTo>
                <a:lnTo>
                  <a:pt x="1427413" y="750707"/>
                </a:lnTo>
                <a:lnTo>
                  <a:pt x="1429628" y="762968"/>
                </a:lnTo>
                <a:cubicBezTo>
                  <a:pt x="1430212" y="768158"/>
                  <a:pt x="1430128" y="773235"/>
                  <a:pt x="1430462" y="778088"/>
                </a:cubicBezTo>
                <a:lnTo>
                  <a:pt x="1430346" y="783009"/>
                </a:lnTo>
                <a:lnTo>
                  <a:pt x="1440922" y="775988"/>
                </a:lnTo>
                <a:cubicBezTo>
                  <a:pt x="1443338" y="774295"/>
                  <a:pt x="1445671" y="772378"/>
                  <a:pt x="1448005" y="770573"/>
                </a:cubicBezTo>
                <a:lnTo>
                  <a:pt x="1449421" y="769444"/>
                </a:lnTo>
                <a:lnTo>
                  <a:pt x="1469866" y="748198"/>
                </a:lnTo>
                <a:lnTo>
                  <a:pt x="1469377" y="746268"/>
                </a:lnTo>
                <a:cubicBezTo>
                  <a:pt x="1467877" y="741304"/>
                  <a:pt x="1466627" y="737580"/>
                  <a:pt x="1465877" y="735323"/>
                </a:cubicBezTo>
                <a:cubicBezTo>
                  <a:pt x="1450711" y="718849"/>
                  <a:pt x="1434378" y="706211"/>
                  <a:pt x="1421046" y="697748"/>
                </a:cubicBezTo>
                <a:close/>
                <a:moveTo>
                  <a:pt x="746561" y="691338"/>
                </a:moveTo>
                <a:lnTo>
                  <a:pt x="739829" y="708354"/>
                </a:lnTo>
                <a:cubicBezTo>
                  <a:pt x="737745" y="715012"/>
                  <a:pt x="735329" y="721782"/>
                  <a:pt x="733496" y="729003"/>
                </a:cubicBezTo>
                <a:cubicBezTo>
                  <a:pt x="732496" y="732614"/>
                  <a:pt x="731496" y="736226"/>
                  <a:pt x="730496" y="739836"/>
                </a:cubicBezTo>
                <a:lnTo>
                  <a:pt x="729515" y="744176"/>
                </a:lnTo>
                <a:lnTo>
                  <a:pt x="734719" y="749737"/>
                </a:lnTo>
                <a:cubicBezTo>
                  <a:pt x="735053" y="749173"/>
                  <a:pt x="735303" y="748720"/>
                  <a:pt x="735719" y="747931"/>
                </a:cubicBezTo>
                <a:cubicBezTo>
                  <a:pt x="737052" y="745787"/>
                  <a:pt x="738469" y="742176"/>
                  <a:pt x="740219" y="737663"/>
                </a:cubicBezTo>
                <a:cubicBezTo>
                  <a:pt x="740886" y="735293"/>
                  <a:pt x="741719" y="732585"/>
                  <a:pt x="742552" y="729764"/>
                </a:cubicBezTo>
                <a:cubicBezTo>
                  <a:pt x="743219" y="726831"/>
                  <a:pt x="743886" y="723558"/>
                  <a:pt x="744635" y="720173"/>
                </a:cubicBezTo>
                <a:cubicBezTo>
                  <a:pt x="745219" y="716676"/>
                  <a:pt x="745635" y="712952"/>
                  <a:pt x="746135" y="709002"/>
                </a:cubicBezTo>
                <a:cubicBezTo>
                  <a:pt x="746302" y="704941"/>
                  <a:pt x="746552" y="700766"/>
                  <a:pt x="746719" y="696478"/>
                </a:cubicBezTo>
                <a:close/>
                <a:moveTo>
                  <a:pt x="1408296" y="690188"/>
                </a:moveTo>
                <a:lnTo>
                  <a:pt x="1409859" y="693421"/>
                </a:lnTo>
                <a:lnTo>
                  <a:pt x="1409448" y="690871"/>
                </a:lnTo>
                <a:close/>
                <a:moveTo>
                  <a:pt x="1394077" y="688318"/>
                </a:moveTo>
                <a:lnTo>
                  <a:pt x="1389841" y="699147"/>
                </a:lnTo>
                <a:cubicBezTo>
                  <a:pt x="1387674" y="702644"/>
                  <a:pt x="1385591" y="705917"/>
                  <a:pt x="1383258" y="709415"/>
                </a:cubicBezTo>
                <a:lnTo>
                  <a:pt x="1376508" y="718668"/>
                </a:lnTo>
                <a:cubicBezTo>
                  <a:pt x="1371758" y="724986"/>
                  <a:pt x="1366925" y="730967"/>
                  <a:pt x="1362009" y="736722"/>
                </a:cubicBezTo>
                <a:cubicBezTo>
                  <a:pt x="1360759" y="738188"/>
                  <a:pt x="1359509" y="739542"/>
                  <a:pt x="1358259" y="740896"/>
                </a:cubicBezTo>
                <a:cubicBezTo>
                  <a:pt x="1358676" y="743491"/>
                  <a:pt x="1359176" y="745974"/>
                  <a:pt x="1359842" y="748343"/>
                </a:cubicBezTo>
                <a:cubicBezTo>
                  <a:pt x="1361009" y="753196"/>
                  <a:pt x="1362509" y="757483"/>
                  <a:pt x="1363759" y="761320"/>
                </a:cubicBezTo>
                <a:cubicBezTo>
                  <a:pt x="1365175" y="765044"/>
                  <a:pt x="1366425" y="768202"/>
                  <a:pt x="1367592" y="770798"/>
                </a:cubicBezTo>
                <a:cubicBezTo>
                  <a:pt x="1370092" y="775876"/>
                  <a:pt x="1371508" y="778696"/>
                  <a:pt x="1371508" y="778696"/>
                </a:cubicBezTo>
                <a:cubicBezTo>
                  <a:pt x="1371508" y="778696"/>
                  <a:pt x="1369925" y="775876"/>
                  <a:pt x="1367175" y="771136"/>
                </a:cubicBezTo>
                <a:lnTo>
                  <a:pt x="1362780" y="761927"/>
                </a:lnTo>
                <a:lnTo>
                  <a:pt x="1364132" y="767029"/>
                </a:lnTo>
                <a:cubicBezTo>
                  <a:pt x="1366632" y="773010"/>
                  <a:pt x="1368548" y="779442"/>
                  <a:pt x="1371548" y="785196"/>
                </a:cubicBezTo>
                <a:cubicBezTo>
                  <a:pt x="1374548" y="790951"/>
                  <a:pt x="1377381" y="796932"/>
                  <a:pt x="1380631" y="802687"/>
                </a:cubicBezTo>
                <a:lnTo>
                  <a:pt x="1387899" y="813672"/>
                </a:lnTo>
                <a:lnTo>
                  <a:pt x="1396007" y="806905"/>
                </a:lnTo>
                <a:cubicBezTo>
                  <a:pt x="1401007" y="803295"/>
                  <a:pt x="1406007" y="799571"/>
                  <a:pt x="1411006" y="795847"/>
                </a:cubicBezTo>
                <a:lnTo>
                  <a:pt x="1425947" y="785929"/>
                </a:lnTo>
                <a:lnTo>
                  <a:pt x="1425712" y="778313"/>
                </a:lnTo>
                <a:cubicBezTo>
                  <a:pt x="1425129" y="773687"/>
                  <a:pt x="1424962" y="768948"/>
                  <a:pt x="1424045" y="764096"/>
                </a:cubicBezTo>
                <a:cubicBezTo>
                  <a:pt x="1422462" y="754392"/>
                  <a:pt x="1420129" y="744463"/>
                  <a:pt x="1416796" y="734646"/>
                </a:cubicBezTo>
                <a:cubicBezTo>
                  <a:pt x="1413546" y="724828"/>
                  <a:pt x="1409296" y="715239"/>
                  <a:pt x="1404546" y="705985"/>
                </a:cubicBezTo>
                <a:cubicBezTo>
                  <a:pt x="1401963" y="701471"/>
                  <a:pt x="1399630" y="696846"/>
                  <a:pt x="1396880" y="692445"/>
                </a:cubicBezTo>
                <a:close/>
                <a:moveTo>
                  <a:pt x="583657" y="682108"/>
                </a:moveTo>
                <a:lnTo>
                  <a:pt x="555338" y="710838"/>
                </a:lnTo>
                <a:lnTo>
                  <a:pt x="546401" y="726120"/>
                </a:lnTo>
                <a:lnTo>
                  <a:pt x="564561" y="799723"/>
                </a:lnTo>
                <a:lnTo>
                  <a:pt x="586774" y="842594"/>
                </a:lnTo>
                <a:lnTo>
                  <a:pt x="598190" y="807735"/>
                </a:lnTo>
                <a:lnTo>
                  <a:pt x="621158" y="763873"/>
                </a:lnTo>
                <a:lnTo>
                  <a:pt x="617392" y="747480"/>
                </a:lnTo>
                <a:cubicBezTo>
                  <a:pt x="615475" y="742064"/>
                  <a:pt x="613309" y="736647"/>
                  <a:pt x="611059" y="731232"/>
                </a:cubicBezTo>
                <a:cubicBezTo>
                  <a:pt x="610225" y="729652"/>
                  <a:pt x="609309" y="728072"/>
                  <a:pt x="608809" y="727056"/>
                </a:cubicBezTo>
                <a:cubicBezTo>
                  <a:pt x="608142" y="725702"/>
                  <a:pt x="607809" y="725026"/>
                  <a:pt x="607809" y="725026"/>
                </a:cubicBezTo>
                <a:lnTo>
                  <a:pt x="608225" y="724686"/>
                </a:lnTo>
                <a:lnTo>
                  <a:pt x="601718" y="712071"/>
                </a:lnTo>
                <a:lnTo>
                  <a:pt x="599252" y="722234"/>
                </a:lnTo>
                <a:cubicBezTo>
                  <a:pt x="598419" y="726070"/>
                  <a:pt x="597669" y="729794"/>
                  <a:pt x="597169" y="733404"/>
                </a:cubicBezTo>
                <a:cubicBezTo>
                  <a:pt x="596586" y="737015"/>
                  <a:pt x="595919" y="740400"/>
                  <a:pt x="595669" y="743560"/>
                </a:cubicBezTo>
                <a:cubicBezTo>
                  <a:pt x="594919" y="749879"/>
                  <a:pt x="594419" y="755182"/>
                  <a:pt x="594252" y="758906"/>
                </a:cubicBezTo>
                <a:cubicBezTo>
                  <a:pt x="594086" y="762628"/>
                  <a:pt x="593919" y="764773"/>
                  <a:pt x="593919" y="764773"/>
                </a:cubicBezTo>
                <a:cubicBezTo>
                  <a:pt x="593919" y="764773"/>
                  <a:pt x="594002" y="762628"/>
                  <a:pt x="594086" y="758906"/>
                </a:cubicBezTo>
                <a:cubicBezTo>
                  <a:pt x="594086" y="755182"/>
                  <a:pt x="594419" y="749879"/>
                  <a:pt x="594919" y="743447"/>
                </a:cubicBezTo>
                <a:cubicBezTo>
                  <a:pt x="595086" y="740287"/>
                  <a:pt x="595586" y="736789"/>
                  <a:pt x="596002" y="733179"/>
                </a:cubicBezTo>
                <a:cubicBezTo>
                  <a:pt x="596336" y="729455"/>
                  <a:pt x="596919" y="725731"/>
                  <a:pt x="597586" y="721782"/>
                </a:cubicBezTo>
                <a:lnTo>
                  <a:pt x="600124" y="708981"/>
                </a:lnTo>
                <a:lnTo>
                  <a:pt x="593559" y="696252"/>
                </a:lnTo>
                <a:close/>
                <a:moveTo>
                  <a:pt x="1536074" y="681181"/>
                </a:moveTo>
                <a:lnTo>
                  <a:pt x="1504335" y="740107"/>
                </a:lnTo>
                <a:lnTo>
                  <a:pt x="1489391" y="755975"/>
                </a:lnTo>
                <a:lnTo>
                  <a:pt x="1496042" y="767143"/>
                </a:lnTo>
                <a:cubicBezTo>
                  <a:pt x="1499875" y="774252"/>
                  <a:pt x="1503208" y="781812"/>
                  <a:pt x="1506125" y="789259"/>
                </a:cubicBezTo>
                <a:lnTo>
                  <a:pt x="1507584" y="793732"/>
                </a:lnTo>
                <a:lnTo>
                  <a:pt x="1516751" y="785015"/>
                </a:lnTo>
                <a:cubicBezTo>
                  <a:pt x="1523001" y="779712"/>
                  <a:pt x="1529001" y="775311"/>
                  <a:pt x="1534167" y="771587"/>
                </a:cubicBezTo>
                <a:cubicBezTo>
                  <a:pt x="1539417" y="767977"/>
                  <a:pt x="1543833" y="765155"/>
                  <a:pt x="1547000" y="763238"/>
                </a:cubicBezTo>
                <a:cubicBezTo>
                  <a:pt x="1548416" y="762448"/>
                  <a:pt x="1549500" y="761771"/>
                  <a:pt x="1550333" y="761320"/>
                </a:cubicBezTo>
                <a:cubicBezTo>
                  <a:pt x="1551916" y="752293"/>
                  <a:pt x="1553083" y="743040"/>
                  <a:pt x="1553999" y="733787"/>
                </a:cubicBezTo>
                <a:lnTo>
                  <a:pt x="1554997" y="704556"/>
                </a:lnTo>
                <a:lnTo>
                  <a:pt x="1549456" y="696055"/>
                </a:lnTo>
                <a:close/>
                <a:moveTo>
                  <a:pt x="1404673" y="661233"/>
                </a:moveTo>
                <a:lnTo>
                  <a:pt x="1400955" y="670738"/>
                </a:lnTo>
                <a:lnTo>
                  <a:pt x="1403380" y="672021"/>
                </a:lnTo>
                <a:lnTo>
                  <a:pt x="1406765" y="674217"/>
                </a:lnTo>
                <a:close/>
                <a:moveTo>
                  <a:pt x="742505" y="660066"/>
                </a:moveTo>
                <a:lnTo>
                  <a:pt x="723913" y="671231"/>
                </a:lnTo>
                <a:cubicBezTo>
                  <a:pt x="719080" y="674503"/>
                  <a:pt x="714247" y="677776"/>
                  <a:pt x="709414" y="681049"/>
                </a:cubicBezTo>
                <a:cubicBezTo>
                  <a:pt x="704664" y="684659"/>
                  <a:pt x="699997" y="688270"/>
                  <a:pt x="695248" y="691880"/>
                </a:cubicBezTo>
                <a:lnTo>
                  <a:pt x="693914" y="693240"/>
                </a:lnTo>
                <a:lnTo>
                  <a:pt x="701221" y="707311"/>
                </a:lnTo>
                <a:lnTo>
                  <a:pt x="711868" y="723405"/>
                </a:lnTo>
                <a:lnTo>
                  <a:pt x="714913" y="717156"/>
                </a:lnTo>
                <a:cubicBezTo>
                  <a:pt x="719163" y="709484"/>
                  <a:pt x="723163" y="703615"/>
                  <a:pt x="726079" y="699440"/>
                </a:cubicBezTo>
                <a:cubicBezTo>
                  <a:pt x="728996" y="695379"/>
                  <a:pt x="731079" y="693008"/>
                  <a:pt x="730996" y="693122"/>
                </a:cubicBezTo>
                <a:lnTo>
                  <a:pt x="732829" y="690414"/>
                </a:lnTo>
                <a:cubicBezTo>
                  <a:pt x="735579" y="680935"/>
                  <a:pt x="738412" y="672135"/>
                  <a:pt x="741329" y="664461"/>
                </a:cubicBezTo>
                <a:lnTo>
                  <a:pt x="742684" y="660792"/>
                </a:lnTo>
                <a:close/>
                <a:moveTo>
                  <a:pt x="901211" y="659918"/>
                </a:moveTo>
                <a:cubicBezTo>
                  <a:pt x="899211" y="669736"/>
                  <a:pt x="896378" y="681922"/>
                  <a:pt x="892712" y="695575"/>
                </a:cubicBezTo>
                <a:lnTo>
                  <a:pt x="874987" y="748920"/>
                </a:lnTo>
                <a:lnTo>
                  <a:pt x="875155" y="748864"/>
                </a:lnTo>
                <a:cubicBezTo>
                  <a:pt x="876489" y="747057"/>
                  <a:pt x="877822" y="745138"/>
                  <a:pt x="879239" y="743447"/>
                </a:cubicBezTo>
                <a:cubicBezTo>
                  <a:pt x="890155" y="729906"/>
                  <a:pt x="901571" y="719073"/>
                  <a:pt x="912570" y="710273"/>
                </a:cubicBezTo>
                <a:lnTo>
                  <a:pt x="912780" y="710131"/>
                </a:lnTo>
                <a:lnTo>
                  <a:pt x="912461" y="704715"/>
                </a:lnTo>
                <a:cubicBezTo>
                  <a:pt x="911211" y="694897"/>
                  <a:pt x="908544" y="685532"/>
                  <a:pt x="906378" y="675829"/>
                </a:cubicBezTo>
                <a:cubicBezTo>
                  <a:pt x="904628" y="670525"/>
                  <a:pt x="902961" y="665222"/>
                  <a:pt x="901211" y="659918"/>
                </a:cubicBezTo>
                <a:close/>
                <a:moveTo>
                  <a:pt x="1366648" y="654266"/>
                </a:moveTo>
                <a:lnTo>
                  <a:pt x="1360426" y="676128"/>
                </a:lnTo>
                <a:cubicBezTo>
                  <a:pt x="1359092" y="682673"/>
                  <a:pt x="1358176" y="689329"/>
                  <a:pt x="1357426" y="695875"/>
                </a:cubicBezTo>
                <a:cubicBezTo>
                  <a:pt x="1356842" y="702532"/>
                  <a:pt x="1356426" y="709076"/>
                  <a:pt x="1356509" y="715395"/>
                </a:cubicBezTo>
                <a:cubicBezTo>
                  <a:pt x="1356509" y="718554"/>
                  <a:pt x="1356592" y="721714"/>
                  <a:pt x="1356842" y="724761"/>
                </a:cubicBezTo>
                <a:cubicBezTo>
                  <a:pt x="1356842" y="726340"/>
                  <a:pt x="1357092" y="727806"/>
                  <a:pt x="1357259" y="729387"/>
                </a:cubicBezTo>
                <a:cubicBezTo>
                  <a:pt x="1361842" y="723519"/>
                  <a:pt x="1366259" y="717540"/>
                  <a:pt x="1370508" y="711446"/>
                </a:cubicBezTo>
                <a:lnTo>
                  <a:pt x="1376925" y="701855"/>
                </a:lnTo>
                <a:lnTo>
                  <a:pt x="1382508" y="692264"/>
                </a:lnTo>
                <a:lnTo>
                  <a:pt x="1387002" y="678165"/>
                </a:lnTo>
                <a:lnTo>
                  <a:pt x="1379131" y="668185"/>
                </a:lnTo>
                <a:cubicBezTo>
                  <a:pt x="1376298" y="664236"/>
                  <a:pt x="1372798" y="660737"/>
                  <a:pt x="1369381" y="657127"/>
                </a:cubicBezTo>
                <a:close/>
                <a:moveTo>
                  <a:pt x="794633" y="649762"/>
                </a:moveTo>
                <a:lnTo>
                  <a:pt x="798568" y="670554"/>
                </a:lnTo>
                <a:lnTo>
                  <a:pt x="804821" y="663366"/>
                </a:lnTo>
                <a:lnTo>
                  <a:pt x="800049" y="656194"/>
                </a:lnTo>
                <a:cubicBezTo>
                  <a:pt x="798300" y="653939"/>
                  <a:pt x="796383" y="651907"/>
                  <a:pt x="794633" y="649762"/>
                </a:cubicBezTo>
                <a:close/>
                <a:moveTo>
                  <a:pt x="617168" y="649115"/>
                </a:moveTo>
                <a:cubicBezTo>
                  <a:pt x="614001" y="651935"/>
                  <a:pt x="610918" y="654870"/>
                  <a:pt x="607835" y="657578"/>
                </a:cubicBezTo>
                <a:lnTo>
                  <a:pt x="593911" y="671704"/>
                </a:lnTo>
                <a:lnTo>
                  <a:pt x="601642" y="684066"/>
                </a:lnTo>
                <a:lnTo>
                  <a:pt x="604517" y="690369"/>
                </a:lnTo>
                <a:lnTo>
                  <a:pt x="615501" y="653516"/>
                </a:lnTo>
                <a:cubicBezTo>
                  <a:pt x="616085" y="651935"/>
                  <a:pt x="616585" y="650583"/>
                  <a:pt x="617168" y="649115"/>
                </a:cubicBezTo>
                <a:close/>
                <a:moveTo>
                  <a:pt x="521616" y="642540"/>
                </a:moveTo>
                <a:lnTo>
                  <a:pt x="518839" y="645730"/>
                </a:lnTo>
                <a:cubicBezTo>
                  <a:pt x="517006" y="648101"/>
                  <a:pt x="515090" y="650808"/>
                  <a:pt x="513173" y="653854"/>
                </a:cubicBezTo>
                <a:cubicBezTo>
                  <a:pt x="511173" y="656676"/>
                  <a:pt x="509423" y="660174"/>
                  <a:pt x="507423" y="663559"/>
                </a:cubicBezTo>
                <a:cubicBezTo>
                  <a:pt x="505757" y="667169"/>
                  <a:pt x="503674" y="670781"/>
                  <a:pt x="502174" y="674843"/>
                </a:cubicBezTo>
                <a:cubicBezTo>
                  <a:pt x="500590" y="678791"/>
                  <a:pt x="498924" y="682854"/>
                  <a:pt x="497757" y="687255"/>
                </a:cubicBezTo>
                <a:cubicBezTo>
                  <a:pt x="496341" y="691429"/>
                  <a:pt x="495424" y="695943"/>
                  <a:pt x="494507" y="700343"/>
                </a:cubicBezTo>
                <a:cubicBezTo>
                  <a:pt x="493341" y="704744"/>
                  <a:pt x="493091" y="709257"/>
                  <a:pt x="492507" y="713545"/>
                </a:cubicBezTo>
                <a:cubicBezTo>
                  <a:pt x="491841" y="717833"/>
                  <a:pt x="492091" y="722121"/>
                  <a:pt x="491841" y="726182"/>
                </a:cubicBezTo>
                <a:cubicBezTo>
                  <a:pt x="491591" y="730245"/>
                  <a:pt x="492007" y="734081"/>
                  <a:pt x="492174" y="737580"/>
                </a:cubicBezTo>
                <a:lnTo>
                  <a:pt x="492527" y="742096"/>
                </a:lnTo>
                <a:lnTo>
                  <a:pt x="492814" y="742741"/>
                </a:lnTo>
                <a:cubicBezTo>
                  <a:pt x="495398" y="748157"/>
                  <a:pt x="497731" y="754024"/>
                  <a:pt x="499897" y="759779"/>
                </a:cubicBezTo>
                <a:cubicBezTo>
                  <a:pt x="502231" y="765421"/>
                  <a:pt x="504397" y="771176"/>
                  <a:pt x="506147" y="776930"/>
                </a:cubicBezTo>
                <a:cubicBezTo>
                  <a:pt x="507980" y="782685"/>
                  <a:pt x="509897" y="788214"/>
                  <a:pt x="511313" y="793969"/>
                </a:cubicBezTo>
                <a:cubicBezTo>
                  <a:pt x="512813" y="799610"/>
                  <a:pt x="514397" y="805027"/>
                  <a:pt x="515397" y="810668"/>
                </a:cubicBezTo>
                <a:cubicBezTo>
                  <a:pt x="516563" y="816197"/>
                  <a:pt x="517730" y="821613"/>
                  <a:pt x="518396" y="826917"/>
                </a:cubicBezTo>
                <a:cubicBezTo>
                  <a:pt x="518813" y="829512"/>
                  <a:pt x="519146" y="832108"/>
                  <a:pt x="519563" y="834702"/>
                </a:cubicBezTo>
                <a:cubicBezTo>
                  <a:pt x="519813" y="837298"/>
                  <a:pt x="520063" y="839780"/>
                  <a:pt x="520313" y="842262"/>
                </a:cubicBezTo>
                <a:cubicBezTo>
                  <a:pt x="521313" y="852192"/>
                  <a:pt x="521396" y="861332"/>
                  <a:pt x="521230" y="869456"/>
                </a:cubicBezTo>
                <a:cubicBezTo>
                  <a:pt x="521146" y="873519"/>
                  <a:pt x="520730" y="877243"/>
                  <a:pt x="520563" y="880740"/>
                </a:cubicBezTo>
                <a:cubicBezTo>
                  <a:pt x="520146" y="884238"/>
                  <a:pt x="519896" y="887397"/>
                  <a:pt x="519396" y="890218"/>
                </a:cubicBezTo>
                <a:cubicBezTo>
                  <a:pt x="517646" y="901615"/>
                  <a:pt x="515397" y="907595"/>
                  <a:pt x="515397" y="907595"/>
                </a:cubicBezTo>
                <a:cubicBezTo>
                  <a:pt x="515397" y="907595"/>
                  <a:pt x="517397" y="901501"/>
                  <a:pt x="518730" y="890105"/>
                </a:cubicBezTo>
                <a:cubicBezTo>
                  <a:pt x="519146" y="887285"/>
                  <a:pt x="519313" y="884012"/>
                  <a:pt x="519563" y="880626"/>
                </a:cubicBezTo>
                <a:cubicBezTo>
                  <a:pt x="519563" y="877129"/>
                  <a:pt x="519813" y="873405"/>
                  <a:pt x="519730" y="869456"/>
                </a:cubicBezTo>
                <a:cubicBezTo>
                  <a:pt x="519563" y="861444"/>
                  <a:pt x="519146" y="852418"/>
                  <a:pt x="517730" y="842827"/>
                </a:cubicBezTo>
                <a:cubicBezTo>
                  <a:pt x="517397" y="840457"/>
                  <a:pt x="517063" y="837975"/>
                  <a:pt x="516730" y="835493"/>
                </a:cubicBezTo>
                <a:cubicBezTo>
                  <a:pt x="516313" y="833009"/>
                  <a:pt x="515813" y="830527"/>
                  <a:pt x="515313" y="827933"/>
                </a:cubicBezTo>
                <a:cubicBezTo>
                  <a:pt x="514397" y="822855"/>
                  <a:pt x="513063" y="817665"/>
                  <a:pt x="511730" y="812361"/>
                </a:cubicBezTo>
                <a:cubicBezTo>
                  <a:pt x="510480" y="807058"/>
                  <a:pt x="508730" y="801754"/>
                  <a:pt x="507064" y="796337"/>
                </a:cubicBezTo>
                <a:cubicBezTo>
                  <a:pt x="505480" y="790809"/>
                  <a:pt x="503397" y="785506"/>
                  <a:pt x="501314" y="780090"/>
                </a:cubicBezTo>
                <a:cubicBezTo>
                  <a:pt x="499397" y="774673"/>
                  <a:pt x="497064" y="769257"/>
                  <a:pt x="494648" y="763954"/>
                </a:cubicBezTo>
                <a:cubicBezTo>
                  <a:pt x="492314" y="758538"/>
                  <a:pt x="489898" y="753121"/>
                  <a:pt x="487065" y="747819"/>
                </a:cubicBezTo>
                <a:cubicBezTo>
                  <a:pt x="487065" y="747705"/>
                  <a:pt x="486981" y="747592"/>
                  <a:pt x="486898" y="747480"/>
                </a:cubicBezTo>
                <a:cubicBezTo>
                  <a:pt x="486815" y="748157"/>
                  <a:pt x="486731" y="748496"/>
                  <a:pt x="486648" y="749173"/>
                </a:cubicBezTo>
                <a:cubicBezTo>
                  <a:pt x="485231" y="758650"/>
                  <a:pt x="483565" y="772416"/>
                  <a:pt x="482815" y="789230"/>
                </a:cubicBezTo>
                <a:cubicBezTo>
                  <a:pt x="482398" y="797579"/>
                  <a:pt x="482232" y="806719"/>
                  <a:pt x="482482" y="816311"/>
                </a:cubicBezTo>
                <a:cubicBezTo>
                  <a:pt x="482565" y="826014"/>
                  <a:pt x="483315" y="836056"/>
                  <a:pt x="484231" y="846550"/>
                </a:cubicBezTo>
                <a:cubicBezTo>
                  <a:pt x="485398" y="856931"/>
                  <a:pt x="486731" y="867764"/>
                  <a:pt x="488898" y="878370"/>
                </a:cubicBezTo>
                <a:cubicBezTo>
                  <a:pt x="490898" y="889090"/>
                  <a:pt x="493731" y="899809"/>
                  <a:pt x="496814" y="910191"/>
                </a:cubicBezTo>
                <a:cubicBezTo>
                  <a:pt x="500147" y="920571"/>
                  <a:pt x="503647" y="930727"/>
                  <a:pt x="507980" y="940204"/>
                </a:cubicBezTo>
                <a:cubicBezTo>
                  <a:pt x="508314" y="941107"/>
                  <a:pt x="508730" y="941897"/>
                  <a:pt x="509147" y="942800"/>
                </a:cubicBezTo>
                <a:cubicBezTo>
                  <a:pt x="509314" y="942800"/>
                  <a:pt x="509397" y="942800"/>
                  <a:pt x="509647" y="942800"/>
                </a:cubicBezTo>
                <a:cubicBezTo>
                  <a:pt x="510730" y="942913"/>
                  <a:pt x="512313" y="942913"/>
                  <a:pt x="514230" y="943139"/>
                </a:cubicBezTo>
                <a:cubicBezTo>
                  <a:pt x="518146" y="943477"/>
                  <a:pt x="523646" y="944267"/>
                  <a:pt x="530146" y="946072"/>
                </a:cubicBezTo>
                <a:cubicBezTo>
                  <a:pt x="533396" y="946975"/>
                  <a:pt x="536896" y="948103"/>
                  <a:pt x="540562" y="949569"/>
                </a:cubicBezTo>
                <a:cubicBezTo>
                  <a:pt x="544312" y="950811"/>
                  <a:pt x="547978" y="952842"/>
                  <a:pt x="551895" y="954761"/>
                </a:cubicBezTo>
                <a:cubicBezTo>
                  <a:pt x="555645" y="956904"/>
                  <a:pt x="559561" y="959274"/>
                  <a:pt x="563394" y="962095"/>
                </a:cubicBezTo>
                <a:lnTo>
                  <a:pt x="566381" y="964679"/>
                </a:lnTo>
                <a:lnTo>
                  <a:pt x="567962" y="929105"/>
                </a:lnTo>
                <a:cubicBezTo>
                  <a:pt x="569816" y="910727"/>
                  <a:pt x="573045" y="890191"/>
                  <a:pt x="578337" y="868357"/>
                </a:cubicBezTo>
                <a:lnTo>
                  <a:pt x="582425" y="855872"/>
                </a:lnTo>
                <a:lnTo>
                  <a:pt x="581143" y="854336"/>
                </a:lnTo>
                <a:cubicBezTo>
                  <a:pt x="570477" y="838877"/>
                  <a:pt x="561228" y="822064"/>
                  <a:pt x="553561" y="804688"/>
                </a:cubicBezTo>
                <a:lnTo>
                  <a:pt x="537252" y="745364"/>
                </a:lnTo>
                <a:lnTo>
                  <a:pt x="532089" y="763870"/>
                </a:lnTo>
                <a:cubicBezTo>
                  <a:pt x="531089" y="771317"/>
                  <a:pt x="530922" y="777298"/>
                  <a:pt x="531006" y="781359"/>
                </a:cubicBezTo>
                <a:cubicBezTo>
                  <a:pt x="531089" y="785422"/>
                  <a:pt x="531172" y="787565"/>
                  <a:pt x="531172" y="787565"/>
                </a:cubicBezTo>
                <a:cubicBezTo>
                  <a:pt x="531172" y="787565"/>
                  <a:pt x="531089" y="785422"/>
                  <a:pt x="530839" y="781359"/>
                </a:cubicBezTo>
                <a:cubicBezTo>
                  <a:pt x="530589" y="777298"/>
                  <a:pt x="530672" y="771205"/>
                  <a:pt x="531422" y="763645"/>
                </a:cubicBezTo>
                <a:lnTo>
                  <a:pt x="536574" y="742897"/>
                </a:lnTo>
                <a:lnTo>
                  <a:pt x="525146" y="701329"/>
                </a:lnTo>
                <a:lnTo>
                  <a:pt x="524080" y="688319"/>
                </a:lnTo>
                <a:lnTo>
                  <a:pt x="520173" y="696958"/>
                </a:lnTo>
                <a:cubicBezTo>
                  <a:pt x="518673" y="699440"/>
                  <a:pt x="517423" y="701585"/>
                  <a:pt x="516340" y="703278"/>
                </a:cubicBezTo>
                <a:cubicBezTo>
                  <a:pt x="514256" y="706662"/>
                  <a:pt x="513090" y="708693"/>
                  <a:pt x="513090" y="708693"/>
                </a:cubicBezTo>
                <a:cubicBezTo>
                  <a:pt x="513090" y="708693"/>
                  <a:pt x="514173" y="706549"/>
                  <a:pt x="516006" y="702825"/>
                </a:cubicBezTo>
                <a:cubicBezTo>
                  <a:pt x="516923" y="701020"/>
                  <a:pt x="518089" y="698763"/>
                  <a:pt x="519339" y="696169"/>
                </a:cubicBezTo>
                <a:cubicBezTo>
                  <a:pt x="520589" y="693573"/>
                  <a:pt x="521506" y="690301"/>
                  <a:pt x="522756" y="686916"/>
                </a:cubicBezTo>
                <a:lnTo>
                  <a:pt x="523733" y="684088"/>
                </a:lnTo>
                <a:lnTo>
                  <a:pt x="521531" y="657210"/>
                </a:lnTo>
                <a:close/>
                <a:moveTo>
                  <a:pt x="1353132" y="640427"/>
                </a:moveTo>
                <a:cubicBezTo>
                  <a:pt x="1352966" y="641555"/>
                  <a:pt x="1352799" y="642458"/>
                  <a:pt x="1352632" y="643700"/>
                </a:cubicBezTo>
                <a:cubicBezTo>
                  <a:pt x="1352216" y="646747"/>
                  <a:pt x="1351799" y="650244"/>
                  <a:pt x="1351466" y="653968"/>
                </a:cubicBezTo>
                <a:cubicBezTo>
                  <a:pt x="1351049" y="657690"/>
                  <a:pt x="1350716" y="661754"/>
                  <a:pt x="1350549" y="666154"/>
                </a:cubicBezTo>
                <a:cubicBezTo>
                  <a:pt x="1350299" y="670554"/>
                  <a:pt x="1350049" y="675180"/>
                  <a:pt x="1350132" y="680146"/>
                </a:cubicBezTo>
                <a:cubicBezTo>
                  <a:pt x="1350132" y="685110"/>
                  <a:pt x="1350049" y="690301"/>
                  <a:pt x="1350466" y="695716"/>
                </a:cubicBezTo>
                <a:cubicBezTo>
                  <a:pt x="1350799" y="701133"/>
                  <a:pt x="1350966" y="706775"/>
                  <a:pt x="1351799" y="712530"/>
                </a:cubicBezTo>
                <a:lnTo>
                  <a:pt x="1352556" y="717720"/>
                </a:lnTo>
                <a:lnTo>
                  <a:pt x="1352259" y="714267"/>
                </a:lnTo>
                <a:cubicBezTo>
                  <a:pt x="1351843" y="707610"/>
                  <a:pt x="1351926" y="700839"/>
                  <a:pt x="1352176" y="693843"/>
                </a:cubicBezTo>
                <a:cubicBezTo>
                  <a:pt x="1352509" y="686960"/>
                  <a:pt x="1353176" y="679852"/>
                  <a:pt x="1354259" y="672969"/>
                </a:cubicBezTo>
                <a:lnTo>
                  <a:pt x="1360052" y="647360"/>
                </a:lnTo>
                <a:lnTo>
                  <a:pt x="1359465" y="646747"/>
                </a:lnTo>
                <a:cubicBezTo>
                  <a:pt x="1357299" y="644602"/>
                  <a:pt x="1355215" y="642570"/>
                  <a:pt x="1353132" y="640427"/>
                </a:cubicBezTo>
                <a:close/>
                <a:moveTo>
                  <a:pt x="853990" y="638734"/>
                </a:moveTo>
                <a:cubicBezTo>
                  <a:pt x="851490" y="639976"/>
                  <a:pt x="848657" y="641443"/>
                  <a:pt x="845324" y="643248"/>
                </a:cubicBezTo>
                <a:cubicBezTo>
                  <a:pt x="840074" y="646182"/>
                  <a:pt x="834074" y="649680"/>
                  <a:pt x="827741" y="654080"/>
                </a:cubicBezTo>
                <a:lnTo>
                  <a:pt x="812926" y="665544"/>
                </a:lnTo>
                <a:lnTo>
                  <a:pt x="816632" y="671767"/>
                </a:lnTo>
                <a:cubicBezTo>
                  <a:pt x="820465" y="678876"/>
                  <a:pt x="823798" y="686436"/>
                  <a:pt x="826715" y="693883"/>
                </a:cubicBezTo>
                <a:lnTo>
                  <a:pt x="829981" y="703899"/>
                </a:lnTo>
                <a:lnTo>
                  <a:pt x="833158" y="698086"/>
                </a:lnTo>
                <a:cubicBezTo>
                  <a:pt x="836407" y="691768"/>
                  <a:pt x="839490" y="684546"/>
                  <a:pt x="842574" y="676760"/>
                </a:cubicBezTo>
                <a:cubicBezTo>
                  <a:pt x="845574" y="668974"/>
                  <a:pt x="848323" y="660512"/>
                  <a:pt x="850823" y="651598"/>
                </a:cubicBezTo>
                <a:cubicBezTo>
                  <a:pt x="851907" y="647424"/>
                  <a:pt x="852990" y="643135"/>
                  <a:pt x="853990" y="638734"/>
                </a:cubicBezTo>
                <a:close/>
                <a:moveTo>
                  <a:pt x="1552666" y="638327"/>
                </a:moveTo>
                <a:lnTo>
                  <a:pt x="1547271" y="655918"/>
                </a:lnTo>
                <a:lnTo>
                  <a:pt x="1554439" y="664799"/>
                </a:lnTo>
                <a:close/>
                <a:moveTo>
                  <a:pt x="1490431" y="638203"/>
                </a:moveTo>
                <a:lnTo>
                  <a:pt x="1486003" y="649725"/>
                </a:lnTo>
                <a:lnTo>
                  <a:pt x="1482978" y="655909"/>
                </a:lnTo>
                <a:lnTo>
                  <a:pt x="1483459" y="657013"/>
                </a:lnTo>
                <a:cubicBezTo>
                  <a:pt x="1485209" y="661640"/>
                  <a:pt x="1487126" y="666154"/>
                  <a:pt x="1488542" y="670781"/>
                </a:cubicBezTo>
                <a:cubicBezTo>
                  <a:pt x="1489959" y="675406"/>
                  <a:pt x="1491542" y="679695"/>
                  <a:pt x="1492542" y="684095"/>
                </a:cubicBezTo>
                <a:cubicBezTo>
                  <a:pt x="1493542" y="688383"/>
                  <a:pt x="1494875" y="692331"/>
                  <a:pt x="1495459" y="696281"/>
                </a:cubicBezTo>
                <a:cubicBezTo>
                  <a:pt x="1496125" y="700117"/>
                  <a:pt x="1496792" y="703615"/>
                  <a:pt x="1497375" y="706775"/>
                </a:cubicBezTo>
                <a:lnTo>
                  <a:pt x="1498102" y="713303"/>
                </a:lnTo>
                <a:lnTo>
                  <a:pt x="1521866" y="665390"/>
                </a:lnTo>
                <a:lnTo>
                  <a:pt x="1511791" y="654193"/>
                </a:lnTo>
                <a:close/>
                <a:moveTo>
                  <a:pt x="779460" y="634074"/>
                </a:moveTo>
                <a:lnTo>
                  <a:pt x="769744" y="642909"/>
                </a:lnTo>
                <a:cubicBezTo>
                  <a:pt x="769744" y="642909"/>
                  <a:pt x="769327" y="643586"/>
                  <a:pt x="768494" y="644940"/>
                </a:cubicBezTo>
                <a:cubicBezTo>
                  <a:pt x="767744" y="646182"/>
                  <a:pt x="766577" y="648213"/>
                  <a:pt x="765077" y="650808"/>
                </a:cubicBezTo>
                <a:cubicBezTo>
                  <a:pt x="762161" y="656112"/>
                  <a:pt x="757994" y="663784"/>
                  <a:pt x="753578" y="673601"/>
                </a:cubicBezTo>
                <a:lnTo>
                  <a:pt x="750920" y="680320"/>
                </a:lnTo>
                <a:lnTo>
                  <a:pt x="751052" y="682712"/>
                </a:lnTo>
                <a:cubicBezTo>
                  <a:pt x="751135" y="687564"/>
                  <a:pt x="750802" y="692303"/>
                  <a:pt x="750718" y="696816"/>
                </a:cubicBezTo>
                <a:cubicBezTo>
                  <a:pt x="750302" y="701329"/>
                  <a:pt x="749802" y="705618"/>
                  <a:pt x="749302" y="709679"/>
                </a:cubicBezTo>
                <a:cubicBezTo>
                  <a:pt x="748552" y="713629"/>
                  <a:pt x="747885" y="717465"/>
                  <a:pt x="747135" y="720963"/>
                </a:cubicBezTo>
                <a:cubicBezTo>
                  <a:pt x="746219" y="724460"/>
                  <a:pt x="745302" y="727621"/>
                  <a:pt x="744469" y="730555"/>
                </a:cubicBezTo>
                <a:cubicBezTo>
                  <a:pt x="743386" y="733376"/>
                  <a:pt x="742386" y="735970"/>
                  <a:pt x="741552" y="738340"/>
                </a:cubicBezTo>
                <a:cubicBezTo>
                  <a:pt x="739469" y="742741"/>
                  <a:pt x="737886" y="746238"/>
                  <a:pt x="736386" y="748157"/>
                </a:cubicBezTo>
                <a:cubicBezTo>
                  <a:pt x="735886" y="748947"/>
                  <a:pt x="735636" y="749397"/>
                  <a:pt x="735303" y="749850"/>
                </a:cubicBezTo>
                <a:cubicBezTo>
                  <a:pt x="736053" y="750527"/>
                  <a:pt x="736719" y="751202"/>
                  <a:pt x="737469" y="751880"/>
                </a:cubicBezTo>
                <a:cubicBezTo>
                  <a:pt x="741969" y="755943"/>
                  <a:pt x="746385" y="760343"/>
                  <a:pt x="751135" y="764293"/>
                </a:cubicBezTo>
                <a:cubicBezTo>
                  <a:pt x="760468" y="771965"/>
                  <a:pt x="769551" y="780879"/>
                  <a:pt x="777634" y="790132"/>
                </a:cubicBezTo>
                <a:lnTo>
                  <a:pt x="786360" y="802698"/>
                </a:lnTo>
                <a:lnTo>
                  <a:pt x="798013" y="791050"/>
                </a:lnTo>
                <a:cubicBezTo>
                  <a:pt x="806471" y="784096"/>
                  <a:pt x="814825" y="778426"/>
                  <a:pt x="822575" y="773575"/>
                </a:cubicBezTo>
                <a:lnTo>
                  <a:pt x="840604" y="764419"/>
                </a:lnTo>
                <a:lnTo>
                  <a:pt x="839714" y="755152"/>
                </a:lnTo>
                <a:cubicBezTo>
                  <a:pt x="838881" y="749962"/>
                  <a:pt x="838214" y="743869"/>
                  <a:pt x="836714" y="737550"/>
                </a:cubicBezTo>
                <a:cubicBezTo>
                  <a:pt x="835464" y="731232"/>
                  <a:pt x="833631" y="724460"/>
                  <a:pt x="831548" y="717465"/>
                </a:cubicBezTo>
                <a:lnTo>
                  <a:pt x="829188" y="711175"/>
                </a:lnTo>
                <a:lnTo>
                  <a:pt x="825491" y="716817"/>
                </a:lnTo>
                <a:cubicBezTo>
                  <a:pt x="821991" y="721218"/>
                  <a:pt x="819158" y="725168"/>
                  <a:pt x="816575" y="728101"/>
                </a:cubicBezTo>
                <a:cubicBezTo>
                  <a:pt x="811409" y="733968"/>
                  <a:pt x="808409" y="737240"/>
                  <a:pt x="808409" y="737240"/>
                </a:cubicBezTo>
                <a:cubicBezTo>
                  <a:pt x="808409" y="737240"/>
                  <a:pt x="811159" y="733630"/>
                  <a:pt x="815908" y="727198"/>
                </a:cubicBezTo>
                <a:cubicBezTo>
                  <a:pt x="818242" y="723926"/>
                  <a:pt x="820825" y="719750"/>
                  <a:pt x="823908" y="715012"/>
                </a:cubicBezTo>
                <a:lnTo>
                  <a:pt x="827892" y="707721"/>
                </a:lnTo>
                <a:lnTo>
                  <a:pt x="823632" y="696365"/>
                </a:lnTo>
                <a:cubicBezTo>
                  <a:pt x="820465" y="689369"/>
                  <a:pt x="816965" y="682260"/>
                  <a:pt x="812965" y="675603"/>
                </a:cubicBezTo>
                <a:lnTo>
                  <a:pt x="808533" y="668943"/>
                </a:lnTo>
                <a:lnTo>
                  <a:pt x="808492" y="668974"/>
                </a:lnTo>
                <a:lnTo>
                  <a:pt x="799829" y="677217"/>
                </a:lnTo>
                <a:lnTo>
                  <a:pt x="800549" y="681019"/>
                </a:lnTo>
                <a:cubicBezTo>
                  <a:pt x="802299" y="692866"/>
                  <a:pt x="803216" y="704941"/>
                  <a:pt x="803383" y="713967"/>
                </a:cubicBezTo>
                <a:cubicBezTo>
                  <a:pt x="803383" y="718594"/>
                  <a:pt x="803299" y="722317"/>
                  <a:pt x="803133" y="724913"/>
                </a:cubicBezTo>
                <a:cubicBezTo>
                  <a:pt x="802966" y="727508"/>
                  <a:pt x="802883" y="728975"/>
                  <a:pt x="802883" y="728975"/>
                </a:cubicBezTo>
                <a:cubicBezTo>
                  <a:pt x="802883" y="728975"/>
                  <a:pt x="802883" y="727395"/>
                  <a:pt x="802883" y="724800"/>
                </a:cubicBezTo>
                <a:cubicBezTo>
                  <a:pt x="802966" y="722204"/>
                  <a:pt x="802716" y="718481"/>
                  <a:pt x="802466" y="713967"/>
                </a:cubicBezTo>
                <a:cubicBezTo>
                  <a:pt x="801799" y="705053"/>
                  <a:pt x="800216" y="693206"/>
                  <a:pt x="797800" y="681809"/>
                </a:cubicBezTo>
                <a:lnTo>
                  <a:pt x="797320" y="679915"/>
                </a:lnTo>
                <a:lnTo>
                  <a:pt x="790826" y="687142"/>
                </a:lnTo>
                <a:cubicBezTo>
                  <a:pt x="788326" y="690526"/>
                  <a:pt x="785826" y="693799"/>
                  <a:pt x="783577" y="696958"/>
                </a:cubicBezTo>
                <a:cubicBezTo>
                  <a:pt x="781493" y="700343"/>
                  <a:pt x="779577" y="703615"/>
                  <a:pt x="777744" y="706549"/>
                </a:cubicBezTo>
                <a:cubicBezTo>
                  <a:pt x="776244" y="709821"/>
                  <a:pt x="774827" y="712867"/>
                  <a:pt x="773577" y="715463"/>
                </a:cubicBezTo>
                <a:cubicBezTo>
                  <a:pt x="772160" y="717945"/>
                  <a:pt x="771577" y="720654"/>
                  <a:pt x="770827" y="722685"/>
                </a:cubicBezTo>
                <a:cubicBezTo>
                  <a:pt x="769494" y="726859"/>
                  <a:pt x="768661" y="729229"/>
                  <a:pt x="768661" y="729229"/>
                </a:cubicBezTo>
                <a:cubicBezTo>
                  <a:pt x="768661" y="729229"/>
                  <a:pt x="769327" y="726747"/>
                  <a:pt x="770411" y="722459"/>
                </a:cubicBezTo>
                <a:cubicBezTo>
                  <a:pt x="771077" y="720315"/>
                  <a:pt x="771410" y="717494"/>
                  <a:pt x="772660" y="714786"/>
                </a:cubicBezTo>
                <a:cubicBezTo>
                  <a:pt x="773744" y="711852"/>
                  <a:pt x="774994" y="708693"/>
                  <a:pt x="776327" y="705195"/>
                </a:cubicBezTo>
                <a:cubicBezTo>
                  <a:pt x="777994" y="701924"/>
                  <a:pt x="779743" y="698426"/>
                  <a:pt x="781660" y="694702"/>
                </a:cubicBezTo>
                <a:cubicBezTo>
                  <a:pt x="783743" y="691203"/>
                  <a:pt x="786076" y="687593"/>
                  <a:pt x="788410" y="683756"/>
                </a:cubicBezTo>
                <a:lnTo>
                  <a:pt x="795788" y="673868"/>
                </a:lnTo>
                <a:lnTo>
                  <a:pt x="789967" y="650892"/>
                </a:lnTo>
                <a:cubicBezTo>
                  <a:pt x="788467" y="645928"/>
                  <a:pt x="787217" y="642204"/>
                  <a:pt x="786467" y="639947"/>
                </a:cubicBezTo>
                <a:close/>
                <a:moveTo>
                  <a:pt x="1162808" y="629143"/>
                </a:moveTo>
                <a:cubicBezTo>
                  <a:pt x="1161142" y="633544"/>
                  <a:pt x="1159308" y="638396"/>
                  <a:pt x="1157558" y="644263"/>
                </a:cubicBezTo>
                <a:cubicBezTo>
                  <a:pt x="1156392" y="647761"/>
                  <a:pt x="1155225" y="651598"/>
                  <a:pt x="1154225" y="655659"/>
                </a:cubicBezTo>
                <a:cubicBezTo>
                  <a:pt x="1153142" y="659835"/>
                  <a:pt x="1151975" y="664010"/>
                  <a:pt x="1151059" y="668637"/>
                </a:cubicBezTo>
                <a:cubicBezTo>
                  <a:pt x="1148975" y="677776"/>
                  <a:pt x="1147226" y="687819"/>
                  <a:pt x="1146059" y="698537"/>
                </a:cubicBezTo>
                <a:cubicBezTo>
                  <a:pt x="1144892" y="709257"/>
                  <a:pt x="1144309" y="720767"/>
                  <a:pt x="1144559" y="732614"/>
                </a:cubicBezTo>
                <a:cubicBezTo>
                  <a:pt x="1144726" y="744463"/>
                  <a:pt x="1146059" y="756648"/>
                  <a:pt x="1148142" y="768835"/>
                </a:cubicBezTo>
                <a:cubicBezTo>
                  <a:pt x="1149475" y="774703"/>
                  <a:pt x="1150475" y="780908"/>
                  <a:pt x="1152142" y="786888"/>
                </a:cubicBezTo>
                <a:cubicBezTo>
                  <a:pt x="1153975" y="792757"/>
                  <a:pt x="1155808" y="798624"/>
                  <a:pt x="1157642" y="804492"/>
                </a:cubicBezTo>
                <a:lnTo>
                  <a:pt x="1159830" y="809711"/>
                </a:lnTo>
                <a:lnTo>
                  <a:pt x="1170268" y="785241"/>
                </a:lnTo>
                <a:cubicBezTo>
                  <a:pt x="1175768" y="770121"/>
                  <a:pt x="1181268" y="755001"/>
                  <a:pt x="1184934" y="739204"/>
                </a:cubicBezTo>
                <a:cubicBezTo>
                  <a:pt x="1185934" y="735254"/>
                  <a:pt x="1187101" y="731530"/>
                  <a:pt x="1187934" y="727582"/>
                </a:cubicBezTo>
                <a:cubicBezTo>
                  <a:pt x="1188684" y="723632"/>
                  <a:pt x="1189434" y="719795"/>
                  <a:pt x="1190184" y="715847"/>
                </a:cubicBezTo>
                <a:cubicBezTo>
                  <a:pt x="1190934" y="711897"/>
                  <a:pt x="1191684" y="708061"/>
                  <a:pt x="1192434" y="704225"/>
                </a:cubicBezTo>
                <a:cubicBezTo>
                  <a:pt x="1193017" y="700388"/>
                  <a:pt x="1193434" y="696439"/>
                  <a:pt x="1193934" y="692602"/>
                </a:cubicBezTo>
                <a:lnTo>
                  <a:pt x="1195029" y="681909"/>
                </a:lnTo>
                <a:lnTo>
                  <a:pt x="1189724" y="674052"/>
                </a:lnTo>
                <a:cubicBezTo>
                  <a:pt x="1184724" y="665929"/>
                  <a:pt x="1179391" y="658367"/>
                  <a:pt x="1174808" y="650130"/>
                </a:cubicBezTo>
                <a:cubicBezTo>
                  <a:pt x="1170808" y="643023"/>
                  <a:pt x="1166641" y="636140"/>
                  <a:pt x="1162808" y="629143"/>
                </a:cubicBezTo>
                <a:close/>
                <a:moveTo>
                  <a:pt x="1606703" y="627112"/>
                </a:moveTo>
                <a:cubicBezTo>
                  <a:pt x="1608286" y="633093"/>
                  <a:pt x="1610370" y="640315"/>
                  <a:pt x="1612786" y="648552"/>
                </a:cubicBezTo>
                <a:cubicBezTo>
                  <a:pt x="1616286" y="659948"/>
                  <a:pt x="1620453" y="673375"/>
                  <a:pt x="1625369" y="687367"/>
                </a:cubicBezTo>
                <a:cubicBezTo>
                  <a:pt x="1626536" y="690752"/>
                  <a:pt x="1627869" y="694250"/>
                  <a:pt x="1629119" y="697748"/>
                </a:cubicBezTo>
                <a:lnTo>
                  <a:pt x="1636674" y="703766"/>
                </a:lnTo>
                <a:lnTo>
                  <a:pt x="1627246" y="649951"/>
                </a:lnTo>
                <a:lnTo>
                  <a:pt x="1627270" y="640719"/>
                </a:lnTo>
                <a:lnTo>
                  <a:pt x="1623869" y="638622"/>
                </a:lnTo>
                <a:cubicBezTo>
                  <a:pt x="1618786" y="635575"/>
                  <a:pt x="1613620" y="632302"/>
                  <a:pt x="1608536" y="628466"/>
                </a:cubicBezTo>
                <a:cubicBezTo>
                  <a:pt x="1607870" y="628015"/>
                  <a:pt x="1607287" y="627564"/>
                  <a:pt x="1606703" y="627112"/>
                </a:cubicBezTo>
                <a:close/>
                <a:moveTo>
                  <a:pt x="886247" y="625785"/>
                </a:moveTo>
                <a:lnTo>
                  <a:pt x="888655" y="640878"/>
                </a:lnTo>
                <a:cubicBezTo>
                  <a:pt x="889071" y="645617"/>
                  <a:pt x="889655" y="650244"/>
                  <a:pt x="889905" y="654870"/>
                </a:cubicBezTo>
                <a:lnTo>
                  <a:pt x="890544" y="667974"/>
                </a:lnTo>
                <a:lnTo>
                  <a:pt x="893962" y="651006"/>
                </a:lnTo>
                <a:cubicBezTo>
                  <a:pt x="894461" y="648184"/>
                  <a:pt x="894795" y="645702"/>
                  <a:pt x="895128" y="643557"/>
                </a:cubicBezTo>
                <a:close/>
                <a:moveTo>
                  <a:pt x="282908" y="625278"/>
                </a:moveTo>
                <a:cubicBezTo>
                  <a:pt x="271992" y="629792"/>
                  <a:pt x="259159" y="636223"/>
                  <a:pt x="245493" y="645814"/>
                </a:cubicBezTo>
                <a:cubicBezTo>
                  <a:pt x="225327" y="660032"/>
                  <a:pt x="203245" y="681583"/>
                  <a:pt x="187496" y="713403"/>
                </a:cubicBezTo>
                <a:cubicBezTo>
                  <a:pt x="179580" y="729201"/>
                  <a:pt x="173580" y="747480"/>
                  <a:pt x="169830" y="767113"/>
                </a:cubicBezTo>
                <a:cubicBezTo>
                  <a:pt x="168663" y="772981"/>
                  <a:pt x="167830" y="779074"/>
                  <a:pt x="167080" y="785167"/>
                </a:cubicBezTo>
                <a:cubicBezTo>
                  <a:pt x="167164" y="785392"/>
                  <a:pt x="167330" y="785618"/>
                  <a:pt x="167497" y="785845"/>
                </a:cubicBezTo>
                <a:cubicBezTo>
                  <a:pt x="171163" y="791712"/>
                  <a:pt x="176163" y="800287"/>
                  <a:pt x="181579" y="811119"/>
                </a:cubicBezTo>
                <a:cubicBezTo>
                  <a:pt x="185329" y="818566"/>
                  <a:pt x="189329" y="827142"/>
                  <a:pt x="193162" y="836621"/>
                </a:cubicBezTo>
                <a:cubicBezTo>
                  <a:pt x="195995" y="838764"/>
                  <a:pt x="200662" y="842488"/>
                  <a:pt x="206162" y="847791"/>
                </a:cubicBezTo>
                <a:cubicBezTo>
                  <a:pt x="208412" y="850160"/>
                  <a:pt x="210911" y="852418"/>
                  <a:pt x="213411" y="855238"/>
                </a:cubicBezTo>
                <a:cubicBezTo>
                  <a:pt x="215911" y="857947"/>
                  <a:pt x="218578" y="860881"/>
                  <a:pt x="221161" y="864152"/>
                </a:cubicBezTo>
                <a:cubicBezTo>
                  <a:pt x="223911" y="867313"/>
                  <a:pt x="226411" y="870923"/>
                  <a:pt x="228994" y="874421"/>
                </a:cubicBezTo>
                <a:cubicBezTo>
                  <a:pt x="231577" y="878032"/>
                  <a:pt x="233910" y="881981"/>
                  <a:pt x="236410" y="885818"/>
                </a:cubicBezTo>
                <a:cubicBezTo>
                  <a:pt x="238577" y="889993"/>
                  <a:pt x="240993" y="893941"/>
                  <a:pt x="242910" y="898230"/>
                </a:cubicBezTo>
                <a:cubicBezTo>
                  <a:pt x="244660" y="902517"/>
                  <a:pt x="246826" y="906579"/>
                  <a:pt x="248160" y="910980"/>
                </a:cubicBezTo>
                <a:cubicBezTo>
                  <a:pt x="249659" y="915268"/>
                  <a:pt x="251243" y="919329"/>
                  <a:pt x="252076" y="923618"/>
                </a:cubicBezTo>
                <a:cubicBezTo>
                  <a:pt x="252993" y="927793"/>
                  <a:pt x="254243" y="931516"/>
                  <a:pt x="254576" y="935353"/>
                </a:cubicBezTo>
                <a:cubicBezTo>
                  <a:pt x="255159" y="939076"/>
                  <a:pt x="255576" y="942462"/>
                  <a:pt x="255993" y="945508"/>
                </a:cubicBezTo>
                <a:cubicBezTo>
                  <a:pt x="256159" y="948555"/>
                  <a:pt x="256159" y="951263"/>
                  <a:pt x="256243" y="953407"/>
                </a:cubicBezTo>
                <a:cubicBezTo>
                  <a:pt x="256326" y="957806"/>
                  <a:pt x="256409" y="960290"/>
                  <a:pt x="256409" y="960290"/>
                </a:cubicBezTo>
                <a:cubicBezTo>
                  <a:pt x="256409" y="960290"/>
                  <a:pt x="256243" y="957806"/>
                  <a:pt x="255993" y="953407"/>
                </a:cubicBezTo>
                <a:cubicBezTo>
                  <a:pt x="255826" y="951150"/>
                  <a:pt x="255659" y="948555"/>
                  <a:pt x="255409" y="945508"/>
                </a:cubicBezTo>
                <a:cubicBezTo>
                  <a:pt x="254826" y="942574"/>
                  <a:pt x="254326" y="939189"/>
                  <a:pt x="253659" y="935579"/>
                </a:cubicBezTo>
                <a:cubicBezTo>
                  <a:pt x="253243" y="931855"/>
                  <a:pt x="251826" y="928243"/>
                  <a:pt x="250826" y="924181"/>
                </a:cubicBezTo>
                <a:cubicBezTo>
                  <a:pt x="249826" y="920006"/>
                  <a:pt x="248160" y="916170"/>
                  <a:pt x="246576" y="911996"/>
                </a:cubicBezTo>
                <a:cubicBezTo>
                  <a:pt x="245160" y="907709"/>
                  <a:pt x="242910" y="903985"/>
                  <a:pt x="240993" y="899809"/>
                </a:cubicBezTo>
                <a:cubicBezTo>
                  <a:pt x="238993" y="895746"/>
                  <a:pt x="236494" y="892136"/>
                  <a:pt x="234244" y="888186"/>
                </a:cubicBezTo>
                <a:cubicBezTo>
                  <a:pt x="231744" y="884689"/>
                  <a:pt x="229327" y="880853"/>
                  <a:pt x="226661" y="877580"/>
                </a:cubicBezTo>
                <a:cubicBezTo>
                  <a:pt x="223994" y="874308"/>
                  <a:pt x="221494" y="870923"/>
                  <a:pt x="218744" y="868102"/>
                </a:cubicBezTo>
                <a:cubicBezTo>
                  <a:pt x="216161" y="865168"/>
                  <a:pt x="213495" y="862461"/>
                  <a:pt x="210911" y="859978"/>
                </a:cubicBezTo>
                <a:cubicBezTo>
                  <a:pt x="208412" y="857383"/>
                  <a:pt x="205828" y="855352"/>
                  <a:pt x="203578" y="853207"/>
                </a:cubicBezTo>
                <a:cubicBezTo>
                  <a:pt x="201495" y="851402"/>
                  <a:pt x="199579" y="849823"/>
                  <a:pt x="197829" y="848469"/>
                </a:cubicBezTo>
                <a:cubicBezTo>
                  <a:pt x="203328" y="863363"/>
                  <a:pt x="208328" y="879949"/>
                  <a:pt x="211745" y="897214"/>
                </a:cubicBezTo>
                <a:cubicBezTo>
                  <a:pt x="213328" y="905564"/>
                  <a:pt x="214745" y="914139"/>
                  <a:pt x="215494" y="922602"/>
                </a:cubicBezTo>
                <a:cubicBezTo>
                  <a:pt x="216411" y="931064"/>
                  <a:pt x="216744" y="939527"/>
                  <a:pt x="216744" y="947652"/>
                </a:cubicBezTo>
                <a:cubicBezTo>
                  <a:pt x="216744" y="963900"/>
                  <a:pt x="214911" y="979020"/>
                  <a:pt x="212328" y="991433"/>
                </a:cubicBezTo>
                <a:cubicBezTo>
                  <a:pt x="211245" y="997751"/>
                  <a:pt x="209495" y="1003167"/>
                  <a:pt x="208245" y="1008132"/>
                </a:cubicBezTo>
                <a:cubicBezTo>
                  <a:pt x="206662" y="1012871"/>
                  <a:pt x="205412" y="1017046"/>
                  <a:pt x="204162" y="1020432"/>
                </a:cubicBezTo>
                <a:cubicBezTo>
                  <a:pt x="201579" y="1027089"/>
                  <a:pt x="200079" y="1030813"/>
                  <a:pt x="200079" y="1030813"/>
                </a:cubicBezTo>
                <a:cubicBezTo>
                  <a:pt x="200079" y="1030813"/>
                  <a:pt x="201412" y="1026975"/>
                  <a:pt x="203745" y="1020206"/>
                </a:cubicBezTo>
                <a:cubicBezTo>
                  <a:pt x="204912" y="1016821"/>
                  <a:pt x="205912" y="1012532"/>
                  <a:pt x="207328" y="1007681"/>
                </a:cubicBezTo>
                <a:cubicBezTo>
                  <a:pt x="208328" y="1002603"/>
                  <a:pt x="209828" y="997188"/>
                  <a:pt x="210661" y="990868"/>
                </a:cubicBezTo>
                <a:cubicBezTo>
                  <a:pt x="212661" y="978569"/>
                  <a:pt x="213828" y="963675"/>
                  <a:pt x="213161" y="947878"/>
                </a:cubicBezTo>
                <a:cubicBezTo>
                  <a:pt x="212828" y="939980"/>
                  <a:pt x="212161" y="931855"/>
                  <a:pt x="210911" y="923730"/>
                </a:cubicBezTo>
                <a:cubicBezTo>
                  <a:pt x="209828" y="915606"/>
                  <a:pt x="208078" y="907482"/>
                  <a:pt x="206245" y="899470"/>
                </a:cubicBezTo>
                <a:cubicBezTo>
                  <a:pt x="198495" y="867425"/>
                  <a:pt x="185079" y="838540"/>
                  <a:pt x="173830" y="818680"/>
                </a:cubicBezTo>
                <a:cubicBezTo>
                  <a:pt x="170830" y="813264"/>
                  <a:pt x="167997" y="808637"/>
                  <a:pt x="165414" y="804576"/>
                </a:cubicBezTo>
                <a:cubicBezTo>
                  <a:pt x="164997" y="812474"/>
                  <a:pt x="164830" y="820485"/>
                  <a:pt x="164997" y="828610"/>
                </a:cubicBezTo>
                <a:cubicBezTo>
                  <a:pt x="164914" y="839667"/>
                  <a:pt x="164830" y="850725"/>
                  <a:pt x="164747" y="861784"/>
                </a:cubicBezTo>
                <a:cubicBezTo>
                  <a:pt x="164914" y="867087"/>
                  <a:pt x="164247" y="872842"/>
                  <a:pt x="163914" y="878370"/>
                </a:cubicBezTo>
                <a:cubicBezTo>
                  <a:pt x="163497" y="883899"/>
                  <a:pt x="163080" y="889428"/>
                  <a:pt x="162664" y="894957"/>
                </a:cubicBezTo>
                <a:cubicBezTo>
                  <a:pt x="160997" y="912897"/>
                  <a:pt x="158247" y="930050"/>
                  <a:pt x="154914" y="946636"/>
                </a:cubicBezTo>
                <a:lnTo>
                  <a:pt x="155164" y="946523"/>
                </a:lnTo>
                <a:cubicBezTo>
                  <a:pt x="155164" y="946523"/>
                  <a:pt x="155581" y="947878"/>
                  <a:pt x="156414" y="950923"/>
                </a:cubicBezTo>
                <a:cubicBezTo>
                  <a:pt x="157331" y="953970"/>
                  <a:pt x="158247" y="958146"/>
                  <a:pt x="159497" y="963561"/>
                </a:cubicBezTo>
                <a:cubicBezTo>
                  <a:pt x="160497" y="968978"/>
                  <a:pt x="161997" y="975522"/>
                  <a:pt x="163080" y="983194"/>
                </a:cubicBezTo>
                <a:cubicBezTo>
                  <a:pt x="164330" y="990756"/>
                  <a:pt x="165330" y="999444"/>
                  <a:pt x="166414" y="1008922"/>
                </a:cubicBezTo>
                <a:cubicBezTo>
                  <a:pt x="166997" y="1013660"/>
                  <a:pt x="167164" y="1018626"/>
                  <a:pt x="167580" y="1023704"/>
                </a:cubicBezTo>
                <a:cubicBezTo>
                  <a:pt x="167997" y="1028894"/>
                  <a:pt x="168413" y="1034197"/>
                  <a:pt x="168497" y="1039613"/>
                </a:cubicBezTo>
                <a:cubicBezTo>
                  <a:pt x="168663" y="1045143"/>
                  <a:pt x="168830" y="1050672"/>
                  <a:pt x="168997" y="1056427"/>
                </a:cubicBezTo>
                <a:cubicBezTo>
                  <a:pt x="169080" y="1062181"/>
                  <a:pt x="168830" y="1067936"/>
                  <a:pt x="168747" y="1073917"/>
                </a:cubicBezTo>
                <a:cubicBezTo>
                  <a:pt x="168830" y="1085764"/>
                  <a:pt x="167580" y="1097951"/>
                  <a:pt x="166830" y="1110362"/>
                </a:cubicBezTo>
                <a:cubicBezTo>
                  <a:pt x="165830" y="1122774"/>
                  <a:pt x="163997" y="1135186"/>
                  <a:pt x="162497" y="1147598"/>
                </a:cubicBezTo>
                <a:cubicBezTo>
                  <a:pt x="160247" y="1159897"/>
                  <a:pt x="158414" y="1172196"/>
                  <a:pt x="155831" y="1184157"/>
                </a:cubicBezTo>
                <a:cubicBezTo>
                  <a:pt x="152998" y="1195892"/>
                  <a:pt x="150414" y="1207628"/>
                  <a:pt x="147498" y="1218685"/>
                </a:cubicBezTo>
                <a:cubicBezTo>
                  <a:pt x="146498" y="1222071"/>
                  <a:pt x="145498" y="1225342"/>
                  <a:pt x="144498" y="1228727"/>
                </a:cubicBezTo>
                <a:cubicBezTo>
                  <a:pt x="144665" y="1229066"/>
                  <a:pt x="144748" y="1229404"/>
                  <a:pt x="144831" y="1229631"/>
                </a:cubicBezTo>
                <a:cubicBezTo>
                  <a:pt x="147498" y="1236740"/>
                  <a:pt x="150664" y="1243284"/>
                  <a:pt x="153664" y="1249376"/>
                </a:cubicBezTo>
                <a:cubicBezTo>
                  <a:pt x="155997" y="1253891"/>
                  <a:pt x="158247" y="1257953"/>
                  <a:pt x="160497" y="1261902"/>
                </a:cubicBezTo>
                <a:cubicBezTo>
                  <a:pt x="162164" y="1253665"/>
                  <a:pt x="163997" y="1245315"/>
                  <a:pt x="166414" y="1237077"/>
                </a:cubicBezTo>
                <a:cubicBezTo>
                  <a:pt x="168997" y="1227826"/>
                  <a:pt x="171997" y="1218685"/>
                  <a:pt x="175413" y="1209884"/>
                </a:cubicBezTo>
                <a:cubicBezTo>
                  <a:pt x="188829" y="1174227"/>
                  <a:pt x="207912" y="1143084"/>
                  <a:pt x="223661" y="1121985"/>
                </a:cubicBezTo>
                <a:cubicBezTo>
                  <a:pt x="230994" y="1112055"/>
                  <a:pt x="237577" y="1104269"/>
                  <a:pt x="242577" y="1098628"/>
                </a:cubicBezTo>
                <a:cubicBezTo>
                  <a:pt x="244160" y="1093436"/>
                  <a:pt x="245743" y="1088246"/>
                  <a:pt x="247410" y="1083056"/>
                </a:cubicBezTo>
                <a:cubicBezTo>
                  <a:pt x="261159" y="1039501"/>
                  <a:pt x="278658" y="997300"/>
                  <a:pt x="293991" y="954084"/>
                </a:cubicBezTo>
                <a:cubicBezTo>
                  <a:pt x="301824" y="932532"/>
                  <a:pt x="308740" y="910641"/>
                  <a:pt x="314573" y="888413"/>
                </a:cubicBezTo>
                <a:cubicBezTo>
                  <a:pt x="320489" y="866296"/>
                  <a:pt x="324823" y="843616"/>
                  <a:pt x="327156" y="820824"/>
                </a:cubicBezTo>
                <a:cubicBezTo>
                  <a:pt x="328656" y="809540"/>
                  <a:pt x="328906" y="798030"/>
                  <a:pt x="329489" y="786634"/>
                </a:cubicBezTo>
                <a:lnTo>
                  <a:pt x="329322" y="769483"/>
                </a:lnTo>
                <a:cubicBezTo>
                  <a:pt x="329239" y="766550"/>
                  <a:pt x="329322" y="763728"/>
                  <a:pt x="329156" y="760907"/>
                </a:cubicBezTo>
                <a:lnTo>
                  <a:pt x="328489" y="752444"/>
                </a:lnTo>
                <a:cubicBezTo>
                  <a:pt x="327406" y="729764"/>
                  <a:pt x="323239" y="707423"/>
                  <a:pt x="318823" y="685645"/>
                </a:cubicBezTo>
                <a:cubicBezTo>
                  <a:pt x="316156" y="674926"/>
                  <a:pt x="313573" y="664884"/>
                  <a:pt x="310657" y="654277"/>
                </a:cubicBezTo>
                <a:cubicBezTo>
                  <a:pt x="307907" y="645588"/>
                  <a:pt x="305157" y="637012"/>
                  <a:pt x="302490" y="628550"/>
                </a:cubicBezTo>
                <a:cubicBezTo>
                  <a:pt x="302157" y="628889"/>
                  <a:pt x="301824" y="629227"/>
                  <a:pt x="301490" y="629678"/>
                </a:cubicBezTo>
                <a:cubicBezTo>
                  <a:pt x="299657" y="632048"/>
                  <a:pt x="297240" y="634756"/>
                  <a:pt x="294824" y="638254"/>
                </a:cubicBezTo>
                <a:cubicBezTo>
                  <a:pt x="292241" y="641639"/>
                  <a:pt x="289574" y="645702"/>
                  <a:pt x="286741" y="650327"/>
                </a:cubicBezTo>
                <a:cubicBezTo>
                  <a:pt x="283908" y="654840"/>
                  <a:pt x="281075" y="660144"/>
                  <a:pt x="278075" y="665787"/>
                </a:cubicBezTo>
                <a:cubicBezTo>
                  <a:pt x="275825" y="670525"/>
                  <a:pt x="273408" y="675490"/>
                  <a:pt x="271158" y="680793"/>
                </a:cubicBezTo>
                <a:cubicBezTo>
                  <a:pt x="271658" y="682147"/>
                  <a:pt x="272242" y="683614"/>
                  <a:pt x="272908" y="685306"/>
                </a:cubicBezTo>
                <a:cubicBezTo>
                  <a:pt x="275158" y="690949"/>
                  <a:pt x="278075" y="699186"/>
                  <a:pt x="281158" y="709342"/>
                </a:cubicBezTo>
                <a:cubicBezTo>
                  <a:pt x="284158" y="719496"/>
                  <a:pt x="287491" y="731457"/>
                  <a:pt x="290158" y="744659"/>
                </a:cubicBezTo>
                <a:cubicBezTo>
                  <a:pt x="291657" y="751202"/>
                  <a:pt x="292574" y="758199"/>
                  <a:pt x="293907" y="765082"/>
                </a:cubicBezTo>
                <a:cubicBezTo>
                  <a:pt x="294824" y="772191"/>
                  <a:pt x="295824" y="779300"/>
                  <a:pt x="296491" y="786522"/>
                </a:cubicBezTo>
                <a:cubicBezTo>
                  <a:pt x="296907" y="793743"/>
                  <a:pt x="297824" y="800852"/>
                  <a:pt x="297741" y="808074"/>
                </a:cubicBezTo>
                <a:cubicBezTo>
                  <a:pt x="297824" y="815295"/>
                  <a:pt x="298074" y="822290"/>
                  <a:pt x="297491" y="829061"/>
                </a:cubicBezTo>
                <a:cubicBezTo>
                  <a:pt x="297324" y="832446"/>
                  <a:pt x="297157" y="835719"/>
                  <a:pt x="296991" y="838990"/>
                </a:cubicBezTo>
                <a:cubicBezTo>
                  <a:pt x="296824" y="842262"/>
                  <a:pt x="296241" y="845422"/>
                  <a:pt x="295907" y="848469"/>
                </a:cubicBezTo>
                <a:cubicBezTo>
                  <a:pt x="295074" y="854561"/>
                  <a:pt x="294574" y="860316"/>
                  <a:pt x="293241" y="865506"/>
                </a:cubicBezTo>
                <a:cubicBezTo>
                  <a:pt x="292074" y="870697"/>
                  <a:pt x="291074" y="875436"/>
                  <a:pt x="290158" y="879611"/>
                </a:cubicBezTo>
                <a:cubicBezTo>
                  <a:pt x="288824" y="883561"/>
                  <a:pt x="287741" y="887058"/>
                  <a:pt x="286824" y="889993"/>
                </a:cubicBezTo>
                <a:cubicBezTo>
                  <a:pt x="284991" y="895746"/>
                  <a:pt x="283908" y="899019"/>
                  <a:pt x="283908" y="899019"/>
                </a:cubicBezTo>
                <a:cubicBezTo>
                  <a:pt x="283908" y="899019"/>
                  <a:pt x="284741" y="895634"/>
                  <a:pt x="286324" y="889767"/>
                </a:cubicBezTo>
                <a:cubicBezTo>
                  <a:pt x="287074" y="886832"/>
                  <a:pt x="287991" y="883222"/>
                  <a:pt x="289074" y="879160"/>
                </a:cubicBezTo>
                <a:cubicBezTo>
                  <a:pt x="289741" y="874985"/>
                  <a:pt x="290574" y="870133"/>
                  <a:pt x="291407" y="864943"/>
                </a:cubicBezTo>
                <a:cubicBezTo>
                  <a:pt x="292491" y="859753"/>
                  <a:pt x="292741" y="853998"/>
                  <a:pt x="293241" y="847904"/>
                </a:cubicBezTo>
                <a:cubicBezTo>
                  <a:pt x="293491" y="844858"/>
                  <a:pt x="293907" y="841699"/>
                  <a:pt x="293907" y="838540"/>
                </a:cubicBezTo>
                <a:cubicBezTo>
                  <a:pt x="293991" y="835267"/>
                  <a:pt x="293991" y="831995"/>
                  <a:pt x="293991" y="828722"/>
                </a:cubicBezTo>
                <a:cubicBezTo>
                  <a:pt x="294241" y="822064"/>
                  <a:pt x="293657" y="815183"/>
                  <a:pt x="293241" y="808298"/>
                </a:cubicBezTo>
                <a:cubicBezTo>
                  <a:pt x="292991" y="801303"/>
                  <a:pt x="291741" y="794420"/>
                  <a:pt x="290991" y="787423"/>
                </a:cubicBezTo>
                <a:cubicBezTo>
                  <a:pt x="290658" y="784941"/>
                  <a:pt x="290241" y="782572"/>
                  <a:pt x="289824" y="780090"/>
                </a:cubicBezTo>
                <a:cubicBezTo>
                  <a:pt x="289408" y="781331"/>
                  <a:pt x="288991" y="782459"/>
                  <a:pt x="288574" y="783813"/>
                </a:cubicBezTo>
                <a:cubicBezTo>
                  <a:pt x="285741" y="792727"/>
                  <a:pt x="282075" y="804688"/>
                  <a:pt x="279158" y="816988"/>
                </a:cubicBezTo>
                <a:cubicBezTo>
                  <a:pt x="277658" y="823193"/>
                  <a:pt x="276325" y="829399"/>
                  <a:pt x="275325" y="835267"/>
                </a:cubicBezTo>
                <a:cubicBezTo>
                  <a:pt x="274242" y="841248"/>
                  <a:pt x="273575" y="846777"/>
                  <a:pt x="273242" y="851628"/>
                </a:cubicBezTo>
                <a:cubicBezTo>
                  <a:pt x="272992" y="854110"/>
                  <a:pt x="272992" y="856366"/>
                  <a:pt x="272992" y="858285"/>
                </a:cubicBezTo>
                <a:cubicBezTo>
                  <a:pt x="272908" y="860204"/>
                  <a:pt x="272908" y="862009"/>
                  <a:pt x="273075" y="863363"/>
                </a:cubicBezTo>
                <a:cubicBezTo>
                  <a:pt x="273325" y="866184"/>
                  <a:pt x="273408" y="867764"/>
                  <a:pt x="273408" y="867764"/>
                </a:cubicBezTo>
                <a:cubicBezTo>
                  <a:pt x="273408" y="867764"/>
                  <a:pt x="273158" y="866184"/>
                  <a:pt x="272825" y="863363"/>
                </a:cubicBezTo>
                <a:cubicBezTo>
                  <a:pt x="272575" y="862009"/>
                  <a:pt x="272492" y="860316"/>
                  <a:pt x="272408" y="858285"/>
                </a:cubicBezTo>
                <a:cubicBezTo>
                  <a:pt x="272325" y="856366"/>
                  <a:pt x="272158" y="854110"/>
                  <a:pt x="272325" y="851628"/>
                </a:cubicBezTo>
                <a:cubicBezTo>
                  <a:pt x="272325" y="846663"/>
                  <a:pt x="272742" y="841022"/>
                  <a:pt x="273492" y="834928"/>
                </a:cubicBezTo>
                <a:cubicBezTo>
                  <a:pt x="274158" y="828835"/>
                  <a:pt x="275158" y="822403"/>
                  <a:pt x="276325" y="816084"/>
                </a:cubicBezTo>
                <a:cubicBezTo>
                  <a:pt x="280075" y="795210"/>
                  <a:pt x="285658" y="775238"/>
                  <a:pt x="287574" y="768693"/>
                </a:cubicBezTo>
                <a:cubicBezTo>
                  <a:pt x="287491" y="768241"/>
                  <a:pt x="287408" y="767678"/>
                  <a:pt x="287324" y="767227"/>
                </a:cubicBezTo>
                <a:cubicBezTo>
                  <a:pt x="285741" y="760569"/>
                  <a:pt x="284574" y="753912"/>
                  <a:pt x="282741" y="747819"/>
                </a:cubicBezTo>
                <a:cubicBezTo>
                  <a:pt x="279575" y="735293"/>
                  <a:pt x="275825" y="724123"/>
                  <a:pt x="272408" y="714644"/>
                </a:cubicBezTo>
                <a:cubicBezTo>
                  <a:pt x="269659" y="707197"/>
                  <a:pt x="267075" y="700879"/>
                  <a:pt x="264992" y="696027"/>
                </a:cubicBezTo>
                <a:cubicBezTo>
                  <a:pt x="263909" y="699072"/>
                  <a:pt x="262909" y="702233"/>
                  <a:pt x="261826" y="705392"/>
                </a:cubicBezTo>
                <a:cubicBezTo>
                  <a:pt x="259242" y="712613"/>
                  <a:pt x="257659" y="720512"/>
                  <a:pt x="255493" y="728184"/>
                </a:cubicBezTo>
                <a:cubicBezTo>
                  <a:pt x="253826" y="735970"/>
                  <a:pt x="252326" y="743869"/>
                  <a:pt x="250826" y="751769"/>
                </a:cubicBezTo>
                <a:cubicBezTo>
                  <a:pt x="249826" y="759779"/>
                  <a:pt x="248826" y="767678"/>
                  <a:pt x="247910" y="775238"/>
                </a:cubicBezTo>
                <a:cubicBezTo>
                  <a:pt x="247493" y="783023"/>
                  <a:pt x="246993" y="790470"/>
                  <a:pt x="246576" y="797579"/>
                </a:cubicBezTo>
                <a:cubicBezTo>
                  <a:pt x="246243" y="804688"/>
                  <a:pt x="246576" y="811459"/>
                  <a:pt x="246493" y="817665"/>
                </a:cubicBezTo>
                <a:cubicBezTo>
                  <a:pt x="246576" y="823870"/>
                  <a:pt x="246493" y="829624"/>
                  <a:pt x="246993" y="834702"/>
                </a:cubicBezTo>
                <a:cubicBezTo>
                  <a:pt x="247326" y="839780"/>
                  <a:pt x="247660" y="844181"/>
                  <a:pt x="247910" y="847791"/>
                </a:cubicBezTo>
                <a:cubicBezTo>
                  <a:pt x="248493" y="855126"/>
                  <a:pt x="248743" y="859301"/>
                  <a:pt x="248743" y="859301"/>
                </a:cubicBezTo>
                <a:cubicBezTo>
                  <a:pt x="248743" y="859301"/>
                  <a:pt x="248243" y="855238"/>
                  <a:pt x="247243" y="848017"/>
                </a:cubicBezTo>
                <a:cubicBezTo>
                  <a:pt x="246743" y="844407"/>
                  <a:pt x="246160" y="840118"/>
                  <a:pt x="245493" y="835042"/>
                </a:cubicBezTo>
                <a:cubicBezTo>
                  <a:pt x="244660" y="830076"/>
                  <a:pt x="244326" y="824321"/>
                  <a:pt x="243910" y="818003"/>
                </a:cubicBezTo>
                <a:cubicBezTo>
                  <a:pt x="243576" y="811797"/>
                  <a:pt x="242826" y="804913"/>
                  <a:pt x="242743" y="797693"/>
                </a:cubicBezTo>
                <a:cubicBezTo>
                  <a:pt x="242743" y="790358"/>
                  <a:pt x="242660" y="782685"/>
                  <a:pt x="242660" y="774787"/>
                </a:cubicBezTo>
                <a:cubicBezTo>
                  <a:pt x="243160" y="766775"/>
                  <a:pt x="243660" y="758650"/>
                  <a:pt x="244160" y="750301"/>
                </a:cubicBezTo>
                <a:cubicBezTo>
                  <a:pt x="245160" y="742064"/>
                  <a:pt x="246160" y="733600"/>
                  <a:pt x="247410" y="725251"/>
                </a:cubicBezTo>
                <a:cubicBezTo>
                  <a:pt x="249160" y="717014"/>
                  <a:pt x="250326" y="708551"/>
                  <a:pt x="252576" y="700652"/>
                </a:cubicBezTo>
                <a:cubicBezTo>
                  <a:pt x="253576" y="696704"/>
                  <a:pt x="254659" y="692754"/>
                  <a:pt x="255659" y="688805"/>
                </a:cubicBezTo>
                <a:cubicBezTo>
                  <a:pt x="256659" y="684968"/>
                  <a:pt x="258076" y="681245"/>
                  <a:pt x="259242" y="677522"/>
                </a:cubicBezTo>
                <a:cubicBezTo>
                  <a:pt x="261492" y="670074"/>
                  <a:pt x="264409" y="663304"/>
                  <a:pt x="266992" y="656647"/>
                </a:cubicBezTo>
                <a:cubicBezTo>
                  <a:pt x="269825" y="650215"/>
                  <a:pt x="272492" y="644121"/>
                  <a:pt x="275325" y="638819"/>
                </a:cubicBezTo>
                <a:cubicBezTo>
                  <a:pt x="277908" y="633741"/>
                  <a:pt x="280491" y="629227"/>
                  <a:pt x="282908" y="625278"/>
                </a:cubicBezTo>
                <a:close/>
                <a:moveTo>
                  <a:pt x="539312" y="621554"/>
                </a:moveTo>
                <a:cubicBezTo>
                  <a:pt x="539145" y="623473"/>
                  <a:pt x="538979" y="625504"/>
                  <a:pt x="538812" y="627647"/>
                </a:cubicBezTo>
                <a:cubicBezTo>
                  <a:pt x="537562" y="645251"/>
                  <a:pt x="536979" y="670863"/>
                  <a:pt x="540229" y="701103"/>
                </a:cubicBezTo>
                <a:lnTo>
                  <a:pt x="545642" y="723043"/>
                </a:lnTo>
                <a:lnTo>
                  <a:pt x="553504" y="708354"/>
                </a:lnTo>
                <a:lnTo>
                  <a:pt x="580858" y="678110"/>
                </a:lnTo>
                <a:lnTo>
                  <a:pt x="561644" y="650666"/>
                </a:lnTo>
                <a:cubicBezTo>
                  <a:pt x="554145" y="640962"/>
                  <a:pt x="546645" y="631371"/>
                  <a:pt x="539312" y="621554"/>
                </a:cubicBezTo>
                <a:close/>
                <a:moveTo>
                  <a:pt x="1464710" y="619440"/>
                </a:moveTo>
                <a:cubicBezTo>
                  <a:pt x="1469127" y="626774"/>
                  <a:pt x="1473460" y="634898"/>
                  <a:pt x="1477460" y="643248"/>
                </a:cubicBezTo>
                <a:lnTo>
                  <a:pt x="1481102" y="651605"/>
                </a:lnTo>
                <a:lnTo>
                  <a:pt x="1482920" y="647243"/>
                </a:lnTo>
                <a:lnTo>
                  <a:pt x="1486742" y="635441"/>
                </a:lnTo>
                <a:lnTo>
                  <a:pt x="1467627" y="621132"/>
                </a:lnTo>
                <a:cubicBezTo>
                  <a:pt x="1466710" y="620568"/>
                  <a:pt x="1465710" y="620004"/>
                  <a:pt x="1464710" y="619440"/>
                </a:cubicBezTo>
                <a:close/>
                <a:moveTo>
                  <a:pt x="656799" y="609661"/>
                </a:moveTo>
                <a:lnTo>
                  <a:pt x="626834" y="639864"/>
                </a:lnTo>
                <a:cubicBezTo>
                  <a:pt x="625584" y="642458"/>
                  <a:pt x="622918" y="648213"/>
                  <a:pt x="619585" y="656336"/>
                </a:cubicBezTo>
                <a:lnTo>
                  <a:pt x="606399" y="694494"/>
                </a:lnTo>
                <a:lnTo>
                  <a:pt x="615642" y="714757"/>
                </a:lnTo>
                <a:lnTo>
                  <a:pt x="616308" y="714193"/>
                </a:lnTo>
                <a:cubicBezTo>
                  <a:pt x="616392" y="714306"/>
                  <a:pt x="617308" y="716676"/>
                  <a:pt x="619475" y="721189"/>
                </a:cubicBezTo>
                <a:cubicBezTo>
                  <a:pt x="621725" y="725590"/>
                  <a:pt x="624891" y="732022"/>
                  <a:pt x="629391" y="739131"/>
                </a:cubicBezTo>
                <a:lnTo>
                  <a:pt x="632335" y="743661"/>
                </a:lnTo>
                <a:lnTo>
                  <a:pt x="638084" y="735098"/>
                </a:lnTo>
                <a:lnTo>
                  <a:pt x="673198" y="696279"/>
                </a:lnTo>
                <a:lnTo>
                  <a:pt x="668639" y="666238"/>
                </a:lnTo>
                <a:cubicBezTo>
                  <a:pt x="667973" y="662740"/>
                  <a:pt x="667389" y="659918"/>
                  <a:pt x="666806" y="657436"/>
                </a:cubicBezTo>
                <a:cubicBezTo>
                  <a:pt x="664556" y="650327"/>
                  <a:pt x="662639" y="643219"/>
                  <a:pt x="661139" y="636223"/>
                </a:cubicBezTo>
                <a:cubicBezTo>
                  <a:pt x="659390" y="629792"/>
                  <a:pt x="658723" y="623246"/>
                  <a:pt x="657640" y="617041"/>
                </a:cubicBezTo>
                <a:close/>
                <a:moveTo>
                  <a:pt x="870997" y="602139"/>
                </a:moveTo>
                <a:lnTo>
                  <a:pt x="865906" y="626774"/>
                </a:lnTo>
                <a:cubicBezTo>
                  <a:pt x="863406" y="636703"/>
                  <a:pt x="860490" y="646182"/>
                  <a:pt x="857323" y="655208"/>
                </a:cubicBezTo>
                <a:cubicBezTo>
                  <a:pt x="854156" y="664122"/>
                  <a:pt x="850657" y="672472"/>
                  <a:pt x="847074" y="680146"/>
                </a:cubicBezTo>
                <a:cubicBezTo>
                  <a:pt x="843407" y="687705"/>
                  <a:pt x="839741" y="694702"/>
                  <a:pt x="835991" y="700794"/>
                </a:cubicBezTo>
                <a:lnTo>
                  <a:pt x="831302" y="707949"/>
                </a:lnTo>
                <a:lnTo>
                  <a:pt x="833964" y="716111"/>
                </a:lnTo>
                <a:cubicBezTo>
                  <a:pt x="835881" y="723446"/>
                  <a:pt x="837464" y="730441"/>
                  <a:pt x="838464" y="736986"/>
                </a:cubicBezTo>
                <a:cubicBezTo>
                  <a:pt x="839714" y="743530"/>
                  <a:pt x="840131" y="749737"/>
                  <a:pt x="840798" y="755040"/>
                </a:cubicBezTo>
                <a:lnTo>
                  <a:pt x="841282" y="764075"/>
                </a:lnTo>
                <a:lnTo>
                  <a:pt x="861239" y="753940"/>
                </a:lnTo>
                <a:lnTo>
                  <a:pt x="868209" y="751354"/>
                </a:lnTo>
                <a:lnTo>
                  <a:pt x="885212" y="694447"/>
                </a:lnTo>
                <a:lnTo>
                  <a:pt x="887955" y="680829"/>
                </a:lnTo>
                <a:lnTo>
                  <a:pt x="887072" y="668974"/>
                </a:lnTo>
                <a:cubicBezTo>
                  <a:pt x="886738" y="664687"/>
                  <a:pt x="886072" y="660286"/>
                  <a:pt x="885405" y="655885"/>
                </a:cubicBezTo>
                <a:cubicBezTo>
                  <a:pt x="884822" y="651372"/>
                  <a:pt x="883905" y="646971"/>
                  <a:pt x="883155" y="642458"/>
                </a:cubicBezTo>
                <a:lnTo>
                  <a:pt x="874951" y="608205"/>
                </a:lnTo>
                <a:close/>
                <a:moveTo>
                  <a:pt x="1566999" y="596313"/>
                </a:moveTo>
                <a:lnTo>
                  <a:pt x="1569415" y="619145"/>
                </a:lnTo>
                <a:cubicBezTo>
                  <a:pt x="1570499" y="635168"/>
                  <a:pt x="1571249" y="653899"/>
                  <a:pt x="1570665" y="673871"/>
                </a:cubicBezTo>
                <a:lnTo>
                  <a:pt x="1569891" y="687497"/>
                </a:lnTo>
                <a:lnTo>
                  <a:pt x="1578621" y="702487"/>
                </a:lnTo>
                <a:cubicBezTo>
                  <a:pt x="1583038" y="712643"/>
                  <a:pt x="1587871" y="722121"/>
                  <a:pt x="1591287" y="732727"/>
                </a:cubicBezTo>
                <a:cubicBezTo>
                  <a:pt x="1595287" y="742883"/>
                  <a:pt x="1597870" y="753715"/>
                  <a:pt x="1600703" y="764208"/>
                </a:cubicBezTo>
                <a:cubicBezTo>
                  <a:pt x="1602787" y="775041"/>
                  <a:pt x="1605203" y="785648"/>
                  <a:pt x="1606120" y="796479"/>
                </a:cubicBezTo>
                <a:cubicBezTo>
                  <a:pt x="1607620" y="807200"/>
                  <a:pt x="1607787" y="817806"/>
                  <a:pt x="1608286" y="828299"/>
                </a:cubicBezTo>
                <a:cubicBezTo>
                  <a:pt x="1608370" y="833490"/>
                  <a:pt x="1608120" y="838681"/>
                  <a:pt x="1608037" y="843872"/>
                </a:cubicBezTo>
                <a:lnTo>
                  <a:pt x="1607806" y="848562"/>
                </a:lnTo>
                <a:lnTo>
                  <a:pt x="1635277" y="829995"/>
                </a:lnTo>
                <a:cubicBezTo>
                  <a:pt x="1644516" y="824762"/>
                  <a:pt x="1652870" y="820897"/>
                  <a:pt x="1659911" y="817963"/>
                </a:cubicBezTo>
                <a:cubicBezTo>
                  <a:pt x="1656994" y="807582"/>
                  <a:pt x="1653828" y="797428"/>
                  <a:pt x="1651245" y="786933"/>
                </a:cubicBezTo>
                <a:lnTo>
                  <a:pt x="1645390" y="753514"/>
                </a:lnTo>
                <a:lnTo>
                  <a:pt x="1636702" y="734872"/>
                </a:lnTo>
                <a:cubicBezTo>
                  <a:pt x="1633535" y="727763"/>
                  <a:pt x="1630285" y="720654"/>
                  <a:pt x="1627286" y="713432"/>
                </a:cubicBezTo>
                <a:cubicBezTo>
                  <a:pt x="1624286" y="706323"/>
                  <a:pt x="1621203" y="699328"/>
                  <a:pt x="1618536" y="692331"/>
                </a:cubicBezTo>
                <a:cubicBezTo>
                  <a:pt x="1612953" y="678567"/>
                  <a:pt x="1608120" y="665364"/>
                  <a:pt x="1604120" y="653968"/>
                </a:cubicBezTo>
                <a:cubicBezTo>
                  <a:pt x="1600120" y="642570"/>
                  <a:pt x="1597037" y="632867"/>
                  <a:pt x="1594954" y="625984"/>
                </a:cubicBezTo>
                <a:cubicBezTo>
                  <a:pt x="1593954" y="622486"/>
                  <a:pt x="1593204" y="619778"/>
                  <a:pt x="1592621" y="617859"/>
                </a:cubicBezTo>
                <a:cubicBezTo>
                  <a:pt x="1592454" y="617182"/>
                  <a:pt x="1592287" y="616731"/>
                  <a:pt x="1592204" y="616281"/>
                </a:cubicBezTo>
                <a:cubicBezTo>
                  <a:pt x="1587454" y="612443"/>
                  <a:pt x="1582704" y="608494"/>
                  <a:pt x="1577955" y="604546"/>
                </a:cubicBezTo>
                <a:close/>
                <a:moveTo>
                  <a:pt x="729353" y="595089"/>
                </a:moveTo>
                <a:lnTo>
                  <a:pt x="730087" y="597297"/>
                </a:lnTo>
                <a:lnTo>
                  <a:pt x="733303" y="603952"/>
                </a:lnTo>
                <a:lnTo>
                  <a:pt x="737272" y="615263"/>
                </a:lnTo>
                <a:lnTo>
                  <a:pt x="739495" y="619778"/>
                </a:lnTo>
                <a:lnTo>
                  <a:pt x="737751" y="616628"/>
                </a:lnTo>
                <a:lnTo>
                  <a:pt x="744469" y="635772"/>
                </a:lnTo>
                <a:lnTo>
                  <a:pt x="744905" y="638188"/>
                </a:lnTo>
                <a:lnTo>
                  <a:pt x="748162" y="636026"/>
                </a:lnTo>
                <a:cubicBezTo>
                  <a:pt x="750578" y="634333"/>
                  <a:pt x="752911" y="632416"/>
                  <a:pt x="755245" y="630611"/>
                </a:cubicBezTo>
                <a:lnTo>
                  <a:pt x="756661" y="629482"/>
                </a:lnTo>
                <a:lnTo>
                  <a:pt x="764394" y="621446"/>
                </a:lnTo>
                <a:lnTo>
                  <a:pt x="741636" y="602372"/>
                </a:lnTo>
                <a:close/>
                <a:moveTo>
                  <a:pt x="1144853" y="594035"/>
                </a:moveTo>
                <a:lnTo>
                  <a:pt x="1106605" y="662362"/>
                </a:lnTo>
                <a:cubicBezTo>
                  <a:pt x="1104355" y="667891"/>
                  <a:pt x="1102271" y="673420"/>
                  <a:pt x="1100272" y="678949"/>
                </a:cubicBezTo>
                <a:cubicBezTo>
                  <a:pt x="1100771" y="679738"/>
                  <a:pt x="1101188" y="680642"/>
                  <a:pt x="1101688" y="681657"/>
                </a:cubicBezTo>
                <a:cubicBezTo>
                  <a:pt x="1103855" y="685946"/>
                  <a:pt x="1106688" y="692151"/>
                  <a:pt x="1109771" y="699824"/>
                </a:cubicBezTo>
                <a:cubicBezTo>
                  <a:pt x="1112854" y="707496"/>
                  <a:pt x="1116104" y="716749"/>
                  <a:pt x="1118854" y="726905"/>
                </a:cubicBezTo>
                <a:cubicBezTo>
                  <a:pt x="1120271" y="731982"/>
                  <a:pt x="1121437" y="737399"/>
                  <a:pt x="1122604" y="742814"/>
                </a:cubicBezTo>
                <a:lnTo>
                  <a:pt x="1123680" y="749646"/>
                </a:lnTo>
                <a:lnTo>
                  <a:pt x="1124810" y="744914"/>
                </a:lnTo>
                <a:cubicBezTo>
                  <a:pt x="1127227" y="736226"/>
                  <a:pt x="1129476" y="729117"/>
                  <a:pt x="1131143" y="724151"/>
                </a:cubicBezTo>
                <a:cubicBezTo>
                  <a:pt x="1131893" y="722008"/>
                  <a:pt x="1132560" y="720315"/>
                  <a:pt x="1132976" y="718961"/>
                </a:cubicBezTo>
                <a:cubicBezTo>
                  <a:pt x="1132893" y="711627"/>
                  <a:pt x="1133060" y="704292"/>
                  <a:pt x="1133560" y="697297"/>
                </a:cubicBezTo>
                <a:cubicBezTo>
                  <a:pt x="1134393" y="685448"/>
                  <a:pt x="1135809" y="674503"/>
                  <a:pt x="1137643" y="664461"/>
                </a:cubicBezTo>
                <a:cubicBezTo>
                  <a:pt x="1138476" y="659497"/>
                  <a:pt x="1139559" y="654757"/>
                  <a:pt x="1140559" y="650244"/>
                </a:cubicBezTo>
                <a:cubicBezTo>
                  <a:pt x="1141476" y="645730"/>
                  <a:pt x="1142559" y="641555"/>
                  <a:pt x="1143642" y="637606"/>
                </a:cubicBezTo>
                <a:cubicBezTo>
                  <a:pt x="1145642" y="629708"/>
                  <a:pt x="1147809" y="623050"/>
                  <a:pt x="1149725" y="617521"/>
                </a:cubicBezTo>
                <a:cubicBezTo>
                  <a:pt x="1150725" y="614587"/>
                  <a:pt x="1151642" y="612105"/>
                  <a:pt x="1152475" y="609849"/>
                </a:cubicBezTo>
                <a:cubicBezTo>
                  <a:pt x="1151392" y="607591"/>
                  <a:pt x="1150142" y="605335"/>
                  <a:pt x="1149059" y="603192"/>
                </a:cubicBezTo>
                <a:close/>
                <a:moveTo>
                  <a:pt x="1391757" y="593757"/>
                </a:moveTo>
                <a:cubicBezTo>
                  <a:pt x="1389424" y="597819"/>
                  <a:pt x="1386674" y="603009"/>
                  <a:pt x="1383758" y="608990"/>
                </a:cubicBezTo>
                <a:lnTo>
                  <a:pt x="1372310" y="635930"/>
                </a:lnTo>
                <a:lnTo>
                  <a:pt x="1378464" y="643474"/>
                </a:lnTo>
                <a:lnTo>
                  <a:pt x="1392017" y="662431"/>
                </a:lnTo>
                <a:lnTo>
                  <a:pt x="1396174" y="649386"/>
                </a:lnTo>
                <a:cubicBezTo>
                  <a:pt x="1397924" y="634491"/>
                  <a:pt x="1397090" y="619597"/>
                  <a:pt x="1394507" y="606056"/>
                </a:cubicBezTo>
                <a:cubicBezTo>
                  <a:pt x="1393674" y="601769"/>
                  <a:pt x="1392757" y="597707"/>
                  <a:pt x="1391757" y="593757"/>
                </a:cubicBezTo>
                <a:close/>
                <a:moveTo>
                  <a:pt x="1234805" y="591456"/>
                </a:moveTo>
                <a:cubicBezTo>
                  <a:pt x="1235305" y="596083"/>
                  <a:pt x="1236138" y="601724"/>
                  <a:pt x="1237471" y="608268"/>
                </a:cubicBezTo>
                <a:cubicBezTo>
                  <a:pt x="1238221" y="612557"/>
                  <a:pt x="1239304" y="616958"/>
                  <a:pt x="1240388" y="621696"/>
                </a:cubicBezTo>
                <a:cubicBezTo>
                  <a:pt x="1241721" y="626323"/>
                  <a:pt x="1242804" y="631400"/>
                  <a:pt x="1244471" y="636365"/>
                </a:cubicBezTo>
                <a:lnTo>
                  <a:pt x="1249420" y="650958"/>
                </a:lnTo>
                <a:lnTo>
                  <a:pt x="1251181" y="643745"/>
                </a:lnTo>
                <a:cubicBezTo>
                  <a:pt x="1251931" y="641488"/>
                  <a:pt x="1252431" y="639004"/>
                  <a:pt x="1253347" y="636636"/>
                </a:cubicBezTo>
                <a:cubicBezTo>
                  <a:pt x="1254264" y="634379"/>
                  <a:pt x="1255181" y="631897"/>
                  <a:pt x="1256097" y="629527"/>
                </a:cubicBezTo>
                <a:lnTo>
                  <a:pt x="1257750" y="625900"/>
                </a:lnTo>
                <a:lnTo>
                  <a:pt x="1249554" y="614926"/>
                </a:lnTo>
                <a:cubicBezTo>
                  <a:pt x="1247137" y="611089"/>
                  <a:pt x="1244554" y="607253"/>
                  <a:pt x="1241971" y="603304"/>
                </a:cubicBezTo>
                <a:cubicBezTo>
                  <a:pt x="1240721" y="601385"/>
                  <a:pt x="1239388" y="599354"/>
                  <a:pt x="1238054" y="597323"/>
                </a:cubicBezTo>
                <a:cubicBezTo>
                  <a:pt x="1236888" y="595406"/>
                  <a:pt x="1235888" y="593375"/>
                  <a:pt x="1234805" y="591456"/>
                </a:cubicBezTo>
                <a:close/>
                <a:moveTo>
                  <a:pt x="1403449" y="589202"/>
                </a:moveTo>
                <a:lnTo>
                  <a:pt x="1406507" y="600753"/>
                </a:lnTo>
                <a:cubicBezTo>
                  <a:pt x="1408340" y="612602"/>
                  <a:pt x="1409090" y="625352"/>
                  <a:pt x="1408173" y="638441"/>
                </a:cubicBezTo>
                <a:cubicBezTo>
                  <a:pt x="1408173" y="641712"/>
                  <a:pt x="1408340" y="647806"/>
                  <a:pt x="1408840" y="655931"/>
                </a:cubicBezTo>
                <a:lnTo>
                  <a:pt x="1411198" y="677093"/>
                </a:lnTo>
                <a:lnTo>
                  <a:pt x="1425295" y="686239"/>
                </a:lnTo>
                <a:cubicBezTo>
                  <a:pt x="1434128" y="692783"/>
                  <a:pt x="1444211" y="700908"/>
                  <a:pt x="1454294" y="710950"/>
                </a:cubicBezTo>
                <a:cubicBezTo>
                  <a:pt x="1459294" y="716028"/>
                  <a:pt x="1464377" y="721331"/>
                  <a:pt x="1469293" y="727312"/>
                </a:cubicBezTo>
                <a:lnTo>
                  <a:pt x="1478390" y="739340"/>
                </a:lnTo>
                <a:lnTo>
                  <a:pt x="1492419" y="724761"/>
                </a:lnTo>
                <a:lnTo>
                  <a:pt x="1497419" y="714681"/>
                </a:lnTo>
                <a:lnTo>
                  <a:pt x="1495792" y="707339"/>
                </a:lnTo>
                <a:cubicBezTo>
                  <a:pt x="1494959" y="704406"/>
                  <a:pt x="1493959" y="701133"/>
                  <a:pt x="1492875" y="697523"/>
                </a:cubicBezTo>
                <a:cubicBezTo>
                  <a:pt x="1491959" y="693799"/>
                  <a:pt x="1490292" y="690188"/>
                  <a:pt x="1488876" y="686239"/>
                </a:cubicBezTo>
                <a:cubicBezTo>
                  <a:pt x="1487459" y="682177"/>
                  <a:pt x="1485543" y="678227"/>
                  <a:pt x="1483709" y="674166"/>
                </a:cubicBezTo>
                <a:lnTo>
                  <a:pt x="1478596" y="664060"/>
                </a:lnTo>
                <a:lnTo>
                  <a:pt x="1477337" y="666311"/>
                </a:lnTo>
                <a:cubicBezTo>
                  <a:pt x="1474253" y="671275"/>
                  <a:pt x="1471253" y="675790"/>
                  <a:pt x="1468254" y="679626"/>
                </a:cubicBezTo>
                <a:cubicBezTo>
                  <a:pt x="1462337" y="687412"/>
                  <a:pt x="1456754" y="692941"/>
                  <a:pt x="1452838" y="696663"/>
                </a:cubicBezTo>
                <a:cubicBezTo>
                  <a:pt x="1448838" y="700162"/>
                  <a:pt x="1446505" y="702193"/>
                  <a:pt x="1446505" y="702193"/>
                </a:cubicBezTo>
                <a:cubicBezTo>
                  <a:pt x="1446505" y="702193"/>
                  <a:pt x="1448755" y="699936"/>
                  <a:pt x="1452588" y="696100"/>
                </a:cubicBezTo>
                <a:cubicBezTo>
                  <a:pt x="1456338" y="692038"/>
                  <a:pt x="1461587" y="686058"/>
                  <a:pt x="1467087" y="677933"/>
                </a:cubicBezTo>
                <a:cubicBezTo>
                  <a:pt x="1469837" y="673871"/>
                  <a:pt x="1472587" y="669245"/>
                  <a:pt x="1475337" y="664168"/>
                </a:cubicBezTo>
                <a:lnTo>
                  <a:pt x="1476912" y="660900"/>
                </a:lnTo>
                <a:lnTo>
                  <a:pt x="1470543" y="650018"/>
                </a:lnTo>
                <a:cubicBezTo>
                  <a:pt x="1465627" y="642346"/>
                  <a:pt x="1460377" y="634898"/>
                  <a:pt x="1455211" y="628466"/>
                </a:cubicBezTo>
                <a:cubicBezTo>
                  <a:pt x="1450044" y="621922"/>
                  <a:pt x="1444961" y="616281"/>
                  <a:pt x="1440545" y="611541"/>
                </a:cubicBezTo>
                <a:cubicBezTo>
                  <a:pt x="1436128" y="606914"/>
                  <a:pt x="1432295" y="603192"/>
                  <a:pt x="1429628" y="600822"/>
                </a:cubicBezTo>
                <a:cubicBezTo>
                  <a:pt x="1428879" y="600257"/>
                  <a:pt x="1428545" y="599919"/>
                  <a:pt x="1428045" y="599468"/>
                </a:cubicBezTo>
                <a:close/>
                <a:moveTo>
                  <a:pt x="511391" y="580271"/>
                </a:moveTo>
                <a:lnTo>
                  <a:pt x="511173" y="581188"/>
                </a:lnTo>
                <a:cubicBezTo>
                  <a:pt x="510173" y="585250"/>
                  <a:pt x="509257" y="589312"/>
                  <a:pt x="508257" y="593487"/>
                </a:cubicBezTo>
                <a:cubicBezTo>
                  <a:pt x="507173" y="597549"/>
                  <a:pt x="505757" y="601498"/>
                  <a:pt x="504590" y="605560"/>
                </a:cubicBezTo>
                <a:cubicBezTo>
                  <a:pt x="500007" y="621922"/>
                  <a:pt x="493674" y="637380"/>
                  <a:pt x="487258" y="652726"/>
                </a:cubicBezTo>
                <a:lnTo>
                  <a:pt x="471431" y="685642"/>
                </a:lnTo>
                <a:lnTo>
                  <a:pt x="472732" y="691512"/>
                </a:lnTo>
                <a:cubicBezTo>
                  <a:pt x="474565" y="697381"/>
                  <a:pt x="476398" y="703248"/>
                  <a:pt x="478232" y="709116"/>
                </a:cubicBezTo>
                <a:cubicBezTo>
                  <a:pt x="480565" y="714644"/>
                  <a:pt x="482898" y="720286"/>
                  <a:pt x="485231" y="725814"/>
                </a:cubicBezTo>
                <a:cubicBezTo>
                  <a:pt x="486481" y="728861"/>
                  <a:pt x="487815" y="731569"/>
                  <a:pt x="489065" y="734390"/>
                </a:cubicBezTo>
                <a:lnTo>
                  <a:pt x="489148" y="734390"/>
                </a:lnTo>
                <a:cubicBezTo>
                  <a:pt x="489148" y="734390"/>
                  <a:pt x="489148" y="734504"/>
                  <a:pt x="489148" y="734504"/>
                </a:cubicBezTo>
                <a:lnTo>
                  <a:pt x="491517" y="739826"/>
                </a:lnTo>
                <a:lnTo>
                  <a:pt x="491257" y="737692"/>
                </a:lnTo>
                <a:cubicBezTo>
                  <a:pt x="490924" y="734081"/>
                  <a:pt x="490341" y="730245"/>
                  <a:pt x="490507" y="726182"/>
                </a:cubicBezTo>
                <a:cubicBezTo>
                  <a:pt x="490674" y="722121"/>
                  <a:pt x="490174" y="717721"/>
                  <a:pt x="490757" y="713320"/>
                </a:cubicBezTo>
                <a:cubicBezTo>
                  <a:pt x="491257" y="708919"/>
                  <a:pt x="491257" y="704180"/>
                  <a:pt x="492257" y="699666"/>
                </a:cubicBezTo>
                <a:cubicBezTo>
                  <a:pt x="493091" y="695039"/>
                  <a:pt x="493841" y="690414"/>
                  <a:pt x="495174" y="685900"/>
                </a:cubicBezTo>
                <a:cubicBezTo>
                  <a:pt x="496174" y="681274"/>
                  <a:pt x="497757" y="676986"/>
                  <a:pt x="499257" y="672698"/>
                </a:cubicBezTo>
                <a:cubicBezTo>
                  <a:pt x="500757" y="668297"/>
                  <a:pt x="502674" y="664461"/>
                  <a:pt x="504340" y="660512"/>
                </a:cubicBezTo>
                <a:cubicBezTo>
                  <a:pt x="506340" y="656789"/>
                  <a:pt x="508007" y="653065"/>
                  <a:pt x="510007" y="649906"/>
                </a:cubicBezTo>
                <a:cubicBezTo>
                  <a:pt x="511923" y="646633"/>
                  <a:pt x="513840" y="643586"/>
                  <a:pt x="515673" y="640992"/>
                </a:cubicBezTo>
                <a:lnTo>
                  <a:pt x="521670" y="633302"/>
                </a:lnTo>
                <a:lnTo>
                  <a:pt x="521730" y="622908"/>
                </a:lnTo>
                <a:lnTo>
                  <a:pt x="522922" y="607083"/>
                </a:lnTo>
                <a:lnTo>
                  <a:pt x="522506" y="605448"/>
                </a:lnTo>
                <a:cubicBezTo>
                  <a:pt x="521256" y="601047"/>
                  <a:pt x="519839" y="596985"/>
                  <a:pt x="518423" y="593262"/>
                </a:cubicBezTo>
                <a:lnTo>
                  <a:pt x="515816" y="586826"/>
                </a:lnTo>
                <a:close/>
                <a:moveTo>
                  <a:pt x="1301632" y="579541"/>
                </a:moveTo>
                <a:lnTo>
                  <a:pt x="1293762" y="586084"/>
                </a:lnTo>
                <a:cubicBezTo>
                  <a:pt x="1290429" y="588905"/>
                  <a:pt x="1287346" y="592290"/>
                  <a:pt x="1284013" y="595563"/>
                </a:cubicBezTo>
                <a:cubicBezTo>
                  <a:pt x="1280846" y="599061"/>
                  <a:pt x="1277680" y="602672"/>
                  <a:pt x="1274680" y="606507"/>
                </a:cubicBezTo>
                <a:cubicBezTo>
                  <a:pt x="1271930" y="610683"/>
                  <a:pt x="1268680" y="614293"/>
                  <a:pt x="1266263" y="618808"/>
                </a:cubicBezTo>
                <a:lnTo>
                  <a:pt x="1262820" y="625097"/>
                </a:lnTo>
                <a:lnTo>
                  <a:pt x="1266803" y="631400"/>
                </a:lnTo>
                <a:cubicBezTo>
                  <a:pt x="1268970" y="634560"/>
                  <a:pt x="1271053" y="637606"/>
                  <a:pt x="1273053" y="640541"/>
                </a:cubicBezTo>
                <a:cubicBezTo>
                  <a:pt x="1274969" y="643474"/>
                  <a:pt x="1276886" y="646182"/>
                  <a:pt x="1278886" y="648438"/>
                </a:cubicBezTo>
                <a:cubicBezTo>
                  <a:pt x="1282802" y="653065"/>
                  <a:pt x="1286135" y="657127"/>
                  <a:pt x="1288969" y="660512"/>
                </a:cubicBezTo>
                <a:cubicBezTo>
                  <a:pt x="1294635" y="667283"/>
                  <a:pt x="1297802" y="671119"/>
                  <a:pt x="1297802" y="671119"/>
                </a:cubicBezTo>
                <a:cubicBezTo>
                  <a:pt x="1297802" y="671119"/>
                  <a:pt x="1294385" y="667620"/>
                  <a:pt x="1288385" y="661528"/>
                </a:cubicBezTo>
                <a:cubicBezTo>
                  <a:pt x="1285386" y="658481"/>
                  <a:pt x="1281719" y="654757"/>
                  <a:pt x="1277553" y="650470"/>
                </a:cubicBezTo>
                <a:cubicBezTo>
                  <a:pt x="1275469" y="648552"/>
                  <a:pt x="1273386" y="645956"/>
                  <a:pt x="1271220" y="643248"/>
                </a:cubicBezTo>
                <a:cubicBezTo>
                  <a:pt x="1269053" y="640541"/>
                  <a:pt x="1266803" y="637719"/>
                  <a:pt x="1264386" y="634786"/>
                </a:cubicBezTo>
                <a:lnTo>
                  <a:pt x="1260422" y="629477"/>
                </a:lnTo>
                <a:lnTo>
                  <a:pt x="1259097" y="631897"/>
                </a:lnTo>
                <a:cubicBezTo>
                  <a:pt x="1258097" y="634040"/>
                  <a:pt x="1257014" y="636297"/>
                  <a:pt x="1256014" y="638441"/>
                </a:cubicBezTo>
                <a:cubicBezTo>
                  <a:pt x="1255014" y="640584"/>
                  <a:pt x="1254347" y="642954"/>
                  <a:pt x="1253514" y="645098"/>
                </a:cubicBezTo>
                <a:lnTo>
                  <a:pt x="1250658" y="654121"/>
                </a:lnTo>
                <a:lnTo>
                  <a:pt x="1255804" y="666831"/>
                </a:lnTo>
                <a:cubicBezTo>
                  <a:pt x="1257970" y="671909"/>
                  <a:pt x="1260553" y="676535"/>
                  <a:pt x="1262803" y="681387"/>
                </a:cubicBezTo>
                <a:cubicBezTo>
                  <a:pt x="1265220" y="686125"/>
                  <a:pt x="1267886" y="690414"/>
                  <a:pt x="1270303" y="694815"/>
                </a:cubicBezTo>
                <a:cubicBezTo>
                  <a:pt x="1272803" y="699103"/>
                  <a:pt x="1275553" y="702825"/>
                  <a:pt x="1277969" y="706662"/>
                </a:cubicBezTo>
                <a:cubicBezTo>
                  <a:pt x="1280302" y="710498"/>
                  <a:pt x="1283052" y="713545"/>
                  <a:pt x="1285302" y="716705"/>
                </a:cubicBezTo>
                <a:cubicBezTo>
                  <a:pt x="1287719" y="719638"/>
                  <a:pt x="1289719" y="722685"/>
                  <a:pt x="1291802" y="724828"/>
                </a:cubicBezTo>
                <a:lnTo>
                  <a:pt x="1295080" y="728492"/>
                </a:lnTo>
                <a:lnTo>
                  <a:pt x="1295595" y="715395"/>
                </a:lnTo>
                <a:cubicBezTo>
                  <a:pt x="1296012" y="708850"/>
                  <a:pt x="1296679" y="701516"/>
                  <a:pt x="1297345" y="693506"/>
                </a:cubicBezTo>
                <a:cubicBezTo>
                  <a:pt x="1297679" y="689556"/>
                  <a:pt x="1298095" y="685269"/>
                  <a:pt x="1298429" y="680980"/>
                </a:cubicBezTo>
                <a:cubicBezTo>
                  <a:pt x="1298929" y="676693"/>
                  <a:pt x="1299512" y="672292"/>
                  <a:pt x="1300095" y="667665"/>
                </a:cubicBezTo>
                <a:cubicBezTo>
                  <a:pt x="1301262" y="658413"/>
                  <a:pt x="1302345" y="648709"/>
                  <a:pt x="1304178" y="638892"/>
                </a:cubicBezTo>
                <a:cubicBezTo>
                  <a:pt x="1305845" y="628962"/>
                  <a:pt x="1307428" y="618694"/>
                  <a:pt x="1309678" y="608426"/>
                </a:cubicBezTo>
                <a:lnTo>
                  <a:pt x="1312729" y="594403"/>
                </a:lnTo>
                <a:lnTo>
                  <a:pt x="1312717" y="594390"/>
                </a:lnTo>
                <a:cubicBezTo>
                  <a:pt x="1310301" y="591231"/>
                  <a:pt x="1307884" y="588184"/>
                  <a:pt x="1305635" y="585250"/>
                </a:cubicBezTo>
                <a:close/>
                <a:moveTo>
                  <a:pt x="693135" y="565340"/>
                </a:moveTo>
                <a:lnTo>
                  <a:pt x="690498" y="569453"/>
                </a:lnTo>
                <a:lnTo>
                  <a:pt x="683748" y="578706"/>
                </a:lnTo>
                <a:lnTo>
                  <a:pt x="670934" y="594661"/>
                </a:lnTo>
                <a:lnTo>
                  <a:pt x="671056" y="600340"/>
                </a:lnTo>
                <a:cubicBezTo>
                  <a:pt x="671389" y="605757"/>
                  <a:pt x="671556" y="611399"/>
                  <a:pt x="672389" y="617154"/>
                </a:cubicBezTo>
                <a:lnTo>
                  <a:pt x="674131" y="629103"/>
                </a:lnTo>
                <a:lnTo>
                  <a:pt x="674832" y="630836"/>
                </a:lnTo>
                <a:cubicBezTo>
                  <a:pt x="677332" y="635914"/>
                  <a:pt x="678748" y="638734"/>
                  <a:pt x="678748" y="638734"/>
                </a:cubicBezTo>
                <a:lnTo>
                  <a:pt x="674439" y="631217"/>
                </a:lnTo>
                <a:lnTo>
                  <a:pt x="674972" y="634869"/>
                </a:lnTo>
                <a:cubicBezTo>
                  <a:pt x="677139" y="646942"/>
                  <a:pt x="680389" y="659355"/>
                  <a:pt x="684722" y="671653"/>
                </a:cubicBezTo>
                <a:lnTo>
                  <a:pt x="688065" y="679843"/>
                </a:lnTo>
                <a:lnTo>
                  <a:pt x="688915" y="678904"/>
                </a:lnTo>
                <a:cubicBezTo>
                  <a:pt x="693664" y="674955"/>
                  <a:pt x="698414" y="671005"/>
                  <a:pt x="703247" y="666943"/>
                </a:cubicBezTo>
                <a:cubicBezTo>
                  <a:pt x="708247" y="663333"/>
                  <a:pt x="713247" y="659609"/>
                  <a:pt x="718246" y="655885"/>
                </a:cubicBezTo>
                <a:lnTo>
                  <a:pt x="738213" y="642630"/>
                </a:lnTo>
                <a:lnTo>
                  <a:pt x="737386" y="639270"/>
                </a:lnTo>
                <a:cubicBezTo>
                  <a:pt x="734136" y="629452"/>
                  <a:pt x="729886" y="619863"/>
                  <a:pt x="725136" y="610609"/>
                </a:cubicBezTo>
                <a:cubicBezTo>
                  <a:pt x="722553" y="606095"/>
                  <a:pt x="720220" y="601470"/>
                  <a:pt x="717470" y="597069"/>
                </a:cubicBezTo>
                <a:lnTo>
                  <a:pt x="708887" y="584431"/>
                </a:lnTo>
                <a:cubicBezTo>
                  <a:pt x="705971" y="580369"/>
                  <a:pt x="702721" y="576645"/>
                  <a:pt x="699721" y="572809"/>
                </a:cubicBezTo>
                <a:close/>
                <a:moveTo>
                  <a:pt x="1333047" y="563888"/>
                </a:moveTo>
                <a:lnTo>
                  <a:pt x="1327797" y="579716"/>
                </a:lnTo>
                <a:lnTo>
                  <a:pt x="1342299" y="599354"/>
                </a:lnTo>
                <a:cubicBezTo>
                  <a:pt x="1347549" y="606351"/>
                  <a:pt x="1353382" y="613459"/>
                  <a:pt x="1359465" y="620681"/>
                </a:cubicBezTo>
                <a:lnTo>
                  <a:pt x="1365315" y="627541"/>
                </a:lnTo>
                <a:lnTo>
                  <a:pt x="1374925" y="600866"/>
                </a:lnTo>
                <a:lnTo>
                  <a:pt x="1384007" y="581087"/>
                </a:lnTo>
                <a:lnTo>
                  <a:pt x="1369381" y="574982"/>
                </a:lnTo>
                <a:close/>
                <a:moveTo>
                  <a:pt x="833291" y="559828"/>
                </a:moveTo>
                <a:lnTo>
                  <a:pt x="814546" y="594628"/>
                </a:lnTo>
                <a:lnTo>
                  <a:pt x="816049" y="600905"/>
                </a:lnTo>
                <a:cubicBezTo>
                  <a:pt x="816715" y="604741"/>
                  <a:pt x="817382" y="608239"/>
                  <a:pt x="817965" y="611399"/>
                </a:cubicBezTo>
                <a:cubicBezTo>
                  <a:pt x="818382" y="614558"/>
                  <a:pt x="818632" y="617379"/>
                  <a:pt x="818882" y="619636"/>
                </a:cubicBezTo>
                <a:cubicBezTo>
                  <a:pt x="819382" y="624150"/>
                  <a:pt x="819632" y="626745"/>
                  <a:pt x="819632" y="626745"/>
                </a:cubicBezTo>
                <a:cubicBezTo>
                  <a:pt x="819632" y="626745"/>
                  <a:pt x="819049" y="624262"/>
                  <a:pt x="818132" y="619863"/>
                </a:cubicBezTo>
                <a:cubicBezTo>
                  <a:pt x="817632" y="617605"/>
                  <a:pt x="817132" y="615009"/>
                  <a:pt x="816382" y="611963"/>
                </a:cubicBezTo>
                <a:cubicBezTo>
                  <a:pt x="815549" y="609030"/>
                  <a:pt x="814549" y="605757"/>
                  <a:pt x="813465" y="602147"/>
                </a:cubicBezTo>
                <a:lnTo>
                  <a:pt x="812287" y="598823"/>
                </a:lnTo>
                <a:lnTo>
                  <a:pt x="811575" y="600145"/>
                </a:lnTo>
                <a:lnTo>
                  <a:pt x="785815" y="627498"/>
                </a:lnTo>
                <a:lnTo>
                  <a:pt x="789883" y="631936"/>
                </a:lnTo>
                <a:cubicBezTo>
                  <a:pt x="794883" y="637803"/>
                  <a:pt x="799633" y="644121"/>
                  <a:pt x="804133" y="650779"/>
                </a:cubicBezTo>
                <a:lnTo>
                  <a:pt x="809136" y="659179"/>
                </a:lnTo>
                <a:lnTo>
                  <a:pt x="823991" y="645053"/>
                </a:lnTo>
                <a:cubicBezTo>
                  <a:pt x="830241" y="639750"/>
                  <a:pt x="836241" y="635349"/>
                  <a:pt x="841407" y="631625"/>
                </a:cubicBezTo>
                <a:cubicBezTo>
                  <a:pt x="846657" y="628015"/>
                  <a:pt x="851073" y="625193"/>
                  <a:pt x="854240" y="623276"/>
                </a:cubicBezTo>
                <a:cubicBezTo>
                  <a:pt x="855656" y="622486"/>
                  <a:pt x="856740" y="621809"/>
                  <a:pt x="857573" y="621358"/>
                </a:cubicBezTo>
                <a:cubicBezTo>
                  <a:pt x="859156" y="612331"/>
                  <a:pt x="860323" y="603078"/>
                  <a:pt x="861239" y="593825"/>
                </a:cubicBezTo>
                <a:lnTo>
                  <a:pt x="861335" y="590998"/>
                </a:lnTo>
                <a:close/>
                <a:moveTo>
                  <a:pt x="1504717" y="559384"/>
                </a:moveTo>
                <a:lnTo>
                  <a:pt x="1504741" y="565464"/>
                </a:lnTo>
                <a:lnTo>
                  <a:pt x="1499498" y="606022"/>
                </a:lnTo>
                <a:lnTo>
                  <a:pt x="1523291" y="626210"/>
                </a:lnTo>
                <a:lnTo>
                  <a:pt x="1530699" y="635387"/>
                </a:lnTo>
                <a:lnTo>
                  <a:pt x="1541750" y="581007"/>
                </a:lnTo>
                <a:lnTo>
                  <a:pt x="1541977" y="578248"/>
                </a:lnTo>
                <a:lnTo>
                  <a:pt x="1530707" y="571484"/>
                </a:lnTo>
                <a:cubicBezTo>
                  <a:pt x="1525207" y="568776"/>
                  <a:pt x="1519874" y="565503"/>
                  <a:pt x="1514291" y="563247"/>
                </a:cubicBezTo>
                <a:close/>
                <a:moveTo>
                  <a:pt x="1040472" y="556609"/>
                </a:moveTo>
                <a:lnTo>
                  <a:pt x="1032205" y="561751"/>
                </a:lnTo>
                <a:cubicBezTo>
                  <a:pt x="1027122" y="564233"/>
                  <a:pt x="1020622" y="565475"/>
                  <a:pt x="1013122" y="566038"/>
                </a:cubicBezTo>
                <a:lnTo>
                  <a:pt x="994036" y="563720"/>
                </a:lnTo>
                <a:lnTo>
                  <a:pt x="1002483" y="628240"/>
                </a:lnTo>
                <a:lnTo>
                  <a:pt x="1003927" y="634481"/>
                </a:lnTo>
                <a:lnTo>
                  <a:pt x="1004040" y="634530"/>
                </a:lnTo>
                <a:cubicBezTo>
                  <a:pt x="1006623" y="635658"/>
                  <a:pt x="1009123" y="636335"/>
                  <a:pt x="1011539" y="637126"/>
                </a:cubicBezTo>
                <a:cubicBezTo>
                  <a:pt x="1013872" y="637915"/>
                  <a:pt x="1016206" y="638592"/>
                  <a:pt x="1018289" y="639043"/>
                </a:cubicBezTo>
                <a:cubicBezTo>
                  <a:pt x="1022539" y="640285"/>
                  <a:pt x="1026038" y="640850"/>
                  <a:pt x="1028538" y="641301"/>
                </a:cubicBezTo>
                <a:cubicBezTo>
                  <a:pt x="1031038" y="641752"/>
                  <a:pt x="1032455" y="641978"/>
                  <a:pt x="1032455" y="641978"/>
                </a:cubicBezTo>
                <a:cubicBezTo>
                  <a:pt x="1032455" y="641978"/>
                  <a:pt x="1031038" y="641864"/>
                  <a:pt x="1028538" y="641639"/>
                </a:cubicBezTo>
                <a:cubicBezTo>
                  <a:pt x="1026038" y="641413"/>
                  <a:pt x="1022455" y="641075"/>
                  <a:pt x="1018205" y="640285"/>
                </a:cubicBezTo>
                <a:cubicBezTo>
                  <a:pt x="1016039" y="639947"/>
                  <a:pt x="1013706" y="639496"/>
                  <a:pt x="1011289" y="638931"/>
                </a:cubicBezTo>
                <a:lnTo>
                  <a:pt x="1004568" y="637249"/>
                </a:lnTo>
                <a:lnTo>
                  <a:pt x="1009899" y="660286"/>
                </a:lnTo>
                <a:cubicBezTo>
                  <a:pt x="1012565" y="671005"/>
                  <a:pt x="1015732" y="681612"/>
                  <a:pt x="1018648" y="692445"/>
                </a:cubicBezTo>
                <a:cubicBezTo>
                  <a:pt x="1021732" y="703955"/>
                  <a:pt x="1024815" y="715463"/>
                  <a:pt x="1027981" y="727086"/>
                </a:cubicBezTo>
                <a:cubicBezTo>
                  <a:pt x="1030815" y="739272"/>
                  <a:pt x="1033564" y="752361"/>
                  <a:pt x="1036064" y="764999"/>
                </a:cubicBezTo>
                <a:cubicBezTo>
                  <a:pt x="1043147" y="805620"/>
                  <a:pt x="1046064" y="849288"/>
                  <a:pt x="1042564" y="891827"/>
                </a:cubicBezTo>
                <a:cubicBezTo>
                  <a:pt x="1046730" y="893971"/>
                  <a:pt x="1052480" y="897244"/>
                  <a:pt x="1059647" y="901982"/>
                </a:cubicBezTo>
                <a:lnTo>
                  <a:pt x="1075113" y="914251"/>
                </a:lnTo>
                <a:lnTo>
                  <a:pt x="1073689" y="902365"/>
                </a:lnTo>
                <a:cubicBezTo>
                  <a:pt x="1073190" y="898303"/>
                  <a:pt x="1072440" y="893225"/>
                  <a:pt x="1071940" y="887245"/>
                </a:cubicBezTo>
                <a:cubicBezTo>
                  <a:pt x="1071440" y="881266"/>
                  <a:pt x="1070856" y="874269"/>
                  <a:pt x="1070190" y="866597"/>
                </a:cubicBezTo>
                <a:lnTo>
                  <a:pt x="1069766" y="857868"/>
                </a:lnTo>
                <a:lnTo>
                  <a:pt x="1067146" y="864408"/>
                </a:lnTo>
                <a:cubicBezTo>
                  <a:pt x="1066480" y="866438"/>
                  <a:pt x="1065896" y="868244"/>
                  <a:pt x="1065396" y="869711"/>
                </a:cubicBezTo>
                <a:cubicBezTo>
                  <a:pt x="1064480" y="872645"/>
                  <a:pt x="1063896" y="874338"/>
                  <a:pt x="1063896" y="874338"/>
                </a:cubicBezTo>
                <a:cubicBezTo>
                  <a:pt x="1063896" y="874338"/>
                  <a:pt x="1064396" y="872645"/>
                  <a:pt x="1065230" y="869598"/>
                </a:cubicBezTo>
                <a:cubicBezTo>
                  <a:pt x="1065646" y="868018"/>
                  <a:pt x="1066146" y="866213"/>
                  <a:pt x="1066729" y="864069"/>
                </a:cubicBezTo>
                <a:cubicBezTo>
                  <a:pt x="1067396" y="862038"/>
                  <a:pt x="1068229" y="859669"/>
                  <a:pt x="1069063" y="857185"/>
                </a:cubicBezTo>
                <a:lnTo>
                  <a:pt x="1069658" y="855640"/>
                </a:lnTo>
                <a:lnTo>
                  <a:pt x="1068940" y="840870"/>
                </a:lnTo>
                <a:cubicBezTo>
                  <a:pt x="1069023" y="831504"/>
                  <a:pt x="1068523" y="821236"/>
                  <a:pt x="1068940" y="810404"/>
                </a:cubicBezTo>
                <a:cubicBezTo>
                  <a:pt x="1069190" y="788626"/>
                  <a:pt x="1071190" y="764027"/>
                  <a:pt x="1075273" y="737624"/>
                </a:cubicBezTo>
                <a:lnTo>
                  <a:pt x="1087105" y="690713"/>
                </a:lnTo>
                <a:lnTo>
                  <a:pt x="1087478" y="686125"/>
                </a:lnTo>
                <a:cubicBezTo>
                  <a:pt x="1087562" y="674955"/>
                  <a:pt x="1086312" y="662431"/>
                  <a:pt x="1084562" y="649002"/>
                </a:cubicBezTo>
                <a:lnTo>
                  <a:pt x="1081376" y="630960"/>
                </a:lnTo>
                <a:lnTo>
                  <a:pt x="1078606" y="637425"/>
                </a:lnTo>
                <a:cubicBezTo>
                  <a:pt x="1076689" y="640811"/>
                  <a:pt x="1075356" y="644196"/>
                  <a:pt x="1073439" y="646790"/>
                </a:cubicBezTo>
                <a:cubicBezTo>
                  <a:pt x="1071606" y="649499"/>
                  <a:pt x="1070023" y="651868"/>
                  <a:pt x="1068523" y="654012"/>
                </a:cubicBezTo>
                <a:cubicBezTo>
                  <a:pt x="1067023" y="656043"/>
                  <a:pt x="1065440" y="657509"/>
                  <a:pt x="1064273" y="658863"/>
                </a:cubicBezTo>
                <a:cubicBezTo>
                  <a:pt x="1061857" y="661459"/>
                  <a:pt x="1060523" y="662926"/>
                  <a:pt x="1060523" y="662926"/>
                </a:cubicBezTo>
                <a:cubicBezTo>
                  <a:pt x="1060523" y="662926"/>
                  <a:pt x="1061773" y="661347"/>
                  <a:pt x="1064107" y="658526"/>
                </a:cubicBezTo>
                <a:cubicBezTo>
                  <a:pt x="1065273" y="657058"/>
                  <a:pt x="1066690" y="655480"/>
                  <a:pt x="1068190" y="653448"/>
                </a:cubicBezTo>
                <a:cubicBezTo>
                  <a:pt x="1069523" y="651191"/>
                  <a:pt x="1071106" y="648709"/>
                  <a:pt x="1072773" y="646001"/>
                </a:cubicBezTo>
                <a:cubicBezTo>
                  <a:pt x="1074606" y="643405"/>
                  <a:pt x="1075856" y="639907"/>
                  <a:pt x="1077523" y="636522"/>
                </a:cubicBezTo>
                <a:lnTo>
                  <a:pt x="1080823" y="627929"/>
                </a:lnTo>
                <a:lnTo>
                  <a:pt x="1075812" y="606351"/>
                </a:lnTo>
                <a:cubicBezTo>
                  <a:pt x="1073812" y="599016"/>
                  <a:pt x="1071646" y="591343"/>
                  <a:pt x="1069479" y="583670"/>
                </a:cubicBezTo>
                <a:lnTo>
                  <a:pt x="1066281" y="573852"/>
                </a:lnTo>
                <a:lnTo>
                  <a:pt x="1058190" y="581910"/>
                </a:lnTo>
                <a:lnTo>
                  <a:pt x="1049327" y="585412"/>
                </a:lnTo>
                <a:lnTo>
                  <a:pt x="1047730" y="595744"/>
                </a:lnTo>
                <a:cubicBezTo>
                  <a:pt x="1046980" y="602515"/>
                  <a:pt x="1046064" y="609622"/>
                  <a:pt x="1045730" y="616844"/>
                </a:cubicBezTo>
                <a:cubicBezTo>
                  <a:pt x="1045064" y="624179"/>
                  <a:pt x="1044981" y="631513"/>
                  <a:pt x="1044897" y="638960"/>
                </a:cubicBezTo>
                <a:cubicBezTo>
                  <a:pt x="1044564" y="646407"/>
                  <a:pt x="1045314" y="653854"/>
                  <a:pt x="1045480" y="661188"/>
                </a:cubicBezTo>
                <a:cubicBezTo>
                  <a:pt x="1045730" y="668523"/>
                  <a:pt x="1046814" y="675632"/>
                  <a:pt x="1047397" y="682628"/>
                </a:cubicBezTo>
                <a:cubicBezTo>
                  <a:pt x="1048064" y="689624"/>
                  <a:pt x="1049480" y="696169"/>
                  <a:pt x="1050397" y="702487"/>
                </a:cubicBezTo>
                <a:cubicBezTo>
                  <a:pt x="1051230" y="708807"/>
                  <a:pt x="1052897" y="714561"/>
                  <a:pt x="1054063" y="719977"/>
                </a:cubicBezTo>
                <a:cubicBezTo>
                  <a:pt x="1055480" y="725393"/>
                  <a:pt x="1056313" y="730471"/>
                  <a:pt x="1057730" y="734646"/>
                </a:cubicBezTo>
                <a:cubicBezTo>
                  <a:pt x="1059063" y="738933"/>
                  <a:pt x="1060230" y="742656"/>
                  <a:pt x="1061146" y="745703"/>
                </a:cubicBezTo>
                <a:cubicBezTo>
                  <a:pt x="1062980" y="751797"/>
                  <a:pt x="1064063" y="755294"/>
                  <a:pt x="1064063" y="755294"/>
                </a:cubicBezTo>
                <a:cubicBezTo>
                  <a:pt x="1064063" y="755294"/>
                  <a:pt x="1062813" y="751910"/>
                  <a:pt x="1060480" y="746042"/>
                </a:cubicBezTo>
                <a:cubicBezTo>
                  <a:pt x="1059313" y="743109"/>
                  <a:pt x="1057897" y="739497"/>
                  <a:pt x="1056313" y="735435"/>
                </a:cubicBezTo>
                <a:cubicBezTo>
                  <a:pt x="1054563" y="731486"/>
                  <a:pt x="1053397" y="726409"/>
                  <a:pt x="1051647" y="721218"/>
                </a:cubicBezTo>
                <a:cubicBezTo>
                  <a:pt x="1050064" y="715916"/>
                  <a:pt x="1048064" y="710273"/>
                  <a:pt x="1046730" y="703955"/>
                </a:cubicBezTo>
                <a:cubicBezTo>
                  <a:pt x="1045314" y="697635"/>
                  <a:pt x="1043397" y="691091"/>
                  <a:pt x="1042231" y="684095"/>
                </a:cubicBezTo>
                <a:cubicBezTo>
                  <a:pt x="1041147" y="676986"/>
                  <a:pt x="1039564" y="669877"/>
                  <a:pt x="1038731" y="662317"/>
                </a:cubicBezTo>
                <a:cubicBezTo>
                  <a:pt x="1038064" y="654757"/>
                  <a:pt x="1036814" y="647197"/>
                  <a:pt x="1036564" y="639411"/>
                </a:cubicBezTo>
                <a:cubicBezTo>
                  <a:pt x="1036148" y="631739"/>
                  <a:pt x="1035648" y="623953"/>
                  <a:pt x="1035814" y="616281"/>
                </a:cubicBezTo>
                <a:cubicBezTo>
                  <a:pt x="1035648" y="608607"/>
                  <a:pt x="1036064" y="601159"/>
                  <a:pt x="1036398" y="593825"/>
                </a:cubicBezTo>
                <a:lnTo>
                  <a:pt x="1036794" y="589083"/>
                </a:lnTo>
                <a:lnTo>
                  <a:pt x="1026858" y="589808"/>
                </a:lnTo>
                <a:cubicBezTo>
                  <a:pt x="1019109" y="589357"/>
                  <a:pt x="1014859" y="587665"/>
                  <a:pt x="1014859" y="587665"/>
                </a:cubicBezTo>
                <a:cubicBezTo>
                  <a:pt x="1014859" y="587665"/>
                  <a:pt x="1019192" y="589131"/>
                  <a:pt x="1026858" y="589131"/>
                </a:cubicBezTo>
                <a:lnTo>
                  <a:pt x="1036893" y="587896"/>
                </a:lnTo>
                <a:lnTo>
                  <a:pt x="1038148" y="572838"/>
                </a:lnTo>
                <a:close/>
                <a:moveTo>
                  <a:pt x="1474828" y="550454"/>
                </a:moveTo>
                <a:lnTo>
                  <a:pt x="1472420" y="559229"/>
                </a:lnTo>
                <a:cubicBezTo>
                  <a:pt x="1470920" y="566113"/>
                  <a:pt x="1469504" y="572883"/>
                  <a:pt x="1468087" y="579202"/>
                </a:cubicBezTo>
                <a:lnTo>
                  <a:pt x="1467736" y="581552"/>
                </a:lnTo>
                <a:lnTo>
                  <a:pt x="1477543" y="587393"/>
                </a:lnTo>
                <a:lnTo>
                  <a:pt x="1494056" y="601404"/>
                </a:lnTo>
                <a:lnTo>
                  <a:pt x="1497024" y="564899"/>
                </a:lnTo>
                <a:lnTo>
                  <a:pt x="1496569" y="556218"/>
                </a:lnTo>
                <a:lnTo>
                  <a:pt x="1481459" y="551625"/>
                </a:lnTo>
                <a:close/>
                <a:moveTo>
                  <a:pt x="1057397" y="547789"/>
                </a:moveTo>
                <a:cubicBezTo>
                  <a:pt x="1056397" y="551286"/>
                  <a:pt x="1055397" y="555122"/>
                  <a:pt x="1054397" y="559297"/>
                </a:cubicBezTo>
                <a:cubicBezTo>
                  <a:pt x="1053063" y="564487"/>
                  <a:pt x="1051980" y="570242"/>
                  <a:pt x="1050730" y="576336"/>
                </a:cubicBezTo>
                <a:lnTo>
                  <a:pt x="1049641" y="583382"/>
                </a:lnTo>
                <a:lnTo>
                  <a:pt x="1057440" y="579879"/>
                </a:lnTo>
                <a:lnTo>
                  <a:pt x="1065439" y="571269"/>
                </a:lnTo>
                <a:lnTo>
                  <a:pt x="1061980" y="560651"/>
                </a:lnTo>
                <a:cubicBezTo>
                  <a:pt x="1060563" y="556364"/>
                  <a:pt x="1059063" y="552076"/>
                  <a:pt x="1057397" y="547789"/>
                </a:cubicBezTo>
                <a:close/>
                <a:moveTo>
                  <a:pt x="1428441" y="545403"/>
                </a:moveTo>
                <a:lnTo>
                  <a:pt x="1427672" y="552121"/>
                </a:lnTo>
                <a:lnTo>
                  <a:pt x="1427111" y="557353"/>
                </a:lnTo>
                <a:lnTo>
                  <a:pt x="1463032" y="578750"/>
                </a:lnTo>
                <a:lnTo>
                  <a:pt x="1463087" y="577847"/>
                </a:lnTo>
                <a:cubicBezTo>
                  <a:pt x="1463921" y="571189"/>
                  <a:pt x="1464754" y="564082"/>
                  <a:pt x="1465670" y="556746"/>
                </a:cubicBezTo>
                <a:lnTo>
                  <a:pt x="1467015" y="549076"/>
                </a:lnTo>
                <a:lnTo>
                  <a:pt x="1450128" y="546096"/>
                </a:lnTo>
                <a:close/>
                <a:moveTo>
                  <a:pt x="1421879" y="545193"/>
                </a:moveTo>
                <a:cubicBezTo>
                  <a:pt x="1417546" y="545193"/>
                  <a:pt x="1413379" y="545531"/>
                  <a:pt x="1409380" y="545984"/>
                </a:cubicBezTo>
                <a:cubicBezTo>
                  <a:pt x="1408963" y="545984"/>
                  <a:pt x="1408629" y="546096"/>
                  <a:pt x="1408213" y="546096"/>
                </a:cubicBezTo>
                <a:lnTo>
                  <a:pt x="1426987" y="557279"/>
                </a:lnTo>
                <a:lnTo>
                  <a:pt x="1427172" y="552008"/>
                </a:lnTo>
                <a:lnTo>
                  <a:pt x="1427445" y="545371"/>
                </a:lnTo>
                <a:close/>
                <a:moveTo>
                  <a:pt x="673722" y="545051"/>
                </a:moveTo>
                <a:cubicBezTo>
                  <a:pt x="673556" y="546179"/>
                  <a:pt x="673389" y="547082"/>
                  <a:pt x="673222" y="548324"/>
                </a:cubicBezTo>
                <a:cubicBezTo>
                  <a:pt x="672806" y="551371"/>
                  <a:pt x="672389" y="554868"/>
                  <a:pt x="672056" y="558592"/>
                </a:cubicBezTo>
                <a:cubicBezTo>
                  <a:pt x="671639" y="562314"/>
                  <a:pt x="671306" y="566378"/>
                  <a:pt x="671139" y="570778"/>
                </a:cubicBezTo>
                <a:lnTo>
                  <a:pt x="670839" y="580839"/>
                </a:lnTo>
                <a:lnTo>
                  <a:pt x="677748" y="571484"/>
                </a:lnTo>
                <a:lnTo>
                  <a:pt x="684165" y="561893"/>
                </a:lnTo>
                <a:lnTo>
                  <a:pt x="686415" y="558028"/>
                </a:lnTo>
                <a:lnTo>
                  <a:pt x="680055" y="551371"/>
                </a:lnTo>
                <a:cubicBezTo>
                  <a:pt x="677889" y="549226"/>
                  <a:pt x="675805" y="547194"/>
                  <a:pt x="673722" y="545051"/>
                </a:cubicBezTo>
                <a:close/>
                <a:moveTo>
                  <a:pt x="1186434" y="545012"/>
                </a:moveTo>
                <a:lnTo>
                  <a:pt x="1161538" y="573081"/>
                </a:lnTo>
                <a:lnTo>
                  <a:pt x="1166975" y="586492"/>
                </a:lnTo>
                <a:cubicBezTo>
                  <a:pt x="1170474" y="594276"/>
                  <a:pt x="1174141" y="602175"/>
                  <a:pt x="1177807" y="610187"/>
                </a:cubicBezTo>
                <a:cubicBezTo>
                  <a:pt x="1181557" y="618198"/>
                  <a:pt x="1185807" y="626096"/>
                  <a:pt x="1189974" y="634221"/>
                </a:cubicBezTo>
                <a:lnTo>
                  <a:pt x="1197336" y="647389"/>
                </a:lnTo>
                <a:lnTo>
                  <a:pt x="1196267" y="607861"/>
                </a:lnTo>
                <a:cubicBezTo>
                  <a:pt x="1194350" y="583150"/>
                  <a:pt x="1190684" y="563066"/>
                  <a:pt x="1187517" y="549413"/>
                </a:cubicBezTo>
                <a:cubicBezTo>
                  <a:pt x="1187101" y="547720"/>
                  <a:pt x="1186767" y="546478"/>
                  <a:pt x="1186434" y="545012"/>
                </a:cubicBezTo>
                <a:close/>
                <a:moveTo>
                  <a:pt x="1089272" y="535534"/>
                </a:moveTo>
                <a:cubicBezTo>
                  <a:pt x="1089105" y="536210"/>
                  <a:pt x="1088939" y="536887"/>
                  <a:pt x="1088772" y="537452"/>
                </a:cubicBezTo>
                <a:cubicBezTo>
                  <a:pt x="1086772" y="542416"/>
                  <a:pt x="1085439" y="547834"/>
                  <a:pt x="1082856" y="552121"/>
                </a:cubicBezTo>
                <a:cubicBezTo>
                  <a:pt x="1081689" y="554377"/>
                  <a:pt x="1080606" y="556522"/>
                  <a:pt x="1079439" y="558778"/>
                </a:cubicBezTo>
                <a:lnTo>
                  <a:pt x="1077282" y="562010"/>
                </a:lnTo>
                <a:lnTo>
                  <a:pt x="1081145" y="578141"/>
                </a:lnTo>
                <a:cubicBezTo>
                  <a:pt x="1082729" y="586378"/>
                  <a:pt x="1084312" y="594390"/>
                  <a:pt x="1085895" y="602289"/>
                </a:cubicBezTo>
                <a:lnTo>
                  <a:pt x="1086548" y="606626"/>
                </a:lnTo>
                <a:lnTo>
                  <a:pt x="1088022" y="598835"/>
                </a:lnTo>
                <a:cubicBezTo>
                  <a:pt x="1088522" y="594209"/>
                  <a:pt x="1089355" y="589582"/>
                  <a:pt x="1089605" y="584956"/>
                </a:cubicBezTo>
                <a:cubicBezTo>
                  <a:pt x="1089939" y="580330"/>
                  <a:pt x="1090272" y="575816"/>
                  <a:pt x="1090355" y="571415"/>
                </a:cubicBezTo>
                <a:cubicBezTo>
                  <a:pt x="1090689" y="562615"/>
                  <a:pt x="1090355" y="554377"/>
                  <a:pt x="1090105" y="547381"/>
                </a:cubicBezTo>
                <a:cubicBezTo>
                  <a:pt x="1089855" y="542756"/>
                  <a:pt x="1089605" y="538918"/>
                  <a:pt x="1089272" y="535534"/>
                </a:cubicBezTo>
                <a:close/>
                <a:moveTo>
                  <a:pt x="483398" y="533767"/>
                </a:moveTo>
                <a:cubicBezTo>
                  <a:pt x="481732" y="538168"/>
                  <a:pt x="479898" y="543020"/>
                  <a:pt x="478148" y="548887"/>
                </a:cubicBezTo>
                <a:cubicBezTo>
                  <a:pt x="476982" y="552385"/>
                  <a:pt x="475815" y="556222"/>
                  <a:pt x="474815" y="560283"/>
                </a:cubicBezTo>
                <a:cubicBezTo>
                  <a:pt x="473732" y="564459"/>
                  <a:pt x="472565" y="568634"/>
                  <a:pt x="471649" y="573261"/>
                </a:cubicBezTo>
                <a:cubicBezTo>
                  <a:pt x="469565" y="582400"/>
                  <a:pt x="467816" y="592443"/>
                  <a:pt x="466649" y="603161"/>
                </a:cubicBezTo>
                <a:cubicBezTo>
                  <a:pt x="465482" y="613881"/>
                  <a:pt x="464899" y="625391"/>
                  <a:pt x="465149" y="637238"/>
                </a:cubicBezTo>
                <a:lnTo>
                  <a:pt x="468121" y="667284"/>
                </a:lnTo>
                <a:lnTo>
                  <a:pt x="477508" y="645279"/>
                </a:lnTo>
                <a:cubicBezTo>
                  <a:pt x="483008" y="630159"/>
                  <a:pt x="488508" y="615039"/>
                  <a:pt x="492174" y="599242"/>
                </a:cubicBezTo>
                <a:cubicBezTo>
                  <a:pt x="493174" y="595292"/>
                  <a:pt x="494341" y="591568"/>
                  <a:pt x="495174" y="587620"/>
                </a:cubicBezTo>
                <a:cubicBezTo>
                  <a:pt x="495924" y="583670"/>
                  <a:pt x="496674" y="579833"/>
                  <a:pt x="497424" y="575885"/>
                </a:cubicBezTo>
                <a:cubicBezTo>
                  <a:pt x="498174" y="571935"/>
                  <a:pt x="498924" y="568099"/>
                  <a:pt x="499674" y="564263"/>
                </a:cubicBezTo>
                <a:lnTo>
                  <a:pt x="499957" y="562067"/>
                </a:lnTo>
                <a:lnTo>
                  <a:pt x="495398" y="554754"/>
                </a:lnTo>
                <a:cubicBezTo>
                  <a:pt x="491398" y="547647"/>
                  <a:pt x="487231" y="540764"/>
                  <a:pt x="483398" y="533767"/>
                </a:cubicBezTo>
                <a:close/>
                <a:moveTo>
                  <a:pt x="927293" y="531736"/>
                </a:moveTo>
                <a:cubicBezTo>
                  <a:pt x="928876" y="537717"/>
                  <a:pt x="930960" y="544939"/>
                  <a:pt x="933376" y="553176"/>
                </a:cubicBezTo>
                <a:cubicBezTo>
                  <a:pt x="936876" y="564572"/>
                  <a:pt x="941043" y="577999"/>
                  <a:pt x="945959" y="591991"/>
                </a:cubicBezTo>
                <a:cubicBezTo>
                  <a:pt x="947126" y="595376"/>
                  <a:pt x="948459" y="598874"/>
                  <a:pt x="949709" y="602372"/>
                </a:cubicBezTo>
                <a:lnTo>
                  <a:pt x="950827" y="603262"/>
                </a:lnTo>
                <a:lnTo>
                  <a:pt x="939768" y="540139"/>
                </a:lnTo>
                <a:lnTo>
                  <a:pt x="929126" y="533090"/>
                </a:lnTo>
                <a:cubicBezTo>
                  <a:pt x="928460" y="532639"/>
                  <a:pt x="927877" y="532188"/>
                  <a:pt x="927293" y="531736"/>
                </a:cubicBezTo>
                <a:close/>
                <a:moveTo>
                  <a:pt x="1218472" y="529622"/>
                </a:moveTo>
                <a:cubicBezTo>
                  <a:pt x="1221222" y="538987"/>
                  <a:pt x="1224638" y="547901"/>
                  <a:pt x="1227805" y="556815"/>
                </a:cubicBezTo>
                <a:cubicBezTo>
                  <a:pt x="1228722" y="559297"/>
                  <a:pt x="1229555" y="561779"/>
                  <a:pt x="1230555" y="564263"/>
                </a:cubicBezTo>
                <a:cubicBezTo>
                  <a:pt x="1231555" y="566632"/>
                  <a:pt x="1232638" y="569002"/>
                  <a:pt x="1233721" y="571372"/>
                </a:cubicBezTo>
                <a:cubicBezTo>
                  <a:pt x="1235888" y="575997"/>
                  <a:pt x="1237971" y="580737"/>
                  <a:pt x="1240054" y="585250"/>
                </a:cubicBezTo>
                <a:cubicBezTo>
                  <a:pt x="1241138" y="587507"/>
                  <a:pt x="1242054" y="589876"/>
                  <a:pt x="1243221" y="592020"/>
                </a:cubicBezTo>
                <a:cubicBezTo>
                  <a:pt x="1244388" y="594052"/>
                  <a:pt x="1245554" y="596195"/>
                  <a:pt x="1246721" y="598226"/>
                </a:cubicBezTo>
                <a:cubicBezTo>
                  <a:pt x="1249054" y="602289"/>
                  <a:pt x="1251304" y="606351"/>
                  <a:pt x="1253470" y="610299"/>
                </a:cubicBezTo>
                <a:lnTo>
                  <a:pt x="1260088" y="620772"/>
                </a:lnTo>
                <a:lnTo>
                  <a:pt x="1262680" y="615084"/>
                </a:lnTo>
                <a:cubicBezTo>
                  <a:pt x="1264930" y="610118"/>
                  <a:pt x="1268013" y="605944"/>
                  <a:pt x="1270680" y="601318"/>
                </a:cubicBezTo>
                <a:cubicBezTo>
                  <a:pt x="1273596" y="597030"/>
                  <a:pt x="1276680" y="592855"/>
                  <a:pt x="1279763" y="588793"/>
                </a:cubicBezTo>
                <a:cubicBezTo>
                  <a:pt x="1283013" y="584956"/>
                  <a:pt x="1286096" y="581007"/>
                  <a:pt x="1289346" y="577735"/>
                </a:cubicBezTo>
                <a:lnTo>
                  <a:pt x="1296353" y="570826"/>
                </a:lnTo>
                <a:lnTo>
                  <a:pt x="1289885" y="559072"/>
                </a:lnTo>
                <a:cubicBezTo>
                  <a:pt x="1288469" y="555799"/>
                  <a:pt x="1287219" y="552302"/>
                  <a:pt x="1286469" y="548578"/>
                </a:cubicBezTo>
                <a:cubicBezTo>
                  <a:pt x="1279219" y="546773"/>
                  <a:pt x="1271969" y="544967"/>
                  <a:pt x="1264720" y="543275"/>
                </a:cubicBezTo>
                <a:cubicBezTo>
                  <a:pt x="1249137" y="539325"/>
                  <a:pt x="1233721" y="534812"/>
                  <a:pt x="1218472" y="529622"/>
                </a:cubicBezTo>
                <a:close/>
                <a:moveTo>
                  <a:pt x="1205436" y="527604"/>
                </a:moveTo>
                <a:lnTo>
                  <a:pt x="1205266" y="527748"/>
                </a:lnTo>
                <a:cubicBezTo>
                  <a:pt x="1206183" y="531472"/>
                  <a:pt x="1207100" y="535759"/>
                  <a:pt x="1208100" y="541176"/>
                </a:cubicBezTo>
                <a:cubicBezTo>
                  <a:pt x="1210933" y="556634"/>
                  <a:pt x="1214099" y="578863"/>
                  <a:pt x="1215016" y="605718"/>
                </a:cubicBezTo>
                <a:cubicBezTo>
                  <a:pt x="1215516" y="619145"/>
                  <a:pt x="1215433" y="633702"/>
                  <a:pt x="1214433" y="649048"/>
                </a:cubicBezTo>
                <a:cubicBezTo>
                  <a:pt x="1214183" y="656720"/>
                  <a:pt x="1213183" y="664506"/>
                  <a:pt x="1212349" y="672517"/>
                </a:cubicBezTo>
                <a:lnTo>
                  <a:pt x="1212293" y="672904"/>
                </a:lnTo>
                <a:lnTo>
                  <a:pt x="1218055" y="682401"/>
                </a:lnTo>
                <a:cubicBezTo>
                  <a:pt x="1227888" y="698651"/>
                  <a:pt x="1238971" y="713771"/>
                  <a:pt x="1249721" y="729343"/>
                </a:cubicBezTo>
                <a:cubicBezTo>
                  <a:pt x="1260803" y="744914"/>
                  <a:pt x="1271720" y="761726"/>
                  <a:pt x="1281052" y="779442"/>
                </a:cubicBezTo>
                <a:lnTo>
                  <a:pt x="1290273" y="799656"/>
                </a:lnTo>
                <a:lnTo>
                  <a:pt x="1297595" y="791560"/>
                </a:lnTo>
                <a:lnTo>
                  <a:pt x="1343468" y="742525"/>
                </a:lnTo>
                <a:lnTo>
                  <a:pt x="1340549" y="731599"/>
                </a:lnTo>
                <a:cubicBezTo>
                  <a:pt x="1338800" y="725168"/>
                  <a:pt x="1338133" y="718622"/>
                  <a:pt x="1337050" y="712417"/>
                </a:cubicBezTo>
                <a:cubicBezTo>
                  <a:pt x="1335883" y="706211"/>
                  <a:pt x="1335550" y="700005"/>
                  <a:pt x="1334966" y="694137"/>
                </a:cubicBezTo>
                <a:cubicBezTo>
                  <a:pt x="1334300" y="688270"/>
                  <a:pt x="1334216" y="682628"/>
                  <a:pt x="1334050" y="677213"/>
                </a:cubicBezTo>
                <a:cubicBezTo>
                  <a:pt x="1333717" y="671795"/>
                  <a:pt x="1333883" y="666718"/>
                  <a:pt x="1333966" y="661865"/>
                </a:cubicBezTo>
                <a:cubicBezTo>
                  <a:pt x="1334050" y="657013"/>
                  <a:pt x="1334216" y="652500"/>
                  <a:pt x="1334550" y="648325"/>
                </a:cubicBezTo>
                <a:cubicBezTo>
                  <a:pt x="1334800" y="644151"/>
                  <a:pt x="1335050" y="640427"/>
                  <a:pt x="1335466" y="636929"/>
                </a:cubicBezTo>
                <a:cubicBezTo>
                  <a:pt x="1336133" y="630723"/>
                  <a:pt x="1336800" y="625984"/>
                  <a:pt x="1337383" y="622260"/>
                </a:cubicBezTo>
                <a:cubicBezTo>
                  <a:pt x="1334633" y="619327"/>
                  <a:pt x="1331883" y="616393"/>
                  <a:pt x="1329217" y="613459"/>
                </a:cubicBezTo>
                <a:lnTo>
                  <a:pt x="1320712" y="603629"/>
                </a:lnTo>
                <a:lnTo>
                  <a:pt x="1318261" y="612037"/>
                </a:lnTo>
                <a:cubicBezTo>
                  <a:pt x="1315344" y="621741"/>
                  <a:pt x="1313178" y="631670"/>
                  <a:pt x="1310928" y="641149"/>
                </a:cubicBezTo>
                <a:cubicBezTo>
                  <a:pt x="1308511" y="650628"/>
                  <a:pt x="1306845" y="659991"/>
                  <a:pt x="1305095" y="668907"/>
                </a:cubicBezTo>
                <a:cubicBezTo>
                  <a:pt x="1304262" y="673420"/>
                  <a:pt x="1303428" y="677707"/>
                  <a:pt x="1302595" y="681882"/>
                </a:cubicBezTo>
                <a:cubicBezTo>
                  <a:pt x="1302012" y="686170"/>
                  <a:pt x="1301345" y="690233"/>
                  <a:pt x="1300762" y="694181"/>
                </a:cubicBezTo>
                <a:cubicBezTo>
                  <a:pt x="1299595" y="702081"/>
                  <a:pt x="1298429" y="709303"/>
                  <a:pt x="1297595" y="715733"/>
                </a:cubicBezTo>
                <a:lnTo>
                  <a:pt x="1296135" y="729671"/>
                </a:lnTo>
                <a:lnTo>
                  <a:pt x="1297052" y="730697"/>
                </a:lnTo>
                <a:cubicBezTo>
                  <a:pt x="1299968" y="733968"/>
                  <a:pt x="1301635" y="735886"/>
                  <a:pt x="1301635" y="735886"/>
                </a:cubicBezTo>
                <a:cubicBezTo>
                  <a:pt x="1301635" y="735886"/>
                  <a:pt x="1299885" y="734195"/>
                  <a:pt x="1296885" y="731034"/>
                </a:cubicBezTo>
                <a:lnTo>
                  <a:pt x="1296080" y="730195"/>
                </a:lnTo>
                <a:lnTo>
                  <a:pt x="1295845" y="732433"/>
                </a:lnTo>
                <a:cubicBezTo>
                  <a:pt x="1294929" y="741798"/>
                  <a:pt x="1294345" y="747102"/>
                  <a:pt x="1294345" y="747102"/>
                </a:cubicBezTo>
                <a:cubicBezTo>
                  <a:pt x="1294345" y="747102"/>
                  <a:pt x="1294595" y="741686"/>
                  <a:pt x="1294929" y="732321"/>
                </a:cubicBezTo>
                <a:lnTo>
                  <a:pt x="1295055" y="729128"/>
                </a:lnTo>
                <a:lnTo>
                  <a:pt x="1291469" y="725393"/>
                </a:lnTo>
                <a:cubicBezTo>
                  <a:pt x="1289302" y="723362"/>
                  <a:pt x="1287219" y="720427"/>
                  <a:pt x="1284719" y="717607"/>
                </a:cubicBezTo>
                <a:cubicBezTo>
                  <a:pt x="1282386" y="714561"/>
                  <a:pt x="1279552" y="711627"/>
                  <a:pt x="1277053" y="707903"/>
                </a:cubicBezTo>
                <a:cubicBezTo>
                  <a:pt x="1274469" y="704292"/>
                  <a:pt x="1271636" y="700568"/>
                  <a:pt x="1268970" y="696393"/>
                </a:cubicBezTo>
                <a:cubicBezTo>
                  <a:pt x="1266386" y="692219"/>
                  <a:pt x="1263553" y="687930"/>
                  <a:pt x="1260970" y="683305"/>
                </a:cubicBezTo>
                <a:cubicBezTo>
                  <a:pt x="1258553" y="678567"/>
                  <a:pt x="1255720" y="674052"/>
                  <a:pt x="1253470" y="668974"/>
                </a:cubicBezTo>
                <a:lnTo>
                  <a:pt x="1249142" y="659278"/>
                </a:lnTo>
                <a:lnTo>
                  <a:pt x="1246848" y="668793"/>
                </a:lnTo>
                <a:cubicBezTo>
                  <a:pt x="1246431" y="672292"/>
                  <a:pt x="1246014" y="675225"/>
                  <a:pt x="1245681" y="677707"/>
                </a:cubicBezTo>
                <a:cubicBezTo>
                  <a:pt x="1245098" y="682673"/>
                  <a:pt x="1244681" y="685493"/>
                  <a:pt x="1244681" y="685493"/>
                </a:cubicBezTo>
                <a:cubicBezTo>
                  <a:pt x="1244681" y="685493"/>
                  <a:pt x="1244931" y="682559"/>
                  <a:pt x="1245264" y="677595"/>
                </a:cubicBezTo>
                <a:cubicBezTo>
                  <a:pt x="1245431" y="675113"/>
                  <a:pt x="1245681" y="672066"/>
                  <a:pt x="1245931" y="668568"/>
                </a:cubicBezTo>
                <a:cubicBezTo>
                  <a:pt x="1246514" y="665183"/>
                  <a:pt x="1247181" y="661233"/>
                  <a:pt x="1247931" y="657058"/>
                </a:cubicBezTo>
                <a:lnTo>
                  <a:pt x="1248009" y="656739"/>
                </a:lnTo>
                <a:lnTo>
                  <a:pt x="1246721" y="653854"/>
                </a:lnTo>
                <a:cubicBezTo>
                  <a:pt x="1244554" y="648776"/>
                  <a:pt x="1242638" y="643700"/>
                  <a:pt x="1240971" y="638622"/>
                </a:cubicBezTo>
                <a:cubicBezTo>
                  <a:pt x="1239054" y="633656"/>
                  <a:pt x="1237804" y="628580"/>
                  <a:pt x="1236305" y="623841"/>
                </a:cubicBezTo>
                <a:cubicBezTo>
                  <a:pt x="1235055" y="618987"/>
                  <a:pt x="1233805" y="614476"/>
                  <a:pt x="1232888" y="610187"/>
                </a:cubicBezTo>
                <a:cubicBezTo>
                  <a:pt x="1230805" y="601612"/>
                  <a:pt x="1229722" y="594390"/>
                  <a:pt x="1228972" y="589198"/>
                </a:cubicBezTo>
                <a:cubicBezTo>
                  <a:pt x="1228805" y="587844"/>
                  <a:pt x="1228638" y="586716"/>
                  <a:pt x="1228555" y="585701"/>
                </a:cubicBezTo>
                <a:lnTo>
                  <a:pt x="1227638" y="578479"/>
                </a:lnTo>
                <a:cubicBezTo>
                  <a:pt x="1227472" y="578141"/>
                  <a:pt x="1227222" y="577690"/>
                  <a:pt x="1227055" y="577351"/>
                </a:cubicBezTo>
                <a:cubicBezTo>
                  <a:pt x="1225805" y="575094"/>
                  <a:pt x="1224555" y="572838"/>
                  <a:pt x="1223305" y="570468"/>
                </a:cubicBezTo>
                <a:cubicBezTo>
                  <a:pt x="1222139" y="568099"/>
                  <a:pt x="1221055" y="565617"/>
                  <a:pt x="1219972" y="563133"/>
                </a:cubicBezTo>
                <a:cubicBezTo>
                  <a:pt x="1215639" y="553204"/>
                  <a:pt x="1210806" y="543275"/>
                  <a:pt x="1207223" y="532442"/>
                </a:cubicBezTo>
                <a:close/>
                <a:moveTo>
                  <a:pt x="785719" y="524307"/>
                </a:moveTo>
                <a:lnTo>
                  <a:pt x="785571" y="524570"/>
                </a:lnTo>
                <a:lnTo>
                  <a:pt x="798050" y="547872"/>
                </a:lnTo>
                <a:cubicBezTo>
                  <a:pt x="800049" y="552499"/>
                  <a:pt x="802299" y="556899"/>
                  <a:pt x="804049" y="561637"/>
                </a:cubicBezTo>
                <a:lnTo>
                  <a:pt x="807078" y="569841"/>
                </a:lnTo>
                <a:lnTo>
                  <a:pt x="817916" y="547988"/>
                </a:lnTo>
                <a:lnTo>
                  <a:pt x="788217" y="525756"/>
                </a:lnTo>
                <a:close/>
                <a:moveTo>
                  <a:pt x="711913" y="521271"/>
                </a:moveTo>
                <a:lnTo>
                  <a:pt x="700582" y="550235"/>
                </a:lnTo>
                <a:lnTo>
                  <a:pt x="716720" y="572809"/>
                </a:lnTo>
                <a:lnTo>
                  <a:pt x="722108" y="575660"/>
                </a:lnTo>
                <a:lnTo>
                  <a:pt x="718330" y="561102"/>
                </a:lnTo>
                <a:cubicBezTo>
                  <a:pt x="715330" y="547112"/>
                  <a:pt x="713247" y="532893"/>
                  <a:pt x="711913" y="521271"/>
                </a:cubicBezTo>
                <a:close/>
                <a:moveTo>
                  <a:pt x="1351926" y="513418"/>
                </a:moveTo>
                <a:lnTo>
                  <a:pt x="1349387" y="519596"/>
                </a:lnTo>
                <a:lnTo>
                  <a:pt x="1356082" y="519156"/>
                </a:lnTo>
                <a:close/>
                <a:moveTo>
                  <a:pt x="1491586" y="503827"/>
                </a:moveTo>
                <a:cubicBezTo>
                  <a:pt x="1489419" y="508452"/>
                  <a:pt x="1487086" y="513193"/>
                  <a:pt x="1485253" y="518157"/>
                </a:cubicBezTo>
                <a:lnTo>
                  <a:pt x="1482552" y="525471"/>
                </a:lnTo>
                <a:lnTo>
                  <a:pt x="1485709" y="526349"/>
                </a:lnTo>
                <a:lnTo>
                  <a:pt x="1495210" y="530221"/>
                </a:lnTo>
                <a:lnTo>
                  <a:pt x="1495086" y="527861"/>
                </a:lnTo>
                <a:cubicBezTo>
                  <a:pt x="1494002" y="517931"/>
                  <a:pt x="1492669" y="509806"/>
                  <a:pt x="1491586" y="503827"/>
                </a:cubicBezTo>
                <a:close/>
                <a:moveTo>
                  <a:pt x="1148514" y="499345"/>
                </a:moveTo>
                <a:lnTo>
                  <a:pt x="1143603" y="508001"/>
                </a:lnTo>
                <a:lnTo>
                  <a:pt x="1141471" y="512790"/>
                </a:lnTo>
                <a:lnTo>
                  <a:pt x="1143559" y="520933"/>
                </a:lnTo>
                <a:cubicBezTo>
                  <a:pt x="1145559" y="527477"/>
                  <a:pt x="1147642" y="534247"/>
                  <a:pt x="1149809" y="541469"/>
                </a:cubicBezTo>
                <a:lnTo>
                  <a:pt x="1153809" y="552704"/>
                </a:lnTo>
                <a:lnTo>
                  <a:pt x="1184586" y="516305"/>
                </a:lnTo>
                <a:lnTo>
                  <a:pt x="1161892" y="506603"/>
                </a:lnTo>
                <a:close/>
                <a:moveTo>
                  <a:pt x="859906" y="498365"/>
                </a:moveTo>
                <a:cubicBezTo>
                  <a:pt x="857406" y="507731"/>
                  <a:pt x="854656" y="517096"/>
                  <a:pt x="851323" y="526349"/>
                </a:cubicBezTo>
                <a:lnTo>
                  <a:pt x="846896" y="534569"/>
                </a:lnTo>
                <a:lnTo>
                  <a:pt x="862597" y="554021"/>
                </a:lnTo>
                <a:lnTo>
                  <a:pt x="862947" y="543768"/>
                </a:lnTo>
                <a:cubicBezTo>
                  <a:pt x="862593" y="527590"/>
                  <a:pt x="861447" y="512188"/>
                  <a:pt x="859906" y="498365"/>
                </a:cubicBezTo>
                <a:close/>
                <a:moveTo>
                  <a:pt x="555395" y="496080"/>
                </a:moveTo>
                <a:lnTo>
                  <a:pt x="557327" y="508264"/>
                </a:lnTo>
                <a:lnTo>
                  <a:pt x="558421" y="503783"/>
                </a:lnTo>
                <a:lnTo>
                  <a:pt x="558873" y="502298"/>
                </a:lnTo>
                <a:lnTo>
                  <a:pt x="558644" y="501947"/>
                </a:lnTo>
                <a:cubicBezTo>
                  <a:pt x="557478" y="500030"/>
                  <a:pt x="556478" y="497998"/>
                  <a:pt x="555395" y="496080"/>
                </a:cubicBezTo>
                <a:close/>
                <a:moveTo>
                  <a:pt x="876970" y="492956"/>
                </a:moveTo>
                <a:lnTo>
                  <a:pt x="877905" y="533909"/>
                </a:lnTo>
                <a:cubicBezTo>
                  <a:pt x="877655" y="543952"/>
                  <a:pt x="877072" y="554333"/>
                  <a:pt x="876155" y="564714"/>
                </a:cubicBezTo>
                <a:cubicBezTo>
                  <a:pt x="875989" y="566068"/>
                  <a:pt x="875822" y="567308"/>
                  <a:pt x="875739" y="568550"/>
                </a:cubicBezTo>
                <a:lnTo>
                  <a:pt x="876330" y="571034"/>
                </a:lnTo>
                <a:lnTo>
                  <a:pt x="883045" y="579353"/>
                </a:lnTo>
                <a:cubicBezTo>
                  <a:pt x="889128" y="587929"/>
                  <a:pt x="894045" y="597858"/>
                  <a:pt x="899211" y="607111"/>
                </a:cubicBezTo>
                <a:cubicBezTo>
                  <a:pt x="903628" y="617267"/>
                  <a:pt x="908461" y="626745"/>
                  <a:pt x="911877" y="637351"/>
                </a:cubicBezTo>
                <a:cubicBezTo>
                  <a:pt x="915877" y="647507"/>
                  <a:pt x="918460" y="658339"/>
                  <a:pt x="921293" y="668832"/>
                </a:cubicBezTo>
                <a:lnTo>
                  <a:pt x="926652" y="700756"/>
                </a:lnTo>
                <a:lnTo>
                  <a:pt x="942517" y="690033"/>
                </a:lnTo>
                <a:cubicBezTo>
                  <a:pt x="951756" y="684800"/>
                  <a:pt x="960109" y="680935"/>
                  <a:pt x="967151" y="678001"/>
                </a:cubicBezTo>
                <a:cubicBezTo>
                  <a:pt x="964234" y="667620"/>
                  <a:pt x="961068" y="657466"/>
                  <a:pt x="958485" y="646971"/>
                </a:cubicBezTo>
                <a:lnTo>
                  <a:pt x="957098" y="639053"/>
                </a:lnTo>
                <a:lnTo>
                  <a:pt x="947876" y="618056"/>
                </a:lnTo>
                <a:cubicBezTo>
                  <a:pt x="944876" y="610947"/>
                  <a:pt x="941793" y="603952"/>
                  <a:pt x="939126" y="596955"/>
                </a:cubicBezTo>
                <a:cubicBezTo>
                  <a:pt x="933543" y="583191"/>
                  <a:pt x="928710" y="569988"/>
                  <a:pt x="924710" y="558592"/>
                </a:cubicBezTo>
                <a:cubicBezTo>
                  <a:pt x="920710" y="547194"/>
                  <a:pt x="917627" y="537491"/>
                  <a:pt x="915544" y="530608"/>
                </a:cubicBezTo>
                <a:cubicBezTo>
                  <a:pt x="914544" y="527110"/>
                  <a:pt x="913794" y="524402"/>
                  <a:pt x="913211" y="522483"/>
                </a:cubicBezTo>
                <a:cubicBezTo>
                  <a:pt x="913044" y="521806"/>
                  <a:pt x="912877" y="521355"/>
                  <a:pt x="912794" y="520904"/>
                </a:cubicBezTo>
                <a:cubicBezTo>
                  <a:pt x="908044" y="517067"/>
                  <a:pt x="903294" y="513118"/>
                  <a:pt x="898545" y="509170"/>
                </a:cubicBezTo>
                <a:close/>
                <a:moveTo>
                  <a:pt x="1136726" y="492950"/>
                </a:moveTo>
                <a:cubicBezTo>
                  <a:pt x="1137309" y="495883"/>
                  <a:pt x="1137976" y="498930"/>
                  <a:pt x="1138726" y="502089"/>
                </a:cubicBezTo>
                <a:lnTo>
                  <a:pt x="1141338" y="512273"/>
                </a:lnTo>
                <a:lnTo>
                  <a:pt x="1143186" y="507663"/>
                </a:lnTo>
                <a:lnTo>
                  <a:pt x="1147741" y="498926"/>
                </a:lnTo>
                <a:close/>
                <a:moveTo>
                  <a:pt x="715041" y="490070"/>
                </a:moveTo>
                <a:lnTo>
                  <a:pt x="715413" y="498479"/>
                </a:lnTo>
                <a:cubicBezTo>
                  <a:pt x="715413" y="501750"/>
                  <a:pt x="715580" y="507844"/>
                  <a:pt x="716080" y="515968"/>
                </a:cubicBezTo>
                <a:cubicBezTo>
                  <a:pt x="716830" y="528042"/>
                  <a:pt x="718330" y="544290"/>
                  <a:pt x="720996" y="560088"/>
                </a:cubicBezTo>
                <a:lnTo>
                  <a:pt x="724572" y="577035"/>
                </a:lnTo>
                <a:lnTo>
                  <a:pt x="745885" y="590863"/>
                </a:lnTo>
                <a:lnTo>
                  <a:pt x="772225" y="613308"/>
                </a:lnTo>
                <a:lnTo>
                  <a:pt x="799659" y="584799"/>
                </a:lnTo>
                <a:lnTo>
                  <a:pt x="803461" y="577133"/>
                </a:lnTo>
                <a:lnTo>
                  <a:pt x="798133" y="566603"/>
                </a:lnTo>
                <a:cubicBezTo>
                  <a:pt x="796050" y="562428"/>
                  <a:pt x="793466" y="558592"/>
                  <a:pt x="791133" y="554642"/>
                </a:cubicBezTo>
                <a:lnTo>
                  <a:pt x="777933" y="536088"/>
                </a:lnTo>
                <a:lnTo>
                  <a:pt x="775494" y="539664"/>
                </a:lnTo>
                <a:cubicBezTo>
                  <a:pt x="769577" y="547450"/>
                  <a:pt x="763994" y="552979"/>
                  <a:pt x="760078" y="556701"/>
                </a:cubicBezTo>
                <a:cubicBezTo>
                  <a:pt x="756078" y="560200"/>
                  <a:pt x="753745" y="562231"/>
                  <a:pt x="753745" y="562231"/>
                </a:cubicBezTo>
                <a:cubicBezTo>
                  <a:pt x="753745" y="562231"/>
                  <a:pt x="755995" y="559974"/>
                  <a:pt x="759828" y="556138"/>
                </a:cubicBezTo>
                <a:cubicBezTo>
                  <a:pt x="763578" y="552076"/>
                  <a:pt x="768827" y="546096"/>
                  <a:pt x="774327" y="537971"/>
                </a:cubicBezTo>
                <a:lnTo>
                  <a:pt x="776589" y="534197"/>
                </a:lnTo>
                <a:lnTo>
                  <a:pt x="775801" y="533090"/>
                </a:lnTo>
                <a:cubicBezTo>
                  <a:pt x="770634" y="526546"/>
                  <a:pt x="765551" y="520904"/>
                  <a:pt x="761135" y="516165"/>
                </a:cubicBezTo>
                <a:cubicBezTo>
                  <a:pt x="756718" y="511538"/>
                  <a:pt x="752885" y="507816"/>
                  <a:pt x="750218" y="505446"/>
                </a:cubicBezTo>
                <a:cubicBezTo>
                  <a:pt x="749469" y="504881"/>
                  <a:pt x="749135" y="504543"/>
                  <a:pt x="748635" y="504092"/>
                </a:cubicBezTo>
                <a:close/>
                <a:moveTo>
                  <a:pt x="1774916" y="485015"/>
                </a:moveTo>
                <a:lnTo>
                  <a:pt x="1767406" y="498410"/>
                </a:lnTo>
                <a:cubicBezTo>
                  <a:pt x="1766989" y="499426"/>
                  <a:pt x="1766572" y="500555"/>
                  <a:pt x="1766156" y="501683"/>
                </a:cubicBezTo>
                <a:lnTo>
                  <a:pt x="1782952" y="522731"/>
                </a:lnTo>
                <a:lnTo>
                  <a:pt x="1782695" y="518000"/>
                </a:lnTo>
                <a:cubicBezTo>
                  <a:pt x="1781695" y="508521"/>
                  <a:pt x="1779278" y="498253"/>
                  <a:pt x="1775945" y="487534"/>
                </a:cubicBezTo>
                <a:close/>
                <a:moveTo>
                  <a:pt x="622394" y="484410"/>
                </a:moveTo>
                <a:lnTo>
                  <a:pt x="618168" y="501187"/>
                </a:lnTo>
                <a:cubicBezTo>
                  <a:pt x="615751" y="510666"/>
                  <a:pt x="614085" y="520029"/>
                  <a:pt x="612335" y="528945"/>
                </a:cubicBezTo>
                <a:cubicBezTo>
                  <a:pt x="611502" y="533458"/>
                  <a:pt x="610668" y="537745"/>
                  <a:pt x="609835" y="541920"/>
                </a:cubicBezTo>
                <a:cubicBezTo>
                  <a:pt x="609252" y="546208"/>
                  <a:pt x="608585" y="550271"/>
                  <a:pt x="608002" y="554219"/>
                </a:cubicBezTo>
                <a:lnTo>
                  <a:pt x="606871" y="561917"/>
                </a:lnTo>
                <a:lnTo>
                  <a:pt x="609559" y="565136"/>
                </a:lnTo>
                <a:cubicBezTo>
                  <a:pt x="615225" y="571907"/>
                  <a:pt x="618392" y="575743"/>
                  <a:pt x="618392" y="575743"/>
                </a:cubicBezTo>
                <a:cubicBezTo>
                  <a:pt x="618392" y="575743"/>
                  <a:pt x="614975" y="572244"/>
                  <a:pt x="608975" y="566152"/>
                </a:cubicBezTo>
                <a:lnTo>
                  <a:pt x="606604" y="563732"/>
                </a:lnTo>
                <a:lnTo>
                  <a:pt x="604835" y="575771"/>
                </a:lnTo>
                <a:cubicBezTo>
                  <a:pt x="604169" y="582203"/>
                  <a:pt x="603585" y="587844"/>
                  <a:pt x="603085" y="592471"/>
                </a:cubicBezTo>
                <a:cubicBezTo>
                  <a:pt x="602169" y="601836"/>
                  <a:pt x="601585" y="607140"/>
                  <a:pt x="601585" y="607140"/>
                </a:cubicBezTo>
                <a:cubicBezTo>
                  <a:pt x="601585" y="607140"/>
                  <a:pt x="601835" y="601724"/>
                  <a:pt x="602169" y="592359"/>
                </a:cubicBezTo>
                <a:cubicBezTo>
                  <a:pt x="602335" y="587732"/>
                  <a:pt x="602585" y="581978"/>
                  <a:pt x="602835" y="575433"/>
                </a:cubicBezTo>
                <a:lnTo>
                  <a:pt x="603984" y="561057"/>
                </a:lnTo>
                <a:lnTo>
                  <a:pt x="598143" y="555094"/>
                </a:lnTo>
                <a:cubicBezTo>
                  <a:pt x="596059" y="553176"/>
                  <a:pt x="593976" y="550580"/>
                  <a:pt x="591810" y="547872"/>
                </a:cubicBezTo>
                <a:cubicBezTo>
                  <a:pt x="589643" y="545165"/>
                  <a:pt x="587393" y="542343"/>
                  <a:pt x="584976" y="539410"/>
                </a:cubicBezTo>
                <a:cubicBezTo>
                  <a:pt x="580310" y="533429"/>
                  <a:pt x="574894" y="527335"/>
                  <a:pt x="570144" y="519550"/>
                </a:cubicBezTo>
                <a:cubicBezTo>
                  <a:pt x="567727" y="515713"/>
                  <a:pt x="565144" y="511877"/>
                  <a:pt x="562561" y="507928"/>
                </a:cubicBezTo>
                <a:lnTo>
                  <a:pt x="560747" y="505158"/>
                </a:lnTo>
                <a:lnTo>
                  <a:pt x="558158" y="513338"/>
                </a:lnTo>
                <a:lnTo>
                  <a:pt x="560978" y="526320"/>
                </a:lnTo>
                <a:cubicBezTo>
                  <a:pt x="562311" y="530947"/>
                  <a:pt x="563394" y="536024"/>
                  <a:pt x="565061" y="540989"/>
                </a:cubicBezTo>
                <a:cubicBezTo>
                  <a:pt x="566561" y="546067"/>
                  <a:pt x="568311" y="551144"/>
                  <a:pt x="570227" y="556222"/>
                </a:cubicBezTo>
                <a:cubicBezTo>
                  <a:pt x="571977" y="561413"/>
                  <a:pt x="574310" y="566378"/>
                  <a:pt x="576394" y="571455"/>
                </a:cubicBezTo>
                <a:cubicBezTo>
                  <a:pt x="578560" y="576533"/>
                  <a:pt x="581143" y="581159"/>
                  <a:pt x="583393" y="586011"/>
                </a:cubicBezTo>
                <a:cubicBezTo>
                  <a:pt x="585810" y="590749"/>
                  <a:pt x="588476" y="595038"/>
                  <a:pt x="590893" y="599439"/>
                </a:cubicBezTo>
                <a:cubicBezTo>
                  <a:pt x="593393" y="603727"/>
                  <a:pt x="596143" y="607449"/>
                  <a:pt x="598559" y="611286"/>
                </a:cubicBezTo>
                <a:cubicBezTo>
                  <a:pt x="600892" y="615122"/>
                  <a:pt x="603642" y="618169"/>
                  <a:pt x="605892" y="621329"/>
                </a:cubicBezTo>
                <a:cubicBezTo>
                  <a:pt x="608309" y="624262"/>
                  <a:pt x="610309" y="627309"/>
                  <a:pt x="612392" y="629452"/>
                </a:cubicBezTo>
                <a:cubicBezTo>
                  <a:pt x="614392" y="631710"/>
                  <a:pt x="616225" y="633741"/>
                  <a:pt x="617642" y="635321"/>
                </a:cubicBezTo>
                <a:lnTo>
                  <a:pt x="618817" y="636652"/>
                </a:lnTo>
                <a:lnTo>
                  <a:pt x="655485" y="597457"/>
                </a:lnTo>
                <a:lnTo>
                  <a:pt x="654640" y="581837"/>
                </a:lnTo>
                <a:cubicBezTo>
                  <a:pt x="654307" y="576419"/>
                  <a:pt x="654473" y="571342"/>
                  <a:pt x="654556" y="566489"/>
                </a:cubicBezTo>
                <a:cubicBezTo>
                  <a:pt x="654640" y="561637"/>
                  <a:pt x="654806" y="557124"/>
                  <a:pt x="655140" y="552949"/>
                </a:cubicBezTo>
                <a:cubicBezTo>
                  <a:pt x="655390" y="548775"/>
                  <a:pt x="655640" y="545051"/>
                  <a:pt x="656056" y="541553"/>
                </a:cubicBezTo>
                <a:cubicBezTo>
                  <a:pt x="656723" y="535347"/>
                  <a:pt x="657390" y="530608"/>
                  <a:pt x="657973" y="526884"/>
                </a:cubicBezTo>
                <a:cubicBezTo>
                  <a:pt x="655223" y="523951"/>
                  <a:pt x="652473" y="521017"/>
                  <a:pt x="649807" y="518083"/>
                </a:cubicBezTo>
                <a:cubicBezTo>
                  <a:pt x="643890" y="511652"/>
                  <a:pt x="638391" y="505106"/>
                  <a:pt x="633307" y="499014"/>
                </a:cubicBezTo>
                <a:cubicBezTo>
                  <a:pt x="630891" y="495855"/>
                  <a:pt x="628474" y="492808"/>
                  <a:pt x="626225" y="489874"/>
                </a:cubicBezTo>
                <a:close/>
                <a:moveTo>
                  <a:pt x="686901" y="478668"/>
                </a:moveTo>
                <a:lnTo>
                  <a:pt x="678207" y="499128"/>
                </a:lnTo>
                <a:lnTo>
                  <a:pt x="673186" y="516771"/>
                </a:lnTo>
                <a:lnTo>
                  <a:pt x="680055" y="525305"/>
                </a:lnTo>
                <a:cubicBezTo>
                  <a:pt x="683138" y="528915"/>
                  <a:pt x="686222" y="532527"/>
                  <a:pt x="689388" y="536249"/>
                </a:cubicBezTo>
                <a:lnTo>
                  <a:pt x="693326" y="541076"/>
                </a:lnTo>
                <a:lnTo>
                  <a:pt x="703414" y="509424"/>
                </a:lnTo>
                <a:lnTo>
                  <a:pt x="702467" y="484822"/>
                </a:lnTo>
                <a:lnTo>
                  <a:pt x="689971" y="479606"/>
                </a:lnTo>
                <a:close/>
                <a:moveTo>
                  <a:pt x="1294818" y="476703"/>
                </a:moveTo>
                <a:lnTo>
                  <a:pt x="1274596" y="483967"/>
                </a:lnTo>
                <a:lnTo>
                  <a:pt x="1262904" y="491326"/>
                </a:lnTo>
                <a:lnTo>
                  <a:pt x="1272303" y="495094"/>
                </a:lnTo>
                <a:cubicBezTo>
                  <a:pt x="1289385" y="500510"/>
                  <a:pt x="1306634" y="505925"/>
                  <a:pt x="1323884" y="511455"/>
                </a:cubicBezTo>
                <a:lnTo>
                  <a:pt x="1333965" y="515224"/>
                </a:lnTo>
                <a:lnTo>
                  <a:pt x="1342690" y="490376"/>
                </a:lnTo>
                <a:lnTo>
                  <a:pt x="1341216" y="490354"/>
                </a:lnTo>
                <a:cubicBezTo>
                  <a:pt x="1338633" y="490016"/>
                  <a:pt x="1335966" y="489677"/>
                  <a:pt x="1333300" y="489339"/>
                </a:cubicBezTo>
                <a:cubicBezTo>
                  <a:pt x="1327883" y="488662"/>
                  <a:pt x="1322300" y="488211"/>
                  <a:pt x="1316717" y="486067"/>
                </a:cubicBezTo>
                <a:cubicBezTo>
                  <a:pt x="1313968" y="485276"/>
                  <a:pt x="1311134" y="484374"/>
                  <a:pt x="1308301" y="483471"/>
                </a:cubicBezTo>
                <a:cubicBezTo>
                  <a:pt x="1305468" y="482682"/>
                  <a:pt x="1302801" y="480763"/>
                  <a:pt x="1300051" y="479523"/>
                </a:cubicBezTo>
                <a:close/>
                <a:moveTo>
                  <a:pt x="1102357" y="470706"/>
                </a:moveTo>
                <a:lnTo>
                  <a:pt x="1100355" y="478212"/>
                </a:lnTo>
                <a:lnTo>
                  <a:pt x="1098938" y="486676"/>
                </a:lnTo>
                <a:lnTo>
                  <a:pt x="1097522" y="495139"/>
                </a:lnTo>
                <a:lnTo>
                  <a:pt x="1096188" y="503939"/>
                </a:lnTo>
                <a:cubicBezTo>
                  <a:pt x="1095355" y="510259"/>
                  <a:pt x="1094105" y="516691"/>
                  <a:pt x="1092605" y="522896"/>
                </a:cubicBezTo>
                <a:lnTo>
                  <a:pt x="1093439" y="522670"/>
                </a:lnTo>
                <a:cubicBezTo>
                  <a:pt x="1093439" y="522670"/>
                  <a:pt x="1094605" y="532486"/>
                  <a:pt x="1094855" y="546931"/>
                </a:cubicBezTo>
                <a:cubicBezTo>
                  <a:pt x="1094938" y="554152"/>
                  <a:pt x="1094855" y="562615"/>
                  <a:pt x="1094188" y="571642"/>
                </a:cubicBezTo>
                <a:cubicBezTo>
                  <a:pt x="1093938" y="576155"/>
                  <a:pt x="1093439" y="580782"/>
                  <a:pt x="1092855" y="585520"/>
                </a:cubicBezTo>
                <a:cubicBezTo>
                  <a:pt x="1092355" y="590259"/>
                  <a:pt x="1091355" y="594886"/>
                  <a:pt x="1090689" y="599625"/>
                </a:cubicBezTo>
                <a:lnTo>
                  <a:pt x="1087549" y="613274"/>
                </a:lnTo>
                <a:lnTo>
                  <a:pt x="1089395" y="625533"/>
                </a:lnTo>
                <a:cubicBezTo>
                  <a:pt x="1090145" y="633206"/>
                  <a:pt x="1090978" y="640427"/>
                  <a:pt x="1091562" y="647536"/>
                </a:cubicBezTo>
                <a:lnTo>
                  <a:pt x="1091616" y="672825"/>
                </a:lnTo>
                <a:lnTo>
                  <a:pt x="1096105" y="655027"/>
                </a:lnTo>
                <a:lnTo>
                  <a:pt x="1135961" y="574076"/>
                </a:lnTo>
                <a:lnTo>
                  <a:pt x="1128893" y="556815"/>
                </a:lnTo>
                <a:cubicBezTo>
                  <a:pt x="1126143" y="549255"/>
                  <a:pt x="1123560" y="541920"/>
                  <a:pt x="1121144" y="535037"/>
                </a:cubicBezTo>
                <a:cubicBezTo>
                  <a:pt x="1118977" y="527815"/>
                  <a:pt x="1116727" y="521159"/>
                  <a:pt x="1114977" y="514727"/>
                </a:cubicBezTo>
                <a:cubicBezTo>
                  <a:pt x="1111477" y="501750"/>
                  <a:pt x="1108727" y="490242"/>
                  <a:pt x="1106978" y="480312"/>
                </a:cubicBezTo>
                <a:cubicBezTo>
                  <a:pt x="1106561" y="477942"/>
                  <a:pt x="1106144" y="475685"/>
                  <a:pt x="1105811" y="473542"/>
                </a:cubicBezTo>
                <a:close/>
                <a:moveTo>
                  <a:pt x="1492836" y="467042"/>
                </a:moveTo>
                <a:cubicBezTo>
                  <a:pt x="1492002" y="467267"/>
                  <a:pt x="1491253" y="467493"/>
                  <a:pt x="1490419" y="467719"/>
                </a:cubicBezTo>
                <a:cubicBezTo>
                  <a:pt x="1487836" y="468735"/>
                  <a:pt x="1484836" y="469524"/>
                  <a:pt x="1481920" y="470991"/>
                </a:cubicBezTo>
                <a:cubicBezTo>
                  <a:pt x="1478920" y="472345"/>
                  <a:pt x="1475837" y="473812"/>
                  <a:pt x="1472670" y="475730"/>
                </a:cubicBezTo>
                <a:lnTo>
                  <a:pt x="1468686" y="478381"/>
                </a:lnTo>
                <a:lnTo>
                  <a:pt x="1469043" y="480425"/>
                </a:lnTo>
                <a:lnTo>
                  <a:pt x="1468583" y="478450"/>
                </a:lnTo>
                <a:lnTo>
                  <a:pt x="1463171" y="482050"/>
                </a:lnTo>
                <a:cubicBezTo>
                  <a:pt x="1460171" y="484532"/>
                  <a:pt x="1457004" y="487126"/>
                  <a:pt x="1454088" y="490173"/>
                </a:cubicBezTo>
                <a:cubicBezTo>
                  <a:pt x="1451338" y="493332"/>
                  <a:pt x="1448255" y="496267"/>
                  <a:pt x="1445921" y="499990"/>
                </a:cubicBezTo>
                <a:cubicBezTo>
                  <a:pt x="1444671" y="501795"/>
                  <a:pt x="1443505" y="503488"/>
                  <a:pt x="1442255" y="505293"/>
                </a:cubicBezTo>
                <a:cubicBezTo>
                  <a:pt x="1441172" y="507098"/>
                  <a:pt x="1440172" y="509129"/>
                  <a:pt x="1439172" y="511048"/>
                </a:cubicBezTo>
                <a:lnTo>
                  <a:pt x="1437172" y="515112"/>
                </a:lnTo>
                <a:lnTo>
                  <a:pt x="1452461" y="517096"/>
                </a:lnTo>
                <a:lnTo>
                  <a:pt x="1472275" y="522610"/>
                </a:lnTo>
                <a:lnTo>
                  <a:pt x="1475170" y="511613"/>
                </a:lnTo>
                <a:cubicBezTo>
                  <a:pt x="1477253" y="504053"/>
                  <a:pt x="1480086" y="496944"/>
                  <a:pt x="1482503" y="489609"/>
                </a:cubicBezTo>
                <a:cubicBezTo>
                  <a:pt x="1485586" y="482839"/>
                  <a:pt x="1488169" y="475618"/>
                  <a:pt x="1491586" y="469412"/>
                </a:cubicBezTo>
                <a:cubicBezTo>
                  <a:pt x="1492002" y="468621"/>
                  <a:pt x="1492419" y="467832"/>
                  <a:pt x="1492836" y="467042"/>
                </a:cubicBezTo>
                <a:close/>
                <a:moveTo>
                  <a:pt x="635474" y="463132"/>
                </a:moveTo>
                <a:cubicBezTo>
                  <a:pt x="636057" y="464373"/>
                  <a:pt x="636641" y="465501"/>
                  <a:pt x="637307" y="466743"/>
                </a:cubicBezTo>
                <a:cubicBezTo>
                  <a:pt x="638891" y="469337"/>
                  <a:pt x="640557" y="472158"/>
                  <a:pt x="642307" y="475092"/>
                </a:cubicBezTo>
                <a:cubicBezTo>
                  <a:pt x="644224" y="478027"/>
                  <a:pt x="646224" y="481072"/>
                  <a:pt x="648307" y="484233"/>
                </a:cubicBezTo>
                <a:cubicBezTo>
                  <a:pt x="652723" y="490439"/>
                  <a:pt x="657473" y="497095"/>
                  <a:pt x="662889" y="503978"/>
                </a:cubicBezTo>
                <a:lnTo>
                  <a:pt x="666929" y="508998"/>
                </a:lnTo>
                <a:lnTo>
                  <a:pt x="670457" y="493401"/>
                </a:lnTo>
                <a:lnTo>
                  <a:pt x="676868" y="475605"/>
                </a:lnTo>
                <a:lnTo>
                  <a:pt x="638974" y="464035"/>
                </a:lnTo>
                <a:cubicBezTo>
                  <a:pt x="637641" y="463696"/>
                  <a:pt x="636391" y="463358"/>
                  <a:pt x="635474" y="463132"/>
                </a:cubicBezTo>
                <a:close/>
                <a:moveTo>
                  <a:pt x="448895" y="459786"/>
                </a:moveTo>
                <a:lnTo>
                  <a:pt x="413845" y="522400"/>
                </a:lnTo>
                <a:lnTo>
                  <a:pt x="410169" y="532028"/>
                </a:lnTo>
                <a:lnTo>
                  <a:pt x="411745" y="548026"/>
                </a:lnTo>
                <a:lnTo>
                  <a:pt x="417011" y="559862"/>
                </a:lnTo>
                <a:cubicBezTo>
                  <a:pt x="420094" y="567534"/>
                  <a:pt x="423344" y="576787"/>
                  <a:pt x="426094" y="586943"/>
                </a:cubicBezTo>
                <a:cubicBezTo>
                  <a:pt x="427511" y="592020"/>
                  <a:pt x="428677" y="597437"/>
                  <a:pt x="429844" y="602852"/>
                </a:cubicBezTo>
                <a:cubicBezTo>
                  <a:pt x="430677" y="608494"/>
                  <a:pt x="432094" y="614023"/>
                  <a:pt x="432510" y="619778"/>
                </a:cubicBezTo>
                <a:cubicBezTo>
                  <a:pt x="433177" y="625533"/>
                  <a:pt x="433760" y="631174"/>
                  <a:pt x="433844" y="636929"/>
                </a:cubicBezTo>
                <a:cubicBezTo>
                  <a:pt x="433927" y="639864"/>
                  <a:pt x="434094" y="642570"/>
                  <a:pt x="434094" y="645392"/>
                </a:cubicBezTo>
                <a:cubicBezTo>
                  <a:pt x="433927" y="648213"/>
                  <a:pt x="433844" y="650921"/>
                  <a:pt x="433760" y="653629"/>
                </a:cubicBezTo>
                <a:cubicBezTo>
                  <a:pt x="433594" y="656336"/>
                  <a:pt x="433594" y="658932"/>
                  <a:pt x="433344" y="661528"/>
                </a:cubicBezTo>
                <a:cubicBezTo>
                  <a:pt x="433010" y="664010"/>
                  <a:pt x="432760" y="666492"/>
                  <a:pt x="432427" y="668974"/>
                </a:cubicBezTo>
                <a:cubicBezTo>
                  <a:pt x="432177" y="671344"/>
                  <a:pt x="431844" y="673714"/>
                  <a:pt x="431594" y="675971"/>
                </a:cubicBezTo>
                <a:cubicBezTo>
                  <a:pt x="431177" y="678227"/>
                  <a:pt x="430677" y="680372"/>
                  <a:pt x="430260" y="682401"/>
                </a:cubicBezTo>
                <a:cubicBezTo>
                  <a:pt x="429344" y="686578"/>
                  <a:pt x="428677" y="690301"/>
                  <a:pt x="427761" y="693573"/>
                </a:cubicBezTo>
                <a:lnTo>
                  <a:pt x="425498" y="700561"/>
                </a:lnTo>
                <a:lnTo>
                  <a:pt x="427401" y="697944"/>
                </a:lnTo>
                <a:cubicBezTo>
                  <a:pt x="431401" y="693206"/>
                  <a:pt x="434651" y="690046"/>
                  <a:pt x="436567" y="688128"/>
                </a:cubicBezTo>
                <a:cubicBezTo>
                  <a:pt x="437067" y="685194"/>
                  <a:pt x="437567" y="682373"/>
                  <a:pt x="438234" y="679553"/>
                </a:cubicBezTo>
                <a:cubicBezTo>
                  <a:pt x="440484" y="668381"/>
                  <a:pt x="443067" y="658226"/>
                  <a:pt x="445400" y="649538"/>
                </a:cubicBezTo>
                <a:cubicBezTo>
                  <a:pt x="447817" y="640850"/>
                  <a:pt x="450066" y="633741"/>
                  <a:pt x="451733" y="628775"/>
                </a:cubicBezTo>
                <a:cubicBezTo>
                  <a:pt x="452483" y="626632"/>
                  <a:pt x="453150" y="624939"/>
                  <a:pt x="453566" y="623585"/>
                </a:cubicBezTo>
                <a:cubicBezTo>
                  <a:pt x="453483" y="616251"/>
                  <a:pt x="453650" y="608916"/>
                  <a:pt x="454150" y="601921"/>
                </a:cubicBezTo>
                <a:cubicBezTo>
                  <a:pt x="454983" y="590072"/>
                  <a:pt x="456399" y="579127"/>
                  <a:pt x="458233" y="569085"/>
                </a:cubicBezTo>
                <a:cubicBezTo>
                  <a:pt x="459066" y="564121"/>
                  <a:pt x="460149" y="559381"/>
                  <a:pt x="461149" y="554868"/>
                </a:cubicBezTo>
                <a:cubicBezTo>
                  <a:pt x="462066" y="550354"/>
                  <a:pt x="463149" y="546179"/>
                  <a:pt x="464232" y="542230"/>
                </a:cubicBezTo>
                <a:cubicBezTo>
                  <a:pt x="466232" y="534332"/>
                  <a:pt x="468399" y="527674"/>
                  <a:pt x="470315" y="522145"/>
                </a:cubicBezTo>
                <a:cubicBezTo>
                  <a:pt x="471315" y="519211"/>
                  <a:pt x="472232" y="516728"/>
                  <a:pt x="473065" y="514473"/>
                </a:cubicBezTo>
                <a:cubicBezTo>
                  <a:pt x="471982" y="512215"/>
                  <a:pt x="470732" y="509959"/>
                  <a:pt x="469649" y="507816"/>
                </a:cubicBezTo>
                <a:cubicBezTo>
                  <a:pt x="465982" y="499691"/>
                  <a:pt x="462316" y="491793"/>
                  <a:pt x="458816" y="484233"/>
                </a:cubicBezTo>
                <a:cubicBezTo>
                  <a:pt x="455566" y="476333"/>
                  <a:pt x="452483" y="468774"/>
                  <a:pt x="449483" y="461439"/>
                </a:cubicBezTo>
                <a:close/>
                <a:moveTo>
                  <a:pt x="1187344" y="459662"/>
                </a:moveTo>
                <a:lnTo>
                  <a:pt x="1186102" y="460534"/>
                </a:lnTo>
                <a:lnTo>
                  <a:pt x="1187640" y="461356"/>
                </a:lnTo>
                <a:close/>
                <a:moveTo>
                  <a:pt x="807781" y="457991"/>
                </a:moveTo>
                <a:lnTo>
                  <a:pt x="806325" y="469253"/>
                </a:lnTo>
                <a:cubicBezTo>
                  <a:pt x="804826" y="476588"/>
                  <a:pt x="802826" y="483584"/>
                  <a:pt x="800659" y="490467"/>
                </a:cubicBezTo>
                <a:lnTo>
                  <a:pt x="799588" y="493252"/>
                </a:lnTo>
                <a:lnTo>
                  <a:pt x="831594" y="520409"/>
                </a:lnTo>
                <a:lnTo>
                  <a:pt x="833741" y="516081"/>
                </a:lnTo>
                <a:lnTo>
                  <a:pt x="842737" y="471813"/>
                </a:lnTo>
                <a:lnTo>
                  <a:pt x="834881" y="467871"/>
                </a:lnTo>
                <a:cubicBezTo>
                  <a:pt x="829298" y="465614"/>
                  <a:pt x="823798" y="463358"/>
                  <a:pt x="818382" y="461214"/>
                </a:cubicBezTo>
                <a:close/>
                <a:moveTo>
                  <a:pt x="1355259" y="455871"/>
                </a:moveTo>
                <a:cubicBezTo>
                  <a:pt x="1352843" y="456436"/>
                  <a:pt x="1350509" y="456999"/>
                  <a:pt x="1348093" y="457564"/>
                </a:cubicBezTo>
                <a:lnTo>
                  <a:pt x="1303794" y="473478"/>
                </a:lnTo>
                <a:lnTo>
                  <a:pt x="1309801" y="476927"/>
                </a:lnTo>
                <a:cubicBezTo>
                  <a:pt x="1312468" y="477942"/>
                  <a:pt x="1315134" y="479070"/>
                  <a:pt x="1317801" y="480086"/>
                </a:cubicBezTo>
                <a:cubicBezTo>
                  <a:pt x="1323050" y="482569"/>
                  <a:pt x="1328467" y="483471"/>
                  <a:pt x="1333717" y="484599"/>
                </a:cubicBezTo>
                <a:cubicBezTo>
                  <a:pt x="1336383" y="485164"/>
                  <a:pt x="1338966" y="485729"/>
                  <a:pt x="1341466" y="486292"/>
                </a:cubicBezTo>
                <a:lnTo>
                  <a:pt x="1344042" y="486524"/>
                </a:lnTo>
                <a:lnTo>
                  <a:pt x="1350843" y="467155"/>
                </a:lnTo>
                <a:cubicBezTo>
                  <a:pt x="1352343" y="463206"/>
                  <a:pt x="1353843" y="459482"/>
                  <a:pt x="1355259" y="455871"/>
                </a:cubicBezTo>
                <a:close/>
                <a:moveTo>
                  <a:pt x="377987" y="452413"/>
                </a:moveTo>
                <a:cubicBezTo>
                  <a:pt x="376987" y="455910"/>
                  <a:pt x="375987" y="459746"/>
                  <a:pt x="374987" y="463921"/>
                </a:cubicBezTo>
                <a:cubicBezTo>
                  <a:pt x="373653" y="469111"/>
                  <a:pt x="372570" y="474866"/>
                  <a:pt x="371320" y="480960"/>
                </a:cubicBezTo>
                <a:cubicBezTo>
                  <a:pt x="370320" y="487053"/>
                  <a:pt x="369154" y="493598"/>
                  <a:pt x="368320" y="500368"/>
                </a:cubicBezTo>
                <a:cubicBezTo>
                  <a:pt x="367570" y="507139"/>
                  <a:pt x="366654" y="514246"/>
                  <a:pt x="366320" y="521468"/>
                </a:cubicBezTo>
                <a:cubicBezTo>
                  <a:pt x="365654" y="528803"/>
                  <a:pt x="365571" y="536137"/>
                  <a:pt x="365487" y="543584"/>
                </a:cubicBezTo>
                <a:cubicBezTo>
                  <a:pt x="365154" y="551031"/>
                  <a:pt x="365904" y="558478"/>
                  <a:pt x="366070" y="565812"/>
                </a:cubicBezTo>
                <a:cubicBezTo>
                  <a:pt x="366320" y="573147"/>
                  <a:pt x="367404" y="580256"/>
                  <a:pt x="367987" y="587252"/>
                </a:cubicBezTo>
                <a:cubicBezTo>
                  <a:pt x="368654" y="594248"/>
                  <a:pt x="370070" y="600793"/>
                  <a:pt x="370987" y="607111"/>
                </a:cubicBezTo>
                <a:cubicBezTo>
                  <a:pt x="371820" y="613431"/>
                  <a:pt x="373487" y="619185"/>
                  <a:pt x="374653" y="624601"/>
                </a:cubicBezTo>
                <a:cubicBezTo>
                  <a:pt x="376070" y="630017"/>
                  <a:pt x="376903" y="635095"/>
                  <a:pt x="378320" y="639270"/>
                </a:cubicBezTo>
                <a:lnTo>
                  <a:pt x="378767" y="640715"/>
                </a:lnTo>
                <a:lnTo>
                  <a:pt x="382513" y="597662"/>
                </a:lnTo>
                <a:lnTo>
                  <a:pt x="400225" y="527437"/>
                </a:lnTo>
                <a:lnTo>
                  <a:pt x="396402" y="510975"/>
                </a:lnTo>
                <a:cubicBezTo>
                  <a:pt x="394402" y="503640"/>
                  <a:pt x="392236" y="495967"/>
                  <a:pt x="390069" y="488294"/>
                </a:cubicBezTo>
                <a:lnTo>
                  <a:pt x="389941" y="487902"/>
                </a:lnTo>
                <a:lnTo>
                  <a:pt x="385846" y="497463"/>
                </a:lnTo>
                <a:cubicBezTo>
                  <a:pt x="383929" y="500849"/>
                  <a:pt x="382596" y="504234"/>
                  <a:pt x="380679" y="506828"/>
                </a:cubicBezTo>
                <a:cubicBezTo>
                  <a:pt x="378846" y="509536"/>
                  <a:pt x="377263" y="511906"/>
                  <a:pt x="375763" y="514050"/>
                </a:cubicBezTo>
                <a:cubicBezTo>
                  <a:pt x="374263" y="516081"/>
                  <a:pt x="372680" y="517547"/>
                  <a:pt x="371513" y="518901"/>
                </a:cubicBezTo>
                <a:cubicBezTo>
                  <a:pt x="369097" y="521497"/>
                  <a:pt x="367763" y="522964"/>
                  <a:pt x="367763" y="522964"/>
                </a:cubicBezTo>
                <a:cubicBezTo>
                  <a:pt x="367763" y="522964"/>
                  <a:pt x="369013" y="521385"/>
                  <a:pt x="371347" y="518564"/>
                </a:cubicBezTo>
                <a:cubicBezTo>
                  <a:pt x="372513" y="517096"/>
                  <a:pt x="373930" y="515518"/>
                  <a:pt x="375430" y="513486"/>
                </a:cubicBezTo>
                <a:cubicBezTo>
                  <a:pt x="376763" y="511229"/>
                  <a:pt x="378346" y="508747"/>
                  <a:pt x="380013" y="506039"/>
                </a:cubicBezTo>
                <a:cubicBezTo>
                  <a:pt x="381846" y="503443"/>
                  <a:pt x="383096" y="499945"/>
                  <a:pt x="384763" y="496560"/>
                </a:cubicBezTo>
                <a:lnTo>
                  <a:pt x="389091" y="485290"/>
                </a:lnTo>
                <a:lnTo>
                  <a:pt x="382570" y="465275"/>
                </a:lnTo>
                <a:cubicBezTo>
                  <a:pt x="381153" y="460988"/>
                  <a:pt x="379653" y="456700"/>
                  <a:pt x="377987" y="452413"/>
                </a:cubicBezTo>
                <a:close/>
                <a:moveTo>
                  <a:pt x="773536" y="451217"/>
                </a:moveTo>
                <a:lnTo>
                  <a:pt x="772577" y="457632"/>
                </a:lnTo>
                <a:cubicBezTo>
                  <a:pt x="772160" y="460565"/>
                  <a:pt x="771744" y="463273"/>
                  <a:pt x="771327" y="465869"/>
                </a:cubicBezTo>
                <a:cubicBezTo>
                  <a:pt x="771077" y="468464"/>
                  <a:pt x="770911" y="470946"/>
                  <a:pt x="770661" y="473317"/>
                </a:cubicBezTo>
                <a:lnTo>
                  <a:pt x="770464" y="475536"/>
                </a:lnTo>
                <a:lnTo>
                  <a:pt x="795593" y="490504"/>
                </a:lnTo>
                <a:lnTo>
                  <a:pt x="796409" y="487985"/>
                </a:lnTo>
                <a:cubicBezTo>
                  <a:pt x="798159" y="481328"/>
                  <a:pt x="799742" y="474331"/>
                  <a:pt x="800826" y="467222"/>
                </a:cubicBezTo>
                <a:lnTo>
                  <a:pt x="801723" y="456191"/>
                </a:lnTo>
                <a:close/>
                <a:moveTo>
                  <a:pt x="596395" y="450602"/>
                </a:moveTo>
                <a:lnTo>
                  <a:pt x="591253" y="455601"/>
                </a:lnTo>
                <a:cubicBezTo>
                  <a:pt x="588086" y="459099"/>
                  <a:pt x="584920" y="462710"/>
                  <a:pt x="581920" y="466545"/>
                </a:cubicBezTo>
                <a:cubicBezTo>
                  <a:pt x="579170" y="470721"/>
                  <a:pt x="575920" y="474331"/>
                  <a:pt x="573503" y="478846"/>
                </a:cubicBezTo>
                <a:cubicBezTo>
                  <a:pt x="570920" y="483133"/>
                  <a:pt x="568254" y="487307"/>
                  <a:pt x="566337" y="491934"/>
                </a:cubicBezTo>
                <a:lnTo>
                  <a:pt x="563978" y="496941"/>
                </a:lnTo>
                <a:lnTo>
                  <a:pt x="567311" y="502850"/>
                </a:lnTo>
                <a:cubicBezTo>
                  <a:pt x="569644" y="506913"/>
                  <a:pt x="571894" y="510975"/>
                  <a:pt x="574060" y="514923"/>
                </a:cubicBezTo>
                <a:cubicBezTo>
                  <a:pt x="578227" y="523048"/>
                  <a:pt x="583143" y="529592"/>
                  <a:pt x="587393" y="536024"/>
                </a:cubicBezTo>
                <a:cubicBezTo>
                  <a:pt x="589560" y="539184"/>
                  <a:pt x="591643" y="542230"/>
                  <a:pt x="593643" y="545165"/>
                </a:cubicBezTo>
                <a:cubicBezTo>
                  <a:pt x="595559" y="548098"/>
                  <a:pt x="597476" y="550806"/>
                  <a:pt x="599476" y="553062"/>
                </a:cubicBezTo>
                <a:lnTo>
                  <a:pt x="604174" y="558688"/>
                </a:lnTo>
                <a:lnTo>
                  <a:pt x="604585" y="553544"/>
                </a:lnTo>
                <a:cubicBezTo>
                  <a:pt x="604919" y="549594"/>
                  <a:pt x="605335" y="545307"/>
                  <a:pt x="605669" y="541018"/>
                </a:cubicBezTo>
                <a:cubicBezTo>
                  <a:pt x="606169" y="536731"/>
                  <a:pt x="606752" y="532330"/>
                  <a:pt x="607335" y="527703"/>
                </a:cubicBezTo>
                <a:cubicBezTo>
                  <a:pt x="608502" y="518451"/>
                  <a:pt x="609585" y="508747"/>
                  <a:pt x="611418" y="498930"/>
                </a:cubicBezTo>
                <a:lnTo>
                  <a:pt x="615974" y="473690"/>
                </a:lnTo>
                <a:lnTo>
                  <a:pt x="610475" y="463696"/>
                </a:lnTo>
                <a:cubicBezTo>
                  <a:pt x="609059" y="460423"/>
                  <a:pt x="607809" y="456926"/>
                  <a:pt x="607059" y="453202"/>
                </a:cubicBezTo>
                <a:close/>
                <a:moveTo>
                  <a:pt x="742469" y="449817"/>
                </a:moveTo>
                <a:cubicBezTo>
                  <a:pt x="738136" y="449817"/>
                  <a:pt x="733969" y="450155"/>
                  <a:pt x="729970" y="450608"/>
                </a:cubicBezTo>
                <a:cubicBezTo>
                  <a:pt x="729553" y="450608"/>
                  <a:pt x="729219" y="450720"/>
                  <a:pt x="728803" y="450720"/>
                </a:cubicBezTo>
                <a:lnTo>
                  <a:pt x="768661" y="474462"/>
                </a:lnTo>
                <a:lnTo>
                  <a:pt x="768661" y="473091"/>
                </a:lnTo>
                <a:cubicBezTo>
                  <a:pt x="768661" y="470609"/>
                  <a:pt x="768661" y="468125"/>
                  <a:pt x="768661" y="465417"/>
                </a:cubicBezTo>
                <a:cubicBezTo>
                  <a:pt x="768827" y="462710"/>
                  <a:pt x="768994" y="459888"/>
                  <a:pt x="769161" y="456955"/>
                </a:cubicBezTo>
                <a:lnTo>
                  <a:pt x="769544" y="450682"/>
                </a:lnTo>
                <a:close/>
                <a:moveTo>
                  <a:pt x="1538084" y="445378"/>
                </a:moveTo>
                <a:cubicBezTo>
                  <a:pt x="1536500" y="446392"/>
                  <a:pt x="1534834" y="447522"/>
                  <a:pt x="1533000" y="449102"/>
                </a:cubicBezTo>
                <a:cubicBezTo>
                  <a:pt x="1530167" y="451132"/>
                  <a:pt x="1527251" y="453954"/>
                  <a:pt x="1523918" y="456999"/>
                </a:cubicBezTo>
                <a:cubicBezTo>
                  <a:pt x="1520834" y="460384"/>
                  <a:pt x="1517168" y="463770"/>
                  <a:pt x="1513918" y="468170"/>
                </a:cubicBezTo>
                <a:lnTo>
                  <a:pt x="1510891" y="472008"/>
                </a:lnTo>
                <a:lnTo>
                  <a:pt x="1512031" y="482836"/>
                </a:lnTo>
                <a:cubicBezTo>
                  <a:pt x="1512188" y="485953"/>
                  <a:pt x="1512125" y="487646"/>
                  <a:pt x="1512125" y="487646"/>
                </a:cubicBezTo>
                <a:cubicBezTo>
                  <a:pt x="1512125" y="487646"/>
                  <a:pt x="1512083" y="485953"/>
                  <a:pt x="1511750" y="482864"/>
                </a:cubicBezTo>
                <a:lnTo>
                  <a:pt x="1510149" y="472949"/>
                </a:lnTo>
                <a:lnTo>
                  <a:pt x="1508668" y="474827"/>
                </a:lnTo>
                <a:cubicBezTo>
                  <a:pt x="1507085" y="477311"/>
                  <a:pt x="1505419" y="479793"/>
                  <a:pt x="1503669" y="482387"/>
                </a:cubicBezTo>
                <a:cubicBezTo>
                  <a:pt x="1502252" y="484418"/>
                  <a:pt x="1501002" y="486676"/>
                  <a:pt x="1499669" y="488933"/>
                </a:cubicBezTo>
                <a:lnTo>
                  <a:pt x="1500169" y="488707"/>
                </a:lnTo>
                <a:cubicBezTo>
                  <a:pt x="1500169" y="488707"/>
                  <a:pt x="1501002" y="492657"/>
                  <a:pt x="1501919" y="499200"/>
                </a:cubicBezTo>
                <a:cubicBezTo>
                  <a:pt x="1502752" y="505858"/>
                  <a:pt x="1503919" y="515223"/>
                  <a:pt x="1504585" y="526620"/>
                </a:cubicBezTo>
                <a:lnTo>
                  <a:pt x="1504616" y="534238"/>
                </a:lnTo>
                <a:lnTo>
                  <a:pt x="1520041" y="542146"/>
                </a:lnTo>
                <a:cubicBezTo>
                  <a:pt x="1525791" y="545080"/>
                  <a:pt x="1531290" y="549029"/>
                  <a:pt x="1536957" y="552527"/>
                </a:cubicBezTo>
                <a:lnTo>
                  <a:pt x="1542652" y="556617"/>
                </a:lnTo>
                <a:lnTo>
                  <a:pt x="1543833" y="510710"/>
                </a:lnTo>
                <a:cubicBezTo>
                  <a:pt x="1542917" y="486337"/>
                  <a:pt x="1540667" y="464334"/>
                  <a:pt x="1538084" y="445378"/>
                </a:cubicBezTo>
                <a:close/>
                <a:moveTo>
                  <a:pt x="1448901" y="440046"/>
                </a:moveTo>
                <a:lnTo>
                  <a:pt x="1429304" y="442954"/>
                </a:lnTo>
                <a:lnTo>
                  <a:pt x="1429545" y="446799"/>
                </a:lnTo>
                <a:cubicBezTo>
                  <a:pt x="1429628" y="450523"/>
                  <a:pt x="1429212" y="454021"/>
                  <a:pt x="1429129" y="456955"/>
                </a:cubicBezTo>
                <a:cubicBezTo>
                  <a:pt x="1429129" y="460002"/>
                  <a:pt x="1428379" y="462596"/>
                  <a:pt x="1428045" y="464628"/>
                </a:cubicBezTo>
                <a:cubicBezTo>
                  <a:pt x="1427295" y="468802"/>
                  <a:pt x="1426795" y="471172"/>
                  <a:pt x="1426795" y="471172"/>
                </a:cubicBezTo>
                <a:cubicBezTo>
                  <a:pt x="1426795" y="471172"/>
                  <a:pt x="1427045" y="468690"/>
                  <a:pt x="1427545" y="464515"/>
                </a:cubicBezTo>
                <a:cubicBezTo>
                  <a:pt x="1427712" y="462484"/>
                  <a:pt x="1428212" y="459888"/>
                  <a:pt x="1428045" y="456955"/>
                </a:cubicBezTo>
                <a:cubicBezTo>
                  <a:pt x="1427962" y="454021"/>
                  <a:pt x="1428129" y="450749"/>
                  <a:pt x="1427795" y="447138"/>
                </a:cubicBezTo>
                <a:lnTo>
                  <a:pt x="1427289" y="443253"/>
                </a:lnTo>
                <a:lnTo>
                  <a:pt x="1421339" y="444136"/>
                </a:lnTo>
                <a:cubicBezTo>
                  <a:pt x="1415256" y="445038"/>
                  <a:pt x="1409173" y="445829"/>
                  <a:pt x="1403007" y="446731"/>
                </a:cubicBezTo>
                <a:cubicBezTo>
                  <a:pt x="1396840" y="447634"/>
                  <a:pt x="1390424" y="448311"/>
                  <a:pt x="1384508" y="449553"/>
                </a:cubicBezTo>
                <a:lnTo>
                  <a:pt x="1383327" y="449759"/>
                </a:lnTo>
                <a:lnTo>
                  <a:pt x="1385297" y="456391"/>
                </a:lnTo>
                <a:lnTo>
                  <a:pt x="1383012" y="449814"/>
                </a:lnTo>
                <a:lnTo>
                  <a:pt x="1381924" y="450004"/>
                </a:lnTo>
                <a:cubicBezTo>
                  <a:pt x="1378008" y="457225"/>
                  <a:pt x="1372675" y="467267"/>
                  <a:pt x="1366842" y="479793"/>
                </a:cubicBezTo>
                <a:lnTo>
                  <a:pt x="1363100" y="487861"/>
                </a:lnTo>
                <a:lnTo>
                  <a:pt x="1374381" y="487534"/>
                </a:lnTo>
                <a:cubicBezTo>
                  <a:pt x="1377881" y="487307"/>
                  <a:pt x="1380881" y="487081"/>
                  <a:pt x="1383381" y="486969"/>
                </a:cubicBezTo>
                <a:cubicBezTo>
                  <a:pt x="1388381" y="486630"/>
                  <a:pt x="1391214" y="486518"/>
                  <a:pt x="1391214" y="486518"/>
                </a:cubicBezTo>
                <a:cubicBezTo>
                  <a:pt x="1391214" y="486518"/>
                  <a:pt x="1388381" y="486969"/>
                  <a:pt x="1383381" y="487646"/>
                </a:cubicBezTo>
                <a:cubicBezTo>
                  <a:pt x="1380881" y="487985"/>
                  <a:pt x="1377881" y="488435"/>
                  <a:pt x="1374381" y="488888"/>
                </a:cubicBezTo>
                <a:cubicBezTo>
                  <a:pt x="1370965" y="489226"/>
                  <a:pt x="1367048" y="490242"/>
                  <a:pt x="1362715" y="490242"/>
                </a:cubicBezTo>
                <a:lnTo>
                  <a:pt x="1361990" y="490254"/>
                </a:lnTo>
                <a:lnTo>
                  <a:pt x="1360509" y="493446"/>
                </a:lnTo>
                <a:cubicBezTo>
                  <a:pt x="1362592" y="496267"/>
                  <a:pt x="1365009" y="499878"/>
                  <a:pt x="1368092" y="504616"/>
                </a:cubicBezTo>
                <a:lnTo>
                  <a:pt x="1374376" y="515397"/>
                </a:lnTo>
                <a:lnTo>
                  <a:pt x="1376048" y="515065"/>
                </a:lnTo>
                <a:cubicBezTo>
                  <a:pt x="1381631" y="514276"/>
                  <a:pt x="1388381" y="513373"/>
                  <a:pt x="1396130" y="513034"/>
                </a:cubicBezTo>
                <a:cubicBezTo>
                  <a:pt x="1400047" y="512696"/>
                  <a:pt x="1404130" y="512583"/>
                  <a:pt x="1408463" y="512696"/>
                </a:cubicBezTo>
                <a:cubicBezTo>
                  <a:pt x="1412796" y="512696"/>
                  <a:pt x="1417296" y="512696"/>
                  <a:pt x="1422046" y="513148"/>
                </a:cubicBezTo>
                <a:lnTo>
                  <a:pt x="1433602" y="514648"/>
                </a:lnTo>
                <a:lnTo>
                  <a:pt x="1436088" y="508566"/>
                </a:lnTo>
                <a:cubicBezTo>
                  <a:pt x="1437005" y="506421"/>
                  <a:pt x="1437922" y="504165"/>
                  <a:pt x="1438922" y="502020"/>
                </a:cubicBezTo>
                <a:cubicBezTo>
                  <a:pt x="1440088" y="499990"/>
                  <a:pt x="1441255" y="497959"/>
                  <a:pt x="1442422" y="495928"/>
                </a:cubicBezTo>
                <a:cubicBezTo>
                  <a:pt x="1444671" y="491527"/>
                  <a:pt x="1447671" y="488142"/>
                  <a:pt x="1450421" y="484306"/>
                </a:cubicBezTo>
                <a:cubicBezTo>
                  <a:pt x="1453338" y="480696"/>
                  <a:pt x="1456504" y="477535"/>
                  <a:pt x="1459587" y="474376"/>
                </a:cubicBezTo>
                <a:lnTo>
                  <a:pt x="1465809" y="469264"/>
                </a:lnTo>
                <a:lnTo>
                  <a:pt x="1464377" y="465531"/>
                </a:lnTo>
                <a:cubicBezTo>
                  <a:pt x="1463377" y="463500"/>
                  <a:pt x="1462460" y="461130"/>
                  <a:pt x="1461210" y="458986"/>
                </a:cubicBezTo>
                <a:cubicBezTo>
                  <a:pt x="1459960" y="456729"/>
                  <a:pt x="1458794" y="454359"/>
                  <a:pt x="1457294" y="452103"/>
                </a:cubicBezTo>
                <a:close/>
                <a:moveTo>
                  <a:pt x="1269852" y="436470"/>
                </a:moveTo>
                <a:lnTo>
                  <a:pt x="1271386" y="439917"/>
                </a:lnTo>
                <a:lnTo>
                  <a:pt x="1275586" y="447154"/>
                </a:lnTo>
                <a:lnTo>
                  <a:pt x="1285762" y="441767"/>
                </a:lnTo>
                <a:close/>
                <a:moveTo>
                  <a:pt x="539062" y="434246"/>
                </a:moveTo>
                <a:cubicBezTo>
                  <a:pt x="541812" y="443611"/>
                  <a:pt x="545228" y="452525"/>
                  <a:pt x="548395" y="461439"/>
                </a:cubicBezTo>
                <a:cubicBezTo>
                  <a:pt x="549312" y="463921"/>
                  <a:pt x="550145" y="466403"/>
                  <a:pt x="551145" y="468887"/>
                </a:cubicBezTo>
                <a:cubicBezTo>
                  <a:pt x="552145" y="471256"/>
                  <a:pt x="553228" y="473626"/>
                  <a:pt x="554311" y="475996"/>
                </a:cubicBezTo>
                <a:cubicBezTo>
                  <a:pt x="556478" y="480621"/>
                  <a:pt x="558561" y="485361"/>
                  <a:pt x="560644" y="489874"/>
                </a:cubicBezTo>
                <a:lnTo>
                  <a:pt x="562053" y="492885"/>
                </a:lnTo>
                <a:lnTo>
                  <a:pt x="563337" y="489565"/>
                </a:lnTo>
                <a:cubicBezTo>
                  <a:pt x="565087" y="484487"/>
                  <a:pt x="567504" y="479860"/>
                  <a:pt x="569920" y="475122"/>
                </a:cubicBezTo>
                <a:cubicBezTo>
                  <a:pt x="572170" y="470156"/>
                  <a:pt x="575253" y="465982"/>
                  <a:pt x="577920" y="461356"/>
                </a:cubicBezTo>
                <a:cubicBezTo>
                  <a:pt x="580836" y="457068"/>
                  <a:pt x="583920" y="452893"/>
                  <a:pt x="587003" y="448831"/>
                </a:cubicBezTo>
                <a:lnTo>
                  <a:pt x="587374" y="448403"/>
                </a:lnTo>
                <a:lnTo>
                  <a:pt x="585310" y="447899"/>
                </a:lnTo>
                <a:cubicBezTo>
                  <a:pt x="569727" y="443949"/>
                  <a:pt x="554311" y="439436"/>
                  <a:pt x="539062" y="434246"/>
                </a:cubicBezTo>
                <a:close/>
                <a:moveTo>
                  <a:pt x="1183066" y="433269"/>
                </a:moveTo>
                <a:lnTo>
                  <a:pt x="1175185" y="435335"/>
                </a:lnTo>
                <a:cubicBezTo>
                  <a:pt x="1171185" y="436801"/>
                  <a:pt x="1167602" y="438043"/>
                  <a:pt x="1164352" y="439172"/>
                </a:cubicBezTo>
                <a:lnTo>
                  <a:pt x="1159435" y="441574"/>
                </a:lnTo>
                <a:lnTo>
                  <a:pt x="1178557" y="456504"/>
                </a:lnTo>
                <a:lnTo>
                  <a:pt x="1182844" y="458794"/>
                </a:lnTo>
                <a:lnTo>
                  <a:pt x="1183851" y="457902"/>
                </a:lnTo>
                <a:lnTo>
                  <a:pt x="1186653" y="455718"/>
                </a:lnTo>
                <a:lnTo>
                  <a:pt x="1183807" y="439466"/>
                </a:lnTo>
                <a:close/>
                <a:moveTo>
                  <a:pt x="1495822" y="430945"/>
                </a:moveTo>
                <a:lnTo>
                  <a:pt x="1492836" y="431723"/>
                </a:lnTo>
                <a:cubicBezTo>
                  <a:pt x="1481503" y="433981"/>
                  <a:pt x="1469754" y="436350"/>
                  <a:pt x="1457837" y="438720"/>
                </a:cubicBezTo>
                <a:lnTo>
                  <a:pt x="1451767" y="439621"/>
                </a:lnTo>
                <a:lnTo>
                  <a:pt x="1458627" y="450974"/>
                </a:lnTo>
                <a:cubicBezTo>
                  <a:pt x="1460044" y="453344"/>
                  <a:pt x="1461127" y="455940"/>
                  <a:pt x="1462294" y="458309"/>
                </a:cubicBezTo>
                <a:cubicBezTo>
                  <a:pt x="1463460" y="460565"/>
                  <a:pt x="1464210" y="463047"/>
                  <a:pt x="1465127" y="465192"/>
                </a:cubicBezTo>
                <a:lnTo>
                  <a:pt x="1466325" y="468841"/>
                </a:lnTo>
                <a:lnTo>
                  <a:pt x="1469337" y="466365"/>
                </a:lnTo>
                <a:cubicBezTo>
                  <a:pt x="1472587" y="463883"/>
                  <a:pt x="1475837" y="461851"/>
                  <a:pt x="1478920" y="460046"/>
                </a:cubicBezTo>
                <a:cubicBezTo>
                  <a:pt x="1482003" y="458015"/>
                  <a:pt x="1485086" y="456774"/>
                  <a:pt x="1487836" y="455308"/>
                </a:cubicBezTo>
                <a:cubicBezTo>
                  <a:pt x="1493502" y="452712"/>
                  <a:pt x="1498252" y="451019"/>
                  <a:pt x="1501669" y="450004"/>
                </a:cubicBezTo>
                <a:cubicBezTo>
                  <a:pt x="1502169" y="449890"/>
                  <a:pt x="1502585" y="449778"/>
                  <a:pt x="1503002" y="449665"/>
                </a:cubicBezTo>
                <a:lnTo>
                  <a:pt x="1503610" y="448812"/>
                </a:lnTo>
                <a:close/>
                <a:moveTo>
                  <a:pt x="1239931" y="429918"/>
                </a:moveTo>
                <a:cubicBezTo>
                  <a:pt x="1236682" y="431386"/>
                  <a:pt x="1232432" y="433304"/>
                  <a:pt x="1227432" y="435673"/>
                </a:cubicBezTo>
                <a:cubicBezTo>
                  <a:pt x="1221516" y="438495"/>
                  <a:pt x="1214683" y="442105"/>
                  <a:pt x="1207433" y="446392"/>
                </a:cubicBezTo>
                <a:lnTo>
                  <a:pt x="1201556" y="450071"/>
                </a:lnTo>
                <a:lnTo>
                  <a:pt x="1203056" y="462935"/>
                </a:lnTo>
                <a:cubicBezTo>
                  <a:pt x="1203390" y="464515"/>
                  <a:pt x="1203639" y="466094"/>
                  <a:pt x="1203889" y="467674"/>
                </a:cubicBezTo>
                <a:lnTo>
                  <a:pt x="1230282" y="478252"/>
                </a:lnTo>
                <a:lnTo>
                  <a:pt x="1265513" y="452486"/>
                </a:lnTo>
                <a:lnTo>
                  <a:pt x="1268112" y="451110"/>
                </a:lnTo>
                <a:lnTo>
                  <a:pt x="1264970" y="446349"/>
                </a:lnTo>
                <a:cubicBezTo>
                  <a:pt x="1263137" y="443640"/>
                  <a:pt x="1261970" y="440367"/>
                  <a:pt x="1260470" y="437434"/>
                </a:cubicBezTo>
                <a:lnTo>
                  <a:pt x="1258567" y="433414"/>
                </a:lnTo>
                <a:lnTo>
                  <a:pt x="1250431" y="431498"/>
                </a:lnTo>
                <a:cubicBezTo>
                  <a:pt x="1246931" y="431048"/>
                  <a:pt x="1243431" y="430483"/>
                  <a:pt x="1239931" y="429918"/>
                </a:cubicBezTo>
                <a:close/>
                <a:moveTo>
                  <a:pt x="1056147" y="429648"/>
                </a:moveTo>
                <a:cubicBezTo>
                  <a:pt x="1055563" y="437208"/>
                  <a:pt x="1055230" y="444768"/>
                  <a:pt x="1055313" y="452328"/>
                </a:cubicBezTo>
                <a:cubicBezTo>
                  <a:pt x="1055480" y="469479"/>
                  <a:pt x="1057730" y="486518"/>
                  <a:pt x="1061563" y="502992"/>
                </a:cubicBezTo>
                <a:cubicBezTo>
                  <a:pt x="1062563" y="507054"/>
                  <a:pt x="1063646" y="511117"/>
                  <a:pt x="1064730" y="515178"/>
                </a:cubicBezTo>
                <a:cubicBezTo>
                  <a:pt x="1065896" y="519466"/>
                  <a:pt x="1067146" y="523753"/>
                  <a:pt x="1068313" y="528042"/>
                </a:cubicBezTo>
                <a:cubicBezTo>
                  <a:pt x="1070563" y="536505"/>
                  <a:pt x="1073146" y="544516"/>
                  <a:pt x="1075146" y="553091"/>
                </a:cubicBezTo>
                <a:lnTo>
                  <a:pt x="1076335" y="558057"/>
                </a:lnTo>
                <a:lnTo>
                  <a:pt x="1077273" y="556522"/>
                </a:lnTo>
                <a:cubicBezTo>
                  <a:pt x="1078273" y="554377"/>
                  <a:pt x="1079356" y="552233"/>
                  <a:pt x="1080356" y="549976"/>
                </a:cubicBezTo>
                <a:cubicBezTo>
                  <a:pt x="1082689" y="545801"/>
                  <a:pt x="1083856" y="540498"/>
                  <a:pt x="1085606" y="535647"/>
                </a:cubicBezTo>
                <a:cubicBezTo>
                  <a:pt x="1086606" y="532149"/>
                  <a:pt x="1087355" y="528538"/>
                  <a:pt x="1088189" y="524928"/>
                </a:cubicBezTo>
                <a:cubicBezTo>
                  <a:pt x="1088105" y="524475"/>
                  <a:pt x="1088105" y="524251"/>
                  <a:pt x="1088105" y="524251"/>
                </a:cubicBezTo>
                <a:lnTo>
                  <a:pt x="1088355" y="524137"/>
                </a:lnTo>
                <a:cubicBezTo>
                  <a:pt x="1089855" y="517368"/>
                  <a:pt x="1091105" y="510371"/>
                  <a:pt x="1091855" y="502923"/>
                </a:cubicBezTo>
                <a:lnTo>
                  <a:pt x="1092939" y="494348"/>
                </a:lnTo>
                <a:lnTo>
                  <a:pt x="1094188" y="485434"/>
                </a:lnTo>
                <a:lnTo>
                  <a:pt x="1095438" y="476407"/>
                </a:lnTo>
                <a:cubicBezTo>
                  <a:pt x="1095855" y="473473"/>
                  <a:pt x="1096772" y="470652"/>
                  <a:pt x="1097438" y="467719"/>
                </a:cubicBezTo>
                <a:lnTo>
                  <a:pt x="1097720" y="466899"/>
                </a:lnTo>
                <a:lnTo>
                  <a:pt x="1071313" y="445221"/>
                </a:lnTo>
                <a:cubicBezTo>
                  <a:pt x="1066063" y="440255"/>
                  <a:pt x="1061063" y="435065"/>
                  <a:pt x="1056147" y="429648"/>
                </a:cubicBezTo>
                <a:close/>
                <a:moveTo>
                  <a:pt x="1218266" y="428677"/>
                </a:moveTo>
                <a:cubicBezTo>
                  <a:pt x="1215599" y="428790"/>
                  <a:pt x="1212933" y="428790"/>
                  <a:pt x="1210349" y="428790"/>
                </a:cubicBezTo>
                <a:cubicBezTo>
                  <a:pt x="1207766" y="429016"/>
                  <a:pt x="1205183" y="429355"/>
                  <a:pt x="1202683" y="429580"/>
                </a:cubicBezTo>
                <a:lnTo>
                  <a:pt x="1199381" y="429928"/>
                </a:lnTo>
                <a:lnTo>
                  <a:pt x="1199556" y="432921"/>
                </a:lnTo>
                <a:lnTo>
                  <a:pt x="1200975" y="445085"/>
                </a:lnTo>
                <a:lnTo>
                  <a:pt x="1205766" y="441767"/>
                </a:lnTo>
                <a:cubicBezTo>
                  <a:pt x="1212933" y="437140"/>
                  <a:pt x="1219766" y="433077"/>
                  <a:pt x="1225682" y="429806"/>
                </a:cubicBezTo>
                <a:cubicBezTo>
                  <a:pt x="1226265" y="429467"/>
                  <a:pt x="1226765" y="429241"/>
                  <a:pt x="1227349" y="428903"/>
                </a:cubicBezTo>
                <a:cubicBezTo>
                  <a:pt x="1224265" y="428677"/>
                  <a:pt x="1221266" y="428565"/>
                  <a:pt x="1218266" y="428677"/>
                </a:cubicBezTo>
                <a:close/>
                <a:moveTo>
                  <a:pt x="519174" y="426912"/>
                </a:moveTo>
                <a:lnTo>
                  <a:pt x="519516" y="429211"/>
                </a:lnTo>
                <a:cubicBezTo>
                  <a:pt x="520777" y="440057"/>
                  <a:pt x="521797" y="452328"/>
                  <a:pt x="522256" y="465756"/>
                </a:cubicBezTo>
                <a:cubicBezTo>
                  <a:pt x="522756" y="479183"/>
                  <a:pt x="522673" y="493739"/>
                  <a:pt x="521673" y="509086"/>
                </a:cubicBezTo>
                <a:cubicBezTo>
                  <a:pt x="521423" y="516758"/>
                  <a:pt x="520423" y="524544"/>
                  <a:pt x="519589" y="532555"/>
                </a:cubicBezTo>
                <a:lnTo>
                  <a:pt x="517007" y="550371"/>
                </a:lnTo>
                <a:lnTo>
                  <a:pt x="524063" y="562991"/>
                </a:lnTo>
                <a:cubicBezTo>
                  <a:pt x="528563" y="571230"/>
                  <a:pt x="533562" y="579127"/>
                  <a:pt x="538645" y="587025"/>
                </a:cubicBezTo>
                <a:cubicBezTo>
                  <a:pt x="548478" y="603275"/>
                  <a:pt x="559561" y="618395"/>
                  <a:pt x="570311" y="633967"/>
                </a:cubicBezTo>
                <a:lnTo>
                  <a:pt x="590943" y="666958"/>
                </a:lnTo>
                <a:lnTo>
                  <a:pt x="604835" y="651598"/>
                </a:lnTo>
                <a:lnTo>
                  <a:pt x="618637" y="636845"/>
                </a:lnTo>
                <a:lnTo>
                  <a:pt x="617475" y="635658"/>
                </a:lnTo>
                <a:cubicBezTo>
                  <a:pt x="615975" y="634079"/>
                  <a:pt x="614142" y="632160"/>
                  <a:pt x="612059" y="630017"/>
                </a:cubicBezTo>
                <a:cubicBezTo>
                  <a:pt x="609892" y="627986"/>
                  <a:pt x="607809" y="625051"/>
                  <a:pt x="605309" y="622231"/>
                </a:cubicBezTo>
                <a:cubicBezTo>
                  <a:pt x="602976" y="619185"/>
                  <a:pt x="600142" y="616251"/>
                  <a:pt x="597643" y="612527"/>
                </a:cubicBezTo>
                <a:cubicBezTo>
                  <a:pt x="595059" y="608916"/>
                  <a:pt x="592226" y="605192"/>
                  <a:pt x="589560" y="601017"/>
                </a:cubicBezTo>
                <a:cubicBezTo>
                  <a:pt x="586976" y="596843"/>
                  <a:pt x="584143" y="592554"/>
                  <a:pt x="581560" y="587929"/>
                </a:cubicBezTo>
                <a:cubicBezTo>
                  <a:pt x="579143" y="583191"/>
                  <a:pt x="576310" y="578676"/>
                  <a:pt x="574060" y="573598"/>
                </a:cubicBezTo>
                <a:cubicBezTo>
                  <a:pt x="571727" y="568520"/>
                  <a:pt x="569311" y="563669"/>
                  <a:pt x="567311" y="558478"/>
                </a:cubicBezTo>
                <a:cubicBezTo>
                  <a:pt x="565144" y="553400"/>
                  <a:pt x="563228" y="548324"/>
                  <a:pt x="561561" y="543246"/>
                </a:cubicBezTo>
                <a:cubicBezTo>
                  <a:pt x="559644" y="538280"/>
                  <a:pt x="558394" y="533204"/>
                  <a:pt x="556895" y="528464"/>
                </a:cubicBezTo>
                <a:lnTo>
                  <a:pt x="555510" y="522932"/>
                </a:lnTo>
                <a:lnTo>
                  <a:pt x="554088" y="528831"/>
                </a:lnTo>
                <a:cubicBezTo>
                  <a:pt x="553671" y="532330"/>
                  <a:pt x="553254" y="535263"/>
                  <a:pt x="552921" y="537745"/>
                </a:cubicBezTo>
                <a:cubicBezTo>
                  <a:pt x="552338" y="542711"/>
                  <a:pt x="551921" y="545531"/>
                  <a:pt x="551921" y="545531"/>
                </a:cubicBezTo>
                <a:cubicBezTo>
                  <a:pt x="551921" y="545531"/>
                  <a:pt x="552171" y="542597"/>
                  <a:pt x="552504" y="537633"/>
                </a:cubicBezTo>
                <a:cubicBezTo>
                  <a:pt x="552671" y="535151"/>
                  <a:pt x="552921" y="532104"/>
                  <a:pt x="553171" y="528606"/>
                </a:cubicBezTo>
                <a:lnTo>
                  <a:pt x="554712" y="519740"/>
                </a:lnTo>
                <a:lnTo>
                  <a:pt x="553478" y="514811"/>
                </a:lnTo>
                <a:cubicBezTo>
                  <a:pt x="551395" y="506235"/>
                  <a:pt x="550312" y="499014"/>
                  <a:pt x="549562" y="493822"/>
                </a:cubicBezTo>
                <a:cubicBezTo>
                  <a:pt x="549395" y="492468"/>
                  <a:pt x="549228" y="491340"/>
                  <a:pt x="549145" y="490325"/>
                </a:cubicBezTo>
                <a:lnTo>
                  <a:pt x="548228" y="483103"/>
                </a:lnTo>
                <a:cubicBezTo>
                  <a:pt x="548062" y="482765"/>
                  <a:pt x="547812" y="482314"/>
                  <a:pt x="547645" y="481975"/>
                </a:cubicBezTo>
                <a:cubicBezTo>
                  <a:pt x="546395" y="479718"/>
                  <a:pt x="545145" y="477462"/>
                  <a:pt x="543895" y="475092"/>
                </a:cubicBezTo>
                <a:cubicBezTo>
                  <a:pt x="542729" y="472723"/>
                  <a:pt x="541645" y="470241"/>
                  <a:pt x="540562" y="467757"/>
                </a:cubicBezTo>
                <a:cubicBezTo>
                  <a:pt x="536229" y="457828"/>
                  <a:pt x="531396" y="447899"/>
                  <a:pt x="527813" y="437066"/>
                </a:cubicBezTo>
                <a:cubicBezTo>
                  <a:pt x="526813" y="434583"/>
                  <a:pt x="525896" y="431989"/>
                  <a:pt x="524979" y="429394"/>
                </a:cubicBezTo>
                <a:close/>
                <a:moveTo>
                  <a:pt x="1731517" y="426770"/>
                </a:moveTo>
                <a:lnTo>
                  <a:pt x="1741407" y="457790"/>
                </a:lnTo>
                <a:cubicBezTo>
                  <a:pt x="1742574" y="460272"/>
                  <a:pt x="1743907" y="462642"/>
                  <a:pt x="1745073" y="465124"/>
                </a:cubicBezTo>
                <a:lnTo>
                  <a:pt x="1753323" y="447479"/>
                </a:lnTo>
                <a:lnTo>
                  <a:pt x="1749446" y="442625"/>
                </a:lnTo>
                <a:cubicBezTo>
                  <a:pt x="1747446" y="440480"/>
                  <a:pt x="1745363" y="438336"/>
                  <a:pt x="1743280" y="436193"/>
                </a:cubicBezTo>
                <a:cubicBezTo>
                  <a:pt x="1741113" y="434162"/>
                  <a:pt x="1738780" y="432581"/>
                  <a:pt x="1736447" y="430664"/>
                </a:cubicBezTo>
                <a:close/>
                <a:moveTo>
                  <a:pt x="1524418" y="423488"/>
                </a:moveTo>
                <a:lnTo>
                  <a:pt x="1499246" y="430052"/>
                </a:lnTo>
                <a:lnTo>
                  <a:pt x="1505243" y="446518"/>
                </a:lnTo>
                <a:lnTo>
                  <a:pt x="1512001" y="437027"/>
                </a:lnTo>
                <a:cubicBezTo>
                  <a:pt x="1515501" y="432853"/>
                  <a:pt x="1518668" y="429016"/>
                  <a:pt x="1521834" y="425970"/>
                </a:cubicBezTo>
                <a:cubicBezTo>
                  <a:pt x="1522751" y="425066"/>
                  <a:pt x="1523584" y="424277"/>
                  <a:pt x="1524418" y="423488"/>
                </a:cubicBezTo>
                <a:close/>
                <a:moveTo>
                  <a:pt x="1818320" y="413106"/>
                </a:moveTo>
                <a:cubicBezTo>
                  <a:pt x="1814653" y="417619"/>
                  <a:pt x="1810904" y="422358"/>
                  <a:pt x="1807071" y="427662"/>
                </a:cubicBezTo>
                <a:lnTo>
                  <a:pt x="1776694" y="481844"/>
                </a:lnTo>
                <a:lnTo>
                  <a:pt x="1779195" y="488435"/>
                </a:lnTo>
                <a:cubicBezTo>
                  <a:pt x="1782361" y="499494"/>
                  <a:pt x="1784611" y="510101"/>
                  <a:pt x="1783778" y="517773"/>
                </a:cubicBezTo>
                <a:lnTo>
                  <a:pt x="1783966" y="524002"/>
                </a:lnTo>
                <a:lnTo>
                  <a:pt x="1792988" y="535308"/>
                </a:lnTo>
                <a:cubicBezTo>
                  <a:pt x="1815153" y="558891"/>
                  <a:pt x="1841902" y="579314"/>
                  <a:pt x="1871317" y="596466"/>
                </a:cubicBezTo>
                <a:cubicBezTo>
                  <a:pt x="1874317" y="598158"/>
                  <a:pt x="1877400" y="599625"/>
                  <a:pt x="1880400" y="601318"/>
                </a:cubicBezTo>
                <a:cubicBezTo>
                  <a:pt x="1878984" y="593871"/>
                  <a:pt x="1877650" y="586537"/>
                  <a:pt x="1876567" y="579428"/>
                </a:cubicBezTo>
                <a:cubicBezTo>
                  <a:pt x="1875151" y="569384"/>
                  <a:pt x="1873817" y="559795"/>
                  <a:pt x="1873151" y="550879"/>
                </a:cubicBezTo>
                <a:cubicBezTo>
                  <a:pt x="1872151" y="541965"/>
                  <a:pt x="1871817" y="533728"/>
                  <a:pt x="1871401" y="526394"/>
                </a:cubicBezTo>
                <a:cubicBezTo>
                  <a:pt x="1871151" y="519059"/>
                  <a:pt x="1870984" y="512627"/>
                  <a:pt x="1870984" y="507324"/>
                </a:cubicBezTo>
                <a:cubicBezTo>
                  <a:pt x="1870984" y="504504"/>
                  <a:pt x="1871067" y="502020"/>
                  <a:pt x="1871067" y="499764"/>
                </a:cubicBezTo>
                <a:cubicBezTo>
                  <a:pt x="1866318" y="497621"/>
                  <a:pt x="1861568" y="495251"/>
                  <a:pt x="1856901" y="492430"/>
                </a:cubicBezTo>
                <a:cubicBezTo>
                  <a:pt x="1847735" y="486902"/>
                  <a:pt x="1838736" y="479566"/>
                  <a:pt x="1831153" y="468735"/>
                </a:cubicBezTo>
                <a:cubicBezTo>
                  <a:pt x="1827403" y="463431"/>
                  <a:pt x="1824403" y="456774"/>
                  <a:pt x="1821986" y="450004"/>
                </a:cubicBezTo>
                <a:cubicBezTo>
                  <a:pt x="1819820" y="443007"/>
                  <a:pt x="1818320" y="435673"/>
                  <a:pt x="1817987" y="428452"/>
                </a:cubicBezTo>
                <a:cubicBezTo>
                  <a:pt x="1817653" y="423035"/>
                  <a:pt x="1817903" y="417959"/>
                  <a:pt x="1818320" y="413106"/>
                </a:cubicBezTo>
                <a:close/>
                <a:moveTo>
                  <a:pt x="486624" y="412998"/>
                </a:moveTo>
                <a:lnTo>
                  <a:pt x="467045" y="435072"/>
                </a:lnTo>
                <a:lnTo>
                  <a:pt x="470399" y="446093"/>
                </a:lnTo>
                <a:cubicBezTo>
                  <a:pt x="472899" y="453202"/>
                  <a:pt x="475565" y="460537"/>
                  <a:pt x="478232" y="468097"/>
                </a:cubicBezTo>
                <a:cubicBezTo>
                  <a:pt x="481232" y="475543"/>
                  <a:pt x="484398" y="483216"/>
                  <a:pt x="487565" y="491116"/>
                </a:cubicBezTo>
                <a:cubicBezTo>
                  <a:pt x="491064" y="498900"/>
                  <a:pt x="494731" y="506799"/>
                  <a:pt x="498397" y="514811"/>
                </a:cubicBezTo>
                <a:lnTo>
                  <a:pt x="503730" y="525345"/>
                </a:lnTo>
                <a:lnTo>
                  <a:pt x="504590" y="507958"/>
                </a:lnTo>
                <a:cubicBezTo>
                  <a:pt x="504923" y="493739"/>
                  <a:pt x="504423" y="480200"/>
                  <a:pt x="503507" y="467899"/>
                </a:cubicBezTo>
                <a:cubicBezTo>
                  <a:pt x="502548" y="455544"/>
                  <a:pt x="501153" y="444345"/>
                  <a:pt x="499601" y="434528"/>
                </a:cubicBezTo>
                <a:lnTo>
                  <a:pt x="496236" y="417107"/>
                </a:lnTo>
                <a:close/>
                <a:moveTo>
                  <a:pt x="457316" y="397574"/>
                </a:moveTo>
                <a:cubicBezTo>
                  <a:pt x="457899" y="400507"/>
                  <a:pt x="458566" y="403554"/>
                  <a:pt x="459316" y="406713"/>
                </a:cubicBezTo>
                <a:lnTo>
                  <a:pt x="460906" y="412911"/>
                </a:lnTo>
                <a:lnTo>
                  <a:pt x="468667" y="403732"/>
                </a:lnTo>
                <a:close/>
                <a:moveTo>
                  <a:pt x="396512" y="395572"/>
                </a:moveTo>
                <a:cubicBezTo>
                  <a:pt x="396345" y="396248"/>
                  <a:pt x="396179" y="396925"/>
                  <a:pt x="396012" y="397490"/>
                </a:cubicBezTo>
                <a:cubicBezTo>
                  <a:pt x="394012" y="402454"/>
                  <a:pt x="392679" y="407872"/>
                  <a:pt x="390096" y="412159"/>
                </a:cubicBezTo>
                <a:cubicBezTo>
                  <a:pt x="388929" y="414415"/>
                  <a:pt x="387846" y="416560"/>
                  <a:pt x="386679" y="418816"/>
                </a:cubicBezTo>
                <a:lnTo>
                  <a:pt x="385526" y="420543"/>
                </a:lnTo>
                <a:lnTo>
                  <a:pt x="388903" y="432666"/>
                </a:lnTo>
                <a:lnTo>
                  <a:pt x="395495" y="456831"/>
                </a:lnTo>
                <a:lnTo>
                  <a:pt x="396845" y="444994"/>
                </a:lnTo>
                <a:cubicBezTo>
                  <a:pt x="397179" y="440367"/>
                  <a:pt x="397512" y="435854"/>
                  <a:pt x="397595" y="431453"/>
                </a:cubicBezTo>
                <a:cubicBezTo>
                  <a:pt x="397929" y="422653"/>
                  <a:pt x="397595" y="414415"/>
                  <a:pt x="397345" y="407419"/>
                </a:cubicBezTo>
                <a:cubicBezTo>
                  <a:pt x="397095" y="402794"/>
                  <a:pt x="396845" y="398956"/>
                  <a:pt x="396512" y="395572"/>
                </a:cubicBezTo>
                <a:close/>
                <a:moveTo>
                  <a:pt x="651225" y="393437"/>
                </a:moveTo>
                <a:lnTo>
                  <a:pt x="643667" y="413738"/>
                </a:lnTo>
                <a:lnTo>
                  <a:pt x="643041" y="415625"/>
                </a:lnTo>
                <a:lnTo>
                  <a:pt x="644474" y="416079"/>
                </a:lnTo>
                <a:cubicBezTo>
                  <a:pt x="651890" y="418787"/>
                  <a:pt x="659390" y="421608"/>
                  <a:pt x="666806" y="424429"/>
                </a:cubicBezTo>
                <a:lnTo>
                  <a:pt x="678805" y="423639"/>
                </a:lnTo>
                <a:cubicBezTo>
                  <a:pt x="678805" y="423639"/>
                  <a:pt x="680472" y="423075"/>
                  <a:pt x="683555" y="422285"/>
                </a:cubicBezTo>
                <a:lnTo>
                  <a:pt x="687019" y="421598"/>
                </a:lnTo>
                <a:lnTo>
                  <a:pt x="676155" y="399436"/>
                </a:lnTo>
                <a:lnTo>
                  <a:pt x="673362" y="395026"/>
                </a:lnTo>
                <a:lnTo>
                  <a:pt x="669389" y="395091"/>
                </a:lnTo>
                <a:cubicBezTo>
                  <a:pt x="666973" y="394978"/>
                  <a:pt x="664389" y="395317"/>
                  <a:pt x="661806" y="394978"/>
                </a:cubicBezTo>
                <a:cubicBezTo>
                  <a:pt x="659223" y="394640"/>
                  <a:pt x="656556" y="394301"/>
                  <a:pt x="653890" y="393963"/>
                </a:cubicBezTo>
                <a:close/>
                <a:moveTo>
                  <a:pt x="1259803" y="389704"/>
                </a:moveTo>
                <a:cubicBezTo>
                  <a:pt x="1259803" y="389817"/>
                  <a:pt x="1259803" y="389817"/>
                  <a:pt x="1259803" y="389817"/>
                </a:cubicBezTo>
                <a:cubicBezTo>
                  <a:pt x="1259970" y="392864"/>
                  <a:pt x="1259970" y="396813"/>
                  <a:pt x="1260470" y="401101"/>
                </a:cubicBezTo>
                <a:cubicBezTo>
                  <a:pt x="1260720" y="403245"/>
                  <a:pt x="1260970" y="405614"/>
                  <a:pt x="1261303" y="407984"/>
                </a:cubicBezTo>
                <a:cubicBezTo>
                  <a:pt x="1261720" y="410354"/>
                  <a:pt x="1262220" y="412948"/>
                  <a:pt x="1262720" y="415544"/>
                </a:cubicBezTo>
                <a:lnTo>
                  <a:pt x="1263870" y="419738"/>
                </a:lnTo>
                <a:lnTo>
                  <a:pt x="1267347" y="420102"/>
                </a:lnTo>
                <a:cubicBezTo>
                  <a:pt x="1277763" y="421681"/>
                  <a:pt x="1287512" y="423712"/>
                  <a:pt x="1295762" y="426194"/>
                </a:cubicBezTo>
                <a:lnTo>
                  <a:pt x="1297511" y="426769"/>
                </a:lnTo>
                <a:lnTo>
                  <a:pt x="1297302" y="426375"/>
                </a:lnTo>
                <a:cubicBezTo>
                  <a:pt x="1295885" y="423216"/>
                  <a:pt x="1293552" y="420621"/>
                  <a:pt x="1291552" y="417461"/>
                </a:cubicBezTo>
                <a:cubicBezTo>
                  <a:pt x="1289385" y="414415"/>
                  <a:pt x="1286719" y="411820"/>
                  <a:pt x="1284219" y="408773"/>
                </a:cubicBezTo>
                <a:cubicBezTo>
                  <a:pt x="1281386" y="406179"/>
                  <a:pt x="1278469" y="403471"/>
                  <a:pt x="1275469" y="400649"/>
                </a:cubicBezTo>
                <a:cubicBezTo>
                  <a:pt x="1272303" y="398167"/>
                  <a:pt x="1268970" y="395797"/>
                  <a:pt x="1265553" y="393201"/>
                </a:cubicBezTo>
                <a:cubicBezTo>
                  <a:pt x="1263720" y="392073"/>
                  <a:pt x="1261720" y="390833"/>
                  <a:pt x="1259803" y="389704"/>
                </a:cubicBezTo>
                <a:close/>
                <a:moveTo>
                  <a:pt x="1416463" y="387562"/>
                </a:moveTo>
                <a:lnTo>
                  <a:pt x="1419046" y="394555"/>
                </a:lnTo>
                <a:lnTo>
                  <a:pt x="1420170" y="398195"/>
                </a:lnTo>
                <a:lnTo>
                  <a:pt x="1452254" y="390764"/>
                </a:lnTo>
                <a:cubicBezTo>
                  <a:pt x="1455588" y="389749"/>
                  <a:pt x="1458754" y="388846"/>
                  <a:pt x="1462087" y="387944"/>
                </a:cubicBezTo>
                <a:cubicBezTo>
                  <a:pt x="1452088" y="388507"/>
                  <a:pt x="1442005" y="388621"/>
                  <a:pt x="1431839" y="388733"/>
                </a:cubicBezTo>
                <a:close/>
                <a:moveTo>
                  <a:pt x="1094363" y="386841"/>
                </a:moveTo>
                <a:lnTo>
                  <a:pt x="1093604" y="387045"/>
                </a:lnTo>
                <a:lnTo>
                  <a:pt x="1095331" y="389209"/>
                </a:lnTo>
                <a:close/>
                <a:moveTo>
                  <a:pt x="1620225" y="377124"/>
                </a:moveTo>
                <a:lnTo>
                  <a:pt x="1610330" y="385236"/>
                </a:lnTo>
                <a:cubicBezTo>
                  <a:pt x="1595414" y="394939"/>
                  <a:pt x="1578332" y="402725"/>
                  <a:pt x="1559833" y="410285"/>
                </a:cubicBezTo>
                <a:cubicBezTo>
                  <a:pt x="1563582" y="435786"/>
                  <a:pt x="1567165" y="469186"/>
                  <a:pt x="1567499" y="508678"/>
                </a:cubicBezTo>
                <a:cubicBezTo>
                  <a:pt x="1567665" y="528876"/>
                  <a:pt x="1566749" y="550767"/>
                  <a:pt x="1564249" y="573559"/>
                </a:cubicBezTo>
                <a:lnTo>
                  <a:pt x="1564309" y="573947"/>
                </a:lnTo>
                <a:lnTo>
                  <a:pt x="1584288" y="591568"/>
                </a:lnTo>
                <a:cubicBezTo>
                  <a:pt x="1594037" y="601047"/>
                  <a:pt x="1603537" y="610412"/>
                  <a:pt x="1613036" y="618086"/>
                </a:cubicBezTo>
                <a:cubicBezTo>
                  <a:pt x="1617703" y="622260"/>
                  <a:pt x="1622536" y="625758"/>
                  <a:pt x="1627286" y="629257"/>
                </a:cubicBezTo>
                <a:lnTo>
                  <a:pt x="1627300" y="629267"/>
                </a:lnTo>
                <a:lnTo>
                  <a:pt x="1627579" y="521429"/>
                </a:lnTo>
                <a:lnTo>
                  <a:pt x="1642996" y="438279"/>
                </a:lnTo>
                <a:lnTo>
                  <a:pt x="1639285" y="424909"/>
                </a:lnTo>
                <a:cubicBezTo>
                  <a:pt x="1637702" y="419832"/>
                  <a:pt x="1636118" y="414755"/>
                  <a:pt x="1634285" y="410014"/>
                </a:cubicBezTo>
                <a:cubicBezTo>
                  <a:pt x="1632619" y="405162"/>
                  <a:pt x="1630785" y="400763"/>
                  <a:pt x="1629036" y="396474"/>
                </a:cubicBezTo>
                <a:cubicBezTo>
                  <a:pt x="1628369" y="400086"/>
                  <a:pt x="1627369" y="404711"/>
                  <a:pt x="1626119" y="409903"/>
                </a:cubicBezTo>
                <a:cubicBezTo>
                  <a:pt x="1624536" y="416333"/>
                  <a:pt x="1622536" y="423781"/>
                  <a:pt x="1619953" y="431453"/>
                </a:cubicBezTo>
                <a:cubicBezTo>
                  <a:pt x="1618786" y="435291"/>
                  <a:pt x="1617369" y="439239"/>
                  <a:pt x="1615786" y="443188"/>
                </a:cubicBezTo>
                <a:cubicBezTo>
                  <a:pt x="1614369" y="447250"/>
                  <a:pt x="1612536" y="451087"/>
                  <a:pt x="1610870" y="454924"/>
                </a:cubicBezTo>
                <a:cubicBezTo>
                  <a:pt x="1609203" y="458760"/>
                  <a:pt x="1607120" y="462370"/>
                  <a:pt x="1605287" y="465982"/>
                </a:cubicBezTo>
                <a:cubicBezTo>
                  <a:pt x="1603120" y="469367"/>
                  <a:pt x="1601203" y="472865"/>
                  <a:pt x="1599037" y="475911"/>
                </a:cubicBezTo>
                <a:cubicBezTo>
                  <a:pt x="1596787" y="478846"/>
                  <a:pt x="1594787" y="481892"/>
                  <a:pt x="1592537" y="484261"/>
                </a:cubicBezTo>
                <a:cubicBezTo>
                  <a:pt x="1590287" y="486630"/>
                  <a:pt x="1588204" y="489000"/>
                  <a:pt x="1586121" y="490805"/>
                </a:cubicBezTo>
                <a:cubicBezTo>
                  <a:pt x="1583954" y="492385"/>
                  <a:pt x="1581954" y="493964"/>
                  <a:pt x="1580205" y="495320"/>
                </a:cubicBezTo>
                <a:cubicBezTo>
                  <a:pt x="1578455" y="496674"/>
                  <a:pt x="1576705" y="497237"/>
                  <a:pt x="1575371" y="498028"/>
                </a:cubicBezTo>
                <a:cubicBezTo>
                  <a:pt x="1572622" y="499494"/>
                  <a:pt x="1571122" y="500284"/>
                  <a:pt x="1571122" y="500284"/>
                </a:cubicBezTo>
                <a:cubicBezTo>
                  <a:pt x="1571122" y="500284"/>
                  <a:pt x="1572622" y="499382"/>
                  <a:pt x="1575288" y="497802"/>
                </a:cubicBezTo>
                <a:cubicBezTo>
                  <a:pt x="1576621" y="496899"/>
                  <a:pt x="1578288" y="496222"/>
                  <a:pt x="1579955" y="494755"/>
                </a:cubicBezTo>
                <a:cubicBezTo>
                  <a:pt x="1581704" y="493287"/>
                  <a:pt x="1583538" y="491596"/>
                  <a:pt x="1585621" y="489790"/>
                </a:cubicBezTo>
                <a:cubicBezTo>
                  <a:pt x="1587621" y="487872"/>
                  <a:pt x="1589537" y="485276"/>
                  <a:pt x="1591704" y="482907"/>
                </a:cubicBezTo>
                <a:cubicBezTo>
                  <a:pt x="1593787" y="480425"/>
                  <a:pt x="1595704" y="477265"/>
                  <a:pt x="1597787" y="474331"/>
                </a:cubicBezTo>
                <a:cubicBezTo>
                  <a:pt x="1599704" y="471172"/>
                  <a:pt x="1601537" y="467562"/>
                  <a:pt x="1603453" y="464177"/>
                </a:cubicBezTo>
                <a:cubicBezTo>
                  <a:pt x="1605120" y="460453"/>
                  <a:pt x="1607037" y="456729"/>
                  <a:pt x="1608536" y="452893"/>
                </a:cubicBezTo>
                <a:cubicBezTo>
                  <a:pt x="1610036" y="448943"/>
                  <a:pt x="1611620" y="445221"/>
                  <a:pt x="1612870" y="441157"/>
                </a:cubicBezTo>
                <a:cubicBezTo>
                  <a:pt x="1614286" y="437208"/>
                  <a:pt x="1615453" y="433260"/>
                  <a:pt x="1616536" y="429422"/>
                </a:cubicBezTo>
                <a:cubicBezTo>
                  <a:pt x="1618703" y="421750"/>
                  <a:pt x="1620369" y="414302"/>
                  <a:pt x="1621703" y="407984"/>
                </a:cubicBezTo>
                <a:cubicBezTo>
                  <a:pt x="1623869" y="396925"/>
                  <a:pt x="1624869" y="389027"/>
                  <a:pt x="1625119" y="387109"/>
                </a:cubicBezTo>
                <a:cubicBezTo>
                  <a:pt x="1624786" y="386206"/>
                  <a:pt x="1624369" y="385304"/>
                  <a:pt x="1624036" y="384513"/>
                </a:cubicBezTo>
                <a:close/>
                <a:moveTo>
                  <a:pt x="1178409" y="375807"/>
                </a:moveTo>
                <a:lnTo>
                  <a:pt x="1175185" y="377449"/>
                </a:lnTo>
                <a:cubicBezTo>
                  <a:pt x="1172518" y="379030"/>
                  <a:pt x="1169685" y="380721"/>
                  <a:pt x="1166768" y="382415"/>
                </a:cubicBezTo>
                <a:cubicBezTo>
                  <a:pt x="1163935" y="384332"/>
                  <a:pt x="1160935" y="386363"/>
                  <a:pt x="1157852" y="388507"/>
                </a:cubicBezTo>
                <a:cubicBezTo>
                  <a:pt x="1154769" y="390764"/>
                  <a:pt x="1151769" y="393360"/>
                  <a:pt x="1148603" y="395842"/>
                </a:cubicBezTo>
                <a:cubicBezTo>
                  <a:pt x="1145519" y="398437"/>
                  <a:pt x="1142519" y="401597"/>
                  <a:pt x="1139353" y="404530"/>
                </a:cubicBezTo>
                <a:cubicBezTo>
                  <a:pt x="1136103" y="407464"/>
                  <a:pt x="1133353" y="411301"/>
                  <a:pt x="1130270" y="414686"/>
                </a:cubicBezTo>
                <a:lnTo>
                  <a:pt x="1128498" y="417419"/>
                </a:lnTo>
                <a:lnTo>
                  <a:pt x="1158336" y="440716"/>
                </a:lnTo>
                <a:lnTo>
                  <a:pt x="1163852" y="437140"/>
                </a:lnTo>
                <a:cubicBezTo>
                  <a:pt x="1166935" y="435673"/>
                  <a:pt x="1170518" y="433868"/>
                  <a:pt x="1174435" y="431949"/>
                </a:cubicBezTo>
                <a:lnTo>
                  <a:pt x="1182517" y="428681"/>
                </a:lnTo>
                <a:lnTo>
                  <a:pt x="1180391" y="410917"/>
                </a:lnTo>
                <a:cubicBezTo>
                  <a:pt x="1179391" y="402003"/>
                  <a:pt x="1179057" y="393766"/>
                  <a:pt x="1178641" y="386432"/>
                </a:cubicBezTo>
                <a:close/>
                <a:moveTo>
                  <a:pt x="659166" y="373456"/>
                </a:moveTo>
                <a:cubicBezTo>
                  <a:pt x="657416" y="377630"/>
                  <a:pt x="655583" y="382031"/>
                  <a:pt x="653833" y="386432"/>
                </a:cubicBezTo>
                <a:lnTo>
                  <a:pt x="652938" y="388835"/>
                </a:lnTo>
                <a:lnTo>
                  <a:pt x="654307" y="389223"/>
                </a:lnTo>
                <a:cubicBezTo>
                  <a:pt x="656973" y="389788"/>
                  <a:pt x="659556" y="390353"/>
                  <a:pt x="662056" y="390916"/>
                </a:cubicBezTo>
                <a:cubicBezTo>
                  <a:pt x="664639" y="391481"/>
                  <a:pt x="667139" y="391368"/>
                  <a:pt x="669556" y="391593"/>
                </a:cubicBezTo>
                <a:lnTo>
                  <a:pt x="671258" y="391705"/>
                </a:lnTo>
                <a:lnTo>
                  <a:pt x="663416" y="379323"/>
                </a:lnTo>
                <a:cubicBezTo>
                  <a:pt x="661833" y="377066"/>
                  <a:pt x="660499" y="375261"/>
                  <a:pt x="659166" y="373456"/>
                </a:cubicBezTo>
                <a:close/>
                <a:moveTo>
                  <a:pt x="1625199" y="373046"/>
                </a:moveTo>
                <a:lnTo>
                  <a:pt x="1624615" y="373526"/>
                </a:lnTo>
                <a:lnTo>
                  <a:pt x="1628119" y="381467"/>
                </a:lnTo>
                <a:cubicBezTo>
                  <a:pt x="1629619" y="385304"/>
                  <a:pt x="1631452" y="389253"/>
                  <a:pt x="1633035" y="393766"/>
                </a:cubicBezTo>
                <a:cubicBezTo>
                  <a:pt x="1634619" y="398167"/>
                  <a:pt x="1636368" y="402906"/>
                  <a:pt x="1637952" y="407872"/>
                </a:cubicBezTo>
                <a:cubicBezTo>
                  <a:pt x="1639702" y="412723"/>
                  <a:pt x="1641118" y="418026"/>
                  <a:pt x="1642618" y="423330"/>
                </a:cubicBezTo>
                <a:lnTo>
                  <a:pt x="1644393" y="430743"/>
                </a:lnTo>
                <a:lnTo>
                  <a:pt x="1647412" y="414460"/>
                </a:lnTo>
                <a:lnTo>
                  <a:pt x="1655015" y="391089"/>
                </a:lnTo>
                <a:lnTo>
                  <a:pt x="1640285" y="382821"/>
                </a:lnTo>
                <a:close/>
                <a:moveTo>
                  <a:pt x="1318173" y="371474"/>
                </a:moveTo>
                <a:lnTo>
                  <a:pt x="1321217" y="372665"/>
                </a:lnTo>
                <a:cubicBezTo>
                  <a:pt x="1326633" y="375487"/>
                  <a:pt x="1331967" y="378646"/>
                  <a:pt x="1336966" y="382257"/>
                </a:cubicBezTo>
                <a:cubicBezTo>
                  <a:pt x="1341966" y="385867"/>
                  <a:pt x="1346799" y="389817"/>
                  <a:pt x="1351132" y="394218"/>
                </a:cubicBezTo>
                <a:cubicBezTo>
                  <a:pt x="1355549" y="398505"/>
                  <a:pt x="1359465" y="403245"/>
                  <a:pt x="1362965" y="407984"/>
                </a:cubicBezTo>
                <a:lnTo>
                  <a:pt x="1365315" y="411495"/>
                </a:lnTo>
                <a:lnTo>
                  <a:pt x="1380008" y="407464"/>
                </a:lnTo>
                <a:cubicBezTo>
                  <a:pt x="1386508" y="405658"/>
                  <a:pt x="1392591" y="404530"/>
                  <a:pt x="1398757" y="403064"/>
                </a:cubicBezTo>
                <a:lnTo>
                  <a:pt x="1414918" y="399400"/>
                </a:lnTo>
                <a:lnTo>
                  <a:pt x="1414296" y="397828"/>
                </a:lnTo>
                <a:lnTo>
                  <a:pt x="1409218" y="387010"/>
                </a:lnTo>
                <a:lnTo>
                  <a:pt x="1399257" y="386251"/>
                </a:lnTo>
                <a:cubicBezTo>
                  <a:pt x="1393841" y="386025"/>
                  <a:pt x="1388424" y="384897"/>
                  <a:pt x="1383008" y="383881"/>
                </a:cubicBezTo>
                <a:lnTo>
                  <a:pt x="1366759" y="380835"/>
                </a:lnTo>
                <a:lnTo>
                  <a:pt x="1350593" y="377788"/>
                </a:lnTo>
                <a:lnTo>
                  <a:pt x="1346593" y="376998"/>
                </a:lnTo>
                <a:lnTo>
                  <a:pt x="1342843" y="376209"/>
                </a:lnTo>
                <a:lnTo>
                  <a:pt x="1334927" y="374515"/>
                </a:lnTo>
                <a:close/>
                <a:moveTo>
                  <a:pt x="1163268" y="370680"/>
                </a:moveTo>
                <a:cubicBezTo>
                  <a:pt x="1153352" y="372259"/>
                  <a:pt x="1143769" y="374064"/>
                  <a:pt x="1134770" y="375983"/>
                </a:cubicBezTo>
                <a:lnTo>
                  <a:pt x="1097143" y="386094"/>
                </a:lnTo>
                <a:lnTo>
                  <a:pt x="1099785" y="393059"/>
                </a:lnTo>
                <a:lnTo>
                  <a:pt x="1100122" y="395213"/>
                </a:lnTo>
                <a:lnTo>
                  <a:pt x="1100228" y="395346"/>
                </a:lnTo>
                <a:lnTo>
                  <a:pt x="1122051" y="412385"/>
                </a:lnTo>
                <a:lnTo>
                  <a:pt x="1125187" y="407126"/>
                </a:lnTo>
                <a:cubicBezTo>
                  <a:pt x="1128353" y="403288"/>
                  <a:pt x="1131270" y="399227"/>
                  <a:pt x="1134520" y="395842"/>
                </a:cubicBezTo>
                <a:cubicBezTo>
                  <a:pt x="1137853" y="392569"/>
                  <a:pt x="1140853" y="389072"/>
                  <a:pt x="1144103" y="386139"/>
                </a:cubicBezTo>
                <a:cubicBezTo>
                  <a:pt x="1147353" y="383317"/>
                  <a:pt x="1150436" y="380384"/>
                  <a:pt x="1153602" y="377900"/>
                </a:cubicBezTo>
                <a:cubicBezTo>
                  <a:pt x="1156769" y="375532"/>
                  <a:pt x="1159852" y="373275"/>
                  <a:pt x="1162852" y="371017"/>
                </a:cubicBezTo>
                <a:cubicBezTo>
                  <a:pt x="1163018" y="370905"/>
                  <a:pt x="1163102" y="370793"/>
                  <a:pt x="1163268" y="370680"/>
                </a:cubicBezTo>
                <a:close/>
                <a:moveTo>
                  <a:pt x="1258720" y="370297"/>
                </a:moveTo>
                <a:cubicBezTo>
                  <a:pt x="1256304" y="370409"/>
                  <a:pt x="1254054" y="370521"/>
                  <a:pt x="1251887" y="370748"/>
                </a:cubicBezTo>
                <a:cubicBezTo>
                  <a:pt x="1258054" y="375036"/>
                  <a:pt x="1263887" y="379662"/>
                  <a:pt x="1269386" y="384175"/>
                </a:cubicBezTo>
                <a:cubicBezTo>
                  <a:pt x="1272719" y="387448"/>
                  <a:pt x="1275969" y="390494"/>
                  <a:pt x="1279136" y="393541"/>
                </a:cubicBezTo>
                <a:cubicBezTo>
                  <a:pt x="1282136" y="397039"/>
                  <a:pt x="1284969" y="400198"/>
                  <a:pt x="1287635" y="403471"/>
                </a:cubicBezTo>
                <a:cubicBezTo>
                  <a:pt x="1290052" y="407081"/>
                  <a:pt x="1292552" y="410240"/>
                  <a:pt x="1294552" y="413738"/>
                </a:cubicBezTo>
                <a:cubicBezTo>
                  <a:pt x="1296385" y="417461"/>
                  <a:pt x="1298552" y="420508"/>
                  <a:pt x="1299801" y="424120"/>
                </a:cubicBezTo>
                <a:lnTo>
                  <a:pt x="1301459" y="428067"/>
                </a:lnTo>
                <a:lnTo>
                  <a:pt x="1310178" y="430934"/>
                </a:lnTo>
                <a:cubicBezTo>
                  <a:pt x="1320594" y="426534"/>
                  <a:pt x="1331010" y="422358"/>
                  <a:pt x="1341426" y="418861"/>
                </a:cubicBezTo>
                <a:cubicBezTo>
                  <a:pt x="1347926" y="416829"/>
                  <a:pt x="1354259" y="414798"/>
                  <a:pt x="1360676" y="412767"/>
                </a:cubicBezTo>
                <a:lnTo>
                  <a:pt x="1362385" y="412298"/>
                </a:lnTo>
                <a:lnTo>
                  <a:pt x="1361049" y="410579"/>
                </a:lnTo>
                <a:cubicBezTo>
                  <a:pt x="1357465" y="406291"/>
                  <a:pt x="1353466" y="402003"/>
                  <a:pt x="1349049" y="398279"/>
                </a:cubicBezTo>
                <a:cubicBezTo>
                  <a:pt x="1344716" y="394331"/>
                  <a:pt x="1339883" y="391058"/>
                  <a:pt x="1334883" y="387899"/>
                </a:cubicBezTo>
                <a:cubicBezTo>
                  <a:pt x="1329883" y="384852"/>
                  <a:pt x="1324634" y="382144"/>
                  <a:pt x="1319301" y="380000"/>
                </a:cubicBezTo>
                <a:cubicBezTo>
                  <a:pt x="1297968" y="371200"/>
                  <a:pt x="1275386" y="369620"/>
                  <a:pt x="1258720" y="370297"/>
                </a:cubicBezTo>
                <a:close/>
                <a:moveTo>
                  <a:pt x="1203281" y="365677"/>
                </a:moveTo>
                <a:lnTo>
                  <a:pt x="1202767" y="365715"/>
                </a:lnTo>
                <a:lnTo>
                  <a:pt x="1198323" y="367219"/>
                </a:lnTo>
                <a:lnTo>
                  <a:pt x="1197723" y="382934"/>
                </a:lnTo>
                <a:cubicBezTo>
                  <a:pt x="1197723" y="389817"/>
                  <a:pt x="1197556" y="397490"/>
                  <a:pt x="1197973" y="405839"/>
                </a:cubicBezTo>
                <a:lnTo>
                  <a:pt x="1198986" y="423173"/>
                </a:lnTo>
                <a:lnTo>
                  <a:pt x="1201933" y="422471"/>
                </a:lnTo>
                <a:cubicBezTo>
                  <a:pt x="1204516" y="421907"/>
                  <a:pt x="1207100" y="421230"/>
                  <a:pt x="1209766" y="420666"/>
                </a:cubicBezTo>
                <a:cubicBezTo>
                  <a:pt x="1212433" y="420327"/>
                  <a:pt x="1215099" y="419876"/>
                  <a:pt x="1217849" y="419538"/>
                </a:cubicBezTo>
                <a:cubicBezTo>
                  <a:pt x="1223349" y="418636"/>
                  <a:pt x="1228932" y="418522"/>
                  <a:pt x="1234515" y="418184"/>
                </a:cubicBezTo>
                <a:cubicBezTo>
                  <a:pt x="1240098" y="417733"/>
                  <a:pt x="1245681" y="418410"/>
                  <a:pt x="1251181" y="418410"/>
                </a:cubicBezTo>
                <a:lnTo>
                  <a:pt x="1253779" y="418682"/>
                </a:lnTo>
                <a:lnTo>
                  <a:pt x="1251970" y="411031"/>
                </a:lnTo>
                <a:cubicBezTo>
                  <a:pt x="1251387" y="408323"/>
                  <a:pt x="1251054" y="405727"/>
                  <a:pt x="1250637" y="403245"/>
                </a:cubicBezTo>
                <a:cubicBezTo>
                  <a:pt x="1249804" y="398279"/>
                  <a:pt x="1249554" y="393878"/>
                  <a:pt x="1249304" y="390268"/>
                </a:cubicBezTo>
                <a:cubicBezTo>
                  <a:pt x="1249221" y="387560"/>
                  <a:pt x="1249137" y="385417"/>
                  <a:pt x="1249137" y="383498"/>
                </a:cubicBezTo>
                <a:cubicBezTo>
                  <a:pt x="1247054" y="382484"/>
                  <a:pt x="1245137" y="381354"/>
                  <a:pt x="1243054" y="380451"/>
                </a:cubicBezTo>
                <a:cubicBezTo>
                  <a:pt x="1239054" y="378420"/>
                  <a:pt x="1234971" y="376502"/>
                  <a:pt x="1230722" y="375036"/>
                </a:cubicBezTo>
                <a:cubicBezTo>
                  <a:pt x="1226472" y="373456"/>
                  <a:pt x="1222222" y="371763"/>
                  <a:pt x="1217972" y="370183"/>
                </a:cubicBezTo>
                <a:close/>
                <a:moveTo>
                  <a:pt x="798826" y="363865"/>
                </a:moveTo>
                <a:cubicBezTo>
                  <a:pt x="796659" y="368490"/>
                  <a:pt x="794326" y="373231"/>
                  <a:pt x="792493" y="378195"/>
                </a:cubicBezTo>
                <a:lnTo>
                  <a:pt x="788743" y="388350"/>
                </a:lnTo>
                <a:lnTo>
                  <a:pt x="786826" y="393427"/>
                </a:lnTo>
                <a:lnTo>
                  <a:pt x="785326" y="398619"/>
                </a:lnTo>
                <a:cubicBezTo>
                  <a:pt x="783493" y="405614"/>
                  <a:pt x="780993" y="412271"/>
                  <a:pt x="779660" y="419266"/>
                </a:cubicBezTo>
                <a:lnTo>
                  <a:pt x="778782" y="423315"/>
                </a:lnTo>
                <a:lnTo>
                  <a:pt x="803828" y="430286"/>
                </a:lnTo>
                <a:lnTo>
                  <a:pt x="804263" y="424937"/>
                </a:lnTo>
                <a:cubicBezTo>
                  <a:pt x="804326" y="411340"/>
                  <a:pt x="803492" y="398618"/>
                  <a:pt x="802326" y="387899"/>
                </a:cubicBezTo>
                <a:cubicBezTo>
                  <a:pt x="801242" y="377969"/>
                  <a:pt x="799909" y="369844"/>
                  <a:pt x="798826" y="363865"/>
                </a:cubicBezTo>
                <a:close/>
                <a:moveTo>
                  <a:pt x="404058" y="359823"/>
                </a:moveTo>
                <a:lnTo>
                  <a:pt x="403428" y="363977"/>
                </a:lnTo>
                <a:cubicBezTo>
                  <a:pt x="402595" y="370297"/>
                  <a:pt x="401345" y="376729"/>
                  <a:pt x="399845" y="382934"/>
                </a:cubicBezTo>
                <a:lnTo>
                  <a:pt x="400679" y="382708"/>
                </a:lnTo>
                <a:cubicBezTo>
                  <a:pt x="400679" y="382708"/>
                  <a:pt x="401845" y="392524"/>
                  <a:pt x="402095" y="406968"/>
                </a:cubicBezTo>
                <a:cubicBezTo>
                  <a:pt x="402178" y="414190"/>
                  <a:pt x="402095" y="422653"/>
                  <a:pt x="401428" y="431680"/>
                </a:cubicBezTo>
                <a:cubicBezTo>
                  <a:pt x="401178" y="436193"/>
                  <a:pt x="400679" y="440820"/>
                  <a:pt x="400095" y="445558"/>
                </a:cubicBezTo>
                <a:cubicBezTo>
                  <a:pt x="399595" y="450297"/>
                  <a:pt x="398595" y="454924"/>
                  <a:pt x="397929" y="459663"/>
                </a:cubicBezTo>
                <a:lnTo>
                  <a:pt x="397083" y="463340"/>
                </a:lnTo>
                <a:lnTo>
                  <a:pt x="401735" y="482765"/>
                </a:lnTo>
                <a:cubicBezTo>
                  <a:pt x="403319" y="491002"/>
                  <a:pt x="404902" y="499014"/>
                  <a:pt x="406485" y="506913"/>
                </a:cubicBezTo>
                <a:lnTo>
                  <a:pt x="406690" y="508272"/>
                </a:lnTo>
                <a:lnTo>
                  <a:pt x="441251" y="438072"/>
                </a:lnTo>
                <a:lnTo>
                  <a:pt x="435567" y="419351"/>
                </a:lnTo>
                <a:cubicBezTo>
                  <a:pt x="432067" y="406374"/>
                  <a:pt x="429317" y="394866"/>
                  <a:pt x="427568" y="384936"/>
                </a:cubicBezTo>
                <a:cubicBezTo>
                  <a:pt x="427151" y="382566"/>
                  <a:pt x="426734" y="380309"/>
                  <a:pt x="426401" y="378166"/>
                </a:cubicBezTo>
                <a:close/>
                <a:moveTo>
                  <a:pt x="1076434" y="355260"/>
                </a:moveTo>
                <a:lnTo>
                  <a:pt x="1074646" y="358448"/>
                </a:lnTo>
                <a:cubicBezTo>
                  <a:pt x="1074229" y="359464"/>
                  <a:pt x="1073812" y="360593"/>
                  <a:pt x="1073396" y="361721"/>
                </a:cubicBezTo>
                <a:lnTo>
                  <a:pt x="1089892" y="382393"/>
                </a:lnTo>
                <a:lnTo>
                  <a:pt x="1090855" y="381964"/>
                </a:lnTo>
                <a:lnTo>
                  <a:pt x="1092176" y="381487"/>
                </a:lnTo>
                <a:lnTo>
                  <a:pt x="1090035" y="376247"/>
                </a:lnTo>
                <a:cubicBezTo>
                  <a:pt x="1088702" y="373765"/>
                  <a:pt x="1087285" y="371169"/>
                  <a:pt x="1085869" y="368575"/>
                </a:cubicBezTo>
                <a:lnTo>
                  <a:pt x="1083702" y="364626"/>
                </a:lnTo>
                <a:lnTo>
                  <a:pt x="1081119" y="361128"/>
                </a:lnTo>
                <a:close/>
                <a:moveTo>
                  <a:pt x="1398547" y="348180"/>
                </a:moveTo>
                <a:lnTo>
                  <a:pt x="1400976" y="353074"/>
                </a:lnTo>
                <a:lnTo>
                  <a:pt x="1410073" y="352941"/>
                </a:lnTo>
                <a:lnTo>
                  <a:pt x="1406713" y="351341"/>
                </a:lnTo>
                <a:cubicBezTo>
                  <a:pt x="1403963" y="350211"/>
                  <a:pt x="1401297" y="349196"/>
                  <a:pt x="1398547" y="348180"/>
                </a:cubicBezTo>
                <a:close/>
                <a:moveTo>
                  <a:pt x="1000233" y="346375"/>
                </a:moveTo>
                <a:cubicBezTo>
                  <a:pt x="996650" y="361156"/>
                  <a:pt x="993566" y="377066"/>
                  <a:pt x="991233" y="393992"/>
                </a:cubicBezTo>
                <a:cubicBezTo>
                  <a:pt x="986650" y="427279"/>
                  <a:pt x="984233" y="464515"/>
                  <a:pt x="986233" y="504120"/>
                </a:cubicBezTo>
                <a:lnTo>
                  <a:pt x="993298" y="558082"/>
                </a:lnTo>
                <a:lnTo>
                  <a:pt x="1013122" y="562541"/>
                </a:lnTo>
                <a:cubicBezTo>
                  <a:pt x="1020372" y="562654"/>
                  <a:pt x="1026788" y="561977"/>
                  <a:pt x="1031871" y="560171"/>
                </a:cubicBezTo>
                <a:lnTo>
                  <a:pt x="1040591" y="555775"/>
                </a:lnTo>
                <a:lnTo>
                  <a:pt x="1040814" y="554219"/>
                </a:lnTo>
                <a:cubicBezTo>
                  <a:pt x="1042647" y="542597"/>
                  <a:pt x="1044981" y="533232"/>
                  <a:pt x="1046647" y="526575"/>
                </a:cubicBezTo>
                <a:cubicBezTo>
                  <a:pt x="1047147" y="524770"/>
                  <a:pt x="1047564" y="523190"/>
                  <a:pt x="1047980" y="521836"/>
                </a:cubicBezTo>
                <a:cubicBezTo>
                  <a:pt x="1046814" y="518564"/>
                  <a:pt x="1045647" y="515178"/>
                  <a:pt x="1044481" y="511906"/>
                </a:cubicBezTo>
                <a:cubicBezTo>
                  <a:pt x="1038731" y="494078"/>
                  <a:pt x="1034564" y="474670"/>
                  <a:pt x="1032814" y="454586"/>
                </a:cubicBezTo>
                <a:lnTo>
                  <a:pt x="1033170" y="409623"/>
                </a:lnTo>
                <a:lnTo>
                  <a:pt x="1031108" y="410511"/>
                </a:lnTo>
                <a:lnTo>
                  <a:pt x="1033172" y="409407"/>
                </a:lnTo>
                <a:lnTo>
                  <a:pt x="1033231" y="401891"/>
                </a:lnTo>
                <a:cubicBezTo>
                  <a:pt x="1022148" y="386883"/>
                  <a:pt x="1012315" y="370860"/>
                  <a:pt x="1003983" y="354273"/>
                </a:cubicBezTo>
                <a:cubicBezTo>
                  <a:pt x="1002649" y="351678"/>
                  <a:pt x="1001483" y="348971"/>
                  <a:pt x="1000233" y="346375"/>
                </a:cubicBezTo>
                <a:close/>
                <a:moveTo>
                  <a:pt x="1757740" y="344275"/>
                </a:moveTo>
                <a:cubicBezTo>
                  <a:pt x="1757740" y="344275"/>
                  <a:pt x="1757240" y="344840"/>
                  <a:pt x="1756240" y="346082"/>
                </a:cubicBezTo>
                <a:cubicBezTo>
                  <a:pt x="1755156" y="347548"/>
                  <a:pt x="1753156" y="350030"/>
                  <a:pt x="1750740" y="353528"/>
                </a:cubicBezTo>
                <a:cubicBezTo>
                  <a:pt x="1745823" y="360524"/>
                  <a:pt x="1738574" y="371808"/>
                  <a:pt x="1730408" y="387493"/>
                </a:cubicBezTo>
                <a:cubicBezTo>
                  <a:pt x="1728158" y="391780"/>
                  <a:pt x="1725824" y="396632"/>
                  <a:pt x="1723491" y="401597"/>
                </a:cubicBezTo>
                <a:lnTo>
                  <a:pt x="1729489" y="420408"/>
                </a:lnTo>
                <a:lnTo>
                  <a:pt x="1732780" y="422539"/>
                </a:lnTo>
                <a:cubicBezTo>
                  <a:pt x="1735114" y="424570"/>
                  <a:pt x="1737530" y="426602"/>
                  <a:pt x="1739863" y="428520"/>
                </a:cubicBezTo>
                <a:cubicBezTo>
                  <a:pt x="1742197" y="430550"/>
                  <a:pt x="1744613" y="432357"/>
                  <a:pt x="1746780" y="434500"/>
                </a:cubicBezTo>
                <a:cubicBezTo>
                  <a:pt x="1748863" y="436757"/>
                  <a:pt x="1750946" y="439127"/>
                  <a:pt x="1753029" y="441383"/>
                </a:cubicBezTo>
                <a:lnTo>
                  <a:pt x="1754971" y="443953"/>
                </a:lnTo>
                <a:lnTo>
                  <a:pt x="1778572" y="393473"/>
                </a:lnTo>
                <a:cubicBezTo>
                  <a:pt x="1788821" y="376321"/>
                  <a:pt x="1798571" y="362217"/>
                  <a:pt x="1806737" y="351272"/>
                </a:cubicBezTo>
                <a:close/>
                <a:moveTo>
                  <a:pt x="582011" y="343942"/>
                </a:moveTo>
                <a:lnTo>
                  <a:pt x="581836" y="344005"/>
                </a:lnTo>
                <a:lnTo>
                  <a:pt x="532058" y="375336"/>
                </a:lnTo>
                <a:lnTo>
                  <a:pt x="592893" y="399718"/>
                </a:lnTo>
                <a:lnTo>
                  <a:pt x="628433" y="410991"/>
                </a:lnTo>
                <a:lnTo>
                  <a:pt x="629001" y="410579"/>
                </a:lnTo>
                <a:cubicBezTo>
                  <a:pt x="629751" y="410128"/>
                  <a:pt x="630417" y="409677"/>
                  <a:pt x="631084" y="409337"/>
                </a:cubicBezTo>
                <a:cubicBezTo>
                  <a:pt x="631334" y="408549"/>
                  <a:pt x="631501" y="407758"/>
                  <a:pt x="631751" y="406968"/>
                </a:cubicBezTo>
                <a:lnTo>
                  <a:pt x="636596" y="390472"/>
                </a:lnTo>
                <a:lnTo>
                  <a:pt x="628891" y="388095"/>
                </a:lnTo>
                <a:cubicBezTo>
                  <a:pt x="626058" y="387306"/>
                  <a:pt x="623391" y="385387"/>
                  <a:pt x="620641" y="384147"/>
                </a:cubicBezTo>
                <a:cubicBezTo>
                  <a:pt x="617975" y="382679"/>
                  <a:pt x="615142" y="381439"/>
                  <a:pt x="612475" y="379746"/>
                </a:cubicBezTo>
                <a:cubicBezTo>
                  <a:pt x="609892" y="377715"/>
                  <a:pt x="607309" y="375684"/>
                  <a:pt x="604809" y="373765"/>
                </a:cubicBezTo>
                <a:cubicBezTo>
                  <a:pt x="603559" y="372749"/>
                  <a:pt x="602226" y="371846"/>
                  <a:pt x="601059" y="370718"/>
                </a:cubicBezTo>
                <a:lnTo>
                  <a:pt x="597643" y="366994"/>
                </a:lnTo>
                <a:cubicBezTo>
                  <a:pt x="595476" y="364400"/>
                  <a:pt x="593059" y="362256"/>
                  <a:pt x="591143" y="359434"/>
                </a:cubicBezTo>
                <a:cubicBezTo>
                  <a:pt x="589226" y="356614"/>
                  <a:pt x="587393" y="353793"/>
                  <a:pt x="585560" y="350973"/>
                </a:cubicBezTo>
                <a:close/>
                <a:moveTo>
                  <a:pt x="768736" y="343586"/>
                </a:moveTo>
                <a:lnTo>
                  <a:pt x="761328" y="350211"/>
                </a:lnTo>
                <a:cubicBezTo>
                  <a:pt x="758578" y="353370"/>
                  <a:pt x="755495" y="356305"/>
                  <a:pt x="753161" y="360028"/>
                </a:cubicBezTo>
                <a:cubicBezTo>
                  <a:pt x="751911" y="361833"/>
                  <a:pt x="750745" y="363526"/>
                  <a:pt x="749495" y="365331"/>
                </a:cubicBezTo>
                <a:lnTo>
                  <a:pt x="749079" y="366107"/>
                </a:lnTo>
                <a:lnTo>
                  <a:pt x="748635" y="369252"/>
                </a:lnTo>
                <a:cubicBezTo>
                  <a:pt x="747885" y="373426"/>
                  <a:pt x="747385" y="375796"/>
                  <a:pt x="747385" y="375796"/>
                </a:cubicBezTo>
                <a:cubicBezTo>
                  <a:pt x="747385" y="375796"/>
                  <a:pt x="747635" y="373314"/>
                  <a:pt x="748135" y="369139"/>
                </a:cubicBezTo>
                <a:lnTo>
                  <a:pt x="748231" y="367691"/>
                </a:lnTo>
                <a:lnTo>
                  <a:pt x="746412" y="371086"/>
                </a:lnTo>
                <a:cubicBezTo>
                  <a:pt x="745495" y="373005"/>
                  <a:pt x="744412" y="374922"/>
                  <a:pt x="743579" y="376841"/>
                </a:cubicBezTo>
                <a:cubicBezTo>
                  <a:pt x="742829" y="378872"/>
                  <a:pt x="742079" y="380903"/>
                  <a:pt x="741412" y="382821"/>
                </a:cubicBezTo>
                <a:cubicBezTo>
                  <a:pt x="740662" y="384739"/>
                  <a:pt x="739995" y="386658"/>
                  <a:pt x="739329" y="388463"/>
                </a:cubicBezTo>
                <a:cubicBezTo>
                  <a:pt x="738829" y="390381"/>
                  <a:pt x="738412" y="392299"/>
                  <a:pt x="737995" y="394104"/>
                </a:cubicBezTo>
                <a:cubicBezTo>
                  <a:pt x="737162" y="397828"/>
                  <a:pt x="736246" y="401101"/>
                  <a:pt x="735829" y="404148"/>
                </a:cubicBezTo>
                <a:cubicBezTo>
                  <a:pt x="735412" y="407307"/>
                  <a:pt x="735162" y="409903"/>
                  <a:pt x="734912" y="412159"/>
                </a:cubicBezTo>
                <a:lnTo>
                  <a:pt x="734340" y="417496"/>
                </a:lnTo>
                <a:lnTo>
                  <a:pt x="742636" y="417772"/>
                </a:lnTo>
                <a:lnTo>
                  <a:pt x="772317" y="421625"/>
                </a:lnTo>
                <a:lnTo>
                  <a:pt x="772910" y="416784"/>
                </a:lnTo>
                <a:cubicBezTo>
                  <a:pt x="773577" y="409451"/>
                  <a:pt x="775494" y="402117"/>
                  <a:pt x="776827" y="394443"/>
                </a:cubicBezTo>
                <a:lnTo>
                  <a:pt x="777910" y="388689"/>
                </a:lnTo>
                <a:lnTo>
                  <a:pt x="779410" y="383047"/>
                </a:lnTo>
                <a:lnTo>
                  <a:pt x="782410" y="371651"/>
                </a:lnTo>
                <a:lnTo>
                  <a:pt x="783748" y="367636"/>
                </a:lnTo>
                <a:lnTo>
                  <a:pt x="781800" y="363610"/>
                </a:lnTo>
                <a:cubicBezTo>
                  <a:pt x="780550" y="361353"/>
                  <a:pt x="779384" y="358983"/>
                  <a:pt x="777884" y="356727"/>
                </a:cubicBezTo>
                <a:close/>
                <a:moveTo>
                  <a:pt x="1658328" y="343035"/>
                </a:moveTo>
                <a:cubicBezTo>
                  <a:pt x="1655995" y="346194"/>
                  <a:pt x="1653411" y="349241"/>
                  <a:pt x="1650661" y="352174"/>
                </a:cubicBezTo>
                <a:lnTo>
                  <a:pt x="1631899" y="367554"/>
                </a:lnTo>
                <a:lnTo>
                  <a:pt x="1644618" y="376502"/>
                </a:lnTo>
                <a:lnTo>
                  <a:pt x="1657259" y="384192"/>
                </a:lnTo>
                <a:lnTo>
                  <a:pt x="1660994" y="372710"/>
                </a:lnTo>
                <a:cubicBezTo>
                  <a:pt x="1659744" y="362442"/>
                  <a:pt x="1658828" y="352400"/>
                  <a:pt x="1658328" y="343035"/>
                </a:cubicBezTo>
                <a:close/>
                <a:moveTo>
                  <a:pt x="376737" y="334272"/>
                </a:moveTo>
                <a:cubicBezTo>
                  <a:pt x="376153" y="341832"/>
                  <a:pt x="375820" y="349392"/>
                  <a:pt x="375903" y="356952"/>
                </a:cubicBezTo>
                <a:cubicBezTo>
                  <a:pt x="376070" y="374103"/>
                  <a:pt x="378320" y="391142"/>
                  <a:pt x="382153" y="407616"/>
                </a:cubicBezTo>
                <a:lnTo>
                  <a:pt x="384488" y="416600"/>
                </a:lnTo>
                <a:lnTo>
                  <a:pt x="384513" y="416560"/>
                </a:lnTo>
                <a:cubicBezTo>
                  <a:pt x="385513" y="414415"/>
                  <a:pt x="386596" y="412271"/>
                  <a:pt x="387596" y="410014"/>
                </a:cubicBezTo>
                <a:cubicBezTo>
                  <a:pt x="389929" y="405839"/>
                  <a:pt x="391096" y="400536"/>
                  <a:pt x="392846" y="395685"/>
                </a:cubicBezTo>
                <a:cubicBezTo>
                  <a:pt x="393846" y="392187"/>
                  <a:pt x="394595" y="388576"/>
                  <a:pt x="395429" y="384966"/>
                </a:cubicBezTo>
                <a:cubicBezTo>
                  <a:pt x="395345" y="384513"/>
                  <a:pt x="395345" y="384289"/>
                  <a:pt x="395345" y="384289"/>
                </a:cubicBezTo>
                <a:lnTo>
                  <a:pt x="395595" y="384175"/>
                </a:lnTo>
                <a:cubicBezTo>
                  <a:pt x="397095" y="377406"/>
                  <a:pt x="398345" y="370409"/>
                  <a:pt x="399095" y="362961"/>
                </a:cubicBezTo>
                <a:lnTo>
                  <a:pt x="399921" y="356427"/>
                </a:lnTo>
                <a:lnTo>
                  <a:pt x="391903" y="349845"/>
                </a:lnTo>
                <a:cubicBezTo>
                  <a:pt x="386653" y="344879"/>
                  <a:pt x="381653" y="339689"/>
                  <a:pt x="376737" y="334272"/>
                </a:cubicBezTo>
                <a:close/>
                <a:moveTo>
                  <a:pt x="800076" y="327080"/>
                </a:moveTo>
                <a:cubicBezTo>
                  <a:pt x="799242" y="327305"/>
                  <a:pt x="798493" y="327531"/>
                  <a:pt x="797659" y="327757"/>
                </a:cubicBezTo>
                <a:cubicBezTo>
                  <a:pt x="795076" y="328773"/>
                  <a:pt x="792076" y="329562"/>
                  <a:pt x="789160" y="331029"/>
                </a:cubicBezTo>
                <a:cubicBezTo>
                  <a:pt x="786160" y="332383"/>
                  <a:pt x="783077" y="333850"/>
                  <a:pt x="779910" y="335768"/>
                </a:cubicBezTo>
                <a:lnTo>
                  <a:pt x="770870" y="341783"/>
                </a:lnTo>
                <a:lnTo>
                  <a:pt x="779217" y="355598"/>
                </a:lnTo>
                <a:cubicBezTo>
                  <a:pt x="780634" y="357968"/>
                  <a:pt x="781717" y="360564"/>
                  <a:pt x="782884" y="362933"/>
                </a:cubicBezTo>
                <a:lnTo>
                  <a:pt x="784227" y="366197"/>
                </a:lnTo>
                <a:lnTo>
                  <a:pt x="789743" y="349647"/>
                </a:lnTo>
                <a:cubicBezTo>
                  <a:pt x="792826" y="342877"/>
                  <a:pt x="795409" y="335656"/>
                  <a:pt x="798826" y="329450"/>
                </a:cubicBezTo>
                <a:cubicBezTo>
                  <a:pt x="799242" y="328659"/>
                  <a:pt x="799659" y="327870"/>
                  <a:pt x="800076" y="327080"/>
                </a:cubicBezTo>
                <a:close/>
                <a:moveTo>
                  <a:pt x="745302" y="317572"/>
                </a:moveTo>
                <a:cubicBezTo>
                  <a:pt x="746052" y="320507"/>
                  <a:pt x="746635" y="323440"/>
                  <a:pt x="747302" y="326261"/>
                </a:cubicBezTo>
                <a:cubicBezTo>
                  <a:pt x="748302" y="330775"/>
                  <a:pt x="748719" y="335288"/>
                  <a:pt x="749385" y="339463"/>
                </a:cubicBezTo>
                <a:cubicBezTo>
                  <a:pt x="749885" y="343637"/>
                  <a:pt x="749885" y="347700"/>
                  <a:pt x="750135" y="351423"/>
                </a:cubicBezTo>
                <a:lnTo>
                  <a:pt x="749967" y="355523"/>
                </a:lnTo>
                <a:lnTo>
                  <a:pt x="757661" y="344344"/>
                </a:lnTo>
                <a:lnTo>
                  <a:pt x="763705" y="337796"/>
                </a:lnTo>
                <a:lnTo>
                  <a:pt x="748219" y="320393"/>
                </a:lnTo>
                <a:cubicBezTo>
                  <a:pt x="747135" y="319379"/>
                  <a:pt x="746219" y="318475"/>
                  <a:pt x="745302" y="317572"/>
                </a:cubicBezTo>
                <a:close/>
                <a:moveTo>
                  <a:pt x="662499" y="315909"/>
                </a:moveTo>
                <a:cubicBezTo>
                  <a:pt x="660083" y="316474"/>
                  <a:pt x="657749" y="317037"/>
                  <a:pt x="655333" y="317602"/>
                </a:cubicBezTo>
                <a:lnTo>
                  <a:pt x="620906" y="329970"/>
                </a:lnTo>
                <a:lnTo>
                  <a:pt x="622475" y="333708"/>
                </a:lnTo>
                <a:cubicBezTo>
                  <a:pt x="623058" y="335400"/>
                  <a:pt x="623475" y="337093"/>
                  <a:pt x="623975" y="338673"/>
                </a:cubicBezTo>
                <a:cubicBezTo>
                  <a:pt x="625058" y="341720"/>
                  <a:pt x="625475" y="344879"/>
                  <a:pt x="625974" y="347587"/>
                </a:cubicBezTo>
                <a:cubicBezTo>
                  <a:pt x="626725" y="353116"/>
                  <a:pt x="626808" y="357517"/>
                  <a:pt x="626475" y="360451"/>
                </a:cubicBezTo>
                <a:cubicBezTo>
                  <a:pt x="626308" y="363497"/>
                  <a:pt x="625891" y="364963"/>
                  <a:pt x="625891" y="364963"/>
                </a:cubicBezTo>
                <a:cubicBezTo>
                  <a:pt x="625891" y="364963"/>
                  <a:pt x="626225" y="363384"/>
                  <a:pt x="626141" y="360451"/>
                </a:cubicBezTo>
                <a:cubicBezTo>
                  <a:pt x="626225" y="357517"/>
                  <a:pt x="625808" y="353228"/>
                  <a:pt x="624641" y="348038"/>
                </a:cubicBezTo>
                <a:cubicBezTo>
                  <a:pt x="623975" y="345444"/>
                  <a:pt x="623308" y="342622"/>
                  <a:pt x="622058" y="339801"/>
                </a:cubicBezTo>
                <a:cubicBezTo>
                  <a:pt x="621475" y="338447"/>
                  <a:pt x="620891" y="336868"/>
                  <a:pt x="620225" y="335400"/>
                </a:cubicBezTo>
                <a:lnTo>
                  <a:pt x="617915" y="331044"/>
                </a:lnTo>
                <a:lnTo>
                  <a:pt x="590373" y="340938"/>
                </a:lnTo>
                <a:lnTo>
                  <a:pt x="591976" y="344541"/>
                </a:lnTo>
                <a:cubicBezTo>
                  <a:pt x="593476" y="347135"/>
                  <a:pt x="594976" y="349731"/>
                  <a:pt x="596559" y="352439"/>
                </a:cubicBezTo>
                <a:cubicBezTo>
                  <a:pt x="598143" y="355033"/>
                  <a:pt x="600309" y="357178"/>
                  <a:pt x="602142" y="359660"/>
                </a:cubicBezTo>
                <a:lnTo>
                  <a:pt x="605059" y="363272"/>
                </a:lnTo>
                <a:cubicBezTo>
                  <a:pt x="606059" y="364400"/>
                  <a:pt x="607309" y="365303"/>
                  <a:pt x="608392" y="366317"/>
                </a:cubicBezTo>
                <a:cubicBezTo>
                  <a:pt x="610642" y="368348"/>
                  <a:pt x="612975" y="370380"/>
                  <a:pt x="615225" y="372411"/>
                </a:cubicBezTo>
                <a:cubicBezTo>
                  <a:pt x="617642" y="374103"/>
                  <a:pt x="620225" y="375570"/>
                  <a:pt x="622725" y="377150"/>
                </a:cubicBezTo>
                <a:cubicBezTo>
                  <a:pt x="625308" y="378617"/>
                  <a:pt x="627641" y="380648"/>
                  <a:pt x="630391" y="381551"/>
                </a:cubicBezTo>
                <a:lnTo>
                  <a:pt x="638298" y="384674"/>
                </a:lnTo>
                <a:lnTo>
                  <a:pt x="640334" y="377743"/>
                </a:lnTo>
                <a:cubicBezTo>
                  <a:pt x="646417" y="359013"/>
                  <a:pt x="652416" y="341748"/>
                  <a:pt x="658083" y="327193"/>
                </a:cubicBezTo>
                <a:cubicBezTo>
                  <a:pt x="659583" y="323244"/>
                  <a:pt x="661083" y="319520"/>
                  <a:pt x="662499" y="315909"/>
                </a:cubicBezTo>
                <a:close/>
                <a:moveTo>
                  <a:pt x="500958" y="315222"/>
                </a:moveTo>
                <a:lnTo>
                  <a:pt x="492591" y="321099"/>
                </a:lnTo>
                <a:cubicBezTo>
                  <a:pt x="488841" y="323808"/>
                  <a:pt x="485341" y="326742"/>
                  <a:pt x="481841" y="329787"/>
                </a:cubicBezTo>
                <a:cubicBezTo>
                  <a:pt x="478341" y="332609"/>
                  <a:pt x="475092" y="336107"/>
                  <a:pt x="471925" y="339154"/>
                </a:cubicBezTo>
                <a:lnTo>
                  <a:pt x="471546" y="339578"/>
                </a:lnTo>
                <a:lnTo>
                  <a:pt x="499147" y="361128"/>
                </a:lnTo>
                <a:lnTo>
                  <a:pt x="503277" y="363335"/>
                </a:lnTo>
                <a:lnTo>
                  <a:pt x="507257" y="360424"/>
                </a:lnTo>
                <a:lnTo>
                  <a:pt x="504397" y="344090"/>
                </a:lnTo>
                <a:cubicBezTo>
                  <a:pt x="502981" y="334046"/>
                  <a:pt x="501647" y="324456"/>
                  <a:pt x="500981" y="315541"/>
                </a:cubicBezTo>
                <a:close/>
                <a:moveTo>
                  <a:pt x="845324" y="305416"/>
                </a:moveTo>
                <a:cubicBezTo>
                  <a:pt x="843740" y="306430"/>
                  <a:pt x="842074" y="307560"/>
                  <a:pt x="840240" y="309140"/>
                </a:cubicBezTo>
                <a:cubicBezTo>
                  <a:pt x="837407" y="311170"/>
                  <a:pt x="834491" y="313992"/>
                  <a:pt x="831158" y="317037"/>
                </a:cubicBezTo>
                <a:cubicBezTo>
                  <a:pt x="828074" y="320422"/>
                  <a:pt x="824408" y="323808"/>
                  <a:pt x="821158" y="328208"/>
                </a:cubicBezTo>
                <a:lnTo>
                  <a:pt x="818642" y="331398"/>
                </a:lnTo>
                <a:lnTo>
                  <a:pt x="826798" y="353793"/>
                </a:lnTo>
                <a:cubicBezTo>
                  <a:pt x="828965" y="361465"/>
                  <a:pt x="830298" y="368348"/>
                  <a:pt x="831215" y="374103"/>
                </a:cubicBezTo>
                <a:cubicBezTo>
                  <a:pt x="832965" y="385499"/>
                  <a:pt x="832715" y="392270"/>
                  <a:pt x="832715" y="392270"/>
                </a:cubicBezTo>
                <a:cubicBezTo>
                  <a:pt x="832715" y="392270"/>
                  <a:pt x="832548" y="385499"/>
                  <a:pt x="830215" y="374329"/>
                </a:cubicBezTo>
                <a:cubicBezTo>
                  <a:pt x="828965" y="368801"/>
                  <a:pt x="827298" y="362030"/>
                  <a:pt x="824798" y="354809"/>
                </a:cubicBezTo>
                <a:lnTo>
                  <a:pt x="816035" y="334704"/>
                </a:lnTo>
                <a:lnTo>
                  <a:pt x="815908" y="334865"/>
                </a:lnTo>
                <a:cubicBezTo>
                  <a:pt x="814325" y="337349"/>
                  <a:pt x="812659" y="339831"/>
                  <a:pt x="810909" y="342425"/>
                </a:cubicBezTo>
                <a:cubicBezTo>
                  <a:pt x="809492" y="344456"/>
                  <a:pt x="808242" y="346714"/>
                  <a:pt x="806909" y="348971"/>
                </a:cubicBezTo>
                <a:lnTo>
                  <a:pt x="807409" y="348745"/>
                </a:lnTo>
                <a:cubicBezTo>
                  <a:pt x="807409" y="348745"/>
                  <a:pt x="808242" y="352695"/>
                  <a:pt x="809159" y="359238"/>
                </a:cubicBezTo>
                <a:cubicBezTo>
                  <a:pt x="809992" y="365896"/>
                  <a:pt x="811159" y="375261"/>
                  <a:pt x="811825" y="386658"/>
                </a:cubicBezTo>
                <a:cubicBezTo>
                  <a:pt x="812491" y="397942"/>
                  <a:pt x="812721" y="411313"/>
                  <a:pt x="811981" y="425502"/>
                </a:cubicBezTo>
                <a:lnTo>
                  <a:pt x="811025" y="432899"/>
                </a:lnTo>
                <a:lnTo>
                  <a:pt x="823465" y="437970"/>
                </a:lnTo>
                <a:cubicBezTo>
                  <a:pt x="829131" y="440903"/>
                  <a:pt x="834881" y="443837"/>
                  <a:pt x="840631" y="446770"/>
                </a:cubicBezTo>
                <a:lnTo>
                  <a:pt x="847029" y="450696"/>
                </a:lnTo>
                <a:lnTo>
                  <a:pt x="848990" y="441044"/>
                </a:lnTo>
                <a:cubicBezTo>
                  <a:pt x="849073" y="440029"/>
                  <a:pt x="849157" y="439013"/>
                  <a:pt x="849240" y="437998"/>
                </a:cubicBezTo>
                <a:lnTo>
                  <a:pt x="849407" y="435516"/>
                </a:lnTo>
                <a:cubicBezTo>
                  <a:pt x="851490" y="412836"/>
                  <a:pt x="851823" y="390945"/>
                  <a:pt x="851073" y="370748"/>
                </a:cubicBezTo>
                <a:cubicBezTo>
                  <a:pt x="850157" y="346375"/>
                  <a:pt x="847907" y="324372"/>
                  <a:pt x="845324" y="305416"/>
                </a:cubicBezTo>
                <a:close/>
                <a:moveTo>
                  <a:pt x="1366382" y="303722"/>
                </a:moveTo>
                <a:cubicBezTo>
                  <a:pt x="1360715" y="304287"/>
                  <a:pt x="1355799" y="305076"/>
                  <a:pt x="1351632" y="305753"/>
                </a:cubicBezTo>
                <a:cubicBezTo>
                  <a:pt x="1353466" y="306883"/>
                  <a:pt x="1355215" y="308011"/>
                  <a:pt x="1357049" y="309251"/>
                </a:cubicBezTo>
                <a:cubicBezTo>
                  <a:pt x="1360965" y="312073"/>
                  <a:pt x="1365215" y="314329"/>
                  <a:pt x="1369548" y="316698"/>
                </a:cubicBezTo>
                <a:cubicBezTo>
                  <a:pt x="1373798" y="319068"/>
                  <a:pt x="1378048" y="321776"/>
                  <a:pt x="1382631" y="323695"/>
                </a:cubicBezTo>
                <a:cubicBezTo>
                  <a:pt x="1387131" y="325839"/>
                  <a:pt x="1391630" y="327982"/>
                  <a:pt x="1396214" y="330127"/>
                </a:cubicBezTo>
                <a:cubicBezTo>
                  <a:pt x="1400880" y="332383"/>
                  <a:pt x="1405630" y="334753"/>
                  <a:pt x="1410296" y="337010"/>
                </a:cubicBezTo>
                <a:lnTo>
                  <a:pt x="1435785" y="351966"/>
                </a:lnTo>
                <a:lnTo>
                  <a:pt x="1491003" y="342921"/>
                </a:lnTo>
                <a:lnTo>
                  <a:pt x="1497200" y="341273"/>
                </a:lnTo>
                <a:lnTo>
                  <a:pt x="1488542" y="332271"/>
                </a:lnTo>
                <a:cubicBezTo>
                  <a:pt x="1486709" y="330804"/>
                  <a:pt x="1484793" y="329224"/>
                  <a:pt x="1482793" y="327531"/>
                </a:cubicBezTo>
                <a:cubicBezTo>
                  <a:pt x="1480793" y="326065"/>
                  <a:pt x="1478626" y="324598"/>
                  <a:pt x="1476460" y="323018"/>
                </a:cubicBezTo>
                <a:cubicBezTo>
                  <a:pt x="1472043" y="320197"/>
                  <a:pt x="1467210" y="317489"/>
                  <a:pt x="1462127" y="315232"/>
                </a:cubicBezTo>
                <a:cubicBezTo>
                  <a:pt x="1456960" y="312975"/>
                  <a:pt x="1451627" y="310831"/>
                  <a:pt x="1446128" y="309251"/>
                </a:cubicBezTo>
                <a:cubicBezTo>
                  <a:pt x="1440628" y="307560"/>
                  <a:pt x="1434962" y="306318"/>
                  <a:pt x="1429295" y="305190"/>
                </a:cubicBezTo>
                <a:cubicBezTo>
                  <a:pt x="1406546" y="301128"/>
                  <a:pt x="1383464" y="301805"/>
                  <a:pt x="1366382" y="303722"/>
                </a:cubicBezTo>
                <a:close/>
                <a:moveTo>
                  <a:pt x="735180" y="303195"/>
                </a:moveTo>
                <a:lnTo>
                  <a:pt x="728579" y="304174"/>
                </a:lnTo>
                <a:cubicBezTo>
                  <a:pt x="722496" y="305076"/>
                  <a:pt x="716413" y="305867"/>
                  <a:pt x="710247" y="306769"/>
                </a:cubicBezTo>
                <a:cubicBezTo>
                  <a:pt x="704080" y="307672"/>
                  <a:pt x="697664" y="308349"/>
                  <a:pt x="691748" y="309591"/>
                </a:cubicBezTo>
                <a:cubicBezTo>
                  <a:pt x="690914" y="309703"/>
                  <a:pt x="689998" y="309928"/>
                  <a:pt x="689164" y="310042"/>
                </a:cubicBezTo>
                <a:lnTo>
                  <a:pt x="686008" y="316274"/>
                </a:lnTo>
                <a:lnTo>
                  <a:pt x="688388" y="319829"/>
                </a:lnTo>
                <a:cubicBezTo>
                  <a:pt x="689971" y="322085"/>
                  <a:pt x="691305" y="324567"/>
                  <a:pt x="692555" y="326939"/>
                </a:cubicBezTo>
                <a:cubicBezTo>
                  <a:pt x="695221" y="331564"/>
                  <a:pt x="697138" y="336304"/>
                  <a:pt x="698971" y="340252"/>
                </a:cubicBezTo>
                <a:cubicBezTo>
                  <a:pt x="700554" y="344541"/>
                  <a:pt x="701971" y="348151"/>
                  <a:pt x="702971" y="351199"/>
                </a:cubicBezTo>
                <a:cubicBezTo>
                  <a:pt x="704804" y="357405"/>
                  <a:pt x="705887" y="361015"/>
                  <a:pt x="705887" y="361015"/>
                </a:cubicBezTo>
                <a:cubicBezTo>
                  <a:pt x="705887" y="361015"/>
                  <a:pt x="704721" y="357517"/>
                  <a:pt x="702554" y="351423"/>
                </a:cubicBezTo>
                <a:cubicBezTo>
                  <a:pt x="701388" y="348489"/>
                  <a:pt x="699804" y="344991"/>
                  <a:pt x="698054" y="340929"/>
                </a:cubicBezTo>
                <a:cubicBezTo>
                  <a:pt x="695971" y="337093"/>
                  <a:pt x="693971" y="332692"/>
                  <a:pt x="691138" y="328405"/>
                </a:cubicBezTo>
                <a:cubicBezTo>
                  <a:pt x="689805" y="326148"/>
                  <a:pt x="688388" y="323890"/>
                  <a:pt x="686722" y="321747"/>
                </a:cubicBezTo>
                <a:lnTo>
                  <a:pt x="684613" y="319031"/>
                </a:lnTo>
                <a:lnTo>
                  <a:pt x="674082" y="339831"/>
                </a:lnTo>
                <a:cubicBezTo>
                  <a:pt x="671999" y="344005"/>
                  <a:pt x="669915" y="348745"/>
                  <a:pt x="667749" y="353484"/>
                </a:cubicBezTo>
                <a:cubicBezTo>
                  <a:pt x="669832" y="356305"/>
                  <a:pt x="672249" y="359916"/>
                  <a:pt x="675332" y="364654"/>
                </a:cubicBezTo>
                <a:cubicBezTo>
                  <a:pt x="679165" y="370691"/>
                  <a:pt x="683706" y="378139"/>
                  <a:pt x="688435" y="387137"/>
                </a:cubicBezTo>
                <a:lnTo>
                  <a:pt x="690737" y="392280"/>
                </a:lnTo>
                <a:lnTo>
                  <a:pt x="694971" y="392158"/>
                </a:lnTo>
                <a:cubicBezTo>
                  <a:pt x="698471" y="391931"/>
                  <a:pt x="701471" y="391705"/>
                  <a:pt x="703971" y="391593"/>
                </a:cubicBezTo>
                <a:cubicBezTo>
                  <a:pt x="708971" y="391254"/>
                  <a:pt x="711804" y="391142"/>
                  <a:pt x="711804" y="391142"/>
                </a:cubicBezTo>
                <a:cubicBezTo>
                  <a:pt x="711804" y="391142"/>
                  <a:pt x="708971" y="391593"/>
                  <a:pt x="703971" y="392270"/>
                </a:cubicBezTo>
                <a:cubicBezTo>
                  <a:pt x="701471" y="392609"/>
                  <a:pt x="698471" y="393059"/>
                  <a:pt x="694971" y="393512"/>
                </a:cubicBezTo>
                <a:lnTo>
                  <a:pt x="691470" y="393918"/>
                </a:lnTo>
                <a:lnTo>
                  <a:pt x="702664" y="418929"/>
                </a:lnTo>
                <a:lnTo>
                  <a:pt x="702703" y="419076"/>
                </a:lnTo>
                <a:lnTo>
                  <a:pt x="716720" y="417658"/>
                </a:lnTo>
                <a:cubicBezTo>
                  <a:pt x="720637" y="417320"/>
                  <a:pt x="724720" y="417207"/>
                  <a:pt x="729053" y="417320"/>
                </a:cubicBezTo>
                <a:lnTo>
                  <a:pt x="734220" y="417492"/>
                </a:lnTo>
                <a:lnTo>
                  <a:pt x="734412" y="412046"/>
                </a:lnTo>
                <a:cubicBezTo>
                  <a:pt x="734496" y="409789"/>
                  <a:pt x="734579" y="407081"/>
                  <a:pt x="734746" y="403922"/>
                </a:cubicBezTo>
                <a:cubicBezTo>
                  <a:pt x="734996" y="400763"/>
                  <a:pt x="735746" y="397377"/>
                  <a:pt x="736246" y="393541"/>
                </a:cubicBezTo>
                <a:cubicBezTo>
                  <a:pt x="736495" y="391622"/>
                  <a:pt x="736829" y="389591"/>
                  <a:pt x="737162" y="387560"/>
                </a:cubicBezTo>
                <a:cubicBezTo>
                  <a:pt x="737745" y="385643"/>
                  <a:pt x="738329" y="383612"/>
                  <a:pt x="738912" y="381467"/>
                </a:cubicBezTo>
                <a:cubicBezTo>
                  <a:pt x="739495" y="379323"/>
                  <a:pt x="740079" y="377180"/>
                  <a:pt x="740745" y="374922"/>
                </a:cubicBezTo>
                <a:cubicBezTo>
                  <a:pt x="741495" y="372779"/>
                  <a:pt x="742495" y="370748"/>
                  <a:pt x="743328" y="368604"/>
                </a:cubicBezTo>
                <a:cubicBezTo>
                  <a:pt x="744245" y="366459"/>
                  <a:pt x="745162" y="364203"/>
                  <a:pt x="746162" y="362058"/>
                </a:cubicBezTo>
                <a:lnTo>
                  <a:pt x="748542" y="357916"/>
                </a:lnTo>
                <a:lnTo>
                  <a:pt x="748385" y="351762"/>
                </a:lnTo>
                <a:cubicBezTo>
                  <a:pt x="747885" y="348151"/>
                  <a:pt x="747635" y="344202"/>
                  <a:pt x="746885" y="340252"/>
                </a:cubicBezTo>
                <a:cubicBezTo>
                  <a:pt x="745885" y="336304"/>
                  <a:pt x="745219" y="332015"/>
                  <a:pt x="743969" y="327840"/>
                </a:cubicBezTo>
                <a:cubicBezTo>
                  <a:pt x="742636" y="323666"/>
                  <a:pt x="741552" y="319265"/>
                  <a:pt x="739886" y="315090"/>
                </a:cubicBezTo>
                <a:close/>
                <a:moveTo>
                  <a:pt x="1430295" y="297742"/>
                </a:moveTo>
                <a:cubicBezTo>
                  <a:pt x="1436045" y="299321"/>
                  <a:pt x="1441795" y="301015"/>
                  <a:pt x="1447294" y="303271"/>
                </a:cubicBezTo>
                <a:cubicBezTo>
                  <a:pt x="1452877" y="305416"/>
                  <a:pt x="1458294" y="308011"/>
                  <a:pt x="1463377" y="310719"/>
                </a:cubicBezTo>
                <a:cubicBezTo>
                  <a:pt x="1468460" y="313539"/>
                  <a:pt x="1473293" y="316698"/>
                  <a:pt x="1477710" y="319971"/>
                </a:cubicBezTo>
                <a:cubicBezTo>
                  <a:pt x="1479876" y="321664"/>
                  <a:pt x="1482043" y="323357"/>
                  <a:pt x="1484043" y="325049"/>
                </a:cubicBezTo>
                <a:cubicBezTo>
                  <a:pt x="1485959" y="326854"/>
                  <a:pt x="1487792" y="328659"/>
                  <a:pt x="1489626" y="330352"/>
                </a:cubicBezTo>
                <a:lnTo>
                  <a:pt x="1498580" y="340906"/>
                </a:lnTo>
                <a:lnTo>
                  <a:pt x="1505002" y="339197"/>
                </a:lnTo>
                <a:cubicBezTo>
                  <a:pt x="1509502" y="337392"/>
                  <a:pt x="1514001" y="335587"/>
                  <a:pt x="1518418" y="333895"/>
                </a:cubicBezTo>
                <a:lnTo>
                  <a:pt x="1531468" y="328830"/>
                </a:lnTo>
                <a:lnTo>
                  <a:pt x="1525874" y="324034"/>
                </a:lnTo>
                <a:cubicBezTo>
                  <a:pt x="1520874" y="320875"/>
                  <a:pt x="1515541" y="317828"/>
                  <a:pt x="1510041" y="315232"/>
                </a:cubicBezTo>
                <a:cubicBezTo>
                  <a:pt x="1504458" y="312637"/>
                  <a:pt x="1498792" y="310268"/>
                  <a:pt x="1493042" y="308349"/>
                </a:cubicBezTo>
                <a:cubicBezTo>
                  <a:pt x="1470793" y="300563"/>
                  <a:pt x="1447878" y="298081"/>
                  <a:pt x="1430295" y="297742"/>
                </a:cubicBezTo>
                <a:close/>
                <a:moveTo>
                  <a:pt x="580584" y="297670"/>
                </a:moveTo>
                <a:lnTo>
                  <a:pt x="581060" y="305725"/>
                </a:lnTo>
                <a:lnTo>
                  <a:pt x="581333" y="307982"/>
                </a:lnTo>
                <a:lnTo>
                  <a:pt x="592086" y="302289"/>
                </a:lnTo>
                <a:lnTo>
                  <a:pt x="590199" y="300871"/>
                </a:lnTo>
                <a:close/>
                <a:moveTo>
                  <a:pt x="787076" y="294360"/>
                </a:moveTo>
                <a:lnTo>
                  <a:pt x="765077" y="298758"/>
                </a:lnTo>
                <a:lnTo>
                  <a:pt x="740626" y="302387"/>
                </a:lnTo>
                <a:lnTo>
                  <a:pt x="741552" y="305387"/>
                </a:lnTo>
                <a:cubicBezTo>
                  <a:pt x="741552" y="305387"/>
                  <a:pt x="745468" y="309336"/>
                  <a:pt x="751010" y="315725"/>
                </a:cubicBezTo>
                <a:lnTo>
                  <a:pt x="766038" y="335269"/>
                </a:lnTo>
                <a:lnTo>
                  <a:pt x="766827" y="334414"/>
                </a:lnTo>
                <a:cubicBezTo>
                  <a:pt x="770161" y="331594"/>
                  <a:pt x="773244" y="328547"/>
                  <a:pt x="776577" y="326403"/>
                </a:cubicBezTo>
                <a:cubicBezTo>
                  <a:pt x="779827" y="323921"/>
                  <a:pt x="783077" y="321889"/>
                  <a:pt x="786160" y="320084"/>
                </a:cubicBezTo>
                <a:cubicBezTo>
                  <a:pt x="789243" y="318053"/>
                  <a:pt x="792326" y="316812"/>
                  <a:pt x="795076" y="315346"/>
                </a:cubicBezTo>
                <a:lnTo>
                  <a:pt x="802531" y="312487"/>
                </a:lnTo>
                <a:lnTo>
                  <a:pt x="799299" y="307981"/>
                </a:lnTo>
                <a:cubicBezTo>
                  <a:pt x="796216" y="304257"/>
                  <a:pt x="793216" y="300083"/>
                  <a:pt x="789633" y="296811"/>
                </a:cubicBezTo>
                <a:close/>
                <a:moveTo>
                  <a:pt x="547171" y="289956"/>
                </a:moveTo>
                <a:cubicBezTo>
                  <a:pt x="543922" y="291424"/>
                  <a:pt x="539672" y="293342"/>
                  <a:pt x="534672" y="295711"/>
                </a:cubicBezTo>
                <a:lnTo>
                  <a:pt x="518497" y="304381"/>
                </a:lnTo>
                <a:lnTo>
                  <a:pt x="518563" y="310463"/>
                </a:lnTo>
                <a:cubicBezTo>
                  <a:pt x="518730" y="318814"/>
                  <a:pt x="519396" y="327954"/>
                  <a:pt x="520146" y="337545"/>
                </a:cubicBezTo>
                <a:lnTo>
                  <a:pt x="521591" y="349941"/>
                </a:lnTo>
                <a:lnTo>
                  <a:pt x="572105" y="312998"/>
                </a:lnTo>
                <a:lnTo>
                  <a:pt x="571227" y="307869"/>
                </a:lnTo>
                <a:cubicBezTo>
                  <a:pt x="570394" y="302903"/>
                  <a:pt x="570144" y="298502"/>
                  <a:pt x="569894" y="294892"/>
                </a:cubicBezTo>
                <a:lnTo>
                  <a:pt x="569882" y="294412"/>
                </a:lnTo>
                <a:lnTo>
                  <a:pt x="557671" y="291536"/>
                </a:lnTo>
                <a:cubicBezTo>
                  <a:pt x="554171" y="291086"/>
                  <a:pt x="550671" y="290521"/>
                  <a:pt x="547171" y="289956"/>
                </a:cubicBezTo>
                <a:close/>
                <a:moveTo>
                  <a:pt x="525506" y="288715"/>
                </a:moveTo>
                <a:lnTo>
                  <a:pt x="518327" y="288818"/>
                </a:lnTo>
                <a:lnTo>
                  <a:pt x="518433" y="298545"/>
                </a:lnTo>
                <a:lnTo>
                  <a:pt x="532922" y="289844"/>
                </a:lnTo>
                <a:cubicBezTo>
                  <a:pt x="533505" y="289505"/>
                  <a:pt x="534005" y="289279"/>
                  <a:pt x="534589" y="288941"/>
                </a:cubicBezTo>
                <a:cubicBezTo>
                  <a:pt x="531505" y="288715"/>
                  <a:pt x="528506" y="288603"/>
                  <a:pt x="525506" y="288715"/>
                </a:cubicBezTo>
                <a:close/>
                <a:moveTo>
                  <a:pt x="831658" y="283526"/>
                </a:moveTo>
                <a:cubicBezTo>
                  <a:pt x="821408" y="286120"/>
                  <a:pt x="810909" y="288941"/>
                  <a:pt x="800076" y="291761"/>
                </a:cubicBezTo>
                <a:lnTo>
                  <a:pt x="795377" y="292701"/>
                </a:lnTo>
                <a:lnTo>
                  <a:pt x="803133" y="303017"/>
                </a:lnTo>
                <a:lnTo>
                  <a:pt x="807779" y="310475"/>
                </a:lnTo>
                <a:lnTo>
                  <a:pt x="808909" y="310042"/>
                </a:lnTo>
                <a:cubicBezTo>
                  <a:pt x="809409" y="309928"/>
                  <a:pt x="809825" y="309816"/>
                  <a:pt x="810242" y="309703"/>
                </a:cubicBezTo>
                <a:cubicBezTo>
                  <a:pt x="813158" y="305076"/>
                  <a:pt x="816408" y="301015"/>
                  <a:pt x="819241" y="297065"/>
                </a:cubicBezTo>
                <a:cubicBezTo>
                  <a:pt x="822741" y="292891"/>
                  <a:pt x="825908" y="289054"/>
                  <a:pt x="829074" y="286008"/>
                </a:cubicBezTo>
                <a:cubicBezTo>
                  <a:pt x="829991" y="285104"/>
                  <a:pt x="830824" y="284315"/>
                  <a:pt x="831658" y="283526"/>
                </a:cubicBezTo>
                <a:close/>
                <a:moveTo>
                  <a:pt x="944626" y="276838"/>
                </a:moveTo>
                <a:cubicBezTo>
                  <a:pt x="945876" y="279660"/>
                  <a:pt x="947292" y="282707"/>
                  <a:pt x="948709" y="286091"/>
                </a:cubicBezTo>
                <a:lnTo>
                  <a:pt x="951300" y="292574"/>
                </a:lnTo>
                <a:lnTo>
                  <a:pt x="953176" y="282457"/>
                </a:lnTo>
                <a:lnTo>
                  <a:pt x="945376" y="277403"/>
                </a:lnTo>
                <a:cubicBezTo>
                  <a:pt x="945126" y="277178"/>
                  <a:pt x="944876" y="277064"/>
                  <a:pt x="944626" y="276838"/>
                </a:cubicBezTo>
                <a:close/>
                <a:moveTo>
                  <a:pt x="0" y="276275"/>
                </a:moveTo>
                <a:lnTo>
                  <a:pt x="9026" y="291761"/>
                </a:lnTo>
                <a:cubicBezTo>
                  <a:pt x="13755" y="300760"/>
                  <a:pt x="18671" y="311310"/>
                  <a:pt x="23254" y="323553"/>
                </a:cubicBezTo>
                <a:cubicBezTo>
                  <a:pt x="27754" y="335739"/>
                  <a:pt x="31837" y="349845"/>
                  <a:pt x="34337" y="365415"/>
                </a:cubicBezTo>
                <a:cubicBezTo>
                  <a:pt x="36170" y="377264"/>
                  <a:pt x="36920" y="390014"/>
                  <a:pt x="36003" y="403103"/>
                </a:cubicBezTo>
                <a:cubicBezTo>
                  <a:pt x="36003" y="406374"/>
                  <a:pt x="36170" y="412468"/>
                  <a:pt x="36670" y="420592"/>
                </a:cubicBezTo>
                <a:cubicBezTo>
                  <a:pt x="37420" y="432666"/>
                  <a:pt x="38920" y="448914"/>
                  <a:pt x="41586" y="464712"/>
                </a:cubicBezTo>
                <a:cubicBezTo>
                  <a:pt x="43003" y="472609"/>
                  <a:pt x="44586" y="480395"/>
                  <a:pt x="46419" y="487617"/>
                </a:cubicBezTo>
                <a:cubicBezTo>
                  <a:pt x="47503" y="491116"/>
                  <a:pt x="48253" y="494726"/>
                  <a:pt x="49336" y="497886"/>
                </a:cubicBezTo>
                <a:cubicBezTo>
                  <a:pt x="50419" y="501158"/>
                  <a:pt x="51336" y="504204"/>
                  <a:pt x="52336" y="506913"/>
                </a:cubicBezTo>
                <a:cubicBezTo>
                  <a:pt x="53419" y="509621"/>
                  <a:pt x="54419" y="512103"/>
                  <a:pt x="55252" y="514246"/>
                </a:cubicBezTo>
                <a:cubicBezTo>
                  <a:pt x="56086" y="516390"/>
                  <a:pt x="57085" y="518083"/>
                  <a:pt x="57752" y="519663"/>
                </a:cubicBezTo>
                <a:cubicBezTo>
                  <a:pt x="59252" y="522710"/>
                  <a:pt x="60085" y="524402"/>
                  <a:pt x="60085" y="524402"/>
                </a:cubicBezTo>
                <a:cubicBezTo>
                  <a:pt x="60085" y="524402"/>
                  <a:pt x="59169" y="522710"/>
                  <a:pt x="57586" y="519888"/>
                </a:cubicBezTo>
                <a:cubicBezTo>
                  <a:pt x="56836" y="518422"/>
                  <a:pt x="55752" y="516728"/>
                  <a:pt x="54836" y="514585"/>
                </a:cubicBezTo>
                <a:cubicBezTo>
                  <a:pt x="53836" y="512554"/>
                  <a:pt x="52752" y="510072"/>
                  <a:pt x="51586" y="507476"/>
                </a:cubicBezTo>
                <a:cubicBezTo>
                  <a:pt x="50419" y="504769"/>
                  <a:pt x="49419" y="501835"/>
                  <a:pt x="48169" y="498676"/>
                </a:cubicBezTo>
                <a:cubicBezTo>
                  <a:pt x="47003" y="495516"/>
                  <a:pt x="46003" y="492017"/>
                  <a:pt x="44836" y="488520"/>
                </a:cubicBezTo>
                <a:cubicBezTo>
                  <a:pt x="42670" y="481411"/>
                  <a:pt x="40670" y="473626"/>
                  <a:pt x="38920" y="465726"/>
                </a:cubicBezTo>
                <a:cubicBezTo>
                  <a:pt x="35920" y="451735"/>
                  <a:pt x="33837" y="437517"/>
                  <a:pt x="32503" y="425895"/>
                </a:cubicBezTo>
                <a:cubicBezTo>
                  <a:pt x="29337" y="439436"/>
                  <a:pt x="24254" y="452413"/>
                  <a:pt x="17671" y="463809"/>
                </a:cubicBezTo>
                <a:cubicBezTo>
                  <a:pt x="15504" y="467306"/>
                  <a:pt x="13421" y="470579"/>
                  <a:pt x="11088" y="474077"/>
                </a:cubicBezTo>
                <a:lnTo>
                  <a:pt x="4338" y="483329"/>
                </a:lnTo>
                <a:lnTo>
                  <a:pt x="0" y="488731"/>
                </a:lnTo>
                <a:lnTo>
                  <a:pt x="0" y="473624"/>
                </a:lnTo>
                <a:lnTo>
                  <a:pt x="4755" y="466517"/>
                </a:lnTo>
                <a:lnTo>
                  <a:pt x="10338" y="456926"/>
                </a:lnTo>
                <a:cubicBezTo>
                  <a:pt x="17337" y="443611"/>
                  <a:pt x="22004" y="428942"/>
                  <a:pt x="24004" y="414048"/>
                </a:cubicBezTo>
                <a:cubicBezTo>
                  <a:pt x="25754" y="399153"/>
                  <a:pt x="24920" y="384259"/>
                  <a:pt x="22337" y="370718"/>
                </a:cubicBezTo>
                <a:cubicBezTo>
                  <a:pt x="21504" y="366431"/>
                  <a:pt x="20587" y="362369"/>
                  <a:pt x="19587" y="358419"/>
                </a:cubicBezTo>
                <a:cubicBezTo>
                  <a:pt x="17254" y="362481"/>
                  <a:pt x="14504" y="367671"/>
                  <a:pt x="11588" y="373652"/>
                </a:cubicBezTo>
                <a:lnTo>
                  <a:pt x="0" y="400920"/>
                </a:lnTo>
                <a:lnTo>
                  <a:pt x="0" y="373175"/>
                </a:lnTo>
                <a:lnTo>
                  <a:pt x="2755" y="365528"/>
                </a:lnTo>
                <a:cubicBezTo>
                  <a:pt x="6588" y="356275"/>
                  <a:pt x="10171" y="348828"/>
                  <a:pt x="12754" y="343751"/>
                </a:cubicBezTo>
                <a:cubicBezTo>
                  <a:pt x="13171" y="342848"/>
                  <a:pt x="13588" y="342171"/>
                  <a:pt x="14004" y="341381"/>
                </a:cubicBezTo>
                <a:cubicBezTo>
                  <a:pt x="12921" y="338335"/>
                  <a:pt x="11838" y="335288"/>
                  <a:pt x="10671" y="332467"/>
                </a:cubicBezTo>
                <a:lnTo>
                  <a:pt x="0" y="310700"/>
                </a:lnTo>
                <a:close/>
                <a:moveTo>
                  <a:pt x="579310" y="274921"/>
                </a:moveTo>
                <a:cubicBezTo>
                  <a:pt x="576894" y="275033"/>
                  <a:pt x="574644" y="275145"/>
                  <a:pt x="572477" y="275372"/>
                </a:cubicBezTo>
                <a:lnTo>
                  <a:pt x="580283" y="281362"/>
                </a:lnTo>
                <a:lnTo>
                  <a:pt x="603002" y="286232"/>
                </a:lnTo>
                <a:cubicBezTo>
                  <a:pt x="608502" y="287813"/>
                  <a:pt x="613335" y="289505"/>
                  <a:pt x="617418" y="290972"/>
                </a:cubicBezTo>
                <a:lnTo>
                  <a:pt x="636291" y="283680"/>
                </a:lnTo>
                <a:lnTo>
                  <a:pt x="607850" y="276218"/>
                </a:lnTo>
                <a:cubicBezTo>
                  <a:pt x="597455" y="274808"/>
                  <a:pt x="587643" y="274582"/>
                  <a:pt x="579310" y="274921"/>
                </a:cubicBezTo>
                <a:close/>
                <a:moveTo>
                  <a:pt x="1125560" y="273144"/>
                </a:moveTo>
                <a:cubicBezTo>
                  <a:pt x="1121893" y="277657"/>
                  <a:pt x="1118144" y="282396"/>
                  <a:pt x="1114311" y="287700"/>
                </a:cubicBezTo>
                <a:lnTo>
                  <a:pt x="1078213" y="352087"/>
                </a:lnTo>
                <a:lnTo>
                  <a:pt x="1084702" y="360676"/>
                </a:lnTo>
                <a:lnTo>
                  <a:pt x="1087285" y="364400"/>
                </a:lnTo>
                <a:lnTo>
                  <a:pt x="1089369" y="368575"/>
                </a:lnTo>
                <a:cubicBezTo>
                  <a:pt x="1090785" y="371283"/>
                  <a:pt x="1092202" y="373991"/>
                  <a:pt x="1093535" y="376587"/>
                </a:cubicBezTo>
                <a:lnTo>
                  <a:pt x="1095007" y="380465"/>
                </a:lnTo>
                <a:lnTo>
                  <a:pt x="1133353" y="366617"/>
                </a:lnTo>
                <a:lnTo>
                  <a:pt x="1172161" y="356620"/>
                </a:lnTo>
                <a:lnTo>
                  <a:pt x="1164141" y="352468"/>
                </a:lnTo>
                <a:cubicBezTo>
                  <a:pt x="1154975" y="346940"/>
                  <a:pt x="1145976" y="339604"/>
                  <a:pt x="1138393" y="328773"/>
                </a:cubicBezTo>
                <a:cubicBezTo>
                  <a:pt x="1134643" y="323469"/>
                  <a:pt x="1131643" y="316812"/>
                  <a:pt x="1129226" y="310042"/>
                </a:cubicBezTo>
                <a:cubicBezTo>
                  <a:pt x="1127060" y="303045"/>
                  <a:pt x="1125560" y="295711"/>
                  <a:pt x="1125227" y="288490"/>
                </a:cubicBezTo>
                <a:cubicBezTo>
                  <a:pt x="1124893" y="283073"/>
                  <a:pt x="1125143" y="277997"/>
                  <a:pt x="1125560" y="273144"/>
                </a:cubicBezTo>
                <a:close/>
                <a:moveTo>
                  <a:pt x="519063" y="268827"/>
                </a:moveTo>
                <a:cubicBezTo>
                  <a:pt x="519063" y="269278"/>
                  <a:pt x="518980" y="269617"/>
                  <a:pt x="518980" y="270069"/>
                </a:cubicBezTo>
                <a:lnTo>
                  <a:pt x="518583" y="280484"/>
                </a:lnTo>
                <a:lnTo>
                  <a:pt x="525089" y="279576"/>
                </a:lnTo>
                <a:cubicBezTo>
                  <a:pt x="530589" y="278674"/>
                  <a:pt x="536172" y="278560"/>
                  <a:pt x="541755" y="278222"/>
                </a:cubicBezTo>
                <a:lnTo>
                  <a:pt x="547747" y="278303"/>
                </a:lnTo>
                <a:lnTo>
                  <a:pt x="538562" y="274807"/>
                </a:lnTo>
                <a:cubicBezTo>
                  <a:pt x="532146" y="272777"/>
                  <a:pt x="525563" y="270858"/>
                  <a:pt x="519063" y="268827"/>
                </a:cubicBezTo>
                <a:close/>
                <a:moveTo>
                  <a:pt x="1539873" y="266036"/>
                </a:moveTo>
                <a:cubicBezTo>
                  <a:pt x="1540040" y="266261"/>
                  <a:pt x="1540123" y="266373"/>
                  <a:pt x="1540206" y="266599"/>
                </a:cubicBezTo>
                <a:lnTo>
                  <a:pt x="1568754" y="306947"/>
                </a:lnTo>
                <a:lnTo>
                  <a:pt x="1577248" y="301059"/>
                </a:lnTo>
                <a:cubicBezTo>
                  <a:pt x="1580498" y="298238"/>
                  <a:pt x="1583665" y="295530"/>
                  <a:pt x="1586831" y="292822"/>
                </a:cubicBezTo>
                <a:lnTo>
                  <a:pt x="1594313" y="286283"/>
                </a:lnTo>
                <a:lnTo>
                  <a:pt x="1566289" y="274498"/>
                </a:lnTo>
                <a:cubicBezTo>
                  <a:pt x="1557789" y="271565"/>
                  <a:pt x="1548956" y="268630"/>
                  <a:pt x="1539873" y="266036"/>
                </a:cubicBezTo>
                <a:close/>
                <a:moveTo>
                  <a:pt x="649807" y="264540"/>
                </a:moveTo>
                <a:cubicBezTo>
                  <a:pt x="646807" y="264652"/>
                  <a:pt x="643890" y="264540"/>
                  <a:pt x="640974" y="264877"/>
                </a:cubicBezTo>
                <a:cubicBezTo>
                  <a:pt x="638057" y="265217"/>
                  <a:pt x="635224" y="265442"/>
                  <a:pt x="632474" y="265894"/>
                </a:cubicBezTo>
                <a:cubicBezTo>
                  <a:pt x="627641" y="266457"/>
                  <a:pt x="623225" y="267473"/>
                  <a:pt x="619308" y="268489"/>
                </a:cubicBezTo>
                <a:cubicBezTo>
                  <a:pt x="626808" y="270632"/>
                  <a:pt x="634391" y="273567"/>
                  <a:pt x="641807" y="277289"/>
                </a:cubicBezTo>
                <a:lnTo>
                  <a:pt x="646086" y="279895"/>
                </a:lnTo>
                <a:lnTo>
                  <a:pt x="648666" y="278899"/>
                </a:lnTo>
                <a:cubicBezTo>
                  <a:pt x="655166" y="276867"/>
                  <a:pt x="661499" y="274836"/>
                  <a:pt x="667916" y="272805"/>
                </a:cubicBezTo>
                <a:lnTo>
                  <a:pt x="678379" y="269935"/>
                </a:lnTo>
                <a:lnTo>
                  <a:pt x="674972" y="268601"/>
                </a:lnTo>
                <a:cubicBezTo>
                  <a:pt x="672556" y="267585"/>
                  <a:pt x="669889" y="267248"/>
                  <a:pt x="667139" y="266457"/>
                </a:cubicBezTo>
                <a:cubicBezTo>
                  <a:pt x="664389" y="265780"/>
                  <a:pt x="661556" y="265554"/>
                  <a:pt x="658640" y="265103"/>
                </a:cubicBezTo>
                <a:cubicBezTo>
                  <a:pt x="655723" y="264765"/>
                  <a:pt x="652723" y="264652"/>
                  <a:pt x="649807" y="264540"/>
                </a:cubicBezTo>
                <a:close/>
                <a:moveTo>
                  <a:pt x="719137" y="252804"/>
                </a:moveTo>
                <a:lnTo>
                  <a:pt x="722402" y="259383"/>
                </a:lnTo>
                <a:lnTo>
                  <a:pt x="724413" y="258927"/>
                </a:lnTo>
                <a:lnTo>
                  <a:pt x="730542" y="257508"/>
                </a:lnTo>
                <a:lnTo>
                  <a:pt x="727303" y="255965"/>
                </a:lnTo>
                <a:cubicBezTo>
                  <a:pt x="724553" y="254835"/>
                  <a:pt x="721887" y="253820"/>
                  <a:pt x="719137" y="252804"/>
                </a:cubicBezTo>
                <a:close/>
                <a:moveTo>
                  <a:pt x="910408" y="248827"/>
                </a:moveTo>
                <a:lnTo>
                  <a:pt x="882238" y="262801"/>
                </a:lnTo>
                <a:lnTo>
                  <a:pt x="887379" y="271309"/>
                </a:lnTo>
                <a:cubicBezTo>
                  <a:pt x="890295" y="277178"/>
                  <a:pt x="891962" y="280562"/>
                  <a:pt x="891962" y="280562"/>
                </a:cubicBezTo>
                <a:cubicBezTo>
                  <a:pt x="891962" y="280562"/>
                  <a:pt x="890212" y="277289"/>
                  <a:pt x="887212" y="271535"/>
                </a:cubicBezTo>
                <a:lnTo>
                  <a:pt x="881751" y="263042"/>
                </a:lnTo>
                <a:lnTo>
                  <a:pt x="867073" y="270323"/>
                </a:lnTo>
                <a:cubicBezTo>
                  <a:pt x="870822" y="295824"/>
                  <a:pt x="874405" y="329224"/>
                  <a:pt x="874739" y="368716"/>
                </a:cubicBezTo>
                <a:cubicBezTo>
                  <a:pt x="874905" y="388914"/>
                  <a:pt x="873989" y="410805"/>
                  <a:pt x="871489" y="433597"/>
                </a:cubicBezTo>
                <a:cubicBezTo>
                  <a:pt x="871822" y="435628"/>
                  <a:pt x="872156" y="437885"/>
                  <a:pt x="872572" y="440594"/>
                </a:cubicBezTo>
                <a:lnTo>
                  <a:pt x="875735" y="470489"/>
                </a:lnTo>
                <a:lnTo>
                  <a:pt x="904878" y="496192"/>
                </a:lnTo>
                <a:cubicBezTo>
                  <a:pt x="914627" y="505671"/>
                  <a:pt x="924127" y="515036"/>
                  <a:pt x="933626" y="522710"/>
                </a:cubicBezTo>
                <a:lnTo>
                  <a:pt x="937206" y="525516"/>
                </a:lnTo>
                <a:lnTo>
                  <a:pt x="934486" y="509989"/>
                </a:lnTo>
                <a:cubicBezTo>
                  <a:pt x="930319" y="465078"/>
                  <a:pt x="931069" y="421411"/>
                  <a:pt x="934819" y="381467"/>
                </a:cubicBezTo>
                <a:lnTo>
                  <a:pt x="949689" y="301262"/>
                </a:lnTo>
                <a:lnTo>
                  <a:pt x="949626" y="301098"/>
                </a:lnTo>
                <a:cubicBezTo>
                  <a:pt x="948959" y="304710"/>
                  <a:pt x="947959" y="309335"/>
                  <a:pt x="946709" y="314527"/>
                </a:cubicBezTo>
                <a:cubicBezTo>
                  <a:pt x="945126" y="320957"/>
                  <a:pt x="943126" y="328405"/>
                  <a:pt x="940543" y="336077"/>
                </a:cubicBezTo>
                <a:cubicBezTo>
                  <a:pt x="939376" y="339915"/>
                  <a:pt x="937959" y="343863"/>
                  <a:pt x="936376" y="347812"/>
                </a:cubicBezTo>
                <a:cubicBezTo>
                  <a:pt x="934959" y="351874"/>
                  <a:pt x="933126" y="355711"/>
                  <a:pt x="931460" y="359548"/>
                </a:cubicBezTo>
                <a:cubicBezTo>
                  <a:pt x="929793" y="363384"/>
                  <a:pt x="927710" y="366994"/>
                  <a:pt x="925877" y="370606"/>
                </a:cubicBezTo>
                <a:cubicBezTo>
                  <a:pt x="923710" y="373991"/>
                  <a:pt x="921793" y="377489"/>
                  <a:pt x="919627" y="380535"/>
                </a:cubicBezTo>
                <a:cubicBezTo>
                  <a:pt x="917377" y="383470"/>
                  <a:pt x="915377" y="386516"/>
                  <a:pt x="913127" y="388885"/>
                </a:cubicBezTo>
                <a:cubicBezTo>
                  <a:pt x="910877" y="391254"/>
                  <a:pt x="908794" y="393624"/>
                  <a:pt x="906711" y="395429"/>
                </a:cubicBezTo>
                <a:cubicBezTo>
                  <a:pt x="904544" y="397009"/>
                  <a:pt x="902544" y="398588"/>
                  <a:pt x="900795" y="399944"/>
                </a:cubicBezTo>
                <a:cubicBezTo>
                  <a:pt x="899045" y="401298"/>
                  <a:pt x="897295" y="401861"/>
                  <a:pt x="895961" y="402652"/>
                </a:cubicBezTo>
                <a:cubicBezTo>
                  <a:pt x="893212" y="404118"/>
                  <a:pt x="891712" y="404908"/>
                  <a:pt x="891712" y="404908"/>
                </a:cubicBezTo>
                <a:cubicBezTo>
                  <a:pt x="891712" y="404908"/>
                  <a:pt x="893212" y="404006"/>
                  <a:pt x="895878" y="402426"/>
                </a:cubicBezTo>
                <a:cubicBezTo>
                  <a:pt x="897211" y="401523"/>
                  <a:pt x="898878" y="400846"/>
                  <a:pt x="900545" y="399379"/>
                </a:cubicBezTo>
                <a:cubicBezTo>
                  <a:pt x="902294" y="397911"/>
                  <a:pt x="904128" y="396220"/>
                  <a:pt x="906211" y="394414"/>
                </a:cubicBezTo>
                <a:cubicBezTo>
                  <a:pt x="908211" y="392496"/>
                  <a:pt x="910127" y="389900"/>
                  <a:pt x="912294" y="387531"/>
                </a:cubicBezTo>
                <a:cubicBezTo>
                  <a:pt x="914377" y="385049"/>
                  <a:pt x="916294" y="381889"/>
                  <a:pt x="918377" y="378955"/>
                </a:cubicBezTo>
                <a:cubicBezTo>
                  <a:pt x="920294" y="375796"/>
                  <a:pt x="922127" y="372186"/>
                  <a:pt x="924043" y="368801"/>
                </a:cubicBezTo>
                <a:cubicBezTo>
                  <a:pt x="925710" y="365077"/>
                  <a:pt x="927627" y="361353"/>
                  <a:pt x="929126" y="357517"/>
                </a:cubicBezTo>
                <a:cubicBezTo>
                  <a:pt x="930626" y="353567"/>
                  <a:pt x="932210" y="349845"/>
                  <a:pt x="933460" y="345781"/>
                </a:cubicBezTo>
                <a:cubicBezTo>
                  <a:pt x="934876" y="341832"/>
                  <a:pt x="936043" y="337884"/>
                  <a:pt x="937126" y="334046"/>
                </a:cubicBezTo>
                <a:cubicBezTo>
                  <a:pt x="939293" y="326374"/>
                  <a:pt x="940959" y="318926"/>
                  <a:pt x="942293" y="312608"/>
                </a:cubicBezTo>
                <a:cubicBezTo>
                  <a:pt x="944459" y="301549"/>
                  <a:pt x="945459" y="293651"/>
                  <a:pt x="945709" y="291733"/>
                </a:cubicBezTo>
                <a:cubicBezTo>
                  <a:pt x="945376" y="290830"/>
                  <a:pt x="944959" y="289928"/>
                  <a:pt x="944626" y="289137"/>
                </a:cubicBezTo>
                <a:cubicBezTo>
                  <a:pt x="940043" y="279546"/>
                  <a:pt x="936293" y="272551"/>
                  <a:pt x="934210" y="268940"/>
                </a:cubicBezTo>
                <a:cubicBezTo>
                  <a:pt x="933043" y="267924"/>
                  <a:pt x="931793" y="267135"/>
                  <a:pt x="930626" y="266231"/>
                </a:cubicBezTo>
                <a:cubicBezTo>
                  <a:pt x="925793" y="262508"/>
                  <a:pt x="921210" y="258785"/>
                  <a:pt x="916794" y="254723"/>
                </a:cubicBezTo>
                <a:close/>
                <a:moveTo>
                  <a:pt x="1417879" y="248659"/>
                </a:moveTo>
                <a:cubicBezTo>
                  <a:pt x="1407296" y="248997"/>
                  <a:pt x="1396713" y="249222"/>
                  <a:pt x="1386131" y="249561"/>
                </a:cubicBezTo>
                <a:cubicBezTo>
                  <a:pt x="1375381" y="249900"/>
                  <a:pt x="1364715" y="250464"/>
                  <a:pt x="1354049" y="250464"/>
                </a:cubicBezTo>
                <a:cubicBezTo>
                  <a:pt x="1343383" y="250238"/>
                  <a:pt x="1332800" y="250125"/>
                  <a:pt x="1322217" y="249900"/>
                </a:cubicBezTo>
                <a:cubicBezTo>
                  <a:pt x="1314801" y="249900"/>
                  <a:pt x="1307468" y="249336"/>
                  <a:pt x="1300135" y="248771"/>
                </a:cubicBezTo>
                <a:cubicBezTo>
                  <a:pt x="1300218" y="248997"/>
                  <a:pt x="1300301" y="249110"/>
                  <a:pt x="1300385" y="249336"/>
                </a:cubicBezTo>
                <a:cubicBezTo>
                  <a:pt x="1301301" y="251818"/>
                  <a:pt x="1302718" y="254526"/>
                  <a:pt x="1304218" y="257347"/>
                </a:cubicBezTo>
                <a:cubicBezTo>
                  <a:pt x="1305551" y="260393"/>
                  <a:pt x="1307718" y="262989"/>
                  <a:pt x="1309551" y="266148"/>
                </a:cubicBezTo>
                <a:cubicBezTo>
                  <a:pt x="1311551" y="269081"/>
                  <a:pt x="1313968" y="272016"/>
                  <a:pt x="1316384" y="275175"/>
                </a:cubicBezTo>
                <a:cubicBezTo>
                  <a:pt x="1319050" y="277997"/>
                  <a:pt x="1321800" y="281042"/>
                  <a:pt x="1324717" y="284203"/>
                </a:cubicBezTo>
                <a:cubicBezTo>
                  <a:pt x="1327883" y="287023"/>
                  <a:pt x="1331050" y="289956"/>
                  <a:pt x="1334383" y="293003"/>
                </a:cubicBezTo>
                <a:cubicBezTo>
                  <a:pt x="1335050" y="293455"/>
                  <a:pt x="1335800" y="294019"/>
                  <a:pt x="1336466" y="294583"/>
                </a:cubicBezTo>
                <a:lnTo>
                  <a:pt x="1336300" y="293455"/>
                </a:lnTo>
                <a:cubicBezTo>
                  <a:pt x="1336300" y="293455"/>
                  <a:pt x="1339383" y="292891"/>
                  <a:pt x="1344466" y="292326"/>
                </a:cubicBezTo>
                <a:cubicBezTo>
                  <a:pt x="1349632" y="291649"/>
                  <a:pt x="1356965" y="291086"/>
                  <a:pt x="1365798" y="290859"/>
                </a:cubicBezTo>
                <a:cubicBezTo>
                  <a:pt x="1375214" y="290521"/>
                  <a:pt x="1386381" y="290747"/>
                  <a:pt x="1398297" y="291987"/>
                </a:cubicBezTo>
                <a:lnTo>
                  <a:pt x="1398297" y="291536"/>
                </a:lnTo>
                <a:cubicBezTo>
                  <a:pt x="1398297" y="291536"/>
                  <a:pt x="1410463" y="290182"/>
                  <a:pt x="1428462" y="291198"/>
                </a:cubicBezTo>
                <a:cubicBezTo>
                  <a:pt x="1446461" y="292101"/>
                  <a:pt x="1470543" y="295486"/>
                  <a:pt x="1493709" y="304513"/>
                </a:cubicBezTo>
                <a:cubicBezTo>
                  <a:pt x="1499458" y="306656"/>
                  <a:pt x="1505208" y="309365"/>
                  <a:pt x="1510708" y="312185"/>
                </a:cubicBezTo>
                <a:cubicBezTo>
                  <a:pt x="1516208" y="315120"/>
                  <a:pt x="1521541" y="318279"/>
                  <a:pt x="1526540" y="321776"/>
                </a:cubicBezTo>
                <a:lnTo>
                  <a:pt x="1533243" y="327886"/>
                </a:lnTo>
                <a:lnTo>
                  <a:pt x="1543750" y="322272"/>
                </a:lnTo>
                <a:cubicBezTo>
                  <a:pt x="1547833" y="320129"/>
                  <a:pt x="1551750" y="317984"/>
                  <a:pt x="1555666" y="315954"/>
                </a:cubicBezTo>
                <a:lnTo>
                  <a:pt x="1559904" y="313041"/>
                </a:lnTo>
                <a:lnTo>
                  <a:pt x="1530457" y="273821"/>
                </a:lnTo>
                <a:cubicBezTo>
                  <a:pt x="1527040" y="268518"/>
                  <a:pt x="1524457" y="264230"/>
                  <a:pt x="1522707" y="261184"/>
                </a:cubicBezTo>
                <a:cubicBezTo>
                  <a:pt x="1522374" y="260620"/>
                  <a:pt x="1522207" y="260281"/>
                  <a:pt x="1521957" y="259829"/>
                </a:cubicBezTo>
                <a:cubicBezTo>
                  <a:pt x="1517708" y="258813"/>
                  <a:pt x="1513541" y="257685"/>
                  <a:pt x="1509208" y="256783"/>
                </a:cubicBezTo>
                <a:cubicBezTo>
                  <a:pt x="1489792" y="252495"/>
                  <a:pt x="1469460" y="250238"/>
                  <a:pt x="1448961" y="248997"/>
                </a:cubicBezTo>
                <a:cubicBezTo>
                  <a:pt x="1438711" y="248771"/>
                  <a:pt x="1428545" y="248094"/>
                  <a:pt x="1417879" y="248659"/>
                </a:cubicBezTo>
                <a:close/>
                <a:moveTo>
                  <a:pt x="769327" y="247982"/>
                </a:moveTo>
                <a:lnTo>
                  <a:pt x="742880" y="248672"/>
                </a:lnTo>
                <a:lnTo>
                  <a:pt x="750185" y="252958"/>
                </a:lnTo>
                <a:lnTo>
                  <a:pt x="759494" y="250802"/>
                </a:lnTo>
                <a:cubicBezTo>
                  <a:pt x="762828" y="249787"/>
                  <a:pt x="765994" y="248884"/>
                  <a:pt x="769327" y="247982"/>
                </a:cubicBezTo>
                <a:close/>
                <a:moveTo>
                  <a:pt x="471032" y="244486"/>
                </a:moveTo>
                <a:lnTo>
                  <a:pt x="465092" y="248545"/>
                </a:lnTo>
                <a:cubicBezTo>
                  <a:pt x="462009" y="250802"/>
                  <a:pt x="459009" y="253398"/>
                  <a:pt x="455843" y="255880"/>
                </a:cubicBezTo>
                <a:cubicBezTo>
                  <a:pt x="452759" y="258475"/>
                  <a:pt x="449759" y="261635"/>
                  <a:pt x="446593" y="264568"/>
                </a:cubicBezTo>
                <a:cubicBezTo>
                  <a:pt x="443343" y="267502"/>
                  <a:pt x="440593" y="271339"/>
                  <a:pt x="437510" y="274724"/>
                </a:cubicBezTo>
                <a:cubicBezTo>
                  <a:pt x="431677" y="282058"/>
                  <a:pt x="426094" y="290295"/>
                  <a:pt x="421344" y="299661"/>
                </a:cubicBezTo>
                <a:lnTo>
                  <a:pt x="421133" y="300216"/>
                </a:lnTo>
                <a:lnTo>
                  <a:pt x="469952" y="338333"/>
                </a:lnTo>
                <a:lnTo>
                  <a:pt x="470758" y="337349"/>
                </a:lnTo>
                <a:cubicBezTo>
                  <a:pt x="473842" y="334076"/>
                  <a:pt x="477008" y="330352"/>
                  <a:pt x="480508" y="327305"/>
                </a:cubicBezTo>
                <a:cubicBezTo>
                  <a:pt x="483924" y="324034"/>
                  <a:pt x="487424" y="320875"/>
                  <a:pt x="491091" y="317940"/>
                </a:cubicBezTo>
                <a:lnTo>
                  <a:pt x="500621" y="310510"/>
                </a:lnTo>
                <a:lnTo>
                  <a:pt x="499235" y="291119"/>
                </a:lnTo>
                <a:lnTo>
                  <a:pt x="495341" y="291987"/>
                </a:lnTo>
                <a:cubicBezTo>
                  <a:pt x="490757" y="292891"/>
                  <a:pt x="486341" y="293792"/>
                  <a:pt x="482425" y="295373"/>
                </a:cubicBezTo>
                <a:cubicBezTo>
                  <a:pt x="478425" y="296839"/>
                  <a:pt x="474842" y="298081"/>
                  <a:pt x="471592" y="299210"/>
                </a:cubicBezTo>
                <a:cubicBezTo>
                  <a:pt x="468509" y="300677"/>
                  <a:pt x="465759" y="302031"/>
                  <a:pt x="463509" y="303159"/>
                </a:cubicBezTo>
                <a:cubicBezTo>
                  <a:pt x="459009" y="305416"/>
                  <a:pt x="456426" y="306656"/>
                  <a:pt x="456426" y="306656"/>
                </a:cubicBezTo>
                <a:cubicBezTo>
                  <a:pt x="456426" y="306656"/>
                  <a:pt x="458926" y="305076"/>
                  <a:pt x="463259" y="302256"/>
                </a:cubicBezTo>
                <a:cubicBezTo>
                  <a:pt x="465425" y="300901"/>
                  <a:pt x="468092" y="299096"/>
                  <a:pt x="471092" y="297178"/>
                </a:cubicBezTo>
                <a:cubicBezTo>
                  <a:pt x="474175" y="295711"/>
                  <a:pt x="477758" y="293906"/>
                  <a:pt x="481675" y="291987"/>
                </a:cubicBezTo>
                <a:cubicBezTo>
                  <a:pt x="485508" y="289844"/>
                  <a:pt x="489924" y="288490"/>
                  <a:pt x="494507" y="286797"/>
                </a:cubicBezTo>
                <a:lnTo>
                  <a:pt x="499103" y="285187"/>
                </a:lnTo>
                <a:lnTo>
                  <a:pt x="498814" y="271986"/>
                </a:lnTo>
                <a:cubicBezTo>
                  <a:pt x="498814" y="269166"/>
                  <a:pt x="498897" y="266682"/>
                  <a:pt x="498897" y="264426"/>
                </a:cubicBezTo>
                <a:cubicBezTo>
                  <a:pt x="494148" y="262283"/>
                  <a:pt x="489398" y="259913"/>
                  <a:pt x="484731" y="257092"/>
                </a:cubicBezTo>
                <a:close/>
                <a:moveTo>
                  <a:pt x="1191973" y="233425"/>
                </a:moveTo>
                <a:cubicBezTo>
                  <a:pt x="1193890" y="236359"/>
                  <a:pt x="1195890" y="239745"/>
                  <a:pt x="1198223" y="242904"/>
                </a:cubicBezTo>
                <a:cubicBezTo>
                  <a:pt x="1200723" y="246514"/>
                  <a:pt x="1203473" y="250125"/>
                  <a:pt x="1206473" y="253737"/>
                </a:cubicBezTo>
                <a:cubicBezTo>
                  <a:pt x="1209306" y="257573"/>
                  <a:pt x="1212722" y="260844"/>
                  <a:pt x="1215972" y="264568"/>
                </a:cubicBezTo>
                <a:cubicBezTo>
                  <a:pt x="1219305" y="267953"/>
                  <a:pt x="1222889" y="271339"/>
                  <a:pt x="1226472" y="274724"/>
                </a:cubicBezTo>
                <a:cubicBezTo>
                  <a:pt x="1230221" y="277771"/>
                  <a:pt x="1233888" y="281042"/>
                  <a:pt x="1237638" y="283863"/>
                </a:cubicBezTo>
                <a:cubicBezTo>
                  <a:pt x="1241471" y="286572"/>
                  <a:pt x="1245221" y="289393"/>
                  <a:pt x="1248971" y="291875"/>
                </a:cubicBezTo>
                <a:cubicBezTo>
                  <a:pt x="1252804" y="294132"/>
                  <a:pt x="1256470" y="296388"/>
                  <a:pt x="1259970" y="298533"/>
                </a:cubicBezTo>
                <a:cubicBezTo>
                  <a:pt x="1263470" y="300563"/>
                  <a:pt x="1266886" y="302143"/>
                  <a:pt x="1270053" y="303722"/>
                </a:cubicBezTo>
                <a:cubicBezTo>
                  <a:pt x="1273136" y="305302"/>
                  <a:pt x="1276053" y="306883"/>
                  <a:pt x="1278719" y="307784"/>
                </a:cubicBezTo>
                <a:cubicBezTo>
                  <a:pt x="1281386" y="308800"/>
                  <a:pt x="1283636" y="309703"/>
                  <a:pt x="1285552" y="310493"/>
                </a:cubicBezTo>
                <a:cubicBezTo>
                  <a:pt x="1289385" y="311960"/>
                  <a:pt x="1291552" y="312862"/>
                  <a:pt x="1291552" y="312862"/>
                </a:cubicBezTo>
                <a:cubicBezTo>
                  <a:pt x="1291552" y="312862"/>
                  <a:pt x="1289302" y="312637"/>
                  <a:pt x="1285386" y="312073"/>
                </a:cubicBezTo>
                <a:cubicBezTo>
                  <a:pt x="1283386" y="311847"/>
                  <a:pt x="1280969" y="311508"/>
                  <a:pt x="1278219" y="311170"/>
                </a:cubicBezTo>
                <a:cubicBezTo>
                  <a:pt x="1275386" y="310945"/>
                  <a:pt x="1272386" y="310268"/>
                  <a:pt x="1268970" y="309477"/>
                </a:cubicBezTo>
                <a:cubicBezTo>
                  <a:pt x="1265637" y="308688"/>
                  <a:pt x="1261887" y="308011"/>
                  <a:pt x="1258054" y="306995"/>
                </a:cubicBezTo>
                <a:cubicBezTo>
                  <a:pt x="1254137" y="305753"/>
                  <a:pt x="1250054" y="304513"/>
                  <a:pt x="1245887" y="303159"/>
                </a:cubicBezTo>
                <a:cubicBezTo>
                  <a:pt x="1241721" y="301692"/>
                  <a:pt x="1237471" y="299774"/>
                  <a:pt x="1233055" y="297968"/>
                </a:cubicBezTo>
                <a:cubicBezTo>
                  <a:pt x="1228722" y="296050"/>
                  <a:pt x="1224388" y="293568"/>
                  <a:pt x="1219972" y="291424"/>
                </a:cubicBezTo>
                <a:cubicBezTo>
                  <a:pt x="1215639" y="288828"/>
                  <a:pt x="1211306" y="286232"/>
                  <a:pt x="1207139" y="283526"/>
                </a:cubicBezTo>
                <a:cubicBezTo>
                  <a:pt x="1203056" y="280479"/>
                  <a:pt x="1198806" y="277771"/>
                  <a:pt x="1195057" y="274498"/>
                </a:cubicBezTo>
                <a:cubicBezTo>
                  <a:pt x="1191140" y="271451"/>
                  <a:pt x="1187557" y="268180"/>
                  <a:pt x="1184140" y="264907"/>
                </a:cubicBezTo>
                <a:cubicBezTo>
                  <a:pt x="1180641" y="261748"/>
                  <a:pt x="1177641" y="258250"/>
                  <a:pt x="1174724" y="255203"/>
                </a:cubicBezTo>
                <a:cubicBezTo>
                  <a:pt x="1170808" y="250690"/>
                  <a:pt x="1167475" y="246401"/>
                  <a:pt x="1164725" y="242678"/>
                </a:cubicBezTo>
                <a:cubicBezTo>
                  <a:pt x="1161142" y="248433"/>
                  <a:pt x="1157475" y="255089"/>
                  <a:pt x="1154475" y="262989"/>
                </a:cubicBezTo>
                <a:cubicBezTo>
                  <a:pt x="1151892" y="269758"/>
                  <a:pt x="1149975" y="277094"/>
                  <a:pt x="1149809" y="284315"/>
                </a:cubicBezTo>
                <a:cubicBezTo>
                  <a:pt x="1149475" y="291536"/>
                  <a:pt x="1150975" y="298758"/>
                  <a:pt x="1154809" y="305979"/>
                </a:cubicBezTo>
                <a:cubicBezTo>
                  <a:pt x="1158558" y="313315"/>
                  <a:pt x="1164725" y="320084"/>
                  <a:pt x="1171808" y="325726"/>
                </a:cubicBezTo>
                <a:cubicBezTo>
                  <a:pt x="1178974" y="331481"/>
                  <a:pt x="1187057" y="336333"/>
                  <a:pt x="1195473" y="340282"/>
                </a:cubicBezTo>
                <a:lnTo>
                  <a:pt x="1212872" y="348460"/>
                </a:lnTo>
                <a:lnTo>
                  <a:pt x="1212933" y="348450"/>
                </a:lnTo>
                <a:cubicBezTo>
                  <a:pt x="1222599" y="347322"/>
                  <a:pt x="1232515" y="345743"/>
                  <a:pt x="1242681" y="345178"/>
                </a:cubicBezTo>
                <a:cubicBezTo>
                  <a:pt x="1263014" y="343261"/>
                  <a:pt x="1284013" y="343373"/>
                  <a:pt x="1305428" y="344275"/>
                </a:cubicBezTo>
                <a:cubicBezTo>
                  <a:pt x="1316178" y="345066"/>
                  <a:pt x="1327177" y="345743"/>
                  <a:pt x="1337677" y="347210"/>
                </a:cubicBezTo>
                <a:lnTo>
                  <a:pt x="1345593" y="348338"/>
                </a:lnTo>
                <a:lnTo>
                  <a:pt x="1349759" y="348902"/>
                </a:lnTo>
                <a:lnTo>
                  <a:pt x="1353676" y="349241"/>
                </a:lnTo>
                <a:lnTo>
                  <a:pt x="1369425" y="350707"/>
                </a:lnTo>
                <a:lnTo>
                  <a:pt x="1385091" y="352174"/>
                </a:lnTo>
                <a:lnTo>
                  <a:pt x="1388885" y="352392"/>
                </a:lnTo>
                <a:lnTo>
                  <a:pt x="1382298" y="342877"/>
                </a:lnTo>
                <a:cubicBezTo>
                  <a:pt x="1381881" y="342313"/>
                  <a:pt x="1381631" y="341974"/>
                  <a:pt x="1381297" y="341523"/>
                </a:cubicBezTo>
                <a:cubicBezTo>
                  <a:pt x="1380381" y="341185"/>
                  <a:pt x="1379548" y="340846"/>
                  <a:pt x="1378631" y="340508"/>
                </a:cubicBezTo>
                <a:cubicBezTo>
                  <a:pt x="1373881" y="338927"/>
                  <a:pt x="1369215" y="336558"/>
                  <a:pt x="1364632" y="334640"/>
                </a:cubicBezTo>
                <a:cubicBezTo>
                  <a:pt x="1359965" y="332609"/>
                  <a:pt x="1355465" y="330578"/>
                  <a:pt x="1351049" y="328096"/>
                </a:cubicBezTo>
                <a:cubicBezTo>
                  <a:pt x="1346716" y="325613"/>
                  <a:pt x="1342299" y="323581"/>
                  <a:pt x="1338133" y="320875"/>
                </a:cubicBezTo>
                <a:cubicBezTo>
                  <a:pt x="1333966" y="318166"/>
                  <a:pt x="1329883" y="315570"/>
                  <a:pt x="1325967" y="312862"/>
                </a:cubicBezTo>
                <a:cubicBezTo>
                  <a:pt x="1322134" y="309816"/>
                  <a:pt x="1318384" y="306883"/>
                  <a:pt x="1314717" y="304062"/>
                </a:cubicBezTo>
                <a:cubicBezTo>
                  <a:pt x="1311218" y="300789"/>
                  <a:pt x="1307801" y="297630"/>
                  <a:pt x="1304551" y="294583"/>
                </a:cubicBezTo>
                <a:cubicBezTo>
                  <a:pt x="1301468" y="291086"/>
                  <a:pt x="1298385" y="288037"/>
                  <a:pt x="1295718" y="284540"/>
                </a:cubicBezTo>
                <a:cubicBezTo>
                  <a:pt x="1293135" y="280817"/>
                  <a:pt x="1290469" y="277771"/>
                  <a:pt x="1288385" y="274047"/>
                </a:cubicBezTo>
                <a:cubicBezTo>
                  <a:pt x="1283969" y="267050"/>
                  <a:pt x="1280636" y="259943"/>
                  <a:pt x="1278386" y="253511"/>
                </a:cubicBezTo>
                <a:cubicBezTo>
                  <a:pt x="1277553" y="251028"/>
                  <a:pt x="1276969" y="248884"/>
                  <a:pt x="1276386" y="246628"/>
                </a:cubicBezTo>
                <a:cubicBezTo>
                  <a:pt x="1276136" y="246628"/>
                  <a:pt x="1275886" y="246628"/>
                  <a:pt x="1275636" y="246628"/>
                </a:cubicBezTo>
                <a:cubicBezTo>
                  <a:pt x="1270553" y="245951"/>
                  <a:pt x="1265470" y="245386"/>
                  <a:pt x="1260470" y="244823"/>
                </a:cubicBezTo>
                <a:cubicBezTo>
                  <a:pt x="1240304" y="242791"/>
                  <a:pt x="1220889" y="239294"/>
                  <a:pt x="1202473" y="235682"/>
                </a:cubicBezTo>
                <a:cubicBezTo>
                  <a:pt x="1198890" y="234893"/>
                  <a:pt x="1195473" y="234216"/>
                  <a:pt x="1191973" y="233425"/>
                </a:cubicBezTo>
                <a:close/>
                <a:moveTo>
                  <a:pt x="458743" y="232907"/>
                </a:moveTo>
                <a:lnTo>
                  <a:pt x="442010" y="236021"/>
                </a:lnTo>
                <a:lnTo>
                  <a:pt x="404795" y="246022"/>
                </a:lnTo>
                <a:lnTo>
                  <a:pt x="395236" y="263072"/>
                </a:lnTo>
                <a:cubicBezTo>
                  <a:pt x="394819" y="264088"/>
                  <a:pt x="394402" y="265217"/>
                  <a:pt x="393986" y="266345"/>
                </a:cubicBezTo>
                <a:lnTo>
                  <a:pt x="416267" y="294267"/>
                </a:lnTo>
                <a:lnTo>
                  <a:pt x="432427" y="267164"/>
                </a:lnTo>
                <a:cubicBezTo>
                  <a:pt x="435593" y="263326"/>
                  <a:pt x="438510" y="259265"/>
                  <a:pt x="441760" y="255880"/>
                </a:cubicBezTo>
                <a:cubicBezTo>
                  <a:pt x="445093" y="252607"/>
                  <a:pt x="448093" y="249110"/>
                  <a:pt x="451343" y="246177"/>
                </a:cubicBezTo>
                <a:cubicBezTo>
                  <a:pt x="454593" y="243355"/>
                  <a:pt x="457676" y="240422"/>
                  <a:pt x="460842" y="237938"/>
                </a:cubicBezTo>
                <a:lnTo>
                  <a:pt x="462543" y="236673"/>
                </a:lnTo>
                <a:lnTo>
                  <a:pt x="458983" y="233397"/>
                </a:lnTo>
                <a:close/>
                <a:moveTo>
                  <a:pt x="550088" y="224399"/>
                </a:moveTo>
                <a:cubicBezTo>
                  <a:pt x="540172" y="224060"/>
                  <a:pt x="530422" y="224737"/>
                  <a:pt x="520839" y="224963"/>
                </a:cubicBezTo>
                <a:cubicBezTo>
                  <a:pt x="517173" y="225300"/>
                  <a:pt x="513590" y="225527"/>
                  <a:pt x="510007" y="225753"/>
                </a:cubicBezTo>
                <a:cubicBezTo>
                  <a:pt x="508173" y="226317"/>
                  <a:pt x="505923" y="226994"/>
                  <a:pt x="503007" y="228122"/>
                </a:cubicBezTo>
                <a:lnTo>
                  <a:pt x="494567" y="231685"/>
                </a:lnTo>
                <a:lnTo>
                  <a:pt x="516063" y="244906"/>
                </a:lnTo>
                <a:cubicBezTo>
                  <a:pt x="524813" y="248968"/>
                  <a:pt x="533562" y="253143"/>
                  <a:pt x="542229" y="257205"/>
                </a:cubicBezTo>
                <a:cubicBezTo>
                  <a:pt x="545812" y="259124"/>
                  <a:pt x="549395" y="261153"/>
                  <a:pt x="552895" y="263072"/>
                </a:cubicBezTo>
                <a:cubicBezTo>
                  <a:pt x="554228" y="262847"/>
                  <a:pt x="556061" y="262734"/>
                  <a:pt x="558394" y="262508"/>
                </a:cubicBezTo>
                <a:cubicBezTo>
                  <a:pt x="563561" y="262170"/>
                  <a:pt x="570811" y="261830"/>
                  <a:pt x="579477" y="262170"/>
                </a:cubicBezTo>
                <a:cubicBezTo>
                  <a:pt x="587226" y="262508"/>
                  <a:pt x="596226" y="263411"/>
                  <a:pt x="605726" y="265329"/>
                </a:cubicBezTo>
                <a:cubicBezTo>
                  <a:pt x="608392" y="264540"/>
                  <a:pt x="612142" y="263637"/>
                  <a:pt x="616808" y="262734"/>
                </a:cubicBezTo>
                <a:cubicBezTo>
                  <a:pt x="621308" y="261944"/>
                  <a:pt x="626558" y="261153"/>
                  <a:pt x="632224" y="260816"/>
                </a:cubicBezTo>
                <a:cubicBezTo>
                  <a:pt x="635057" y="260476"/>
                  <a:pt x="637974" y="260476"/>
                  <a:pt x="640974" y="260476"/>
                </a:cubicBezTo>
                <a:cubicBezTo>
                  <a:pt x="643974" y="260364"/>
                  <a:pt x="646973" y="260703"/>
                  <a:pt x="649973" y="260816"/>
                </a:cubicBezTo>
                <a:cubicBezTo>
                  <a:pt x="653056" y="261153"/>
                  <a:pt x="656056" y="261493"/>
                  <a:pt x="658973" y="262057"/>
                </a:cubicBezTo>
                <a:cubicBezTo>
                  <a:pt x="661890" y="262734"/>
                  <a:pt x="664806" y="263185"/>
                  <a:pt x="667556" y="264088"/>
                </a:cubicBezTo>
                <a:cubicBezTo>
                  <a:pt x="670222" y="265103"/>
                  <a:pt x="672972" y="265668"/>
                  <a:pt x="675389" y="266908"/>
                </a:cubicBezTo>
                <a:lnTo>
                  <a:pt x="680496" y="269355"/>
                </a:lnTo>
                <a:lnTo>
                  <a:pt x="687248" y="267502"/>
                </a:lnTo>
                <a:cubicBezTo>
                  <a:pt x="693748" y="265696"/>
                  <a:pt x="699831" y="264568"/>
                  <a:pt x="705997" y="263102"/>
                </a:cubicBezTo>
                <a:lnTo>
                  <a:pt x="712541" y="261618"/>
                </a:lnTo>
                <a:lnTo>
                  <a:pt x="711637" y="260139"/>
                </a:lnTo>
                <a:cubicBezTo>
                  <a:pt x="708137" y="254723"/>
                  <a:pt x="705054" y="250436"/>
                  <a:pt x="702888" y="247501"/>
                </a:cubicBezTo>
                <a:cubicBezTo>
                  <a:pt x="702471" y="246937"/>
                  <a:pt x="702221" y="246598"/>
                  <a:pt x="701887" y="246147"/>
                </a:cubicBezTo>
                <a:lnTo>
                  <a:pt x="699631" y="245288"/>
                </a:lnTo>
                <a:lnTo>
                  <a:pt x="690248" y="243919"/>
                </a:lnTo>
                <a:lnTo>
                  <a:pt x="673999" y="240873"/>
                </a:lnTo>
                <a:lnTo>
                  <a:pt x="657833" y="237826"/>
                </a:lnTo>
                <a:lnTo>
                  <a:pt x="653833" y="237036"/>
                </a:lnTo>
                <a:lnTo>
                  <a:pt x="650083" y="236247"/>
                </a:lnTo>
                <a:lnTo>
                  <a:pt x="642167" y="234553"/>
                </a:lnTo>
                <a:cubicBezTo>
                  <a:pt x="631584" y="232071"/>
                  <a:pt x="621334" y="230605"/>
                  <a:pt x="611085" y="228912"/>
                </a:cubicBezTo>
                <a:cubicBezTo>
                  <a:pt x="590419" y="226204"/>
                  <a:pt x="569920" y="224286"/>
                  <a:pt x="550088" y="224399"/>
                </a:cubicBezTo>
                <a:close/>
                <a:moveTo>
                  <a:pt x="958147" y="211918"/>
                </a:moveTo>
                <a:lnTo>
                  <a:pt x="957901" y="212212"/>
                </a:lnTo>
                <a:lnTo>
                  <a:pt x="919109" y="244012"/>
                </a:lnTo>
                <a:lnTo>
                  <a:pt x="922877" y="247726"/>
                </a:lnTo>
                <a:cubicBezTo>
                  <a:pt x="927043" y="251788"/>
                  <a:pt x="931543" y="255738"/>
                  <a:pt x="936126" y="259462"/>
                </a:cubicBezTo>
                <a:cubicBezTo>
                  <a:pt x="940709" y="263298"/>
                  <a:pt x="945376" y="267135"/>
                  <a:pt x="950292" y="270632"/>
                </a:cubicBezTo>
                <a:lnTo>
                  <a:pt x="954863" y="273848"/>
                </a:lnTo>
                <a:lnTo>
                  <a:pt x="968234" y="232748"/>
                </a:lnTo>
                <a:lnTo>
                  <a:pt x="966787" y="216639"/>
                </a:lnTo>
                <a:close/>
                <a:moveTo>
                  <a:pt x="686972" y="208346"/>
                </a:moveTo>
                <a:lnTo>
                  <a:pt x="672420" y="210350"/>
                </a:lnTo>
                <a:lnTo>
                  <a:pt x="676665" y="210745"/>
                </a:lnTo>
                <a:lnTo>
                  <a:pt x="692331" y="212212"/>
                </a:lnTo>
                <a:cubicBezTo>
                  <a:pt x="697581" y="212776"/>
                  <a:pt x="702747" y="213453"/>
                  <a:pt x="707997" y="213115"/>
                </a:cubicBezTo>
                <a:cubicBezTo>
                  <a:pt x="718413" y="212889"/>
                  <a:pt x="728746" y="212776"/>
                  <a:pt x="738995" y="212664"/>
                </a:cubicBezTo>
                <a:lnTo>
                  <a:pt x="752517" y="210449"/>
                </a:lnTo>
                <a:lnTo>
                  <a:pt x="749885" y="209814"/>
                </a:lnTo>
                <a:cubicBezTo>
                  <a:pt x="727136" y="205752"/>
                  <a:pt x="704054" y="206429"/>
                  <a:pt x="686972" y="208346"/>
                </a:cubicBezTo>
                <a:close/>
                <a:moveTo>
                  <a:pt x="1064980" y="204313"/>
                </a:moveTo>
                <a:cubicBezTo>
                  <a:pt x="1064980" y="204313"/>
                  <a:pt x="1064480" y="204878"/>
                  <a:pt x="1063480" y="206120"/>
                </a:cubicBezTo>
                <a:cubicBezTo>
                  <a:pt x="1062396" y="207586"/>
                  <a:pt x="1060396" y="210068"/>
                  <a:pt x="1057980" y="213566"/>
                </a:cubicBezTo>
                <a:cubicBezTo>
                  <a:pt x="1053063" y="220562"/>
                  <a:pt x="1045814" y="231846"/>
                  <a:pt x="1037648" y="247531"/>
                </a:cubicBezTo>
                <a:cubicBezTo>
                  <a:pt x="1035398" y="251818"/>
                  <a:pt x="1033064" y="256670"/>
                  <a:pt x="1030731" y="261635"/>
                </a:cubicBezTo>
                <a:cubicBezTo>
                  <a:pt x="1034564" y="279914"/>
                  <a:pt x="1040231" y="298984"/>
                  <a:pt x="1048647" y="317828"/>
                </a:cubicBezTo>
                <a:cubicBezTo>
                  <a:pt x="1049814" y="320310"/>
                  <a:pt x="1051147" y="322680"/>
                  <a:pt x="1052313" y="325162"/>
                </a:cubicBezTo>
                <a:cubicBezTo>
                  <a:pt x="1062396" y="297291"/>
                  <a:pt x="1074396" y="273256"/>
                  <a:pt x="1085812" y="253511"/>
                </a:cubicBezTo>
                <a:cubicBezTo>
                  <a:pt x="1096061" y="236359"/>
                  <a:pt x="1105811" y="222255"/>
                  <a:pt x="1113977" y="211310"/>
                </a:cubicBezTo>
                <a:close/>
                <a:moveTo>
                  <a:pt x="965568" y="203073"/>
                </a:moveTo>
                <a:lnTo>
                  <a:pt x="962371" y="206883"/>
                </a:lnTo>
                <a:lnTo>
                  <a:pt x="966117" y="209186"/>
                </a:lnTo>
                <a:close/>
                <a:moveTo>
                  <a:pt x="750885" y="202366"/>
                </a:moveTo>
                <a:cubicBezTo>
                  <a:pt x="756635" y="203945"/>
                  <a:pt x="762385" y="205639"/>
                  <a:pt x="767884" y="207895"/>
                </a:cubicBezTo>
                <a:lnTo>
                  <a:pt x="767942" y="207922"/>
                </a:lnTo>
                <a:lnTo>
                  <a:pt x="782927" y="205468"/>
                </a:lnTo>
                <a:lnTo>
                  <a:pt x="780509" y="204877"/>
                </a:lnTo>
                <a:cubicBezTo>
                  <a:pt x="769801" y="203241"/>
                  <a:pt x="759676" y="202536"/>
                  <a:pt x="750885" y="202366"/>
                </a:cubicBezTo>
                <a:close/>
                <a:moveTo>
                  <a:pt x="446150" y="177768"/>
                </a:moveTo>
                <a:cubicBezTo>
                  <a:pt x="442483" y="182281"/>
                  <a:pt x="438734" y="187020"/>
                  <a:pt x="434901" y="192324"/>
                </a:cubicBezTo>
                <a:lnTo>
                  <a:pt x="409322" y="237947"/>
                </a:lnTo>
                <a:lnTo>
                  <a:pt x="440593" y="226655"/>
                </a:lnTo>
                <a:lnTo>
                  <a:pt x="453994" y="223203"/>
                </a:lnTo>
                <a:lnTo>
                  <a:pt x="449816" y="214666"/>
                </a:lnTo>
                <a:cubicBezTo>
                  <a:pt x="447650" y="207669"/>
                  <a:pt x="446150" y="200335"/>
                  <a:pt x="445817" y="193114"/>
                </a:cubicBezTo>
                <a:cubicBezTo>
                  <a:pt x="445483" y="187697"/>
                  <a:pt x="445733" y="182621"/>
                  <a:pt x="446150" y="177768"/>
                </a:cubicBezTo>
                <a:close/>
                <a:moveTo>
                  <a:pt x="860463" y="170660"/>
                </a:moveTo>
                <a:cubicBezTo>
                  <a:pt x="860630" y="170885"/>
                  <a:pt x="860713" y="170997"/>
                  <a:pt x="860796" y="171223"/>
                </a:cubicBezTo>
                <a:lnTo>
                  <a:pt x="863756" y="175407"/>
                </a:lnTo>
                <a:lnTo>
                  <a:pt x="867421" y="172889"/>
                </a:lnTo>
                <a:close/>
                <a:moveTo>
                  <a:pt x="738469" y="153283"/>
                </a:moveTo>
                <a:cubicBezTo>
                  <a:pt x="727886" y="153621"/>
                  <a:pt x="717303" y="153846"/>
                  <a:pt x="706721" y="154184"/>
                </a:cubicBezTo>
                <a:cubicBezTo>
                  <a:pt x="695971" y="154524"/>
                  <a:pt x="685305" y="155088"/>
                  <a:pt x="674639" y="155088"/>
                </a:cubicBezTo>
                <a:cubicBezTo>
                  <a:pt x="663973" y="154862"/>
                  <a:pt x="653390" y="154749"/>
                  <a:pt x="642807" y="154524"/>
                </a:cubicBezTo>
                <a:cubicBezTo>
                  <a:pt x="635391" y="154524"/>
                  <a:pt x="628058" y="153960"/>
                  <a:pt x="620725" y="153395"/>
                </a:cubicBezTo>
                <a:cubicBezTo>
                  <a:pt x="620808" y="153621"/>
                  <a:pt x="620891" y="153734"/>
                  <a:pt x="620975" y="153960"/>
                </a:cubicBezTo>
                <a:cubicBezTo>
                  <a:pt x="621891" y="156442"/>
                  <a:pt x="623308" y="159150"/>
                  <a:pt x="624808" y="161971"/>
                </a:cubicBezTo>
                <a:cubicBezTo>
                  <a:pt x="626141" y="165017"/>
                  <a:pt x="628308" y="167613"/>
                  <a:pt x="630141" y="170772"/>
                </a:cubicBezTo>
                <a:cubicBezTo>
                  <a:pt x="632141" y="173705"/>
                  <a:pt x="634558" y="176640"/>
                  <a:pt x="636974" y="179799"/>
                </a:cubicBezTo>
                <a:cubicBezTo>
                  <a:pt x="639640" y="182621"/>
                  <a:pt x="642390" y="185666"/>
                  <a:pt x="645307" y="188827"/>
                </a:cubicBezTo>
                <a:cubicBezTo>
                  <a:pt x="648473" y="191647"/>
                  <a:pt x="651640" y="194580"/>
                  <a:pt x="654973" y="197627"/>
                </a:cubicBezTo>
                <a:cubicBezTo>
                  <a:pt x="655640" y="198079"/>
                  <a:pt x="656390" y="198642"/>
                  <a:pt x="657056" y="199207"/>
                </a:cubicBezTo>
                <a:lnTo>
                  <a:pt x="656890" y="198079"/>
                </a:lnTo>
                <a:cubicBezTo>
                  <a:pt x="656890" y="198079"/>
                  <a:pt x="659973" y="197514"/>
                  <a:pt x="665056" y="196950"/>
                </a:cubicBezTo>
                <a:cubicBezTo>
                  <a:pt x="670222" y="196273"/>
                  <a:pt x="677555" y="195709"/>
                  <a:pt x="686388" y="195483"/>
                </a:cubicBezTo>
                <a:cubicBezTo>
                  <a:pt x="695804" y="195145"/>
                  <a:pt x="706971" y="195371"/>
                  <a:pt x="718887" y="196611"/>
                </a:cubicBezTo>
                <a:lnTo>
                  <a:pt x="718887" y="196160"/>
                </a:lnTo>
                <a:cubicBezTo>
                  <a:pt x="718887" y="196160"/>
                  <a:pt x="731053" y="194806"/>
                  <a:pt x="749052" y="195822"/>
                </a:cubicBezTo>
                <a:cubicBezTo>
                  <a:pt x="758051" y="196273"/>
                  <a:pt x="768572" y="197346"/>
                  <a:pt x="779738" y="199433"/>
                </a:cubicBezTo>
                <a:lnTo>
                  <a:pt x="794487" y="203574"/>
                </a:lnTo>
                <a:lnTo>
                  <a:pt x="798243" y="202959"/>
                </a:lnTo>
                <a:cubicBezTo>
                  <a:pt x="802992" y="201719"/>
                  <a:pt x="807659" y="200815"/>
                  <a:pt x="812242" y="199235"/>
                </a:cubicBezTo>
                <a:cubicBezTo>
                  <a:pt x="816742" y="197430"/>
                  <a:pt x="821241" y="195625"/>
                  <a:pt x="825658" y="193933"/>
                </a:cubicBezTo>
                <a:cubicBezTo>
                  <a:pt x="830074" y="192240"/>
                  <a:pt x="834407" y="190547"/>
                  <a:pt x="838741" y="188855"/>
                </a:cubicBezTo>
                <a:cubicBezTo>
                  <a:pt x="842907" y="186599"/>
                  <a:pt x="846990" y="184454"/>
                  <a:pt x="850990" y="182310"/>
                </a:cubicBezTo>
                <a:lnTo>
                  <a:pt x="853107" y="181188"/>
                </a:lnTo>
                <a:lnTo>
                  <a:pt x="851047" y="178445"/>
                </a:lnTo>
                <a:cubicBezTo>
                  <a:pt x="847630" y="173142"/>
                  <a:pt x="845047" y="168853"/>
                  <a:pt x="843297" y="165808"/>
                </a:cubicBezTo>
                <a:cubicBezTo>
                  <a:pt x="842964" y="165243"/>
                  <a:pt x="842797" y="164905"/>
                  <a:pt x="842547" y="164453"/>
                </a:cubicBezTo>
                <a:cubicBezTo>
                  <a:pt x="838298" y="163437"/>
                  <a:pt x="834131" y="162309"/>
                  <a:pt x="829798" y="161407"/>
                </a:cubicBezTo>
                <a:cubicBezTo>
                  <a:pt x="810382" y="157119"/>
                  <a:pt x="790050" y="154862"/>
                  <a:pt x="769551" y="153621"/>
                </a:cubicBezTo>
                <a:cubicBezTo>
                  <a:pt x="759301" y="153395"/>
                  <a:pt x="749135" y="152718"/>
                  <a:pt x="738469" y="153283"/>
                </a:cubicBezTo>
                <a:close/>
                <a:moveTo>
                  <a:pt x="485315" y="147302"/>
                </a:moveTo>
                <a:cubicBezTo>
                  <a:pt x="481732" y="153056"/>
                  <a:pt x="478065" y="159713"/>
                  <a:pt x="475065" y="167613"/>
                </a:cubicBezTo>
                <a:cubicBezTo>
                  <a:pt x="472482" y="174382"/>
                  <a:pt x="470565" y="181717"/>
                  <a:pt x="470399" y="188939"/>
                </a:cubicBezTo>
                <a:cubicBezTo>
                  <a:pt x="470065" y="196160"/>
                  <a:pt x="471565" y="203382"/>
                  <a:pt x="475399" y="210603"/>
                </a:cubicBezTo>
                <a:lnTo>
                  <a:pt x="480391" y="216403"/>
                </a:lnTo>
                <a:lnTo>
                  <a:pt x="491841" y="213453"/>
                </a:lnTo>
                <a:cubicBezTo>
                  <a:pt x="498424" y="211873"/>
                  <a:pt x="505340" y="210859"/>
                  <a:pt x="512256" y="209730"/>
                </a:cubicBezTo>
                <a:lnTo>
                  <a:pt x="512340" y="209730"/>
                </a:lnTo>
                <a:cubicBezTo>
                  <a:pt x="514923" y="209391"/>
                  <a:pt x="517506" y="208940"/>
                  <a:pt x="520173" y="208488"/>
                </a:cubicBezTo>
                <a:cubicBezTo>
                  <a:pt x="529839" y="207360"/>
                  <a:pt x="539755" y="205781"/>
                  <a:pt x="549921" y="205216"/>
                </a:cubicBezTo>
                <a:lnTo>
                  <a:pt x="559781" y="205075"/>
                </a:lnTo>
                <a:lnTo>
                  <a:pt x="553645" y="202592"/>
                </a:lnTo>
                <a:cubicBezTo>
                  <a:pt x="549312" y="200674"/>
                  <a:pt x="544978" y="198192"/>
                  <a:pt x="540562" y="196048"/>
                </a:cubicBezTo>
                <a:cubicBezTo>
                  <a:pt x="536229" y="193452"/>
                  <a:pt x="531896" y="190856"/>
                  <a:pt x="527729" y="188149"/>
                </a:cubicBezTo>
                <a:cubicBezTo>
                  <a:pt x="523646" y="185103"/>
                  <a:pt x="519396" y="182395"/>
                  <a:pt x="515647" y="179122"/>
                </a:cubicBezTo>
                <a:cubicBezTo>
                  <a:pt x="511730" y="176075"/>
                  <a:pt x="508147" y="172803"/>
                  <a:pt x="504730" y="169531"/>
                </a:cubicBezTo>
                <a:cubicBezTo>
                  <a:pt x="501231" y="166371"/>
                  <a:pt x="498231" y="162874"/>
                  <a:pt x="495314" y="159827"/>
                </a:cubicBezTo>
                <a:cubicBezTo>
                  <a:pt x="491398" y="155314"/>
                  <a:pt x="488065" y="151025"/>
                  <a:pt x="485315" y="147302"/>
                </a:cubicBezTo>
                <a:close/>
                <a:moveTo>
                  <a:pt x="512563" y="138049"/>
                </a:moveTo>
                <a:cubicBezTo>
                  <a:pt x="514480" y="140983"/>
                  <a:pt x="516480" y="144369"/>
                  <a:pt x="518813" y="147528"/>
                </a:cubicBezTo>
                <a:cubicBezTo>
                  <a:pt x="521313" y="151138"/>
                  <a:pt x="524063" y="154749"/>
                  <a:pt x="527063" y="158361"/>
                </a:cubicBezTo>
                <a:cubicBezTo>
                  <a:pt x="529896" y="162197"/>
                  <a:pt x="533312" y="165468"/>
                  <a:pt x="536562" y="169192"/>
                </a:cubicBezTo>
                <a:cubicBezTo>
                  <a:pt x="539895" y="172577"/>
                  <a:pt x="543479" y="175963"/>
                  <a:pt x="547062" y="179348"/>
                </a:cubicBezTo>
                <a:cubicBezTo>
                  <a:pt x="550811" y="182395"/>
                  <a:pt x="554478" y="185666"/>
                  <a:pt x="558228" y="188487"/>
                </a:cubicBezTo>
                <a:cubicBezTo>
                  <a:pt x="562061" y="191196"/>
                  <a:pt x="565811" y="194017"/>
                  <a:pt x="569561" y="196499"/>
                </a:cubicBezTo>
                <a:cubicBezTo>
                  <a:pt x="573394" y="198756"/>
                  <a:pt x="577060" y="201012"/>
                  <a:pt x="580560" y="203157"/>
                </a:cubicBezTo>
                <a:lnTo>
                  <a:pt x="583619" y="204731"/>
                </a:lnTo>
                <a:lnTo>
                  <a:pt x="612668" y="204313"/>
                </a:lnTo>
                <a:lnTo>
                  <a:pt x="632558" y="206123"/>
                </a:lnTo>
                <a:lnTo>
                  <a:pt x="625141" y="199207"/>
                </a:lnTo>
                <a:cubicBezTo>
                  <a:pt x="622058" y="195709"/>
                  <a:pt x="618975" y="192661"/>
                  <a:pt x="616308" y="189164"/>
                </a:cubicBezTo>
                <a:cubicBezTo>
                  <a:pt x="613725" y="185441"/>
                  <a:pt x="611059" y="182395"/>
                  <a:pt x="608975" y="178671"/>
                </a:cubicBezTo>
                <a:cubicBezTo>
                  <a:pt x="604559" y="171674"/>
                  <a:pt x="601226" y="164566"/>
                  <a:pt x="598976" y="158134"/>
                </a:cubicBezTo>
                <a:cubicBezTo>
                  <a:pt x="598143" y="155652"/>
                  <a:pt x="597559" y="153507"/>
                  <a:pt x="596976" y="151251"/>
                </a:cubicBezTo>
                <a:cubicBezTo>
                  <a:pt x="596726" y="151251"/>
                  <a:pt x="596476" y="151251"/>
                  <a:pt x="596226" y="151251"/>
                </a:cubicBezTo>
                <a:cubicBezTo>
                  <a:pt x="591143" y="150574"/>
                  <a:pt x="586060" y="150010"/>
                  <a:pt x="581060" y="149446"/>
                </a:cubicBezTo>
                <a:cubicBezTo>
                  <a:pt x="560894" y="147415"/>
                  <a:pt x="541479" y="143918"/>
                  <a:pt x="523063" y="140306"/>
                </a:cubicBezTo>
                <a:cubicBezTo>
                  <a:pt x="519480" y="139517"/>
                  <a:pt x="516063" y="138840"/>
                  <a:pt x="512563" y="138049"/>
                </a:cubicBezTo>
                <a:close/>
                <a:moveTo>
                  <a:pt x="385570" y="108937"/>
                </a:moveTo>
                <a:cubicBezTo>
                  <a:pt x="385570" y="108937"/>
                  <a:pt x="385070" y="109502"/>
                  <a:pt x="384070" y="110743"/>
                </a:cubicBezTo>
                <a:cubicBezTo>
                  <a:pt x="382986" y="112210"/>
                  <a:pt x="380986" y="114692"/>
                  <a:pt x="378570" y="118190"/>
                </a:cubicBezTo>
                <a:cubicBezTo>
                  <a:pt x="373653" y="125186"/>
                  <a:pt x="366404" y="136470"/>
                  <a:pt x="358238" y="152155"/>
                </a:cubicBezTo>
                <a:cubicBezTo>
                  <a:pt x="355988" y="156442"/>
                  <a:pt x="353654" y="161294"/>
                  <a:pt x="351321" y="166259"/>
                </a:cubicBezTo>
                <a:cubicBezTo>
                  <a:pt x="355154" y="184538"/>
                  <a:pt x="360821" y="203608"/>
                  <a:pt x="369237" y="222452"/>
                </a:cubicBezTo>
                <a:cubicBezTo>
                  <a:pt x="370404" y="224934"/>
                  <a:pt x="371737" y="227304"/>
                  <a:pt x="372903" y="229786"/>
                </a:cubicBezTo>
                <a:cubicBezTo>
                  <a:pt x="382986" y="201915"/>
                  <a:pt x="394986" y="177880"/>
                  <a:pt x="406402" y="158134"/>
                </a:cubicBezTo>
                <a:cubicBezTo>
                  <a:pt x="416651" y="140983"/>
                  <a:pt x="426401" y="126879"/>
                  <a:pt x="434567" y="115934"/>
                </a:cubicBezTo>
                <a:close/>
                <a:moveTo>
                  <a:pt x="381616" y="0"/>
                </a:moveTo>
                <a:lnTo>
                  <a:pt x="408235" y="8965"/>
                </a:lnTo>
                <a:lnTo>
                  <a:pt x="425484" y="59064"/>
                </a:lnTo>
                <a:cubicBezTo>
                  <a:pt x="430317" y="61885"/>
                  <a:pt x="435567" y="64819"/>
                  <a:pt x="441317" y="67864"/>
                </a:cubicBezTo>
                <a:cubicBezTo>
                  <a:pt x="447067" y="71025"/>
                  <a:pt x="453400" y="73733"/>
                  <a:pt x="459983" y="77005"/>
                </a:cubicBezTo>
                <a:cubicBezTo>
                  <a:pt x="466649" y="80164"/>
                  <a:pt x="473815" y="82872"/>
                  <a:pt x="481148" y="86032"/>
                </a:cubicBezTo>
                <a:cubicBezTo>
                  <a:pt x="488565" y="89078"/>
                  <a:pt x="496397" y="91561"/>
                  <a:pt x="504480" y="94607"/>
                </a:cubicBezTo>
                <a:cubicBezTo>
                  <a:pt x="512563" y="97541"/>
                  <a:pt x="521146" y="99798"/>
                  <a:pt x="529813" y="102505"/>
                </a:cubicBezTo>
                <a:cubicBezTo>
                  <a:pt x="547312" y="107358"/>
                  <a:pt x="565977" y="112210"/>
                  <a:pt x="585393" y="115708"/>
                </a:cubicBezTo>
                <a:cubicBezTo>
                  <a:pt x="590226" y="116723"/>
                  <a:pt x="595143" y="117626"/>
                  <a:pt x="600059" y="118641"/>
                </a:cubicBezTo>
                <a:cubicBezTo>
                  <a:pt x="605059" y="119431"/>
                  <a:pt x="610059" y="120108"/>
                  <a:pt x="615058" y="120898"/>
                </a:cubicBezTo>
                <a:cubicBezTo>
                  <a:pt x="625141" y="122140"/>
                  <a:pt x="635307" y="124171"/>
                  <a:pt x="645640" y="124960"/>
                </a:cubicBezTo>
                <a:cubicBezTo>
                  <a:pt x="655973" y="125863"/>
                  <a:pt x="666389" y="126879"/>
                  <a:pt x="676805" y="127895"/>
                </a:cubicBezTo>
                <a:cubicBezTo>
                  <a:pt x="687222" y="128572"/>
                  <a:pt x="697804" y="128910"/>
                  <a:pt x="708304" y="129473"/>
                </a:cubicBezTo>
                <a:cubicBezTo>
                  <a:pt x="718970" y="130038"/>
                  <a:pt x="729636" y="130489"/>
                  <a:pt x="740219" y="131054"/>
                </a:cubicBezTo>
                <a:cubicBezTo>
                  <a:pt x="750635" y="131392"/>
                  <a:pt x="761551" y="132859"/>
                  <a:pt x="772134" y="133988"/>
                </a:cubicBezTo>
                <a:cubicBezTo>
                  <a:pt x="793216" y="136921"/>
                  <a:pt x="813882" y="140983"/>
                  <a:pt x="833548" y="146851"/>
                </a:cubicBezTo>
                <a:lnTo>
                  <a:pt x="880393" y="163935"/>
                </a:lnTo>
                <a:lnTo>
                  <a:pt x="884488" y="161097"/>
                </a:lnTo>
                <a:cubicBezTo>
                  <a:pt x="887738" y="158276"/>
                  <a:pt x="890905" y="155568"/>
                  <a:pt x="894071" y="152860"/>
                </a:cubicBezTo>
                <a:cubicBezTo>
                  <a:pt x="897238" y="150039"/>
                  <a:pt x="900321" y="147557"/>
                  <a:pt x="903237" y="144849"/>
                </a:cubicBezTo>
                <a:cubicBezTo>
                  <a:pt x="906071" y="141915"/>
                  <a:pt x="908737" y="139094"/>
                  <a:pt x="911404" y="136273"/>
                </a:cubicBezTo>
                <a:cubicBezTo>
                  <a:pt x="914070" y="133453"/>
                  <a:pt x="916820" y="130969"/>
                  <a:pt x="919070" y="128036"/>
                </a:cubicBezTo>
                <a:cubicBezTo>
                  <a:pt x="921403" y="125102"/>
                  <a:pt x="923653" y="122281"/>
                  <a:pt x="925820" y="119573"/>
                </a:cubicBezTo>
                <a:cubicBezTo>
                  <a:pt x="934486" y="108628"/>
                  <a:pt x="941069" y="98021"/>
                  <a:pt x="946069" y="89107"/>
                </a:cubicBezTo>
                <a:lnTo>
                  <a:pt x="952830" y="75300"/>
                </a:lnTo>
                <a:lnTo>
                  <a:pt x="1036460" y="100462"/>
                </a:lnTo>
                <a:lnTo>
                  <a:pt x="1092158" y="117449"/>
                </a:lnTo>
                <a:lnTo>
                  <a:pt x="1104894" y="154440"/>
                </a:lnTo>
                <a:cubicBezTo>
                  <a:pt x="1109727" y="157261"/>
                  <a:pt x="1114977" y="160195"/>
                  <a:pt x="1120727" y="163240"/>
                </a:cubicBezTo>
                <a:cubicBezTo>
                  <a:pt x="1126477" y="166401"/>
                  <a:pt x="1132810" y="169109"/>
                  <a:pt x="1139393" y="172381"/>
                </a:cubicBezTo>
                <a:cubicBezTo>
                  <a:pt x="1146059" y="175540"/>
                  <a:pt x="1153225" y="178248"/>
                  <a:pt x="1160558" y="181408"/>
                </a:cubicBezTo>
                <a:cubicBezTo>
                  <a:pt x="1167975" y="184454"/>
                  <a:pt x="1175807" y="186937"/>
                  <a:pt x="1183890" y="189983"/>
                </a:cubicBezTo>
                <a:cubicBezTo>
                  <a:pt x="1191973" y="192917"/>
                  <a:pt x="1200556" y="195174"/>
                  <a:pt x="1209223" y="197881"/>
                </a:cubicBezTo>
                <a:cubicBezTo>
                  <a:pt x="1226722" y="202734"/>
                  <a:pt x="1245387" y="207586"/>
                  <a:pt x="1264803" y="211084"/>
                </a:cubicBezTo>
                <a:cubicBezTo>
                  <a:pt x="1269636" y="212099"/>
                  <a:pt x="1274553" y="213003"/>
                  <a:pt x="1279469" y="214017"/>
                </a:cubicBezTo>
                <a:cubicBezTo>
                  <a:pt x="1284469" y="214808"/>
                  <a:pt x="1289469" y="215485"/>
                  <a:pt x="1294468" y="216274"/>
                </a:cubicBezTo>
                <a:cubicBezTo>
                  <a:pt x="1304551" y="217516"/>
                  <a:pt x="1314717" y="219547"/>
                  <a:pt x="1325050" y="220336"/>
                </a:cubicBezTo>
                <a:cubicBezTo>
                  <a:pt x="1335383" y="221240"/>
                  <a:pt x="1345799" y="222255"/>
                  <a:pt x="1356215" y="223271"/>
                </a:cubicBezTo>
                <a:cubicBezTo>
                  <a:pt x="1366632" y="223948"/>
                  <a:pt x="1377214" y="224286"/>
                  <a:pt x="1387714" y="224850"/>
                </a:cubicBezTo>
                <a:cubicBezTo>
                  <a:pt x="1398380" y="225414"/>
                  <a:pt x="1409046" y="225865"/>
                  <a:pt x="1419629" y="226430"/>
                </a:cubicBezTo>
                <a:cubicBezTo>
                  <a:pt x="1430045" y="226768"/>
                  <a:pt x="1440961" y="228235"/>
                  <a:pt x="1451544" y="229364"/>
                </a:cubicBezTo>
                <a:cubicBezTo>
                  <a:pt x="1472626" y="232297"/>
                  <a:pt x="1493292" y="236359"/>
                  <a:pt x="1512958" y="242227"/>
                </a:cubicBezTo>
                <a:cubicBezTo>
                  <a:pt x="1532707" y="247756"/>
                  <a:pt x="1551456" y="254977"/>
                  <a:pt x="1568955" y="262649"/>
                </a:cubicBezTo>
                <a:lnTo>
                  <a:pt x="1601402" y="279136"/>
                </a:lnTo>
                <a:lnTo>
                  <a:pt x="1604164" y="276236"/>
                </a:lnTo>
                <a:cubicBezTo>
                  <a:pt x="1606830" y="273415"/>
                  <a:pt x="1609580" y="270932"/>
                  <a:pt x="1611830" y="267999"/>
                </a:cubicBezTo>
                <a:cubicBezTo>
                  <a:pt x="1614163" y="265064"/>
                  <a:pt x="1616413" y="262244"/>
                  <a:pt x="1618580" y="259535"/>
                </a:cubicBezTo>
                <a:lnTo>
                  <a:pt x="1631606" y="239937"/>
                </a:lnTo>
                <a:lnTo>
                  <a:pt x="1684001" y="243670"/>
                </a:lnTo>
                <a:lnTo>
                  <a:pt x="1763999" y="238778"/>
                </a:lnTo>
                <a:lnTo>
                  <a:pt x="1780405" y="244303"/>
                </a:lnTo>
                <a:lnTo>
                  <a:pt x="1797654" y="294402"/>
                </a:lnTo>
                <a:cubicBezTo>
                  <a:pt x="1802487" y="297223"/>
                  <a:pt x="1807737" y="300157"/>
                  <a:pt x="1813487" y="303203"/>
                </a:cubicBezTo>
                <a:cubicBezTo>
                  <a:pt x="1819237" y="306363"/>
                  <a:pt x="1825570" y="309071"/>
                  <a:pt x="1832153" y="312343"/>
                </a:cubicBezTo>
                <a:cubicBezTo>
                  <a:pt x="1838819" y="315502"/>
                  <a:pt x="1845985" y="318210"/>
                  <a:pt x="1853318" y="321371"/>
                </a:cubicBezTo>
                <a:cubicBezTo>
                  <a:pt x="1860735" y="324416"/>
                  <a:pt x="1868567" y="326899"/>
                  <a:pt x="1876650" y="329945"/>
                </a:cubicBezTo>
                <a:cubicBezTo>
                  <a:pt x="1884733" y="332879"/>
                  <a:pt x="1893316" y="335136"/>
                  <a:pt x="1901983" y="337843"/>
                </a:cubicBezTo>
                <a:cubicBezTo>
                  <a:pt x="1919482" y="342696"/>
                  <a:pt x="1938147" y="347548"/>
                  <a:pt x="1957563" y="351046"/>
                </a:cubicBezTo>
                <a:cubicBezTo>
                  <a:pt x="1962396" y="352061"/>
                  <a:pt x="1967313" y="352965"/>
                  <a:pt x="1972229" y="353979"/>
                </a:cubicBezTo>
                <a:cubicBezTo>
                  <a:pt x="1977229" y="354770"/>
                  <a:pt x="1982229" y="355447"/>
                  <a:pt x="1987228" y="356236"/>
                </a:cubicBezTo>
                <a:cubicBezTo>
                  <a:pt x="1997311" y="357478"/>
                  <a:pt x="2007477" y="359509"/>
                  <a:pt x="2017810" y="360298"/>
                </a:cubicBezTo>
                <a:cubicBezTo>
                  <a:pt x="2028143" y="361202"/>
                  <a:pt x="2038559" y="362217"/>
                  <a:pt x="2048975" y="363233"/>
                </a:cubicBezTo>
                <a:lnTo>
                  <a:pt x="2076801" y="364628"/>
                </a:lnTo>
                <a:lnTo>
                  <a:pt x="2076801" y="389582"/>
                </a:lnTo>
                <a:lnTo>
                  <a:pt x="2046809" y="390426"/>
                </a:lnTo>
                <a:cubicBezTo>
                  <a:pt x="2036143" y="390200"/>
                  <a:pt x="2025560" y="390087"/>
                  <a:pt x="2014977" y="389862"/>
                </a:cubicBezTo>
                <a:cubicBezTo>
                  <a:pt x="2007561" y="389862"/>
                  <a:pt x="2000228" y="389298"/>
                  <a:pt x="1992895" y="388733"/>
                </a:cubicBezTo>
                <a:cubicBezTo>
                  <a:pt x="1992978" y="388959"/>
                  <a:pt x="1993061" y="389072"/>
                  <a:pt x="1993145" y="389298"/>
                </a:cubicBezTo>
                <a:cubicBezTo>
                  <a:pt x="1994061" y="391780"/>
                  <a:pt x="1995478" y="394488"/>
                  <a:pt x="1996978" y="397309"/>
                </a:cubicBezTo>
                <a:cubicBezTo>
                  <a:pt x="1998311" y="400355"/>
                  <a:pt x="2000478" y="402951"/>
                  <a:pt x="2002311" y="406110"/>
                </a:cubicBezTo>
                <a:cubicBezTo>
                  <a:pt x="2004311" y="409043"/>
                  <a:pt x="2006728" y="411978"/>
                  <a:pt x="2009144" y="415137"/>
                </a:cubicBezTo>
                <a:cubicBezTo>
                  <a:pt x="2011810" y="417959"/>
                  <a:pt x="2014560" y="421004"/>
                  <a:pt x="2017477" y="424165"/>
                </a:cubicBezTo>
                <a:cubicBezTo>
                  <a:pt x="2020643" y="426985"/>
                  <a:pt x="2023810" y="429918"/>
                  <a:pt x="2027143" y="432965"/>
                </a:cubicBezTo>
                <a:cubicBezTo>
                  <a:pt x="2027810" y="433417"/>
                  <a:pt x="2028560" y="433981"/>
                  <a:pt x="2029226" y="434545"/>
                </a:cubicBezTo>
                <a:lnTo>
                  <a:pt x="2029060" y="433417"/>
                </a:lnTo>
                <a:cubicBezTo>
                  <a:pt x="2029060" y="433417"/>
                  <a:pt x="2032143" y="432853"/>
                  <a:pt x="2037226" y="432288"/>
                </a:cubicBezTo>
                <a:cubicBezTo>
                  <a:pt x="2042392" y="431611"/>
                  <a:pt x="2049725" y="431048"/>
                  <a:pt x="2058558" y="430821"/>
                </a:cubicBezTo>
                <a:lnTo>
                  <a:pt x="2076801" y="431454"/>
                </a:lnTo>
                <a:lnTo>
                  <a:pt x="2076801" y="444096"/>
                </a:lnTo>
                <a:lnTo>
                  <a:pt x="2059142" y="443684"/>
                </a:lnTo>
                <a:cubicBezTo>
                  <a:pt x="2053475" y="444249"/>
                  <a:pt x="2048559" y="445038"/>
                  <a:pt x="2044392" y="445715"/>
                </a:cubicBezTo>
                <a:cubicBezTo>
                  <a:pt x="2046226" y="446845"/>
                  <a:pt x="2047975" y="447973"/>
                  <a:pt x="2049809" y="449213"/>
                </a:cubicBezTo>
                <a:cubicBezTo>
                  <a:pt x="2053725" y="452035"/>
                  <a:pt x="2057975" y="454291"/>
                  <a:pt x="2062308" y="456660"/>
                </a:cubicBezTo>
                <a:cubicBezTo>
                  <a:pt x="2066558" y="459030"/>
                  <a:pt x="2070808" y="461738"/>
                  <a:pt x="2075391" y="463657"/>
                </a:cubicBezTo>
                <a:lnTo>
                  <a:pt x="2076801" y="464325"/>
                </a:lnTo>
                <a:lnTo>
                  <a:pt x="2076801" y="485357"/>
                </a:lnTo>
                <a:lnTo>
                  <a:pt x="2075058" y="482839"/>
                </a:lnTo>
                <a:cubicBezTo>
                  <a:pt x="2074641" y="482275"/>
                  <a:pt x="2074391" y="481936"/>
                  <a:pt x="2074057" y="481485"/>
                </a:cubicBezTo>
                <a:cubicBezTo>
                  <a:pt x="2073141" y="481147"/>
                  <a:pt x="2072308" y="480808"/>
                  <a:pt x="2071391" y="480470"/>
                </a:cubicBezTo>
                <a:cubicBezTo>
                  <a:pt x="2066641" y="478889"/>
                  <a:pt x="2061975" y="476520"/>
                  <a:pt x="2057392" y="474602"/>
                </a:cubicBezTo>
                <a:cubicBezTo>
                  <a:pt x="2052725" y="472571"/>
                  <a:pt x="2048225" y="470540"/>
                  <a:pt x="2043809" y="468058"/>
                </a:cubicBezTo>
                <a:cubicBezTo>
                  <a:pt x="2039476" y="465575"/>
                  <a:pt x="2035059" y="463543"/>
                  <a:pt x="2030893" y="460837"/>
                </a:cubicBezTo>
                <a:cubicBezTo>
                  <a:pt x="2026726" y="458128"/>
                  <a:pt x="2022643" y="455532"/>
                  <a:pt x="2018727" y="452824"/>
                </a:cubicBezTo>
                <a:cubicBezTo>
                  <a:pt x="2014894" y="449778"/>
                  <a:pt x="2011144" y="446845"/>
                  <a:pt x="2007477" y="444024"/>
                </a:cubicBezTo>
                <a:cubicBezTo>
                  <a:pt x="2003978" y="440751"/>
                  <a:pt x="2000561" y="437592"/>
                  <a:pt x="1997311" y="434545"/>
                </a:cubicBezTo>
                <a:cubicBezTo>
                  <a:pt x="1994228" y="431048"/>
                  <a:pt x="1991145" y="427999"/>
                  <a:pt x="1988478" y="424502"/>
                </a:cubicBezTo>
                <a:cubicBezTo>
                  <a:pt x="1985895" y="420779"/>
                  <a:pt x="1983229" y="417733"/>
                  <a:pt x="1981145" y="414009"/>
                </a:cubicBezTo>
                <a:cubicBezTo>
                  <a:pt x="1976729" y="407012"/>
                  <a:pt x="1973396" y="399905"/>
                  <a:pt x="1971146" y="393473"/>
                </a:cubicBezTo>
                <a:cubicBezTo>
                  <a:pt x="1970313" y="390990"/>
                  <a:pt x="1969729" y="388846"/>
                  <a:pt x="1969146" y="386590"/>
                </a:cubicBezTo>
                <a:cubicBezTo>
                  <a:pt x="1968896" y="386590"/>
                  <a:pt x="1968646" y="386590"/>
                  <a:pt x="1968396" y="386590"/>
                </a:cubicBezTo>
                <a:cubicBezTo>
                  <a:pt x="1963313" y="385913"/>
                  <a:pt x="1958230" y="385348"/>
                  <a:pt x="1953230" y="384785"/>
                </a:cubicBezTo>
                <a:cubicBezTo>
                  <a:pt x="1933064" y="382753"/>
                  <a:pt x="1913649" y="379256"/>
                  <a:pt x="1895233" y="375644"/>
                </a:cubicBezTo>
                <a:cubicBezTo>
                  <a:pt x="1891650" y="374855"/>
                  <a:pt x="1888233" y="374178"/>
                  <a:pt x="1884733" y="373387"/>
                </a:cubicBezTo>
                <a:cubicBezTo>
                  <a:pt x="1886650" y="376321"/>
                  <a:pt x="1888650" y="379707"/>
                  <a:pt x="1890983" y="382866"/>
                </a:cubicBezTo>
                <a:cubicBezTo>
                  <a:pt x="1893483" y="386476"/>
                  <a:pt x="1896233" y="390087"/>
                  <a:pt x="1899233" y="393699"/>
                </a:cubicBezTo>
                <a:cubicBezTo>
                  <a:pt x="1902066" y="397535"/>
                  <a:pt x="1905482" y="400806"/>
                  <a:pt x="1908732" y="404530"/>
                </a:cubicBezTo>
                <a:cubicBezTo>
                  <a:pt x="1912065" y="407915"/>
                  <a:pt x="1915649" y="411301"/>
                  <a:pt x="1919232" y="414686"/>
                </a:cubicBezTo>
                <a:cubicBezTo>
                  <a:pt x="1922981" y="417733"/>
                  <a:pt x="1926648" y="421004"/>
                  <a:pt x="1930398" y="423825"/>
                </a:cubicBezTo>
                <a:cubicBezTo>
                  <a:pt x="1934231" y="426534"/>
                  <a:pt x="1937981" y="429355"/>
                  <a:pt x="1941731" y="431837"/>
                </a:cubicBezTo>
                <a:cubicBezTo>
                  <a:pt x="1945564" y="434094"/>
                  <a:pt x="1949230" y="436350"/>
                  <a:pt x="1952730" y="438495"/>
                </a:cubicBezTo>
                <a:cubicBezTo>
                  <a:pt x="1956230" y="440525"/>
                  <a:pt x="1959646" y="442105"/>
                  <a:pt x="1962813" y="443684"/>
                </a:cubicBezTo>
                <a:cubicBezTo>
                  <a:pt x="1965896" y="445264"/>
                  <a:pt x="1968813" y="446845"/>
                  <a:pt x="1971479" y="447746"/>
                </a:cubicBezTo>
                <a:cubicBezTo>
                  <a:pt x="1974146" y="448762"/>
                  <a:pt x="1976396" y="449665"/>
                  <a:pt x="1978312" y="450455"/>
                </a:cubicBezTo>
                <a:cubicBezTo>
                  <a:pt x="1982145" y="451922"/>
                  <a:pt x="1984312" y="452824"/>
                  <a:pt x="1984312" y="452824"/>
                </a:cubicBezTo>
                <a:cubicBezTo>
                  <a:pt x="1984312" y="452824"/>
                  <a:pt x="1982062" y="452599"/>
                  <a:pt x="1978146" y="452035"/>
                </a:cubicBezTo>
                <a:cubicBezTo>
                  <a:pt x="1976146" y="451809"/>
                  <a:pt x="1973729" y="451470"/>
                  <a:pt x="1970979" y="451132"/>
                </a:cubicBezTo>
                <a:cubicBezTo>
                  <a:pt x="1968146" y="450907"/>
                  <a:pt x="1965146" y="450230"/>
                  <a:pt x="1961730" y="449439"/>
                </a:cubicBezTo>
                <a:cubicBezTo>
                  <a:pt x="1958397" y="448650"/>
                  <a:pt x="1954647" y="447973"/>
                  <a:pt x="1950814" y="446957"/>
                </a:cubicBezTo>
                <a:cubicBezTo>
                  <a:pt x="1946897" y="445715"/>
                  <a:pt x="1942814" y="444475"/>
                  <a:pt x="1938647" y="443121"/>
                </a:cubicBezTo>
                <a:cubicBezTo>
                  <a:pt x="1934481" y="441654"/>
                  <a:pt x="1930231" y="439736"/>
                  <a:pt x="1925815" y="437930"/>
                </a:cubicBezTo>
                <a:cubicBezTo>
                  <a:pt x="1921482" y="436012"/>
                  <a:pt x="1917148" y="433530"/>
                  <a:pt x="1912732" y="431386"/>
                </a:cubicBezTo>
                <a:cubicBezTo>
                  <a:pt x="1908399" y="428790"/>
                  <a:pt x="1904066" y="426194"/>
                  <a:pt x="1899899" y="423488"/>
                </a:cubicBezTo>
                <a:cubicBezTo>
                  <a:pt x="1895816" y="420441"/>
                  <a:pt x="1891566" y="417733"/>
                  <a:pt x="1887817" y="414460"/>
                </a:cubicBezTo>
                <a:cubicBezTo>
                  <a:pt x="1883900" y="411413"/>
                  <a:pt x="1880317" y="408142"/>
                  <a:pt x="1876900" y="404869"/>
                </a:cubicBezTo>
                <a:cubicBezTo>
                  <a:pt x="1873401" y="401710"/>
                  <a:pt x="1870401" y="398212"/>
                  <a:pt x="1867484" y="395165"/>
                </a:cubicBezTo>
                <a:cubicBezTo>
                  <a:pt x="1863568" y="390652"/>
                  <a:pt x="1860235" y="386363"/>
                  <a:pt x="1857485" y="382640"/>
                </a:cubicBezTo>
                <a:cubicBezTo>
                  <a:pt x="1853902" y="388395"/>
                  <a:pt x="1850235" y="395051"/>
                  <a:pt x="1847235" y="402951"/>
                </a:cubicBezTo>
                <a:cubicBezTo>
                  <a:pt x="1844652" y="409720"/>
                  <a:pt x="1842735" y="417056"/>
                  <a:pt x="1842569" y="424277"/>
                </a:cubicBezTo>
                <a:cubicBezTo>
                  <a:pt x="1842235" y="431498"/>
                  <a:pt x="1843735" y="438720"/>
                  <a:pt x="1847569" y="445941"/>
                </a:cubicBezTo>
                <a:cubicBezTo>
                  <a:pt x="1851318" y="453277"/>
                  <a:pt x="1857485" y="460046"/>
                  <a:pt x="1864568" y="465688"/>
                </a:cubicBezTo>
                <a:cubicBezTo>
                  <a:pt x="1871734" y="471443"/>
                  <a:pt x="1879817" y="476295"/>
                  <a:pt x="1888233" y="480244"/>
                </a:cubicBezTo>
                <a:cubicBezTo>
                  <a:pt x="1896983" y="484306"/>
                  <a:pt x="1905732" y="488481"/>
                  <a:pt x="1914399" y="492543"/>
                </a:cubicBezTo>
                <a:cubicBezTo>
                  <a:pt x="1917982" y="494462"/>
                  <a:pt x="1921565" y="496491"/>
                  <a:pt x="1925065" y="498410"/>
                </a:cubicBezTo>
                <a:cubicBezTo>
                  <a:pt x="1926398" y="498185"/>
                  <a:pt x="1928231" y="498072"/>
                  <a:pt x="1930564" y="497846"/>
                </a:cubicBezTo>
                <a:cubicBezTo>
                  <a:pt x="1935731" y="497508"/>
                  <a:pt x="1942981" y="497168"/>
                  <a:pt x="1951647" y="497508"/>
                </a:cubicBezTo>
                <a:cubicBezTo>
                  <a:pt x="1959396" y="497846"/>
                  <a:pt x="1968396" y="498749"/>
                  <a:pt x="1977896" y="500667"/>
                </a:cubicBezTo>
                <a:cubicBezTo>
                  <a:pt x="1980562" y="499878"/>
                  <a:pt x="1984312" y="498975"/>
                  <a:pt x="1988978" y="498072"/>
                </a:cubicBezTo>
                <a:cubicBezTo>
                  <a:pt x="1993478" y="497282"/>
                  <a:pt x="1998728" y="496491"/>
                  <a:pt x="2004394" y="496154"/>
                </a:cubicBezTo>
                <a:cubicBezTo>
                  <a:pt x="2007227" y="495814"/>
                  <a:pt x="2010144" y="495814"/>
                  <a:pt x="2013144" y="495814"/>
                </a:cubicBezTo>
                <a:cubicBezTo>
                  <a:pt x="2016144" y="495702"/>
                  <a:pt x="2019143" y="496041"/>
                  <a:pt x="2022143" y="496154"/>
                </a:cubicBezTo>
                <a:cubicBezTo>
                  <a:pt x="2025226" y="496491"/>
                  <a:pt x="2028226" y="496831"/>
                  <a:pt x="2031143" y="497395"/>
                </a:cubicBezTo>
                <a:cubicBezTo>
                  <a:pt x="2034060" y="498072"/>
                  <a:pt x="2036976" y="498523"/>
                  <a:pt x="2039726" y="499426"/>
                </a:cubicBezTo>
                <a:cubicBezTo>
                  <a:pt x="2042392" y="500441"/>
                  <a:pt x="2045142" y="501006"/>
                  <a:pt x="2047559" y="502246"/>
                </a:cubicBezTo>
                <a:cubicBezTo>
                  <a:pt x="2049975" y="503376"/>
                  <a:pt x="2052309" y="504278"/>
                  <a:pt x="2054392" y="505519"/>
                </a:cubicBezTo>
                <a:cubicBezTo>
                  <a:pt x="2056392" y="506873"/>
                  <a:pt x="2058308" y="508001"/>
                  <a:pt x="2059975" y="509017"/>
                </a:cubicBezTo>
                <a:cubicBezTo>
                  <a:pt x="2061641" y="510032"/>
                  <a:pt x="2062891" y="511274"/>
                  <a:pt x="2064058" y="512176"/>
                </a:cubicBezTo>
                <a:cubicBezTo>
                  <a:pt x="2066308" y="513982"/>
                  <a:pt x="2067558" y="514998"/>
                  <a:pt x="2067558" y="514998"/>
                </a:cubicBezTo>
                <a:cubicBezTo>
                  <a:pt x="2067558" y="514998"/>
                  <a:pt x="2066225" y="514095"/>
                  <a:pt x="2063891" y="512402"/>
                </a:cubicBezTo>
                <a:cubicBezTo>
                  <a:pt x="2062725" y="511613"/>
                  <a:pt x="2061391" y="510483"/>
                  <a:pt x="2059725" y="509582"/>
                </a:cubicBezTo>
                <a:cubicBezTo>
                  <a:pt x="2058058" y="508678"/>
                  <a:pt x="2056142" y="507775"/>
                  <a:pt x="2054058" y="506647"/>
                </a:cubicBezTo>
                <a:cubicBezTo>
                  <a:pt x="2051975" y="505519"/>
                  <a:pt x="2049559" y="504955"/>
                  <a:pt x="2047142" y="503939"/>
                </a:cubicBezTo>
                <a:cubicBezTo>
                  <a:pt x="2044726" y="502923"/>
                  <a:pt x="2042059" y="502586"/>
                  <a:pt x="2039309" y="501795"/>
                </a:cubicBezTo>
                <a:cubicBezTo>
                  <a:pt x="2036559" y="501118"/>
                  <a:pt x="2033726" y="500892"/>
                  <a:pt x="2030810" y="500441"/>
                </a:cubicBezTo>
                <a:cubicBezTo>
                  <a:pt x="2027893" y="500103"/>
                  <a:pt x="2024893" y="499990"/>
                  <a:pt x="2021977" y="499878"/>
                </a:cubicBezTo>
                <a:cubicBezTo>
                  <a:pt x="2018977" y="499990"/>
                  <a:pt x="2016060" y="499878"/>
                  <a:pt x="2013144" y="500215"/>
                </a:cubicBezTo>
                <a:cubicBezTo>
                  <a:pt x="2010227" y="500555"/>
                  <a:pt x="2007394" y="500780"/>
                  <a:pt x="2004644" y="501232"/>
                </a:cubicBezTo>
                <a:cubicBezTo>
                  <a:pt x="1999811" y="501795"/>
                  <a:pt x="1995395" y="502811"/>
                  <a:pt x="1991478" y="503827"/>
                </a:cubicBezTo>
                <a:cubicBezTo>
                  <a:pt x="1998978" y="505970"/>
                  <a:pt x="2006561" y="508905"/>
                  <a:pt x="2013977" y="512627"/>
                </a:cubicBezTo>
                <a:cubicBezTo>
                  <a:pt x="2019393" y="515449"/>
                  <a:pt x="2024727" y="518608"/>
                  <a:pt x="2029726" y="522219"/>
                </a:cubicBezTo>
                <a:cubicBezTo>
                  <a:pt x="2034726" y="525829"/>
                  <a:pt x="2039559" y="529779"/>
                  <a:pt x="2043892" y="534180"/>
                </a:cubicBezTo>
                <a:cubicBezTo>
                  <a:pt x="2048309" y="538467"/>
                  <a:pt x="2052225" y="543207"/>
                  <a:pt x="2055725" y="547946"/>
                </a:cubicBezTo>
                <a:cubicBezTo>
                  <a:pt x="2057475" y="550316"/>
                  <a:pt x="2059058" y="552798"/>
                  <a:pt x="2060558" y="555168"/>
                </a:cubicBezTo>
                <a:cubicBezTo>
                  <a:pt x="2062141" y="557423"/>
                  <a:pt x="2063475" y="559906"/>
                  <a:pt x="2064725" y="562277"/>
                </a:cubicBezTo>
                <a:cubicBezTo>
                  <a:pt x="2067391" y="566902"/>
                  <a:pt x="2069308" y="571642"/>
                  <a:pt x="2071141" y="575590"/>
                </a:cubicBezTo>
                <a:cubicBezTo>
                  <a:pt x="2072724" y="579879"/>
                  <a:pt x="2074141" y="583489"/>
                  <a:pt x="2075141" y="586537"/>
                </a:cubicBezTo>
                <a:lnTo>
                  <a:pt x="2076801" y="592125"/>
                </a:lnTo>
                <a:lnTo>
                  <a:pt x="2076801" y="592739"/>
                </a:lnTo>
                <a:lnTo>
                  <a:pt x="2074724" y="586762"/>
                </a:lnTo>
                <a:cubicBezTo>
                  <a:pt x="2073558" y="583827"/>
                  <a:pt x="2071974" y="580330"/>
                  <a:pt x="2070224" y="576267"/>
                </a:cubicBezTo>
                <a:cubicBezTo>
                  <a:pt x="2068141" y="572431"/>
                  <a:pt x="2066141" y="568030"/>
                  <a:pt x="2063308" y="563743"/>
                </a:cubicBezTo>
                <a:cubicBezTo>
                  <a:pt x="2061975" y="561486"/>
                  <a:pt x="2060558" y="559229"/>
                  <a:pt x="2058892" y="557085"/>
                </a:cubicBezTo>
                <a:cubicBezTo>
                  <a:pt x="2057308" y="554941"/>
                  <a:pt x="2055642" y="552572"/>
                  <a:pt x="2053809" y="550541"/>
                </a:cubicBezTo>
                <a:cubicBezTo>
                  <a:pt x="2050225" y="546253"/>
                  <a:pt x="2046226" y="541965"/>
                  <a:pt x="2041809" y="538241"/>
                </a:cubicBezTo>
                <a:cubicBezTo>
                  <a:pt x="2037476" y="534293"/>
                  <a:pt x="2032643" y="531020"/>
                  <a:pt x="2027643" y="527861"/>
                </a:cubicBezTo>
                <a:cubicBezTo>
                  <a:pt x="2022643" y="524814"/>
                  <a:pt x="2017394" y="522106"/>
                  <a:pt x="2012061" y="519962"/>
                </a:cubicBezTo>
                <a:cubicBezTo>
                  <a:pt x="1990728" y="511162"/>
                  <a:pt x="1968146" y="509582"/>
                  <a:pt x="1951480" y="510259"/>
                </a:cubicBezTo>
                <a:cubicBezTo>
                  <a:pt x="1949064" y="510371"/>
                  <a:pt x="1946814" y="510483"/>
                  <a:pt x="1944647" y="510710"/>
                </a:cubicBezTo>
                <a:cubicBezTo>
                  <a:pt x="1950814" y="514998"/>
                  <a:pt x="1956647" y="519624"/>
                  <a:pt x="1962146" y="524137"/>
                </a:cubicBezTo>
                <a:cubicBezTo>
                  <a:pt x="1965479" y="527410"/>
                  <a:pt x="1968729" y="530456"/>
                  <a:pt x="1971896" y="533503"/>
                </a:cubicBezTo>
                <a:cubicBezTo>
                  <a:pt x="1974896" y="537001"/>
                  <a:pt x="1977729" y="540160"/>
                  <a:pt x="1980395" y="543433"/>
                </a:cubicBezTo>
                <a:cubicBezTo>
                  <a:pt x="1982812" y="547043"/>
                  <a:pt x="1985312" y="550202"/>
                  <a:pt x="1987312" y="553700"/>
                </a:cubicBezTo>
                <a:cubicBezTo>
                  <a:pt x="1989145" y="557423"/>
                  <a:pt x="1991312" y="560470"/>
                  <a:pt x="1992561" y="564082"/>
                </a:cubicBezTo>
                <a:cubicBezTo>
                  <a:pt x="1993311" y="565774"/>
                  <a:pt x="1993978" y="567467"/>
                  <a:pt x="1994645" y="569046"/>
                </a:cubicBezTo>
                <a:cubicBezTo>
                  <a:pt x="1995228" y="570738"/>
                  <a:pt x="1995645" y="572431"/>
                  <a:pt x="1996145" y="574011"/>
                </a:cubicBezTo>
                <a:cubicBezTo>
                  <a:pt x="1997228" y="577058"/>
                  <a:pt x="1997645" y="580217"/>
                  <a:pt x="1998144" y="582925"/>
                </a:cubicBezTo>
                <a:cubicBezTo>
                  <a:pt x="1998895" y="588454"/>
                  <a:pt x="1998978" y="592855"/>
                  <a:pt x="1998645" y="595789"/>
                </a:cubicBezTo>
                <a:cubicBezTo>
                  <a:pt x="1998478" y="598835"/>
                  <a:pt x="1998061" y="600301"/>
                  <a:pt x="1998061" y="600301"/>
                </a:cubicBezTo>
                <a:cubicBezTo>
                  <a:pt x="1998061" y="600301"/>
                  <a:pt x="1998395" y="598722"/>
                  <a:pt x="1998311" y="595789"/>
                </a:cubicBezTo>
                <a:cubicBezTo>
                  <a:pt x="1998395" y="592855"/>
                  <a:pt x="1997978" y="588567"/>
                  <a:pt x="1996811" y="583376"/>
                </a:cubicBezTo>
                <a:cubicBezTo>
                  <a:pt x="1996145" y="580782"/>
                  <a:pt x="1995478" y="577960"/>
                  <a:pt x="1994228" y="575139"/>
                </a:cubicBezTo>
                <a:cubicBezTo>
                  <a:pt x="1993645" y="573785"/>
                  <a:pt x="1993061" y="572206"/>
                  <a:pt x="1992395" y="570738"/>
                </a:cubicBezTo>
                <a:cubicBezTo>
                  <a:pt x="1991645" y="569272"/>
                  <a:pt x="1990895" y="567805"/>
                  <a:pt x="1990062" y="566338"/>
                </a:cubicBezTo>
                <a:cubicBezTo>
                  <a:pt x="1988645" y="563178"/>
                  <a:pt x="1986312" y="560583"/>
                  <a:pt x="1984312" y="557423"/>
                </a:cubicBezTo>
                <a:cubicBezTo>
                  <a:pt x="1982145" y="554377"/>
                  <a:pt x="1979479" y="551782"/>
                  <a:pt x="1976979" y="548736"/>
                </a:cubicBezTo>
                <a:cubicBezTo>
                  <a:pt x="1974146" y="546141"/>
                  <a:pt x="1971229" y="543433"/>
                  <a:pt x="1968229" y="540611"/>
                </a:cubicBezTo>
                <a:cubicBezTo>
                  <a:pt x="1965063" y="538129"/>
                  <a:pt x="1961730" y="535759"/>
                  <a:pt x="1958313" y="533163"/>
                </a:cubicBezTo>
                <a:cubicBezTo>
                  <a:pt x="1956480" y="532035"/>
                  <a:pt x="1954480" y="530795"/>
                  <a:pt x="1952563" y="529666"/>
                </a:cubicBezTo>
                <a:cubicBezTo>
                  <a:pt x="1952563" y="529779"/>
                  <a:pt x="1952563" y="529779"/>
                  <a:pt x="1952563" y="529779"/>
                </a:cubicBezTo>
                <a:cubicBezTo>
                  <a:pt x="1952730" y="532826"/>
                  <a:pt x="1952730" y="536775"/>
                  <a:pt x="1953230" y="541063"/>
                </a:cubicBezTo>
                <a:cubicBezTo>
                  <a:pt x="1953480" y="543207"/>
                  <a:pt x="1953730" y="545576"/>
                  <a:pt x="1954063" y="547946"/>
                </a:cubicBezTo>
                <a:cubicBezTo>
                  <a:pt x="1954480" y="550316"/>
                  <a:pt x="1954980" y="552910"/>
                  <a:pt x="1955480" y="555506"/>
                </a:cubicBezTo>
                <a:cubicBezTo>
                  <a:pt x="1955897" y="558101"/>
                  <a:pt x="1956897" y="560696"/>
                  <a:pt x="1957646" y="563405"/>
                </a:cubicBezTo>
                <a:cubicBezTo>
                  <a:pt x="1957980" y="564759"/>
                  <a:pt x="1958397" y="566113"/>
                  <a:pt x="1958813" y="567579"/>
                </a:cubicBezTo>
                <a:cubicBezTo>
                  <a:pt x="1959396" y="568933"/>
                  <a:pt x="1959896" y="570287"/>
                  <a:pt x="1960480" y="571642"/>
                </a:cubicBezTo>
                <a:cubicBezTo>
                  <a:pt x="1961730" y="574236"/>
                  <a:pt x="1962646" y="577283"/>
                  <a:pt x="1964146" y="579879"/>
                </a:cubicBezTo>
                <a:cubicBezTo>
                  <a:pt x="1965646" y="582473"/>
                  <a:pt x="1967146" y="585069"/>
                  <a:pt x="1968729" y="587777"/>
                </a:cubicBezTo>
                <a:cubicBezTo>
                  <a:pt x="1970313" y="590372"/>
                  <a:pt x="1972479" y="592516"/>
                  <a:pt x="1974312" y="594999"/>
                </a:cubicBezTo>
                <a:lnTo>
                  <a:pt x="1977229" y="598610"/>
                </a:lnTo>
                <a:cubicBezTo>
                  <a:pt x="1978229" y="599738"/>
                  <a:pt x="1979479" y="600641"/>
                  <a:pt x="1980562" y="601655"/>
                </a:cubicBezTo>
                <a:cubicBezTo>
                  <a:pt x="1982812" y="603686"/>
                  <a:pt x="1985145" y="605718"/>
                  <a:pt x="1987395" y="607749"/>
                </a:cubicBezTo>
                <a:cubicBezTo>
                  <a:pt x="1989812" y="609441"/>
                  <a:pt x="1992395" y="610908"/>
                  <a:pt x="1994895" y="612488"/>
                </a:cubicBezTo>
                <a:cubicBezTo>
                  <a:pt x="1997478" y="613955"/>
                  <a:pt x="1999811" y="615986"/>
                  <a:pt x="2002561" y="616889"/>
                </a:cubicBezTo>
                <a:cubicBezTo>
                  <a:pt x="2005228" y="617905"/>
                  <a:pt x="2007894" y="619033"/>
                  <a:pt x="2010561" y="620048"/>
                </a:cubicBezTo>
                <a:cubicBezTo>
                  <a:pt x="2015810" y="622532"/>
                  <a:pt x="2021227" y="623433"/>
                  <a:pt x="2026477" y="624561"/>
                </a:cubicBezTo>
                <a:cubicBezTo>
                  <a:pt x="2029143" y="625126"/>
                  <a:pt x="2031726" y="625691"/>
                  <a:pt x="2034226" y="626254"/>
                </a:cubicBezTo>
                <a:cubicBezTo>
                  <a:pt x="2036809" y="626819"/>
                  <a:pt x="2039309" y="626706"/>
                  <a:pt x="2041726" y="626931"/>
                </a:cubicBezTo>
                <a:cubicBezTo>
                  <a:pt x="2046559" y="627270"/>
                  <a:pt x="2051225" y="627496"/>
                  <a:pt x="2055475" y="627834"/>
                </a:cubicBezTo>
                <a:cubicBezTo>
                  <a:pt x="2059725" y="628285"/>
                  <a:pt x="2063641" y="627608"/>
                  <a:pt x="2067141" y="627496"/>
                </a:cubicBezTo>
                <a:cubicBezTo>
                  <a:pt x="2070641" y="627270"/>
                  <a:pt x="2073641" y="627043"/>
                  <a:pt x="2076141" y="626931"/>
                </a:cubicBezTo>
                <a:lnTo>
                  <a:pt x="2076801" y="626893"/>
                </a:lnTo>
                <a:lnTo>
                  <a:pt x="2076801" y="627513"/>
                </a:lnTo>
                <a:lnTo>
                  <a:pt x="2076141" y="627608"/>
                </a:lnTo>
                <a:cubicBezTo>
                  <a:pt x="2073641" y="627947"/>
                  <a:pt x="2070641" y="628398"/>
                  <a:pt x="2067141" y="628850"/>
                </a:cubicBezTo>
                <a:cubicBezTo>
                  <a:pt x="2063725" y="629188"/>
                  <a:pt x="2059808" y="630204"/>
                  <a:pt x="2055475" y="630204"/>
                </a:cubicBezTo>
                <a:cubicBezTo>
                  <a:pt x="2051142" y="630316"/>
                  <a:pt x="2046475" y="630316"/>
                  <a:pt x="2041559" y="630429"/>
                </a:cubicBezTo>
                <a:cubicBezTo>
                  <a:pt x="2039143" y="630316"/>
                  <a:pt x="2036559" y="630655"/>
                  <a:pt x="2033976" y="630316"/>
                </a:cubicBezTo>
                <a:cubicBezTo>
                  <a:pt x="2031393" y="629978"/>
                  <a:pt x="2028726" y="629639"/>
                  <a:pt x="2026060" y="629301"/>
                </a:cubicBezTo>
                <a:cubicBezTo>
                  <a:pt x="2020643" y="628624"/>
                  <a:pt x="2015060" y="628173"/>
                  <a:pt x="2009477" y="626029"/>
                </a:cubicBezTo>
                <a:cubicBezTo>
                  <a:pt x="2006728" y="625238"/>
                  <a:pt x="2003894" y="624337"/>
                  <a:pt x="2001061" y="623433"/>
                </a:cubicBezTo>
                <a:cubicBezTo>
                  <a:pt x="1998228" y="622644"/>
                  <a:pt x="1995561" y="620725"/>
                  <a:pt x="1992811" y="619485"/>
                </a:cubicBezTo>
                <a:cubicBezTo>
                  <a:pt x="1990145" y="618017"/>
                  <a:pt x="1987312" y="616777"/>
                  <a:pt x="1984645" y="615084"/>
                </a:cubicBezTo>
                <a:cubicBezTo>
                  <a:pt x="1982062" y="613053"/>
                  <a:pt x="1979479" y="611022"/>
                  <a:pt x="1976979" y="609103"/>
                </a:cubicBezTo>
                <a:cubicBezTo>
                  <a:pt x="1975729" y="608087"/>
                  <a:pt x="1974396" y="607184"/>
                  <a:pt x="1973229" y="606056"/>
                </a:cubicBezTo>
                <a:lnTo>
                  <a:pt x="1969813" y="602332"/>
                </a:lnTo>
                <a:cubicBezTo>
                  <a:pt x="1967646" y="599738"/>
                  <a:pt x="1965229" y="597594"/>
                  <a:pt x="1963313" y="594772"/>
                </a:cubicBezTo>
                <a:cubicBezTo>
                  <a:pt x="1961396" y="591952"/>
                  <a:pt x="1959563" y="589131"/>
                  <a:pt x="1957730" y="586311"/>
                </a:cubicBezTo>
                <a:cubicBezTo>
                  <a:pt x="1955897" y="583602"/>
                  <a:pt x="1954730" y="580330"/>
                  <a:pt x="1953230" y="577397"/>
                </a:cubicBezTo>
                <a:cubicBezTo>
                  <a:pt x="1952563" y="575930"/>
                  <a:pt x="1951813" y="574462"/>
                  <a:pt x="1951147" y="572996"/>
                </a:cubicBezTo>
                <a:cubicBezTo>
                  <a:pt x="1950647" y="571415"/>
                  <a:pt x="1950064" y="569835"/>
                  <a:pt x="1949564" y="568369"/>
                </a:cubicBezTo>
                <a:cubicBezTo>
                  <a:pt x="1948564" y="565210"/>
                  <a:pt x="1947397" y="562389"/>
                  <a:pt x="1946730" y="559455"/>
                </a:cubicBezTo>
                <a:cubicBezTo>
                  <a:pt x="1946064" y="556522"/>
                  <a:pt x="1945397" y="553700"/>
                  <a:pt x="1944730" y="550993"/>
                </a:cubicBezTo>
                <a:cubicBezTo>
                  <a:pt x="1944147" y="548285"/>
                  <a:pt x="1943814" y="545689"/>
                  <a:pt x="1943397" y="543207"/>
                </a:cubicBezTo>
                <a:cubicBezTo>
                  <a:pt x="1942564" y="538241"/>
                  <a:pt x="1942314" y="533840"/>
                  <a:pt x="1942064" y="530230"/>
                </a:cubicBezTo>
                <a:cubicBezTo>
                  <a:pt x="1941981" y="527522"/>
                  <a:pt x="1941897" y="525379"/>
                  <a:pt x="1941897" y="523460"/>
                </a:cubicBezTo>
                <a:cubicBezTo>
                  <a:pt x="1939814" y="522446"/>
                  <a:pt x="1937897" y="521316"/>
                  <a:pt x="1935814" y="520413"/>
                </a:cubicBezTo>
                <a:cubicBezTo>
                  <a:pt x="1931814" y="518382"/>
                  <a:pt x="1927731" y="516464"/>
                  <a:pt x="1923482" y="514998"/>
                </a:cubicBezTo>
                <a:cubicBezTo>
                  <a:pt x="1919232" y="513418"/>
                  <a:pt x="1914982" y="511725"/>
                  <a:pt x="1910732" y="510145"/>
                </a:cubicBezTo>
                <a:cubicBezTo>
                  <a:pt x="1904316" y="508115"/>
                  <a:pt x="1897733" y="506196"/>
                  <a:pt x="1891233" y="504165"/>
                </a:cubicBezTo>
                <a:cubicBezTo>
                  <a:pt x="1891233" y="504616"/>
                  <a:pt x="1891150" y="504955"/>
                  <a:pt x="1891150" y="505407"/>
                </a:cubicBezTo>
                <a:cubicBezTo>
                  <a:pt x="1890816" y="510259"/>
                  <a:pt x="1890650" y="516126"/>
                  <a:pt x="1890483" y="522896"/>
                </a:cubicBezTo>
                <a:cubicBezTo>
                  <a:pt x="1890483" y="529779"/>
                  <a:pt x="1890316" y="537452"/>
                  <a:pt x="1890733" y="545801"/>
                </a:cubicBezTo>
                <a:cubicBezTo>
                  <a:pt x="1890900" y="554152"/>
                  <a:pt x="1891566" y="563292"/>
                  <a:pt x="1892316" y="572883"/>
                </a:cubicBezTo>
                <a:cubicBezTo>
                  <a:pt x="1893150" y="582473"/>
                  <a:pt x="1894400" y="592516"/>
                  <a:pt x="1895816" y="602897"/>
                </a:cubicBezTo>
                <a:cubicBezTo>
                  <a:pt x="1896150" y="604477"/>
                  <a:pt x="1896399" y="606056"/>
                  <a:pt x="1896649" y="607636"/>
                </a:cubicBezTo>
                <a:cubicBezTo>
                  <a:pt x="1918565" y="618243"/>
                  <a:pt x="1941481" y="627270"/>
                  <a:pt x="1965063" y="635056"/>
                </a:cubicBezTo>
                <a:cubicBezTo>
                  <a:pt x="1982145" y="640472"/>
                  <a:pt x="1999394" y="645887"/>
                  <a:pt x="2016644" y="651417"/>
                </a:cubicBezTo>
                <a:cubicBezTo>
                  <a:pt x="2024060" y="654125"/>
                  <a:pt x="2031560" y="656946"/>
                  <a:pt x="2038976" y="659767"/>
                </a:cubicBezTo>
                <a:lnTo>
                  <a:pt x="2050975" y="658977"/>
                </a:lnTo>
                <a:cubicBezTo>
                  <a:pt x="2050975" y="658977"/>
                  <a:pt x="2052642" y="658413"/>
                  <a:pt x="2055725" y="657623"/>
                </a:cubicBezTo>
                <a:cubicBezTo>
                  <a:pt x="2058892" y="656834"/>
                  <a:pt x="2063225" y="655931"/>
                  <a:pt x="2068808" y="655027"/>
                </a:cubicBezTo>
                <a:lnTo>
                  <a:pt x="2076801" y="654219"/>
                </a:lnTo>
                <a:lnTo>
                  <a:pt x="2076801" y="721063"/>
                </a:lnTo>
                <a:lnTo>
                  <a:pt x="2062141" y="714944"/>
                </a:lnTo>
                <a:cubicBezTo>
                  <a:pt x="2045142" y="708738"/>
                  <a:pt x="2028143" y="704112"/>
                  <a:pt x="2011144" y="699373"/>
                </a:cubicBezTo>
                <a:cubicBezTo>
                  <a:pt x="2009811" y="699034"/>
                  <a:pt x="2008561" y="698696"/>
                  <a:pt x="2007644" y="698470"/>
                </a:cubicBezTo>
                <a:cubicBezTo>
                  <a:pt x="2008227" y="699711"/>
                  <a:pt x="2008811" y="700839"/>
                  <a:pt x="2009477" y="702081"/>
                </a:cubicBezTo>
                <a:cubicBezTo>
                  <a:pt x="2011061" y="704676"/>
                  <a:pt x="2012727" y="707496"/>
                  <a:pt x="2014477" y="710430"/>
                </a:cubicBezTo>
                <a:cubicBezTo>
                  <a:pt x="2016394" y="713365"/>
                  <a:pt x="2018394" y="716410"/>
                  <a:pt x="2020477" y="719571"/>
                </a:cubicBezTo>
                <a:cubicBezTo>
                  <a:pt x="2024893" y="725777"/>
                  <a:pt x="2029643" y="732433"/>
                  <a:pt x="2035059" y="739316"/>
                </a:cubicBezTo>
                <a:cubicBezTo>
                  <a:pt x="2040309" y="746313"/>
                  <a:pt x="2046142" y="753421"/>
                  <a:pt x="2052225" y="760643"/>
                </a:cubicBezTo>
                <a:cubicBezTo>
                  <a:pt x="2055308" y="764253"/>
                  <a:pt x="2058392" y="767865"/>
                  <a:pt x="2061558" y="771587"/>
                </a:cubicBezTo>
                <a:cubicBezTo>
                  <a:pt x="2065141" y="775762"/>
                  <a:pt x="2067974" y="779373"/>
                  <a:pt x="2071224" y="783436"/>
                </a:cubicBezTo>
                <a:lnTo>
                  <a:pt x="2076801" y="791237"/>
                </a:lnTo>
                <a:lnTo>
                  <a:pt x="2076801" y="814373"/>
                </a:lnTo>
                <a:lnTo>
                  <a:pt x="2071891" y="808147"/>
                </a:lnTo>
                <a:cubicBezTo>
                  <a:pt x="2069058" y="804198"/>
                  <a:pt x="2065558" y="800699"/>
                  <a:pt x="2062141" y="797089"/>
                </a:cubicBezTo>
                <a:cubicBezTo>
                  <a:pt x="2058808" y="793591"/>
                  <a:pt x="2055225" y="789642"/>
                  <a:pt x="2052225" y="786709"/>
                </a:cubicBezTo>
                <a:cubicBezTo>
                  <a:pt x="2050059" y="784564"/>
                  <a:pt x="2047975" y="782532"/>
                  <a:pt x="2045892" y="780389"/>
                </a:cubicBezTo>
                <a:cubicBezTo>
                  <a:pt x="2045726" y="781517"/>
                  <a:pt x="2045559" y="782420"/>
                  <a:pt x="2045392" y="783662"/>
                </a:cubicBezTo>
                <a:cubicBezTo>
                  <a:pt x="2044976" y="786709"/>
                  <a:pt x="2044559" y="790206"/>
                  <a:pt x="2044226" y="793930"/>
                </a:cubicBezTo>
                <a:cubicBezTo>
                  <a:pt x="2043809" y="797652"/>
                  <a:pt x="2043476" y="801716"/>
                  <a:pt x="2043309" y="806116"/>
                </a:cubicBezTo>
                <a:cubicBezTo>
                  <a:pt x="2043059" y="810516"/>
                  <a:pt x="2042809" y="815142"/>
                  <a:pt x="2042892" y="820108"/>
                </a:cubicBezTo>
                <a:cubicBezTo>
                  <a:pt x="2042892" y="825072"/>
                  <a:pt x="2042809" y="830263"/>
                  <a:pt x="2043226" y="835678"/>
                </a:cubicBezTo>
                <a:cubicBezTo>
                  <a:pt x="2043559" y="841095"/>
                  <a:pt x="2043726" y="846737"/>
                  <a:pt x="2044559" y="852492"/>
                </a:cubicBezTo>
                <a:cubicBezTo>
                  <a:pt x="2045392" y="858246"/>
                  <a:pt x="2045726" y="864227"/>
                  <a:pt x="2047142" y="870207"/>
                </a:cubicBezTo>
                <a:cubicBezTo>
                  <a:pt x="2049309" y="882280"/>
                  <a:pt x="2052559" y="894693"/>
                  <a:pt x="2056892" y="906991"/>
                </a:cubicBezTo>
                <a:cubicBezTo>
                  <a:pt x="2059392" y="912972"/>
                  <a:pt x="2061308" y="919404"/>
                  <a:pt x="2064308" y="925158"/>
                </a:cubicBezTo>
                <a:cubicBezTo>
                  <a:pt x="2067308" y="930913"/>
                  <a:pt x="2070141" y="936894"/>
                  <a:pt x="2073391" y="942649"/>
                </a:cubicBezTo>
                <a:lnTo>
                  <a:pt x="2076801" y="947803"/>
                </a:lnTo>
                <a:lnTo>
                  <a:pt x="2076801" y="964993"/>
                </a:lnTo>
                <a:lnTo>
                  <a:pt x="2076391" y="964539"/>
                </a:lnTo>
                <a:cubicBezTo>
                  <a:pt x="2072391" y="959009"/>
                  <a:pt x="2068391" y="953480"/>
                  <a:pt x="2064391" y="947951"/>
                </a:cubicBezTo>
                <a:cubicBezTo>
                  <a:pt x="2060725" y="942084"/>
                  <a:pt x="2057392" y="935878"/>
                  <a:pt x="2053975" y="929898"/>
                </a:cubicBezTo>
                <a:cubicBezTo>
                  <a:pt x="2053142" y="928544"/>
                  <a:pt x="2052559" y="926964"/>
                  <a:pt x="2051809" y="925497"/>
                </a:cubicBezTo>
                <a:cubicBezTo>
                  <a:pt x="2051892" y="929558"/>
                  <a:pt x="2051975" y="933733"/>
                  <a:pt x="2051975" y="937909"/>
                </a:cubicBezTo>
                <a:cubicBezTo>
                  <a:pt x="2051975" y="945017"/>
                  <a:pt x="2051725" y="952126"/>
                  <a:pt x="2051059" y="958670"/>
                </a:cubicBezTo>
                <a:cubicBezTo>
                  <a:pt x="2050809" y="962056"/>
                  <a:pt x="2050309" y="965216"/>
                  <a:pt x="2049892" y="968149"/>
                </a:cubicBezTo>
                <a:cubicBezTo>
                  <a:pt x="2049559" y="971082"/>
                  <a:pt x="2048809" y="973792"/>
                  <a:pt x="2048309" y="976386"/>
                </a:cubicBezTo>
                <a:cubicBezTo>
                  <a:pt x="2047809" y="978982"/>
                  <a:pt x="2046975" y="981125"/>
                  <a:pt x="2046392" y="983157"/>
                </a:cubicBezTo>
                <a:cubicBezTo>
                  <a:pt x="2045809" y="985075"/>
                  <a:pt x="2045142" y="986767"/>
                  <a:pt x="2044476" y="988008"/>
                </a:cubicBezTo>
                <a:cubicBezTo>
                  <a:pt x="2043226" y="990604"/>
                  <a:pt x="2042559" y="992071"/>
                  <a:pt x="2042559" y="992071"/>
                </a:cubicBezTo>
                <a:cubicBezTo>
                  <a:pt x="2042559" y="992071"/>
                  <a:pt x="2043142" y="990378"/>
                  <a:pt x="2044059" y="987670"/>
                </a:cubicBezTo>
                <a:cubicBezTo>
                  <a:pt x="2044559" y="986316"/>
                  <a:pt x="2045059" y="984623"/>
                  <a:pt x="2045392" y="982592"/>
                </a:cubicBezTo>
                <a:cubicBezTo>
                  <a:pt x="2045726" y="980561"/>
                  <a:pt x="2046392" y="978417"/>
                  <a:pt x="2046559" y="975823"/>
                </a:cubicBezTo>
                <a:cubicBezTo>
                  <a:pt x="2046809" y="973227"/>
                  <a:pt x="2047309" y="970519"/>
                  <a:pt x="2047309" y="967584"/>
                </a:cubicBezTo>
                <a:cubicBezTo>
                  <a:pt x="2047392" y="964651"/>
                  <a:pt x="2047559" y="961605"/>
                  <a:pt x="2047476" y="958332"/>
                </a:cubicBezTo>
                <a:cubicBezTo>
                  <a:pt x="2047476" y="951901"/>
                  <a:pt x="2047059" y="945131"/>
                  <a:pt x="2046392" y="938360"/>
                </a:cubicBezTo>
                <a:cubicBezTo>
                  <a:pt x="2045142" y="924820"/>
                  <a:pt x="2042809" y="911392"/>
                  <a:pt x="2040809" y="901576"/>
                </a:cubicBezTo>
                <a:cubicBezTo>
                  <a:pt x="2040143" y="898078"/>
                  <a:pt x="2039559" y="895256"/>
                  <a:pt x="2038976" y="892774"/>
                </a:cubicBezTo>
                <a:cubicBezTo>
                  <a:pt x="2036726" y="885665"/>
                  <a:pt x="2034809" y="878557"/>
                  <a:pt x="2033309" y="871561"/>
                </a:cubicBezTo>
                <a:cubicBezTo>
                  <a:pt x="2031560" y="865130"/>
                  <a:pt x="2030893" y="858584"/>
                  <a:pt x="2029810" y="852379"/>
                </a:cubicBezTo>
                <a:cubicBezTo>
                  <a:pt x="2028643" y="846173"/>
                  <a:pt x="2028310" y="839967"/>
                  <a:pt x="2027726" y="834099"/>
                </a:cubicBezTo>
                <a:cubicBezTo>
                  <a:pt x="2027060" y="828232"/>
                  <a:pt x="2026976" y="822590"/>
                  <a:pt x="2026810" y="817175"/>
                </a:cubicBezTo>
                <a:cubicBezTo>
                  <a:pt x="2026477" y="811757"/>
                  <a:pt x="2026643" y="806680"/>
                  <a:pt x="2026726" y="801827"/>
                </a:cubicBezTo>
                <a:cubicBezTo>
                  <a:pt x="2026810" y="796975"/>
                  <a:pt x="2026976" y="792462"/>
                  <a:pt x="2027310" y="788287"/>
                </a:cubicBezTo>
                <a:cubicBezTo>
                  <a:pt x="2027560" y="784113"/>
                  <a:pt x="2027810" y="780389"/>
                  <a:pt x="2028226" y="776891"/>
                </a:cubicBezTo>
                <a:cubicBezTo>
                  <a:pt x="2028893" y="770685"/>
                  <a:pt x="2029560" y="765946"/>
                  <a:pt x="2030143" y="762222"/>
                </a:cubicBezTo>
                <a:cubicBezTo>
                  <a:pt x="2027393" y="759289"/>
                  <a:pt x="2024643" y="756355"/>
                  <a:pt x="2021977" y="753421"/>
                </a:cubicBezTo>
                <a:cubicBezTo>
                  <a:pt x="2016060" y="746990"/>
                  <a:pt x="2010561" y="740444"/>
                  <a:pt x="2005477" y="734352"/>
                </a:cubicBezTo>
                <a:cubicBezTo>
                  <a:pt x="2003061" y="731193"/>
                  <a:pt x="2000644" y="728146"/>
                  <a:pt x="1998395" y="725212"/>
                </a:cubicBezTo>
                <a:cubicBezTo>
                  <a:pt x="1996228" y="722053"/>
                  <a:pt x="1994145" y="719118"/>
                  <a:pt x="1992145" y="716298"/>
                </a:cubicBezTo>
                <a:cubicBezTo>
                  <a:pt x="1988395" y="710204"/>
                  <a:pt x="1985062" y="704902"/>
                  <a:pt x="1982645" y="699034"/>
                </a:cubicBezTo>
                <a:cubicBezTo>
                  <a:pt x="1981229" y="695761"/>
                  <a:pt x="1979979" y="692264"/>
                  <a:pt x="1979229" y="688540"/>
                </a:cubicBezTo>
                <a:cubicBezTo>
                  <a:pt x="1971979" y="686735"/>
                  <a:pt x="1964729" y="684929"/>
                  <a:pt x="1957480" y="683237"/>
                </a:cubicBezTo>
                <a:cubicBezTo>
                  <a:pt x="1941897" y="679287"/>
                  <a:pt x="1926481" y="674774"/>
                  <a:pt x="1911232" y="669584"/>
                </a:cubicBezTo>
                <a:cubicBezTo>
                  <a:pt x="1913982" y="678949"/>
                  <a:pt x="1917398" y="687863"/>
                  <a:pt x="1920565" y="696777"/>
                </a:cubicBezTo>
                <a:cubicBezTo>
                  <a:pt x="1921482" y="699259"/>
                  <a:pt x="1922315" y="701741"/>
                  <a:pt x="1923315" y="704225"/>
                </a:cubicBezTo>
                <a:cubicBezTo>
                  <a:pt x="1924315" y="706594"/>
                  <a:pt x="1925398" y="708964"/>
                  <a:pt x="1926481" y="711334"/>
                </a:cubicBezTo>
                <a:cubicBezTo>
                  <a:pt x="1928648" y="715959"/>
                  <a:pt x="1930731" y="720699"/>
                  <a:pt x="1932814" y="725212"/>
                </a:cubicBezTo>
                <a:cubicBezTo>
                  <a:pt x="1933898" y="727469"/>
                  <a:pt x="1934814" y="729838"/>
                  <a:pt x="1935981" y="731982"/>
                </a:cubicBezTo>
                <a:cubicBezTo>
                  <a:pt x="1937148" y="734014"/>
                  <a:pt x="1938314" y="736157"/>
                  <a:pt x="1939481" y="738188"/>
                </a:cubicBezTo>
                <a:cubicBezTo>
                  <a:pt x="1941814" y="742251"/>
                  <a:pt x="1944064" y="746313"/>
                  <a:pt x="1946230" y="750261"/>
                </a:cubicBezTo>
                <a:cubicBezTo>
                  <a:pt x="1950397" y="758386"/>
                  <a:pt x="1955313" y="764930"/>
                  <a:pt x="1959563" y="771362"/>
                </a:cubicBezTo>
                <a:cubicBezTo>
                  <a:pt x="1961730" y="774522"/>
                  <a:pt x="1963813" y="777568"/>
                  <a:pt x="1965813" y="780503"/>
                </a:cubicBezTo>
                <a:cubicBezTo>
                  <a:pt x="1967729" y="783436"/>
                  <a:pt x="1969646" y="786144"/>
                  <a:pt x="1971646" y="788400"/>
                </a:cubicBezTo>
                <a:cubicBezTo>
                  <a:pt x="1975562" y="793027"/>
                  <a:pt x="1978895" y="797089"/>
                  <a:pt x="1981729" y="800474"/>
                </a:cubicBezTo>
                <a:cubicBezTo>
                  <a:pt x="1987395" y="807245"/>
                  <a:pt x="1990562" y="811081"/>
                  <a:pt x="1990562" y="811081"/>
                </a:cubicBezTo>
                <a:cubicBezTo>
                  <a:pt x="1990562" y="811081"/>
                  <a:pt x="1987145" y="807582"/>
                  <a:pt x="1981145" y="801490"/>
                </a:cubicBezTo>
                <a:cubicBezTo>
                  <a:pt x="1978146" y="798443"/>
                  <a:pt x="1974479" y="794719"/>
                  <a:pt x="1970313" y="790432"/>
                </a:cubicBezTo>
                <a:cubicBezTo>
                  <a:pt x="1968229" y="788514"/>
                  <a:pt x="1966146" y="785918"/>
                  <a:pt x="1963980" y="783210"/>
                </a:cubicBezTo>
                <a:cubicBezTo>
                  <a:pt x="1961813" y="780503"/>
                  <a:pt x="1959563" y="777681"/>
                  <a:pt x="1957146" y="774748"/>
                </a:cubicBezTo>
                <a:cubicBezTo>
                  <a:pt x="1952480" y="768767"/>
                  <a:pt x="1947064" y="762673"/>
                  <a:pt x="1942314" y="754888"/>
                </a:cubicBezTo>
                <a:cubicBezTo>
                  <a:pt x="1939897" y="751051"/>
                  <a:pt x="1937314" y="747215"/>
                  <a:pt x="1934731" y="743266"/>
                </a:cubicBezTo>
                <a:cubicBezTo>
                  <a:pt x="1933481" y="741347"/>
                  <a:pt x="1932148" y="739316"/>
                  <a:pt x="1930814" y="737285"/>
                </a:cubicBezTo>
                <a:cubicBezTo>
                  <a:pt x="1929648" y="735368"/>
                  <a:pt x="1928648" y="733337"/>
                  <a:pt x="1927565" y="731418"/>
                </a:cubicBezTo>
                <a:cubicBezTo>
                  <a:pt x="1928065" y="736045"/>
                  <a:pt x="1928898" y="741686"/>
                  <a:pt x="1930231" y="748230"/>
                </a:cubicBezTo>
                <a:cubicBezTo>
                  <a:pt x="1930981" y="752519"/>
                  <a:pt x="1932064" y="756920"/>
                  <a:pt x="1933148" y="761658"/>
                </a:cubicBezTo>
                <a:cubicBezTo>
                  <a:pt x="1934481" y="766285"/>
                  <a:pt x="1935564" y="771362"/>
                  <a:pt x="1937231" y="776327"/>
                </a:cubicBezTo>
                <a:cubicBezTo>
                  <a:pt x="1938731" y="781405"/>
                  <a:pt x="1940481" y="786482"/>
                  <a:pt x="1942397" y="791560"/>
                </a:cubicBezTo>
                <a:cubicBezTo>
                  <a:pt x="1944147" y="796751"/>
                  <a:pt x="1946480" y="801716"/>
                  <a:pt x="1948564" y="806793"/>
                </a:cubicBezTo>
                <a:cubicBezTo>
                  <a:pt x="1950730" y="811871"/>
                  <a:pt x="1953313" y="816497"/>
                  <a:pt x="1955563" y="821349"/>
                </a:cubicBezTo>
                <a:cubicBezTo>
                  <a:pt x="1957980" y="826087"/>
                  <a:pt x="1960646" y="830376"/>
                  <a:pt x="1963063" y="834777"/>
                </a:cubicBezTo>
                <a:cubicBezTo>
                  <a:pt x="1965563" y="839065"/>
                  <a:pt x="1968313" y="842787"/>
                  <a:pt x="1970729" y="846624"/>
                </a:cubicBezTo>
                <a:cubicBezTo>
                  <a:pt x="1973062" y="850460"/>
                  <a:pt x="1975812" y="853507"/>
                  <a:pt x="1978062" y="856667"/>
                </a:cubicBezTo>
                <a:cubicBezTo>
                  <a:pt x="1980479" y="859600"/>
                  <a:pt x="1982479" y="862647"/>
                  <a:pt x="1984562" y="864790"/>
                </a:cubicBezTo>
                <a:cubicBezTo>
                  <a:pt x="1986562" y="867048"/>
                  <a:pt x="1988395" y="869079"/>
                  <a:pt x="1989812" y="870659"/>
                </a:cubicBezTo>
                <a:cubicBezTo>
                  <a:pt x="1992728" y="873930"/>
                  <a:pt x="1994395" y="875848"/>
                  <a:pt x="1994395" y="875848"/>
                </a:cubicBezTo>
                <a:cubicBezTo>
                  <a:pt x="1994395" y="875848"/>
                  <a:pt x="1992645" y="874157"/>
                  <a:pt x="1989645" y="870996"/>
                </a:cubicBezTo>
                <a:cubicBezTo>
                  <a:pt x="1988145" y="869417"/>
                  <a:pt x="1986312" y="867498"/>
                  <a:pt x="1984229" y="865355"/>
                </a:cubicBezTo>
                <a:cubicBezTo>
                  <a:pt x="1982062" y="863324"/>
                  <a:pt x="1979979" y="860389"/>
                  <a:pt x="1977479" y="857569"/>
                </a:cubicBezTo>
                <a:cubicBezTo>
                  <a:pt x="1975146" y="854523"/>
                  <a:pt x="1972312" y="851589"/>
                  <a:pt x="1969813" y="847865"/>
                </a:cubicBezTo>
                <a:cubicBezTo>
                  <a:pt x="1967229" y="844254"/>
                  <a:pt x="1964396" y="840530"/>
                  <a:pt x="1961730" y="836355"/>
                </a:cubicBezTo>
                <a:cubicBezTo>
                  <a:pt x="1959146" y="832181"/>
                  <a:pt x="1956313" y="827892"/>
                  <a:pt x="1953730" y="823267"/>
                </a:cubicBezTo>
                <a:cubicBezTo>
                  <a:pt x="1951313" y="818529"/>
                  <a:pt x="1948480" y="814014"/>
                  <a:pt x="1946230" y="808936"/>
                </a:cubicBezTo>
                <a:cubicBezTo>
                  <a:pt x="1943897" y="803858"/>
                  <a:pt x="1941481" y="799007"/>
                  <a:pt x="1939481" y="793816"/>
                </a:cubicBezTo>
                <a:cubicBezTo>
                  <a:pt x="1937314" y="788738"/>
                  <a:pt x="1935398" y="783662"/>
                  <a:pt x="1933731" y="778584"/>
                </a:cubicBezTo>
                <a:cubicBezTo>
                  <a:pt x="1931814" y="773618"/>
                  <a:pt x="1930564" y="768542"/>
                  <a:pt x="1929065" y="763803"/>
                </a:cubicBezTo>
                <a:cubicBezTo>
                  <a:pt x="1927815" y="758949"/>
                  <a:pt x="1926565" y="754438"/>
                  <a:pt x="1925648" y="750149"/>
                </a:cubicBezTo>
                <a:cubicBezTo>
                  <a:pt x="1923565" y="741574"/>
                  <a:pt x="1922482" y="734352"/>
                  <a:pt x="1921732" y="729160"/>
                </a:cubicBezTo>
                <a:cubicBezTo>
                  <a:pt x="1921565" y="727806"/>
                  <a:pt x="1921398" y="726678"/>
                  <a:pt x="1921315" y="725663"/>
                </a:cubicBezTo>
                <a:lnTo>
                  <a:pt x="1920398" y="718441"/>
                </a:lnTo>
                <a:cubicBezTo>
                  <a:pt x="1920232" y="718103"/>
                  <a:pt x="1919982" y="717652"/>
                  <a:pt x="1919815" y="717313"/>
                </a:cubicBezTo>
                <a:cubicBezTo>
                  <a:pt x="1918565" y="715056"/>
                  <a:pt x="1917315" y="712800"/>
                  <a:pt x="1916065" y="710430"/>
                </a:cubicBezTo>
                <a:cubicBezTo>
                  <a:pt x="1914899" y="708061"/>
                  <a:pt x="1913815" y="705579"/>
                  <a:pt x="1912732" y="703095"/>
                </a:cubicBezTo>
                <a:cubicBezTo>
                  <a:pt x="1908399" y="693166"/>
                  <a:pt x="1903566" y="683237"/>
                  <a:pt x="1899983" y="672405"/>
                </a:cubicBezTo>
                <a:cubicBezTo>
                  <a:pt x="1898983" y="669921"/>
                  <a:pt x="1898066" y="667327"/>
                  <a:pt x="1897149" y="664732"/>
                </a:cubicBezTo>
                <a:cubicBezTo>
                  <a:pt x="1882734" y="659428"/>
                  <a:pt x="1868484" y="653448"/>
                  <a:pt x="1854652" y="646566"/>
                </a:cubicBezTo>
                <a:cubicBezTo>
                  <a:pt x="1846152" y="642277"/>
                  <a:pt x="1837736" y="637764"/>
                  <a:pt x="1829486" y="632912"/>
                </a:cubicBezTo>
                <a:cubicBezTo>
                  <a:pt x="1830069" y="635845"/>
                  <a:pt x="1830736" y="638892"/>
                  <a:pt x="1831486" y="642051"/>
                </a:cubicBezTo>
                <a:cubicBezTo>
                  <a:pt x="1832819" y="648032"/>
                  <a:pt x="1834652" y="654238"/>
                  <a:pt x="1836319" y="660895"/>
                </a:cubicBezTo>
                <a:cubicBezTo>
                  <a:pt x="1838319" y="667439"/>
                  <a:pt x="1840402" y="674210"/>
                  <a:pt x="1842569" y="681431"/>
                </a:cubicBezTo>
                <a:cubicBezTo>
                  <a:pt x="1845069" y="688540"/>
                  <a:pt x="1847735" y="695875"/>
                  <a:pt x="1850402" y="703435"/>
                </a:cubicBezTo>
                <a:cubicBezTo>
                  <a:pt x="1853402" y="710881"/>
                  <a:pt x="1856568" y="718554"/>
                  <a:pt x="1859735" y="726454"/>
                </a:cubicBezTo>
                <a:cubicBezTo>
                  <a:pt x="1863234" y="734238"/>
                  <a:pt x="1866901" y="742137"/>
                  <a:pt x="1870567" y="750149"/>
                </a:cubicBezTo>
                <a:cubicBezTo>
                  <a:pt x="1874317" y="758160"/>
                  <a:pt x="1878567" y="766058"/>
                  <a:pt x="1882734" y="774183"/>
                </a:cubicBezTo>
                <a:cubicBezTo>
                  <a:pt x="1886817" y="782420"/>
                  <a:pt x="1891733" y="790206"/>
                  <a:pt x="1896233" y="798329"/>
                </a:cubicBezTo>
                <a:cubicBezTo>
                  <a:pt x="1900733" y="806568"/>
                  <a:pt x="1905732" y="814465"/>
                  <a:pt x="1910815" y="822363"/>
                </a:cubicBezTo>
                <a:cubicBezTo>
                  <a:pt x="1920648" y="838613"/>
                  <a:pt x="1931731" y="853733"/>
                  <a:pt x="1942481" y="869305"/>
                </a:cubicBezTo>
                <a:cubicBezTo>
                  <a:pt x="1953563" y="884876"/>
                  <a:pt x="1964480" y="901688"/>
                  <a:pt x="1973812" y="919404"/>
                </a:cubicBezTo>
                <a:cubicBezTo>
                  <a:pt x="1978979" y="929334"/>
                  <a:pt x="1983645" y="939602"/>
                  <a:pt x="1987812" y="950095"/>
                </a:cubicBezTo>
                <a:lnTo>
                  <a:pt x="1988478" y="949531"/>
                </a:lnTo>
                <a:cubicBezTo>
                  <a:pt x="1988562" y="949644"/>
                  <a:pt x="1989478" y="952014"/>
                  <a:pt x="1991645" y="956527"/>
                </a:cubicBezTo>
                <a:cubicBezTo>
                  <a:pt x="1993895" y="960928"/>
                  <a:pt x="1997061" y="967360"/>
                  <a:pt x="2001561" y="974469"/>
                </a:cubicBezTo>
                <a:cubicBezTo>
                  <a:pt x="2003644" y="978079"/>
                  <a:pt x="2006227" y="981689"/>
                  <a:pt x="2008894" y="985752"/>
                </a:cubicBezTo>
                <a:cubicBezTo>
                  <a:pt x="2011727" y="989475"/>
                  <a:pt x="2014560" y="993650"/>
                  <a:pt x="2017810" y="997599"/>
                </a:cubicBezTo>
                <a:cubicBezTo>
                  <a:pt x="2021060" y="1001548"/>
                  <a:pt x="2024310" y="1005724"/>
                  <a:pt x="2027976" y="1009448"/>
                </a:cubicBezTo>
                <a:cubicBezTo>
                  <a:pt x="2031476" y="1013396"/>
                  <a:pt x="2035309" y="1017006"/>
                  <a:pt x="2039143" y="1020618"/>
                </a:cubicBezTo>
                <a:cubicBezTo>
                  <a:pt x="2042892" y="1024454"/>
                  <a:pt x="2046975" y="1027276"/>
                  <a:pt x="2050892" y="1030660"/>
                </a:cubicBezTo>
                <a:cubicBezTo>
                  <a:pt x="2054808" y="1033933"/>
                  <a:pt x="2058975" y="1036415"/>
                  <a:pt x="2062808" y="1039237"/>
                </a:cubicBezTo>
                <a:cubicBezTo>
                  <a:pt x="2066725" y="1041944"/>
                  <a:pt x="2070724" y="1043862"/>
                  <a:pt x="2074391" y="1046120"/>
                </a:cubicBezTo>
                <a:lnTo>
                  <a:pt x="2076801" y="1047293"/>
                </a:lnTo>
                <a:lnTo>
                  <a:pt x="2076801" y="1050613"/>
                </a:lnTo>
                <a:lnTo>
                  <a:pt x="2073558" y="1049391"/>
                </a:lnTo>
                <a:cubicBezTo>
                  <a:pt x="2069724" y="1047586"/>
                  <a:pt x="2065475" y="1046006"/>
                  <a:pt x="2061391" y="1043636"/>
                </a:cubicBezTo>
                <a:cubicBezTo>
                  <a:pt x="2057308" y="1041267"/>
                  <a:pt x="2052892" y="1039123"/>
                  <a:pt x="2048725" y="1036190"/>
                </a:cubicBezTo>
                <a:cubicBezTo>
                  <a:pt x="2044642" y="1033256"/>
                  <a:pt x="2040143" y="1030660"/>
                  <a:pt x="2036143" y="1027162"/>
                </a:cubicBezTo>
                <a:cubicBezTo>
                  <a:pt x="2032060" y="1023889"/>
                  <a:pt x="2027893" y="1020505"/>
                  <a:pt x="2024060" y="1016782"/>
                </a:cubicBezTo>
                <a:cubicBezTo>
                  <a:pt x="2020143" y="1013284"/>
                  <a:pt x="2016477" y="1009334"/>
                  <a:pt x="2012894" y="1005610"/>
                </a:cubicBezTo>
                <a:cubicBezTo>
                  <a:pt x="2009311" y="1001888"/>
                  <a:pt x="2006144" y="997938"/>
                  <a:pt x="2002978" y="994214"/>
                </a:cubicBezTo>
                <a:cubicBezTo>
                  <a:pt x="2002394" y="993425"/>
                  <a:pt x="2001811" y="992635"/>
                  <a:pt x="2001144" y="991845"/>
                </a:cubicBezTo>
                <a:cubicBezTo>
                  <a:pt x="2004311" y="1005610"/>
                  <a:pt x="2006477" y="1019490"/>
                  <a:pt x="2007477" y="1032917"/>
                </a:cubicBezTo>
                <a:cubicBezTo>
                  <a:pt x="2008061" y="1040026"/>
                  <a:pt x="2008144" y="1047022"/>
                  <a:pt x="2008061" y="1053904"/>
                </a:cubicBezTo>
                <a:cubicBezTo>
                  <a:pt x="2008894" y="1055032"/>
                  <a:pt x="2012061" y="1059321"/>
                  <a:pt x="2016977" y="1065414"/>
                </a:cubicBezTo>
                <a:cubicBezTo>
                  <a:pt x="2022643" y="1072523"/>
                  <a:pt x="2030393" y="1081662"/>
                  <a:pt x="2038393" y="1090352"/>
                </a:cubicBezTo>
                <a:cubicBezTo>
                  <a:pt x="2046392" y="1099039"/>
                  <a:pt x="2054808" y="1107052"/>
                  <a:pt x="2061391" y="1112581"/>
                </a:cubicBezTo>
                <a:cubicBezTo>
                  <a:pt x="2064725" y="1115287"/>
                  <a:pt x="2067475" y="1117545"/>
                  <a:pt x="2069474" y="1118899"/>
                </a:cubicBezTo>
                <a:cubicBezTo>
                  <a:pt x="2071474" y="1120365"/>
                  <a:pt x="2072641" y="1121156"/>
                  <a:pt x="2072641" y="1121156"/>
                </a:cubicBezTo>
                <a:cubicBezTo>
                  <a:pt x="2072641" y="1121156"/>
                  <a:pt x="2071474" y="1120479"/>
                  <a:pt x="2069391" y="1119237"/>
                </a:cubicBezTo>
                <a:cubicBezTo>
                  <a:pt x="2067308" y="1118109"/>
                  <a:pt x="2064475" y="1116078"/>
                  <a:pt x="2060975" y="1113708"/>
                </a:cubicBezTo>
                <a:cubicBezTo>
                  <a:pt x="2054058" y="1108857"/>
                  <a:pt x="2045226" y="1101522"/>
                  <a:pt x="2036726" y="1093511"/>
                </a:cubicBezTo>
                <a:cubicBezTo>
                  <a:pt x="2028226" y="1085498"/>
                  <a:pt x="2019977" y="1076923"/>
                  <a:pt x="2013894" y="1070380"/>
                </a:cubicBezTo>
                <a:cubicBezTo>
                  <a:pt x="2011394" y="1067670"/>
                  <a:pt x="2009477" y="1065414"/>
                  <a:pt x="2007811" y="1063609"/>
                </a:cubicBezTo>
                <a:cubicBezTo>
                  <a:pt x="2007394" y="1071282"/>
                  <a:pt x="2006728" y="1078842"/>
                  <a:pt x="2005727" y="1085951"/>
                </a:cubicBezTo>
                <a:cubicBezTo>
                  <a:pt x="2003561" y="1101071"/>
                  <a:pt x="2000311" y="1114386"/>
                  <a:pt x="1996645" y="1125894"/>
                </a:cubicBezTo>
                <a:lnTo>
                  <a:pt x="2002894" y="1132326"/>
                </a:lnTo>
                <a:lnTo>
                  <a:pt x="2012394" y="1141014"/>
                </a:lnTo>
                <a:cubicBezTo>
                  <a:pt x="2018810" y="1147221"/>
                  <a:pt x="2025226" y="1152411"/>
                  <a:pt x="2031393" y="1159068"/>
                </a:cubicBezTo>
                <a:cubicBezTo>
                  <a:pt x="2043809" y="1171932"/>
                  <a:pt x="2055142" y="1186037"/>
                  <a:pt x="2063891" y="1202511"/>
                </a:cubicBezTo>
                <a:lnTo>
                  <a:pt x="2076801" y="1245223"/>
                </a:lnTo>
                <a:lnTo>
                  <a:pt x="2076801" y="1282101"/>
                </a:lnTo>
                <a:lnTo>
                  <a:pt x="2073724" y="1306771"/>
                </a:lnTo>
                <a:cubicBezTo>
                  <a:pt x="2068974" y="1321553"/>
                  <a:pt x="2062725" y="1333626"/>
                  <a:pt x="2056642" y="1343443"/>
                </a:cubicBezTo>
                <a:cubicBezTo>
                  <a:pt x="2050559" y="1353373"/>
                  <a:pt x="2044559" y="1361159"/>
                  <a:pt x="2039476" y="1367252"/>
                </a:cubicBezTo>
                <a:cubicBezTo>
                  <a:pt x="2029226" y="1379438"/>
                  <a:pt x="2022560" y="1384967"/>
                  <a:pt x="2022560" y="1384967"/>
                </a:cubicBezTo>
                <a:cubicBezTo>
                  <a:pt x="2022560" y="1384967"/>
                  <a:pt x="2029060" y="1379099"/>
                  <a:pt x="2038976" y="1366575"/>
                </a:cubicBezTo>
                <a:cubicBezTo>
                  <a:pt x="2043892" y="1360257"/>
                  <a:pt x="2049642" y="1352245"/>
                  <a:pt x="2055392" y="1342203"/>
                </a:cubicBezTo>
                <a:cubicBezTo>
                  <a:pt x="2061225" y="1332159"/>
                  <a:pt x="2066975" y="1319974"/>
                  <a:pt x="2071224" y="1305531"/>
                </a:cubicBezTo>
                <a:cubicBezTo>
                  <a:pt x="2075557" y="1291200"/>
                  <a:pt x="2077724" y="1274162"/>
                  <a:pt x="2076057" y="1256785"/>
                </a:cubicBezTo>
                <a:cubicBezTo>
                  <a:pt x="2074307" y="1239409"/>
                  <a:pt x="2068224" y="1222144"/>
                  <a:pt x="2059558" y="1207024"/>
                </a:cubicBezTo>
                <a:cubicBezTo>
                  <a:pt x="2052809" y="1195177"/>
                  <a:pt x="2044392" y="1184570"/>
                  <a:pt x="2035226" y="1174865"/>
                </a:cubicBezTo>
                <a:cubicBezTo>
                  <a:pt x="2035226" y="1180056"/>
                  <a:pt x="2035059" y="1187165"/>
                  <a:pt x="2034559" y="1195514"/>
                </a:cubicBezTo>
                <a:cubicBezTo>
                  <a:pt x="2033476" y="1213230"/>
                  <a:pt x="2030893" y="1236925"/>
                  <a:pt x="2024643" y="1259154"/>
                </a:cubicBezTo>
                <a:cubicBezTo>
                  <a:pt x="2021560" y="1270212"/>
                  <a:pt x="2017644" y="1280932"/>
                  <a:pt x="2012977" y="1290071"/>
                </a:cubicBezTo>
                <a:cubicBezTo>
                  <a:pt x="2008394" y="1299211"/>
                  <a:pt x="2002978" y="1306771"/>
                  <a:pt x="1997895" y="1312301"/>
                </a:cubicBezTo>
                <a:cubicBezTo>
                  <a:pt x="1995311" y="1315122"/>
                  <a:pt x="1992811" y="1317266"/>
                  <a:pt x="1990562" y="1319184"/>
                </a:cubicBezTo>
                <a:cubicBezTo>
                  <a:pt x="1988312" y="1321102"/>
                  <a:pt x="1986228" y="1322342"/>
                  <a:pt x="1984562" y="1323584"/>
                </a:cubicBezTo>
                <a:cubicBezTo>
                  <a:pt x="1981062" y="1325503"/>
                  <a:pt x="1979062" y="1326631"/>
                  <a:pt x="1979062" y="1326631"/>
                </a:cubicBezTo>
                <a:cubicBezTo>
                  <a:pt x="1979062" y="1326631"/>
                  <a:pt x="1981062" y="1325390"/>
                  <a:pt x="1984478" y="1323245"/>
                </a:cubicBezTo>
                <a:cubicBezTo>
                  <a:pt x="1986062" y="1321891"/>
                  <a:pt x="1988145" y="1320537"/>
                  <a:pt x="1990312" y="1318507"/>
                </a:cubicBezTo>
                <a:cubicBezTo>
                  <a:pt x="1992478" y="1316476"/>
                  <a:pt x="1994895" y="1314219"/>
                  <a:pt x="1997311" y="1311285"/>
                </a:cubicBezTo>
                <a:cubicBezTo>
                  <a:pt x="2002144" y="1305531"/>
                  <a:pt x="2007227" y="1297857"/>
                  <a:pt x="2011477" y="1288605"/>
                </a:cubicBezTo>
                <a:cubicBezTo>
                  <a:pt x="2015810" y="1279352"/>
                  <a:pt x="2019310" y="1268745"/>
                  <a:pt x="2021977" y="1257688"/>
                </a:cubicBezTo>
                <a:cubicBezTo>
                  <a:pt x="2027393" y="1235685"/>
                  <a:pt x="2029310" y="1212327"/>
                  <a:pt x="2029810" y="1194951"/>
                </a:cubicBezTo>
                <a:cubicBezTo>
                  <a:pt x="2030060" y="1186261"/>
                  <a:pt x="2029976" y="1179040"/>
                  <a:pt x="2029810" y="1173963"/>
                </a:cubicBezTo>
                <a:cubicBezTo>
                  <a:pt x="2029726" y="1171932"/>
                  <a:pt x="2029726" y="1170352"/>
                  <a:pt x="2029643" y="1169112"/>
                </a:cubicBezTo>
                <a:cubicBezTo>
                  <a:pt x="2028810" y="1168321"/>
                  <a:pt x="2028060" y="1167531"/>
                  <a:pt x="2027310" y="1166742"/>
                </a:cubicBezTo>
                <a:cubicBezTo>
                  <a:pt x="2021393" y="1160761"/>
                  <a:pt x="2014477" y="1155458"/>
                  <a:pt x="2008144" y="1149816"/>
                </a:cubicBezTo>
                <a:lnTo>
                  <a:pt x="1998228" y="1141240"/>
                </a:lnTo>
                <a:lnTo>
                  <a:pt x="1993061" y="1136276"/>
                </a:lnTo>
                <a:cubicBezTo>
                  <a:pt x="1989895" y="1144964"/>
                  <a:pt x="1986645" y="1152298"/>
                  <a:pt x="1983645" y="1158391"/>
                </a:cubicBezTo>
                <a:cubicBezTo>
                  <a:pt x="1975812" y="1174076"/>
                  <a:pt x="1970063" y="1181636"/>
                  <a:pt x="1970063" y="1181636"/>
                </a:cubicBezTo>
                <a:cubicBezTo>
                  <a:pt x="1970063" y="1181636"/>
                  <a:pt x="1975562" y="1173737"/>
                  <a:pt x="1982645" y="1157489"/>
                </a:cubicBezTo>
                <a:cubicBezTo>
                  <a:pt x="1985395" y="1151170"/>
                  <a:pt x="1988395" y="1143384"/>
                  <a:pt x="1991228" y="1134471"/>
                </a:cubicBezTo>
                <a:lnTo>
                  <a:pt x="1988645" y="1131988"/>
                </a:lnTo>
                <a:cubicBezTo>
                  <a:pt x="1975896" y="1119350"/>
                  <a:pt x="1963980" y="1105133"/>
                  <a:pt x="1953313" y="1089674"/>
                </a:cubicBezTo>
                <a:cubicBezTo>
                  <a:pt x="1942647" y="1074215"/>
                  <a:pt x="1933398" y="1057402"/>
                  <a:pt x="1925731" y="1040026"/>
                </a:cubicBezTo>
                <a:cubicBezTo>
                  <a:pt x="1910315" y="1005272"/>
                  <a:pt x="1901483" y="968600"/>
                  <a:pt x="1897316" y="936667"/>
                </a:cubicBezTo>
                <a:cubicBezTo>
                  <a:pt x="1893066" y="904623"/>
                  <a:pt x="1893066" y="877202"/>
                  <a:pt x="1893900" y="858246"/>
                </a:cubicBezTo>
                <a:cubicBezTo>
                  <a:pt x="1894316" y="848769"/>
                  <a:pt x="1894983" y="841321"/>
                  <a:pt x="1895566" y="836131"/>
                </a:cubicBezTo>
                <a:cubicBezTo>
                  <a:pt x="1895650" y="835227"/>
                  <a:pt x="1895733" y="834550"/>
                  <a:pt x="1895816" y="833761"/>
                </a:cubicBezTo>
                <a:cubicBezTo>
                  <a:pt x="1891233" y="827329"/>
                  <a:pt x="1886650" y="820785"/>
                  <a:pt x="1882484" y="814014"/>
                </a:cubicBezTo>
                <a:cubicBezTo>
                  <a:pt x="1877484" y="805891"/>
                  <a:pt x="1872151" y="798329"/>
                  <a:pt x="1867568" y="790092"/>
                </a:cubicBezTo>
                <a:cubicBezTo>
                  <a:pt x="1863568" y="782985"/>
                  <a:pt x="1859401" y="776102"/>
                  <a:pt x="1855568" y="769105"/>
                </a:cubicBezTo>
                <a:cubicBezTo>
                  <a:pt x="1853902" y="773506"/>
                  <a:pt x="1852068" y="778358"/>
                  <a:pt x="1850318" y="784225"/>
                </a:cubicBezTo>
                <a:cubicBezTo>
                  <a:pt x="1849152" y="787723"/>
                  <a:pt x="1847985" y="791560"/>
                  <a:pt x="1846985" y="795621"/>
                </a:cubicBezTo>
                <a:cubicBezTo>
                  <a:pt x="1845902" y="799797"/>
                  <a:pt x="1844735" y="803972"/>
                  <a:pt x="1843819" y="808599"/>
                </a:cubicBezTo>
                <a:cubicBezTo>
                  <a:pt x="1841735" y="817738"/>
                  <a:pt x="1839986" y="827781"/>
                  <a:pt x="1838819" y="838499"/>
                </a:cubicBezTo>
                <a:cubicBezTo>
                  <a:pt x="1837652" y="849219"/>
                  <a:pt x="1837069" y="860729"/>
                  <a:pt x="1837319" y="872576"/>
                </a:cubicBezTo>
                <a:cubicBezTo>
                  <a:pt x="1837486" y="884425"/>
                  <a:pt x="1838819" y="896610"/>
                  <a:pt x="1840902" y="908797"/>
                </a:cubicBezTo>
                <a:cubicBezTo>
                  <a:pt x="1842235" y="914665"/>
                  <a:pt x="1843235" y="920870"/>
                  <a:pt x="1844902" y="926850"/>
                </a:cubicBezTo>
                <a:cubicBezTo>
                  <a:pt x="1846735" y="932719"/>
                  <a:pt x="1848568" y="938586"/>
                  <a:pt x="1850402" y="944454"/>
                </a:cubicBezTo>
                <a:cubicBezTo>
                  <a:pt x="1852735" y="949982"/>
                  <a:pt x="1855068" y="955624"/>
                  <a:pt x="1857401" y="961152"/>
                </a:cubicBezTo>
                <a:cubicBezTo>
                  <a:pt x="1858651" y="964199"/>
                  <a:pt x="1859985" y="966907"/>
                  <a:pt x="1861235" y="969728"/>
                </a:cubicBezTo>
                <a:lnTo>
                  <a:pt x="1861318" y="969728"/>
                </a:lnTo>
                <a:cubicBezTo>
                  <a:pt x="1861318" y="969728"/>
                  <a:pt x="1861318" y="969842"/>
                  <a:pt x="1861318" y="969842"/>
                </a:cubicBezTo>
                <a:cubicBezTo>
                  <a:pt x="1862568" y="972550"/>
                  <a:pt x="1863818" y="975370"/>
                  <a:pt x="1864984" y="978079"/>
                </a:cubicBezTo>
                <a:cubicBezTo>
                  <a:pt x="1867568" y="983495"/>
                  <a:pt x="1869901" y="989362"/>
                  <a:pt x="1872067" y="995117"/>
                </a:cubicBezTo>
                <a:cubicBezTo>
                  <a:pt x="1874401" y="1000759"/>
                  <a:pt x="1876567" y="1006514"/>
                  <a:pt x="1878317" y="1012268"/>
                </a:cubicBezTo>
                <a:cubicBezTo>
                  <a:pt x="1880150" y="1018023"/>
                  <a:pt x="1882067" y="1023552"/>
                  <a:pt x="1883483" y="1029307"/>
                </a:cubicBezTo>
                <a:cubicBezTo>
                  <a:pt x="1884983" y="1034948"/>
                  <a:pt x="1886567" y="1040365"/>
                  <a:pt x="1887567" y="1046006"/>
                </a:cubicBezTo>
                <a:cubicBezTo>
                  <a:pt x="1888733" y="1051535"/>
                  <a:pt x="1889900" y="1056951"/>
                  <a:pt x="1890566" y="1062255"/>
                </a:cubicBezTo>
                <a:cubicBezTo>
                  <a:pt x="1890983" y="1064850"/>
                  <a:pt x="1891316" y="1067446"/>
                  <a:pt x="1891733" y="1070040"/>
                </a:cubicBezTo>
                <a:cubicBezTo>
                  <a:pt x="1891983" y="1072636"/>
                  <a:pt x="1892233" y="1075118"/>
                  <a:pt x="1892483" y="1077600"/>
                </a:cubicBezTo>
                <a:cubicBezTo>
                  <a:pt x="1893483" y="1087530"/>
                  <a:pt x="1893566" y="1096670"/>
                  <a:pt x="1893400" y="1104794"/>
                </a:cubicBezTo>
                <a:cubicBezTo>
                  <a:pt x="1893316" y="1108857"/>
                  <a:pt x="1892900" y="1112581"/>
                  <a:pt x="1892733" y="1116078"/>
                </a:cubicBezTo>
                <a:cubicBezTo>
                  <a:pt x="1892316" y="1119576"/>
                  <a:pt x="1892066" y="1122735"/>
                  <a:pt x="1891566" y="1125556"/>
                </a:cubicBezTo>
                <a:cubicBezTo>
                  <a:pt x="1889816" y="1136953"/>
                  <a:pt x="1887567" y="1142933"/>
                  <a:pt x="1887567" y="1142933"/>
                </a:cubicBezTo>
                <a:cubicBezTo>
                  <a:pt x="1887567" y="1142933"/>
                  <a:pt x="1889567" y="1136839"/>
                  <a:pt x="1890900" y="1125443"/>
                </a:cubicBezTo>
                <a:cubicBezTo>
                  <a:pt x="1891316" y="1122623"/>
                  <a:pt x="1891483" y="1119350"/>
                  <a:pt x="1891733" y="1115964"/>
                </a:cubicBezTo>
                <a:cubicBezTo>
                  <a:pt x="1891733" y="1112467"/>
                  <a:pt x="1891983" y="1108743"/>
                  <a:pt x="1891900" y="1104794"/>
                </a:cubicBezTo>
                <a:cubicBezTo>
                  <a:pt x="1891733" y="1096782"/>
                  <a:pt x="1891316" y="1087756"/>
                  <a:pt x="1889900" y="1078165"/>
                </a:cubicBezTo>
                <a:cubicBezTo>
                  <a:pt x="1889567" y="1075795"/>
                  <a:pt x="1889233" y="1073313"/>
                  <a:pt x="1888900" y="1070831"/>
                </a:cubicBezTo>
                <a:cubicBezTo>
                  <a:pt x="1888483" y="1068347"/>
                  <a:pt x="1887983" y="1065865"/>
                  <a:pt x="1887483" y="1063271"/>
                </a:cubicBezTo>
                <a:cubicBezTo>
                  <a:pt x="1886567" y="1058193"/>
                  <a:pt x="1885233" y="1053003"/>
                  <a:pt x="1883900" y="1047699"/>
                </a:cubicBezTo>
                <a:cubicBezTo>
                  <a:pt x="1882650" y="1042396"/>
                  <a:pt x="1880900" y="1037092"/>
                  <a:pt x="1879234" y="1031675"/>
                </a:cubicBezTo>
                <a:cubicBezTo>
                  <a:pt x="1877650" y="1026147"/>
                  <a:pt x="1875567" y="1020844"/>
                  <a:pt x="1873484" y="1015428"/>
                </a:cubicBezTo>
                <a:cubicBezTo>
                  <a:pt x="1871567" y="1010011"/>
                  <a:pt x="1869234" y="1004595"/>
                  <a:pt x="1866818" y="999292"/>
                </a:cubicBezTo>
                <a:cubicBezTo>
                  <a:pt x="1864484" y="993876"/>
                  <a:pt x="1862068" y="988459"/>
                  <a:pt x="1859235" y="983157"/>
                </a:cubicBezTo>
                <a:cubicBezTo>
                  <a:pt x="1859235" y="983043"/>
                  <a:pt x="1859151" y="982930"/>
                  <a:pt x="1859068" y="982818"/>
                </a:cubicBezTo>
                <a:cubicBezTo>
                  <a:pt x="1858985" y="983495"/>
                  <a:pt x="1858901" y="983834"/>
                  <a:pt x="1858818" y="984511"/>
                </a:cubicBezTo>
                <a:cubicBezTo>
                  <a:pt x="1857401" y="993988"/>
                  <a:pt x="1855735" y="1007754"/>
                  <a:pt x="1854985" y="1024568"/>
                </a:cubicBezTo>
                <a:cubicBezTo>
                  <a:pt x="1854568" y="1032917"/>
                  <a:pt x="1854402" y="1042057"/>
                  <a:pt x="1854652" y="1051649"/>
                </a:cubicBezTo>
                <a:cubicBezTo>
                  <a:pt x="1854735" y="1061352"/>
                  <a:pt x="1855485" y="1071394"/>
                  <a:pt x="1856401" y="1081888"/>
                </a:cubicBezTo>
                <a:cubicBezTo>
                  <a:pt x="1857568" y="1092269"/>
                  <a:pt x="1858901" y="1103102"/>
                  <a:pt x="1861068" y="1113708"/>
                </a:cubicBezTo>
                <a:cubicBezTo>
                  <a:pt x="1863068" y="1124428"/>
                  <a:pt x="1865901" y="1135147"/>
                  <a:pt x="1868984" y="1145529"/>
                </a:cubicBezTo>
                <a:cubicBezTo>
                  <a:pt x="1872317" y="1155909"/>
                  <a:pt x="1875817" y="1166065"/>
                  <a:pt x="1880150" y="1175542"/>
                </a:cubicBezTo>
                <a:cubicBezTo>
                  <a:pt x="1880484" y="1176445"/>
                  <a:pt x="1880900" y="1177235"/>
                  <a:pt x="1881317" y="1178138"/>
                </a:cubicBezTo>
                <a:cubicBezTo>
                  <a:pt x="1881484" y="1178138"/>
                  <a:pt x="1881567" y="1178138"/>
                  <a:pt x="1881817" y="1178138"/>
                </a:cubicBezTo>
                <a:cubicBezTo>
                  <a:pt x="1882900" y="1178251"/>
                  <a:pt x="1884483" y="1178251"/>
                  <a:pt x="1886400" y="1178477"/>
                </a:cubicBezTo>
                <a:cubicBezTo>
                  <a:pt x="1890316" y="1178815"/>
                  <a:pt x="1895816" y="1179605"/>
                  <a:pt x="1902316" y="1181410"/>
                </a:cubicBezTo>
                <a:cubicBezTo>
                  <a:pt x="1905566" y="1182313"/>
                  <a:pt x="1909066" y="1183441"/>
                  <a:pt x="1912732" y="1184907"/>
                </a:cubicBezTo>
                <a:cubicBezTo>
                  <a:pt x="1916482" y="1186149"/>
                  <a:pt x="1920148" y="1188180"/>
                  <a:pt x="1924065" y="1190099"/>
                </a:cubicBezTo>
                <a:cubicBezTo>
                  <a:pt x="1927815" y="1192242"/>
                  <a:pt x="1931731" y="1194612"/>
                  <a:pt x="1935564" y="1197433"/>
                </a:cubicBezTo>
                <a:cubicBezTo>
                  <a:pt x="1939314" y="1200479"/>
                  <a:pt x="1943231" y="1203300"/>
                  <a:pt x="1946647" y="1207024"/>
                </a:cubicBezTo>
                <a:cubicBezTo>
                  <a:pt x="1948397" y="1208829"/>
                  <a:pt x="1950230" y="1210522"/>
                  <a:pt x="1951897" y="1212440"/>
                </a:cubicBezTo>
                <a:cubicBezTo>
                  <a:pt x="1953480" y="1214471"/>
                  <a:pt x="1955063" y="1216503"/>
                  <a:pt x="1956647" y="1218532"/>
                </a:cubicBezTo>
                <a:cubicBezTo>
                  <a:pt x="1959980" y="1222256"/>
                  <a:pt x="1962480" y="1227109"/>
                  <a:pt x="1965146" y="1231284"/>
                </a:cubicBezTo>
                <a:cubicBezTo>
                  <a:pt x="1967979" y="1235346"/>
                  <a:pt x="1969729" y="1240310"/>
                  <a:pt x="1971813" y="1244487"/>
                </a:cubicBezTo>
                <a:cubicBezTo>
                  <a:pt x="1973979" y="1248661"/>
                  <a:pt x="1975312" y="1253174"/>
                  <a:pt x="1976646" y="1257237"/>
                </a:cubicBezTo>
                <a:cubicBezTo>
                  <a:pt x="1977896" y="1261411"/>
                  <a:pt x="1979395" y="1264909"/>
                  <a:pt x="1980062" y="1268407"/>
                </a:cubicBezTo>
                <a:cubicBezTo>
                  <a:pt x="1980812" y="1271906"/>
                  <a:pt x="1981479" y="1274839"/>
                  <a:pt x="1982062" y="1277321"/>
                </a:cubicBezTo>
                <a:cubicBezTo>
                  <a:pt x="1983145" y="1282286"/>
                  <a:pt x="1983812" y="1285107"/>
                  <a:pt x="1983812" y="1285107"/>
                </a:cubicBezTo>
                <a:cubicBezTo>
                  <a:pt x="1983812" y="1285107"/>
                  <a:pt x="1983062" y="1282286"/>
                  <a:pt x="1981812" y="1277435"/>
                </a:cubicBezTo>
                <a:cubicBezTo>
                  <a:pt x="1981145" y="1274951"/>
                  <a:pt x="1980395" y="1272018"/>
                  <a:pt x="1979562" y="1268633"/>
                </a:cubicBezTo>
                <a:cubicBezTo>
                  <a:pt x="1978812" y="1265248"/>
                  <a:pt x="1977146" y="1261750"/>
                  <a:pt x="1975812" y="1257800"/>
                </a:cubicBezTo>
                <a:cubicBezTo>
                  <a:pt x="1974312" y="1253852"/>
                  <a:pt x="1972896" y="1249563"/>
                  <a:pt x="1970646" y="1245501"/>
                </a:cubicBezTo>
                <a:cubicBezTo>
                  <a:pt x="1968396" y="1241440"/>
                  <a:pt x="1966646" y="1236700"/>
                  <a:pt x="1963730" y="1232863"/>
                </a:cubicBezTo>
                <a:cubicBezTo>
                  <a:pt x="1960980" y="1228914"/>
                  <a:pt x="1958397" y="1224401"/>
                  <a:pt x="1955063" y="1220903"/>
                </a:cubicBezTo>
                <a:cubicBezTo>
                  <a:pt x="1953480" y="1218985"/>
                  <a:pt x="1951813" y="1217180"/>
                  <a:pt x="1950230" y="1215261"/>
                </a:cubicBezTo>
                <a:cubicBezTo>
                  <a:pt x="1948564" y="1213456"/>
                  <a:pt x="1946730" y="1211989"/>
                  <a:pt x="1944980" y="1210297"/>
                </a:cubicBezTo>
                <a:cubicBezTo>
                  <a:pt x="1941564" y="1206798"/>
                  <a:pt x="1937647" y="1204316"/>
                  <a:pt x="1933981" y="1201607"/>
                </a:cubicBezTo>
                <a:cubicBezTo>
                  <a:pt x="1930231" y="1199013"/>
                  <a:pt x="1926398" y="1196982"/>
                  <a:pt x="1922648" y="1195063"/>
                </a:cubicBezTo>
                <a:cubicBezTo>
                  <a:pt x="1918815" y="1193484"/>
                  <a:pt x="1915149" y="1191679"/>
                  <a:pt x="1911565" y="1190662"/>
                </a:cubicBezTo>
                <a:cubicBezTo>
                  <a:pt x="1908066" y="1189308"/>
                  <a:pt x="1904649" y="1188519"/>
                  <a:pt x="1901483" y="1187842"/>
                </a:cubicBezTo>
                <a:cubicBezTo>
                  <a:pt x="1895150" y="1186488"/>
                  <a:pt x="1889816" y="1186037"/>
                  <a:pt x="1886150" y="1185924"/>
                </a:cubicBezTo>
                <a:cubicBezTo>
                  <a:pt x="1885650" y="1185924"/>
                  <a:pt x="1885317" y="1185924"/>
                  <a:pt x="1884900" y="1185924"/>
                </a:cubicBezTo>
                <a:cubicBezTo>
                  <a:pt x="1885567" y="1187165"/>
                  <a:pt x="1886067" y="1188519"/>
                  <a:pt x="1886733" y="1189760"/>
                </a:cubicBezTo>
                <a:cubicBezTo>
                  <a:pt x="1888900" y="1194386"/>
                  <a:pt x="1891400" y="1198562"/>
                  <a:pt x="1893816" y="1202737"/>
                </a:cubicBezTo>
                <a:cubicBezTo>
                  <a:pt x="1896150" y="1207024"/>
                  <a:pt x="1898816" y="1210860"/>
                  <a:pt x="1901316" y="1214698"/>
                </a:cubicBezTo>
                <a:cubicBezTo>
                  <a:pt x="1903732" y="1218646"/>
                  <a:pt x="1906399" y="1222144"/>
                  <a:pt x="1908982" y="1225529"/>
                </a:cubicBezTo>
                <a:cubicBezTo>
                  <a:pt x="1913982" y="1232526"/>
                  <a:pt x="1919315" y="1238279"/>
                  <a:pt x="1924148" y="1243809"/>
                </a:cubicBezTo>
                <a:cubicBezTo>
                  <a:pt x="1929231" y="1248886"/>
                  <a:pt x="1933648" y="1253964"/>
                  <a:pt x="1938064" y="1257575"/>
                </a:cubicBezTo>
                <a:cubicBezTo>
                  <a:pt x="1942397" y="1261411"/>
                  <a:pt x="1946064" y="1264909"/>
                  <a:pt x="1949314" y="1267279"/>
                </a:cubicBezTo>
                <a:cubicBezTo>
                  <a:pt x="1955730" y="1272357"/>
                  <a:pt x="1959396" y="1275177"/>
                  <a:pt x="1959396" y="1275177"/>
                </a:cubicBezTo>
                <a:cubicBezTo>
                  <a:pt x="1959396" y="1275177"/>
                  <a:pt x="1955647" y="1272582"/>
                  <a:pt x="1949064" y="1267956"/>
                </a:cubicBezTo>
                <a:cubicBezTo>
                  <a:pt x="1945730" y="1265811"/>
                  <a:pt x="1941981" y="1262427"/>
                  <a:pt x="1937564" y="1258928"/>
                </a:cubicBezTo>
                <a:cubicBezTo>
                  <a:pt x="1933064" y="1255544"/>
                  <a:pt x="1928398" y="1250805"/>
                  <a:pt x="1923148" y="1245953"/>
                </a:cubicBezTo>
                <a:cubicBezTo>
                  <a:pt x="1918148" y="1240649"/>
                  <a:pt x="1912565" y="1235120"/>
                  <a:pt x="1907232" y="1228351"/>
                </a:cubicBezTo>
                <a:cubicBezTo>
                  <a:pt x="1904482" y="1225078"/>
                  <a:pt x="1901649" y="1221693"/>
                  <a:pt x="1899066" y="1217855"/>
                </a:cubicBezTo>
                <a:cubicBezTo>
                  <a:pt x="1896399" y="1214133"/>
                  <a:pt x="1893566" y="1210297"/>
                  <a:pt x="1891066" y="1206121"/>
                </a:cubicBezTo>
                <a:cubicBezTo>
                  <a:pt x="1888483" y="1201946"/>
                  <a:pt x="1885817" y="1197771"/>
                  <a:pt x="1883400" y="1193258"/>
                </a:cubicBezTo>
                <a:cubicBezTo>
                  <a:pt x="1880900" y="1188857"/>
                  <a:pt x="1878484" y="1184232"/>
                  <a:pt x="1876234" y="1179378"/>
                </a:cubicBezTo>
                <a:cubicBezTo>
                  <a:pt x="1871567" y="1169901"/>
                  <a:pt x="1867568" y="1159633"/>
                  <a:pt x="1863818" y="1149139"/>
                </a:cubicBezTo>
                <a:cubicBezTo>
                  <a:pt x="1860235" y="1138532"/>
                  <a:pt x="1857068" y="1127699"/>
                  <a:pt x="1854652" y="1116755"/>
                </a:cubicBezTo>
                <a:cubicBezTo>
                  <a:pt x="1851985" y="1105922"/>
                  <a:pt x="1850318" y="1094865"/>
                  <a:pt x="1848735" y="1084144"/>
                </a:cubicBezTo>
                <a:cubicBezTo>
                  <a:pt x="1847402" y="1073313"/>
                  <a:pt x="1846319" y="1062932"/>
                  <a:pt x="1845902" y="1052889"/>
                </a:cubicBezTo>
                <a:cubicBezTo>
                  <a:pt x="1845402" y="1042959"/>
                  <a:pt x="1845235" y="1033482"/>
                  <a:pt x="1845402" y="1024680"/>
                </a:cubicBezTo>
                <a:cubicBezTo>
                  <a:pt x="1845652" y="1007191"/>
                  <a:pt x="1846985" y="992635"/>
                  <a:pt x="1848152" y="982480"/>
                </a:cubicBezTo>
                <a:cubicBezTo>
                  <a:pt x="1849318" y="972436"/>
                  <a:pt x="1850485" y="966456"/>
                  <a:pt x="1850485" y="966456"/>
                </a:cubicBezTo>
                <a:cubicBezTo>
                  <a:pt x="1847985" y="961152"/>
                  <a:pt x="1845485" y="955850"/>
                  <a:pt x="1842985" y="950546"/>
                </a:cubicBezTo>
                <a:cubicBezTo>
                  <a:pt x="1840819" y="944454"/>
                  <a:pt x="1838569" y="938248"/>
                  <a:pt x="1836402" y="932154"/>
                </a:cubicBezTo>
                <a:cubicBezTo>
                  <a:pt x="1834402" y="925948"/>
                  <a:pt x="1832986" y="919404"/>
                  <a:pt x="1831319" y="913086"/>
                </a:cubicBezTo>
                <a:cubicBezTo>
                  <a:pt x="1829486" y="904396"/>
                  <a:pt x="1828153" y="895482"/>
                  <a:pt x="1827153" y="886681"/>
                </a:cubicBezTo>
                <a:cubicBezTo>
                  <a:pt x="1826820" y="887696"/>
                  <a:pt x="1826403" y="888712"/>
                  <a:pt x="1826070" y="889727"/>
                </a:cubicBezTo>
                <a:cubicBezTo>
                  <a:pt x="1823320" y="897852"/>
                  <a:pt x="1820237" y="907443"/>
                  <a:pt x="1817487" y="917938"/>
                </a:cubicBezTo>
                <a:cubicBezTo>
                  <a:pt x="1815987" y="923126"/>
                  <a:pt x="1814903" y="928769"/>
                  <a:pt x="1813487" y="934298"/>
                </a:cubicBezTo>
                <a:cubicBezTo>
                  <a:pt x="1812320" y="939940"/>
                  <a:pt x="1811154" y="945808"/>
                  <a:pt x="1810154" y="951563"/>
                </a:cubicBezTo>
                <a:cubicBezTo>
                  <a:pt x="1809320" y="957430"/>
                  <a:pt x="1808154" y="963185"/>
                  <a:pt x="1807654" y="969052"/>
                </a:cubicBezTo>
                <a:cubicBezTo>
                  <a:pt x="1807071" y="974806"/>
                  <a:pt x="1806321" y="980561"/>
                  <a:pt x="1806154" y="986203"/>
                </a:cubicBezTo>
                <a:cubicBezTo>
                  <a:pt x="1805904" y="991732"/>
                  <a:pt x="1805487" y="997147"/>
                  <a:pt x="1805654" y="1002339"/>
                </a:cubicBezTo>
                <a:cubicBezTo>
                  <a:pt x="1805821" y="1007529"/>
                  <a:pt x="1805571" y="1012381"/>
                  <a:pt x="1806071" y="1016894"/>
                </a:cubicBezTo>
                <a:cubicBezTo>
                  <a:pt x="1806487" y="1021407"/>
                  <a:pt x="1806821" y="1025583"/>
                  <a:pt x="1807071" y="1029193"/>
                </a:cubicBezTo>
                <a:cubicBezTo>
                  <a:pt x="1807570" y="1032805"/>
                  <a:pt x="1808070" y="1035964"/>
                  <a:pt x="1808487" y="1038560"/>
                </a:cubicBezTo>
                <a:cubicBezTo>
                  <a:pt x="1809237" y="1043749"/>
                  <a:pt x="1809737" y="1046683"/>
                  <a:pt x="1809737" y="1046683"/>
                </a:cubicBezTo>
                <a:cubicBezTo>
                  <a:pt x="1809737" y="1046683"/>
                  <a:pt x="1809070" y="1043749"/>
                  <a:pt x="1807987" y="1038672"/>
                </a:cubicBezTo>
                <a:cubicBezTo>
                  <a:pt x="1807487" y="1036076"/>
                  <a:pt x="1806737" y="1033031"/>
                  <a:pt x="1806071" y="1029420"/>
                </a:cubicBezTo>
                <a:cubicBezTo>
                  <a:pt x="1805571" y="1025696"/>
                  <a:pt x="1804987" y="1021633"/>
                  <a:pt x="1804404" y="1017120"/>
                </a:cubicBezTo>
                <a:cubicBezTo>
                  <a:pt x="1803654" y="1012607"/>
                  <a:pt x="1803571" y="1007643"/>
                  <a:pt x="1803154" y="1002451"/>
                </a:cubicBezTo>
                <a:cubicBezTo>
                  <a:pt x="1802737" y="997261"/>
                  <a:pt x="1802821" y="991732"/>
                  <a:pt x="1802737" y="985977"/>
                </a:cubicBezTo>
                <a:cubicBezTo>
                  <a:pt x="1802571" y="980222"/>
                  <a:pt x="1802987" y="974243"/>
                  <a:pt x="1803237" y="968261"/>
                </a:cubicBezTo>
                <a:cubicBezTo>
                  <a:pt x="1803404" y="962282"/>
                  <a:pt x="1804237" y="956188"/>
                  <a:pt x="1804737" y="950095"/>
                </a:cubicBezTo>
                <a:cubicBezTo>
                  <a:pt x="1805321" y="944680"/>
                  <a:pt x="1806154" y="939262"/>
                  <a:pt x="1806904" y="933847"/>
                </a:cubicBezTo>
                <a:cubicBezTo>
                  <a:pt x="1805571" y="935201"/>
                  <a:pt x="1804071" y="936555"/>
                  <a:pt x="1802487" y="938248"/>
                </a:cubicBezTo>
                <a:cubicBezTo>
                  <a:pt x="1795988" y="944792"/>
                  <a:pt x="1787655" y="954269"/>
                  <a:pt x="1780322" y="965102"/>
                </a:cubicBezTo>
                <a:cubicBezTo>
                  <a:pt x="1776655" y="970519"/>
                  <a:pt x="1773072" y="976160"/>
                  <a:pt x="1770156" y="981802"/>
                </a:cubicBezTo>
                <a:cubicBezTo>
                  <a:pt x="1768572" y="984623"/>
                  <a:pt x="1767239" y="987331"/>
                  <a:pt x="1765989" y="990039"/>
                </a:cubicBezTo>
                <a:cubicBezTo>
                  <a:pt x="1764739" y="992748"/>
                  <a:pt x="1763489" y="995230"/>
                  <a:pt x="1762573" y="997712"/>
                </a:cubicBezTo>
                <a:cubicBezTo>
                  <a:pt x="1761573" y="1000194"/>
                  <a:pt x="1760656" y="1002339"/>
                  <a:pt x="1759906" y="1004370"/>
                </a:cubicBezTo>
                <a:cubicBezTo>
                  <a:pt x="1759240" y="1006400"/>
                  <a:pt x="1758656" y="1008206"/>
                  <a:pt x="1758156" y="1009673"/>
                </a:cubicBezTo>
                <a:cubicBezTo>
                  <a:pt x="1757240" y="1012607"/>
                  <a:pt x="1756656" y="1014300"/>
                  <a:pt x="1756656" y="1014300"/>
                </a:cubicBezTo>
                <a:cubicBezTo>
                  <a:pt x="1756656" y="1014300"/>
                  <a:pt x="1757156" y="1012607"/>
                  <a:pt x="1757990" y="1009560"/>
                </a:cubicBezTo>
                <a:cubicBezTo>
                  <a:pt x="1758406" y="1007980"/>
                  <a:pt x="1758906" y="1006175"/>
                  <a:pt x="1759489" y="1004031"/>
                </a:cubicBezTo>
                <a:cubicBezTo>
                  <a:pt x="1760156" y="1002000"/>
                  <a:pt x="1760989" y="999631"/>
                  <a:pt x="1761823" y="997147"/>
                </a:cubicBezTo>
                <a:cubicBezTo>
                  <a:pt x="1762656" y="994553"/>
                  <a:pt x="1763739" y="991958"/>
                  <a:pt x="1764906" y="989136"/>
                </a:cubicBezTo>
                <a:cubicBezTo>
                  <a:pt x="1765989" y="986316"/>
                  <a:pt x="1767322" y="983383"/>
                  <a:pt x="1768739" y="980448"/>
                </a:cubicBezTo>
                <a:cubicBezTo>
                  <a:pt x="1771489" y="974469"/>
                  <a:pt x="1774739" y="968488"/>
                  <a:pt x="1778239" y="962620"/>
                </a:cubicBezTo>
                <a:cubicBezTo>
                  <a:pt x="1785155" y="950998"/>
                  <a:pt x="1793238" y="940617"/>
                  <a:pt x="1799571" y="933282"/>
                </a:cubicBezTo>
                <a:cubicBezTo>
                  <a:pt x="1803571" y="928544"/>
                  <a:pt x="1806821" y="925384"/>
                  <a:pt x="1808737" y="923466"/>
                </a:cubicBezTo>
                <a:cubicBezTo>
                  <a:pt x="1809237" y="920532"/>
                  <a:pt x="1809737" y="917711"/>
                  <a:pt x="1810404" y="914891"/>
                </a:cubicBezTo>
                <a:cubicBezTo>
                  <a:pt x="1812654" y="903719"/>
                  <a:pt x="1815237" y="893564"/>
                  <a:pt x="1817570" y="884876"/>
                </a:cubicBezTo>
                <a:cubicBezTo>
                  <a:pt x="1819987" y="876188"/>
                  <a:pt x="1822236" y="869079"/>
                  <a:pt x="1823903" y="864113"/>
                </a:cubicBezTo>
                <a:cubicBezTo>
                  <a:pt x="1824653" y="861970"/>
                  <a:pt x="1825320" y="860277"/>
                  <a:pt x="1825736" y="858923"/>
                </a:cubicBezTo>
                <a:cubicBezTo>
                  <a:pt x="1825653" y="851589"/>
                  <a:pt x="1825820" y="844254"/>
                  <a:pt x="1826320" y="837259"/>
                </a:cubicBezTo>
                <a:cubicBezTo>
                  <a:pt x="1827153" y="825410"/>
                  <a:pt x="1828569" y="814465"/>
                  <a:pt x="1830403" y="804423"/>
                </a:cubicBezTo>
                <a:cubicBezTo>
                  <a:pt x="1831236" y="799459"/>
                  <a:pt x="1832319" y="794719"/>
                  <a:pt x="1833319" y="790206"/>
                </a:cubicBezTo>
                <a:cubicBezTo>
                  <a:pt x="1834236" y="785692"/>
                  <a:pt x="1835319" y="781517"/>
                  <a:pt x="1836402" y="777568"/>
                </a:cubicBezTo>
                <a:cubicBezTo>
                  <a:pt x="1838402" y="769670"/>
                  <a:pt x="1840569" y="763012"/>
                  <a:pt x="1842485" y="757483"/>
                </a:cubicBezTo>
                <a:cubicBezTo>
                  <a:pt x="1843485" y="754549"/>
                  <a:pt x="1844402" y="752067"/>
                  <a:pt x="1845235" y="749811"/>
                </a:cubicBezTo>
                <a:cubicBezTo>
                  <a:pt x="1844152" y="747553"/>
                  <a:pt x="1842902" y="745297"/>
                  <a:pt x="1841819" y="743154"/>
                </a:cubicBezTo>
                <a:cubicBezTo>
                  <a:pt x="1838152" y="735029"/>
                  <a:pt x="1834486" y="727131"/>
                  <a:pt x="1830986" y="719571"/>
                </a:cubicBezTo>
                <a:cubicBezTo>
                  <a:pt x="1827736" y="711671"/>
                  <a:pt x="1824653" y="704112"/>
                  <a:pt x="1821653" y="696777"/>
                </a:cubicBezTo>
                <a:cubicBezTo>
                  <a:pt x="1818903" y="689217"/>
                  <a:pt x="1816320" y="681882"/>
                  <a:pt x="1813904" y="674999"/>
                </a:cubicBezTo>
                <a:cubicBezTo>
                  <a:pt x="1811737" y="667778"/>
                  <a:pt x="1809487" y="661121"/>
                  <a:pt x="1807737" y="654689"/>
                </a:cubicBezTo>
                <a:cubicBezTo>
                  <a:pt x="1804237" y="641712"/>
                  <a:pt x="1801487" y="630204"/>
                  <a:pt x="1799738" y="620274"/>
                </a:cubicBezTo>
                <a:cubicBezTo>
                  <a:pt x="1799321" y="617905"/>
                  <a:pt x="1798904" y="615647"/>
                  <a:pt x="1798571" y="613504"/>
                </a:cubicBezTo>
                <a:cubicBezTo>
                  <a:pt x="1786655" y="604816"/>
                  <a:pt x="1774989" y="595449"/>
                  <a:pt x="1764073" y="585183"/>
                </a:cubicBezTo>
                <a:cubicBezTo>
                  <a:pt x="1758823" y="580217"/>
                  <a:pt x="1753823" y="575027"/>
                  <a:pt x="1748907" y="569610"/>
                </a:cubicBezTo>
                <a:cubicBezTo>
                  <a:pt x="1748323" y="577170"/>
                  <a:pt x="1747990" y="584730"/>
                  <a:pt x="1748073" y="592290"/>
                </a:cubicBezTo>
                <a:cubicBezTo>
                  <a:pt x="1748240" y="609441"/>
                  <a:pt x="1750490" y="626480"/>
                  <a:pt x="1754323" y="642954"/>
                </a:cubicBezTo>
                <a:cubicBezTo>
                  <a:pt x="1755323" y="647016"/>
                  <a:pt x="1756406" y="651079"/>
                  <a:pt x="1757490" y="655140"/>
                </a:cubicBezTo>
                <a:cubicBezTo>
                  <a:pt x="1758656" y="659428"/>
                  <a:pt x="1759906" y="663715"/>
                  <a:pt x="1761073" y="668004"/>
                </a:cubicBezTo>
                <a:cubicBezTo>
                  <a:pt x="1763323" y="676467"/>
                  <a:pt x="1765906" y="684478"/>
                  <a:pt x="1767906" y="693053"/>
                </a:cubicBezTo>
                <a:cubicBezTo>
                  <a:pt x="1769989" y="701516"/>
                  <a:pt x="1771989" y="709980"/>
                  <a:pt x="1773905" y="718103"/>
                </a:cubicBezTo>
                <a:cubicBezTo>
                  <a:pt x="1775489" y="726340"/>
                  <a:pt x="1777072" y="734352"/>
                  <a:pt x="1778655" y="742251"/>
                </a:cubicBezTo>
                <a:cubicBezTo>
                  <a:pt x="1779822" y="750261"/>
                  <a:pt x="1780988" y="757935"/>
                  <a:pt x="1782155" y="765495"/>
                </a:cubicBezTo>
                <a:cubicBezTo>
                  <a:pt x="1782905" y="773168"/>
                  <a:pt x="1783738" y="780389"/>
                  <a:pt x="1784322" y="787498"/>
                </a:cubicBezTo>
                <a:cubicBezTo>
                  <a:pt x="1785072" y="801716"/>
                  <a:pt x="1785405" y="814805"/>
                  <a:pt x="1784405" y="826313"/>
                </a:cubicBezTo>
                <a:cubicBezTo>
                  <a:pt x="1783738" y="837823"/>
                  <a:pt x="1781738" y="847639"/>
                  <a:pt x="1779739" y="855425"/>
                </a:cubicBezTo>
                <a:cubicBezTo>
                  <a:pt x="1777572" y="863211"/>
                  <a:pt x="1775072" y="868853"/>
                  <a:pt x="1773155" y="872350"/>
                </a:cubicBezTo>
                <a:cubicBezTo>
                  <a:pt x="1771156" y="875848"/>
                  <a:pt x="1769822" y="877316"/>
                  <a:pt x="1769822" y="877316"/>
                </a:cubicBezTo>
                <a:cubicBezTo>
                  <a:pt x="1769822" y="877316"/>
                  <a:pt x="1771072" y="875737"/>
                  <a:pt x="1772739" y="872013"/>
                </a:cubicBezTo>
                <a:cubicBezTo>
                  <a:pt x="1774405" y="868289"/>
                  <a:pt x="1776405" y="862534"/>
                  <a:pt x="1777905" y="854748"/>
                </a:cubicBezTo>
                <a:cubicBezTo>
                  <a:pt x="1779238" y="846962"/>
                  <a:pt x="1780488" y="837259"/>
                  <a:pt x="1780238" y="826087"/>
                </a:cubicBezTo>
                <a:cubicBezTo>
                  <a:pt x="1780322" y="814917"/>
                  <a:pt x="1779072" y="802393"/>
                  <a:pt x="1777322" y="788964"/>
                </a:cubicBezTo>
                <a:cubicBezTo>
                  <a:pt x="1776239" y="782308"/>
                  <a:pt x="1774905" y="775311"/>
                  <a:pt x="1773655" y="768202"/>
                </a:cubicBezTo>
                <a:cubicBezTo>
                  <a:pt x="1771989" y="761094"/>
                  <a:pt x="1770322" y="753873"/>
                  <a:pt x="1768572" y="746313"/>
                </a:cubicBezTo>
                <a:cubicBezTo>
                  <a:pt x="1766572" y="738978"/>
                  <a:pt x="1764406" y="731305"/>
                  <a:pt x="1762239" y="723632"/>
                </a:cubicBezTo>
                <a:cubicBezTo>
                  <a:pt x="1759739" y="716072"/>
                  <a:pt x="1757323" y="708399"/>
                  <a:pt x="1754740" y="700613"/>
                </a:cubicBezTo>
                <a:cubicBezTo>
                  <a:pt x="1753323" y="696326"/>
                  <a:pt x="1751823" y="692038"/>
                  <a:pt x="1750157" y="687751"/>
                </a:cubicBezTo>
                <a:cubicBezTo>
                  <a:pt x="1749157" y="691248"/>
                  <a:pt x="1748157" y="695084"/>
                  <a:pt x="1747157" y="699259"/>
                </a:cubicBezTo>
                <a:cubicBezTo>
                  <a:pt x="1745823" y="704449"/>
                  <a:pt x="1744740" y="710204"/>
                  <a:pt x="1743490" y="716298"/>
                </a:cubicBezTo>
                <a:cubicBezTo>
                  <a:pt x="1742490" y="722391"/>
                  <a:pt x="1741324" y="728936"/>
                  <a:pt x="1740490" y="735706"/>
                </a:cubicBezTo>
                <a:cubicBezTo>
                  <a:pt x="1739740" y="742477"/>
                  <a:pt x="1738824" y="749584"/>
                  <a:pt x="1738490" y="756806"/>
                </a:cubicBezTo>
                <a:cubicBezTo>
                  <a:pt x="1737824" y="764141"/>
                  <a:pt x="1737741" y="771475"/>
                  <a:pt x="1737657" y="778922"/>
                </a:cubicBezTo>
                <a:cubicBezTo>
                  <a:pt x="1737324" y="786369"/>
                  <a:pt x="1738074" y="793816"/>
                  <a:pt x="1738240" y="801150"/>
                </a:cubicBezTo>
                <a:cubicBezTo>
                  <a:pt x="1738490" y="808485"/>
                  <a:pt x="1739574" y="815594"/>
                  <a:pt x="1740157" y="822590"/>
                </a:cubicBezTo>
                <a:cubicBezTo>
                  <a:pt x="1740824" y="829586"/>
                  <a:pt x="1742240" y="836131"/>
                  <a:pt x="1743157" y="842449"/>
                </a:cubicBezTo>
                <a:cubicBezTo>
                  <a:pt x="1743990" y="848769"/>
                  <a:pt x="1745657" y="854523"/>
                  <a:pt x="1746823" y="859939"/>
                </a:cubicBezTo>
                <a:cubicBezTo>
                  <a:pt x="1748240" y="865355"/>
                  <a:pt x="1749073" y="870433"/>
                  <a:pt x="1750490" y="874608"/>
                </a:cubicBezTo>
                <a:cubicBezTo>
                  <a:pt x="1751823" y="878895"/>
                  <a:pt x="1752990" y="882618"/>
                  <a:pt x="1753906" y="885665"/>
                </a:cubicBezTo>
                <a:cubicBezTo>
                  <a:pt x="1755740" y="891759"/>
                  <a:pt x="1756823" y="895256"/>
                  <a:pt x="1756823" y="895256"/>
                </a:cubicBezTo>
                <a:cubicBezTo>
                  <a:pt x="1756823" y="895256"/>
                  <a:pt x="1755573" y="891872"/>
                  <a:pt x="1753240" y="886004"/>
                </a:cubicBezTo>
                <a:cubicBezTo>
                  <a:pt x="1752073" y="883071"/>
                  <a:pt x="1750657" y="879459"/>
                  <a:pt x="1749073" y="875397"/>
                </a:cubicBezTo>
                <a:cubicBezTo>
                  <a:pt x="1747323" y="871448"/>
                  <a:pt x="1746157" y="866371"/>
                  <a:pt x="1744407" y="861180"/>
                </a:cubicBezTo>
                <a:cubicBezTo>
                  <a:pt x="1742824" y="855878"/>
                  <a:pt x="1740824" y="850235"/>
                  <a:pt x="1739490" y="843917"/>
                </a:cubicBezTo>
                <a:cubicBezTo>
                  <a:pt x="1738074" y="837597"/>
                  <a:pt x="1736157" y="831053"/>
                  <a:pt x="1734991" y="824057"/>
                </a:cubicBezTo>
                <a:cubicBezTo>
                  <a:pt x="1733907" y="816948"/>
                  <a:pt x="1732324" y="809839"/>
                  <a:pt x="1731491" y="802279"/>
                </a:cubicBezTo>
                <a:cubicBezTo>
                  <a:pt x="1730824" y="794719"/>
                  <a:pt x="1729574" y="787159"/>
                  <a:pt x="1729324" y="779373"/>
                </a:cubicBezTo>
                <a:cubicBezTo>
                  <a:pt x="1728908" y="771701"/>
                  <a:pt x="1728408" y="763915"/>
                  <a:pt x="1728574" y="756243"/>
                </a:cubicBezTo>
                <a:cubicBezTo>
                  <a:pt x="1728408" y="748569"/>
                  <a:pt x="1728824" y="741121"/>
                  <a:pt x="1729158" y="733787"/>
                </a:cubicBezTo>
                <a:cubicBezTo>
                  <a:pt x="1729491" y="726454"/>
                  <a:pt x="1730241" y="719457"/>
                  <a:pt x="1730908" y="712800"/>
                </a:cubicBezTo>
                <a:cubicBezTo>
                  <a:pt x="1731824" y="706256"/>
                  <a:pt x="1732491" y="699936"/>
                  <a:pt x="1733574" y="694181"/>
                </a:cubicBezTo>
                <a:cubicBezTo>
                  <a:pt x="1735407" y="682559"/>
                  <a:pt x="1737741" y="673194"/>
                  <a:pt x="1739407" y="666537"/>
                </a:cubicBezTo>
                <a:cubicBezTo>
                  <a:pt x="1739907" y="664732"/>
                  <a:pt x="1740324" y="663152"/>
                  <a:pt x="1740740" y="661798"/>
                </a:cubicBezTo>
                <a:cubicBezTo>
                  <a:pt x="1739574" y="658526"/>
                  <a:pt x="1738407" y="655140"/>
                  <a:pt x="1737241" y="651868"/>
                </a:cubicBezTo>
                <a:cubicBezTo>
                  <a:pt x="1731491" y="634040"/>
                  <a:pt x="1727324" y="614632"/>
                  <a:pt x="1725574" y="594548"/>
                </a:cubicBezTo>
                <a:cubicBezTo>
                  <a:pt x="1723991" y="577058"/>
                  <a:pt x="1724241" y="559229"/>
                  <a:pt x="1725991" y="541853"/>
                </a:cubicBezTo>
                <a:cubicBezTo>
                  <a:pt x="1714908" y="526845"/>
                  <a:pt x="1705075" y="510822"/>
                  <a:pt x="1696743" y="494235"/>
                </a:cubicBezTo>
                <a:cubicBezTo>
                  <a:pt x="1695409" y="491640"/>
                  <a:pt x="1694243" y="488933"/>
                  <a:pt x="1692993" y="486337"/>
                </a:cubicBezTo>
                <a:cubicBezTo>
                  <a:pt x="1689410" y="501118"/>
                  <a:pt x="1686326" y="517028"/>
                  <a:pt x="1683993" y="533954"/>
                </a:cubicBezTo>
                <a:cubicBezTo>
                  <a:pt x="1679410" y="567241"/>
                  <a:pt x="1676993" y="604477"/>
                  <a:pt x="1678993" y="644082"/>
                </a:cubicBezTo>
                <a:lnTo>
                  <a:pt x="1680449" y="655199"/>
                </a:lnTo>
                <a:lnTo>
                  <a:pt x="1692532" y="657917"/>
                </a:lnTo>
                <a:cubicBezTo>
                  <a:pt x="1699782" y="658030"/>
                  <a:pt x="1706198" y="657353"/>
                  <a:pt x="1711281" y="655547"/>
                </a:cubicBezTo>
                <a:cubicBezTo>
                  <a:pt x="1716448" y="653968"/>
                  <a:pt x="1720198" y="651598"/>
                  <a:pt x="1722698" y="649792"/>
                </a:cubicBezTo>
                <a:cubicBezTo>
                  <a:pt x="1725197" y="647987"/>
                  <a:pt x="1726364" y="646520"/>
                  <a:pt x="1726364" y="646520"/>
                </a:cubicBezTo>
                <a:cubicBezTo>
                  <a:pt x="1726364" y="646520"/>
                  <a:pt x="1725281" y="648101"/>
                  <a:pt x="1722864" y="650130"/>
                </a:cubicBezTo>
                <a:cubicBezTo>
                  <a:pt x="1720448" y="652275"/>
                  <a:pt x="1716781" y="655096"/>
                  <a:pt x="1711615" y="657127"/>
                </a:cubicBezTo>
                <a:cubicBezTo>
                  <a:pt x="1706532" y="659609"/>
                  <a:pt x="1700032" y="660851"/>
                  <a:pt x="1692532" y="661414"/>
                </a:cubicBezTo>
                <a:lnTo>
                  <a:pt x="1681080" y="660023"/>
                </a:lnTo>
                <a:lnTo>
                  <a:pt x="1690551" y="732364"/>
                </a:lnTo>
                <a:lnTo>
                  <a:pt x="1690949" y="732502"/>
                </a:lnTo>
                <a:cubicBezTo>
                  <a:pt x="1693282" y="733291"/>
                  <a:pt x="1695616" y="733968"/>
                  <a:pt x="1697699" y="734419"/>
                </a:cubicBezTo>
                <a:cubicBezTo>
                  <a:pt x="1701949" y="735661"/>
                  <a:pt x="1705448" y="736226"/>
                  <a:pt x="1707948" y="736677"/>
                </a:cubicBezTo>
                <a:cubicBezTo>
                  <a:pt x="1710448" y="737128"/>
                  <a:pt x="1711865" y="737354"/>
                  <a:pt x="1711865" y="737354"/>
                </a:cubicBezTo>
                <a:cubicBezTo>
                  <a:pt x="1711865" y="737354"/>
                  <a:pt x="1710448" y="737240"/>
                  <a:pt x="1707948" y="737015"/>
                </a:cubicBezTo>
                <a:cubicBezTo>
                  <a:pt x="1705448" y="736789"/>
                  <a:pt x="1701865" y="736451"/>
                  <a:pt x="1697615" y="735661"/>
                </a:cubicBezTo>
                <a:lnTo>
                  <a:pt x="1690808" y="734328"/>
                </a:lnTo>
                <a:lnTo>
                  <a:pt x="1695243" y="768202"/>
                </a:lnTo>
                <a:cubicBezTo>
                  <a:pt x="1697326" y="778922"/>
                  <a:pt x="1700159" y="789415"/>
                  <a:pt x="1702659" y="800248"/>
                </a:cubicBezTo>
                <a:cubicBezTo>
                  <a:pt x="1705325" y="810967"/>
                  <a:pt x="1708492" y="821574"/>
                  <a:pt x="1711408" y="832407"/>
                </a:cubicBezTo>
                <a:cubicBezTo>
                  <a:pt x="1714492" y="843917"/>
                  <a:pt x="1717575" y="855425"/>
                  <a:pt x="1720741" y="867048"/>
                </a:cubicBezTo>
                <a:cubicBezTo>
                  <a:pt x="1723575" y="879234"/>
                  <a:pt x="1726324" y="892323"/>
                  <a:pt x="1728824" y="904961"/>
                </a:cubicBezTo>
                <a:cubicBezTo>
                  <a:pt x="1735907" y="945582"/>
                  <a:pt x="1738824" y="989250"/>
                  <a:pt x="1735324" y="1031789"/>
                </a:cubicBezTo>
                <a:cubicBezTo>
                  <a:pt x="1739490" y="1033933"/>
                  <a:pt x="1745240" y="1037206"/>
                  <a:pt x="1752407" y="1041944"/>
                </a:cubicBezTo>
                <a:cubicBezTo>
                  <a:pt x="1766822" y="1051649"/>
                  <a:pt x="1787071" y="1067784"/>
                  <a:pt x="1806571" y="1095091"/>
                </a:cubicBezTo>
                <a:cubicBezTo>
                  <a:pt x="1816153" y="1108631"/>
                  <a:pt x="1825570" y="1125105"/>
                  <a:pt x="1832903" y="1144512"/>
                </a:cubicBezTo>
                <a:cubicBezTo>
                  <a:pt x="1840236" y="1163808"/>
                  <a:pt x="1845652" y="1185810"/>
                  <a:pt x="1848235" y="1208943"/>
                </a:cubicBezTo>
                <a:cubicBezTo>
                  <a:pt x="1850402" y="1228125"/>
                  <a:pt x="1850568" y="1248097"/>
                  <a:pt x="1849152" y="1267843"/>
                </a:cubicBezTo>
                <a:cubicBezTo>
                  <a:pt x="1850152" y="1268407"/>
                  <a:pt x="1851235" y="1268971"/>
                  <a:pt x="1852485" y="1269649"/>
                </a:cubicBezTo>
                <a:cubicBezTo>
                  <a:pt x="1858568" y="1273034"/>
                  <a:pt x="1867151" y="1278224"/>
                  <a:pt x="1877150" y="1285107"/>
                </a:cubicBezTo>
                <a:cubicBezTo>
                  <a:pt x="1896983" y="1298873"/>
                  <a:pt x="1922815" y="1320312"/>
                  <a:pt x="1943981" y="1349198"/>
                </a:cubicBezTo>
                <a:cubicBezTo>
                  <a:pt x="1949314" y="1356307"/>
                  <a:pt x="1954147" y="1364092"/>
                  <a:pt x="1958730" y="1371878"/>
                </a:cubicBezTo>
                <a:cubicBezTo>
                  <a:pt x="1963146" y="1379890"/>
                  <a:pt x="1967229" y="1388013"/>
                  <a:pt x="1970563" y="1396363"/>
                </a:cubicBezTo>
                <a:cubicBezTo>
                  <a:pt x="1972229" y="1400539"/>
                  <a:pt x="1973896" y="1404601"/>
                  <a:pt x="1975146" y="1408888"/>
                </a:cubicBezTo>
                <a:cubicBezTo>
                  <a:pt x="1976562" y="1413064"/>
                  <a:pt x="1977812" y="1417125"/>
                  <a:pt x="1978812" y="1421300"/>
                </a:cubicBezTo>
                <a:cubicBezTo>
                  <a:pt x="1979979" y="1425362"/>
                  <a:pt x="1980895" y="1429425"/>
                  <a:pt x="1981562" y="1433375"/>
                </a:cubicBezTo>
                <a:cubicBezTo>
                  <a:pt x="1982312" y="1437323"/>
                  <a:pt x="1983062" y="1441159"/>
                  <a:pt x="1983395" y="1444883"/>
                </a:cubicBezTo>
                <a:cubicBezTo>
                  <a:pt x="1984478" y="1452218"/>
                  <a:pt x="1984728" y="1459101"/>
                  <a:pt x="1985062" y="1465195"/>
                </a:cubicBezTo>
                <a:cubicBezTo>
                  <a:pt x="1985145" y="1471287"/>
                  <a:pt x="1984979" y="1476591"/>
                  <a:pt x="1984895" y="1480878"/>
                </a:cubicBezTo>
                <a:cubicBezTo>
                  <a:pt x="1984229" y="1489453"/>
                  <a:pt x="1983812" y="1494419"/>
                  <a:pt x="1983812" y="1494419"/>
                </a:cubicBezTo>
                <a:cubicBezTo>
                  <a:pt x="1983812" y="1494419"/>
                  <a:pt x="1983895" y="1489453"/>
                  <a:pt x="1984145" y="1480766"/>
                </a:cubicBezTo>
                <a:cubicBezTo>
                  <a:pt x="1984062" y="1476365"/>
                  <a:pt x="1983895" y="1471174"/>
                  <a:pt x="1983479" y="1465195"/>
                </a:cubicBezTo>
                <a:cubicBezTo>
                  <a:pt x="1982895" y="1459214"/>
                  <a:pt x="1982229" y="1452557"/>
                  <a:pt x="1980812" y="1445448"/>
                </a:cubicBezTo>
                <a:cubicBezTo>
                  <a:pt x="1980229" y="1441836"/>
                  <a:pt x="1979312" y="1438226"/>
                  <a:pt x="1978395" y="1434503"/>
                </a:cubicBezTo>
                <a:cubicBezTo>
                  <a:pt x="1977562" y="1430666"/>
                  <a:pt x="1976396" y="1426943"/>
                  <a:pt x="1975146" y="1423105"/>
                </a:cubicBezTo>
                <a:cubicBezTo>
                  <a:pt x="1973979" y="1419157"/>
                  <a:pt x="1972562" y="1415320"/>
                  <a:pt x="1970979" y="1411484"/>
                </a:cubicBezTo>
                <a:cubicBezTo>
                  <a:pt x="1969563" y="1407534"/>
                  <a:pt x="1967729" y="1403810"/>
                  <a:pt x="1965979" y="1399974"/>
                </a:cubicBezTo>
                <a:cubicBezTo>
                  <a:pt x="1962396" y="1392302"/>
                  <a:pt x="1958063" y="1384967"/>
                  <a:pt x="1953480" y="1377745"/>
                </a:cubicBezTo>
                <a:cubicBezTo>
                  <a:pt x="1948730" y="1370750"/>
                  <a:pt x="1943731" y="1363867"/>
                  <a:pt x="1938231" y="1357547"/>
                </a:cubicBezTo>
                <a:cubicBezTo>
                  <a:pt x="1927981" y="1345362"/>
                  <a:pt x="1916815" y="1334980"/>
                  <a:pt x="1905732" y="1326180"/>
                </a:cubicBezTo>
                <a:cubicBezTo>
                  <a:pt x="1905316" y="1327308"/>
                  <a:pt x="1904899" y="1328662"/>
                  <a:pt x="1904232" y="1330580"/>
                </a:cubicBezTo>
                <a:cubicBezTo>
                  <a:pt x="1903399" y="1332836"/>
                  <a:pt x="1902566" y="1335771"/>
                  <a:pt x="1901566" y="1339044"/>
                </a:cubicBezTo>
                <a:cubicBezTo>
                  <a:pt x="1900733" y="1342315"/>
                  <a:pt x="1899566" y="1346039"/>
                  <a:pt x="1898733" y="1350326"/>
                </a:cubicBezTo>
                <a:cubicBezTo>
                  <a:pt x="1897733" y="1354502"/>
                  <a:pt x="1896816" y="1359128"/>
                  <a:pt x="1895983" y="1364092"/>
                </a:cubicBezTo>
                <a:cubicBezTo>
                  <a:pt x="1894983" y="1369057"/>
                  <a:pt x="1894566" y="1374361"/>
                  <a:pt x="1893816" y="1379776"/>
                </a:cubicBezTo>
                <a:cubicBezTo>
                  <a:pt x="1893733" y="1381469"/>
                  <a:pt x="1893650" y="1383049"/>
                  <a:pt x="1893483" y="1384742"/>
                </a:cubicBezTo>
                <a:cubicBezTo>
                  <a:pt x="1898733" y="1389481"/>
                  <a:pt x="1912149" y="1402005"/>
                  <a:pt x="1923981" y="1417576"/>
                </a:cubicBezTo>
                <a:cubicBezTo>
                  <a:pt x="1927731" y="1422429"/>
                  <a:pt x="1931314" y="1427620"/>
                  <a:pt x="1934398" y="1432810"/>
                </a:cubicBezTo>
                <a:cubicBezTo>
                  <a:pt x="1936064" y="1435292"/>
                  <a:pt x="1937314" y="1438113"/>
                  <a:pt x="1938647" y="1440484"/>
                </a:cubicBezTo>
                <a:cubicBezTo>
                  <a:pt x="1939981" y="1442852"/>
                  <a:pt x="1940897" y="1445448"/>
                  <a:pt x="1941981" y="1447705"/>
                </a:cubicBezTo>
                <a:cubicBezTo>
                  <a:pt x="1943064" y="1449961"/>
                  <a:pt x="1943564" y="1452331"/>
                  <a:pt x="1944314" y="1454248"/>
                </a:cubicBezTo>
                <a:cubicBezTo>
                  <a:pt x="1945064" y="1456167"/>
                  <a:pt x="1945480" y="1457972"/>
                  <a:pt x="1945730" y="1459440"/>
                </a:cubicBezTo>
                <a:cubicBezTo>
                  <a:pt x="1946397" y="1462373"/>
                  <a:pt x="1946730" y="1464065"/>
                  <a:pt x="1946730" y="1464065"/>
                </a:cubicBezTo>
                <a:cubicBezTo>
                  <a:pt x="1946730" y="1464065"/>
                  <a:pt x="1946314" y="1462486"/>
                  <a:pt x="1945564" y="1459552"/>
                </a:cubicBezTo>
                <a:cubicBezTo>
                  <a:pt x="1945230" y="1458086"/>
                  <a:pt x="1944730" y="1456279"/>
                  <a:pt x="1943897" y="1454474"/>
                </a:cubicBezTo>
                <a:cubicBezTo>
                  <a:pt x="1943147" y="1452669"/>
                  <a:pt x="1942481" y="1450300"/>
                  <a:pt x="1941314" y="1448268"/>
                </a:cubicBezTo>
                <a:cubicBezTo>
                  <a:pt x="1940147" y="1446125"/>
                  <a:pt x="1939147" y="1443641"/>
                  <a:pt x="1937647" y="1441385"/>
                </a:cubicBezTo>
                <a:cubicBezTo>
                  <a:pt x="1936148" y="1439130"/>
                  <a:pt x="1934814" y="1436534"/>
                  <a:pt x="1933064" y="1434278"/>
                </a:cubicBezTo>
                <a:cubicBezTo>
                  <a:pt x="1929731" y="1429537"/>
                  <a:pt x="1926065" y="1424685"/>
                  <a:pt x="1922065" y="1420284"/>
                </a:cubicBezTo>
                <a:cubicBezTo>
                  <a:pt x="1914232" y="1411258"/>
                  <a:pt x="1905732" y="1403360"/>
                  <a:pt x="1899233" y="1397831"/>
                </a:cubicBezTo>
                <a:cubicBezTo>
                  <a:pt x="1896733" y="1395800"/>
                  <a:pt x="1894733" y="1394107"/>
                  <a:pt x="1892983" y="1392753"/>
                </a:cubicBezTo>
                <a:cubicBezTo>
                  <a:pt x="1892900" y="1394107"/>
                  <a:pt x="1892816" y="1395349"/>
                  <a:pt x="1892816" y="1396703"/>
                </a:cubicBezTo>
                <a:cubicBezTo>
                  <a:pt x="1892650" y="1402458"/>
                  <a:pt x="1892650" y="1408437"/>
                  <a:pt x="1893066" y="1414305"/>
                </a:cubicBezTo>
                <a:cubicBezTo>
                  <a:pt x="1893233" y="1420284"/>
                  <a:pt x="1893983" y="1426153"/>
                  <a:pt x="1894733" y="1431907"/>
                </a:cubicBezTo>
                <a:cubicBezTo>
                  <a:pt x="1895233" y="1437775"/>
                  <a:pt x="1896733" y="1443191"/>
                  <a:pt x="1897733" y="1448607"/>
                </a:cubicBezTo>
                <a:cubicBezTo>
                  <a:pt x="1898649" y="1454136"/>
                  <a:pt x="1900566" y="1458989"/>
                  <a:pt x="1901816" y="1463841"/>
                </a:cubicBezTo>
                <a:cubicBezTo>
                  <a:pt x="1903066" y="1468692"/>
                  <a:pt x="1904899" y="1472979"/>
                  <a:pt x="1906482" y="1476929"/>
                </a:cubicBezTo>
                <a:cubicBezTo>
                  <a:pt x="1908149" y="1480766"/>
                  <a:pt x="1909399" y="1484714"/>
                  <a:pt x="1910982" y="1487648"/>
                </a:cubicBezTo>
                <a:cubicBezTo>
                  <a:pt x="1912482" y="1490695"/>
                  <a:pt x="1913899" y="1493403"/>
                  <a:pt x="1914982" y="1495547"/>
                </a:cubicBezTo>
                <a:cubicBezTo>
                  <a:pt x="1917232" y="1499948"/>
                  <a:pt x="1918482" y="1502430"/>
                  <a:pt x="1918482" y="1502430"/>
                </a:cubicBezTo>
                <a:cubicBezTo>
                  <a:pt x="1918482" y="1502430"/>
                  <a:pt x="1917065" y="1500060"/>
                  <a:pt x="1914565" y="1495998"/>
                </a:cubicBezTo>
                <a:cubicBezTo>
                  <a:pt x="1913315" y="1493968"/>
                  <a:pt x="1911815" y="1491372"/>
                  <a:pt x="1910065" y="1488552"/>
                </a:cubicBezTo>
                <a:cubicBezTo>
                  <a:pt x="1908232" y="1485731"/>
                  <a:pt x="1906816" y="1482007"/>
                  <a:pt x="1904899" y="1478170"/>
                </a:cubicBezTo>
                <a:cubicBezTo>
                  <a:pt x="1903066" y="1474221"/>
                  <a:pt x="1900983" y="1470159"/>
                  <a:pt x="1899399" y="1465307"/>
                </a:cubicBezTo>
                <a:cubicBezTo>
                  <a:pt x="1897816" y="1460454"/>
                  <a:pt x="1895566" y="1455716"/>
                  <a:pt x="1894316" y="1450187"/>
                </a:cubicBezTo>
                <a:cubicBezTo>
                  <a:pt x="1892983" y="1444771"/>
                  <a:pt x="1891150" y="1439242"/>
                  <a:pt x="1890233" y="1433261"/>
                </a:cubicBezTo>
                <a:cubicBezTo>
                  <a:pt x="1889150" y="1427394"/>
                  <a:pt x="1887983" y="1421414"/>
                  <a:pt x="1887483" y="1415208"/>
                </a:cubicBezTo>
                <a:cubicBezTo>
                  <a:pt x="1886650" y="1409001"/>
                  <a:pt x="1886400" y="1402795"/>
                  <a:pt x="1886150" y="1396703"/>
                </a:cubicBezTo>
                <a:cubicBezTo>
                  <a:pt x="1885733" y="1390497"/>
                  <a:pt x="1886150" y="1384516"/>
                  <a:pt x="1886150" y="1378648"/>
                </a:cubicBezTo>
                <a:cubicBezTo>
                  <a:pt x="1886650" y="1372781"/>
                  <a:pt x="1886733" y="1367139"/>
                  <a:pt x="1887483" y="1361836"/>
                </a:cubicBezTo>
                <a:cubicBezTo>
                  <a:pt x="1888067" y="1356533"/>
                  <a:pt x="1888733" y="1351568"/>
                  <a:pt x="1889567" y="1346941"/>
                </a:cubicBezTo>
                <a:cubicBezTo>
                  <a:pt x="1890233" y="1342315"/>
                  <a:pt x="1891233" y="1338253"/>
                  <a:pt x="1891900" y="1334529"/>
                </a:cubicBezTo>
                <a:cubicBezTo>
                  <a:pt x="1892816" y="1330919"/>
                  <a:pt x="1893483" y="1327646"/>
                  <a:pt x="1894233" y="1325050"/>
                </a:cubicBezTo>
                <a:cubicBezTo>
                  <a:pt x="1894900" y="1322456"/>
                  <a:pt x="1895483" y="1320312"/>
                  <a:pt x="1895983" y="1318844"/>
                </a:cubicBezTo>
                <a:cubicBezTo>
                  <a:pt x="1895983" y="1318844"/>
                  <a:pt x="1895983" y="1318732"/>
                  <a:pt x="1895983" y="1318732"/>
                </a:cubicBezTo>
                <a:cubicBezTo>
                  <a:pt x="1887067" y="1312301"/>
                  <a:pt x="1878567" y="1306884"/>
                  <a:pt x="1870984" y="1302483"/>
                </a:cubicBezTo>
                <a:cubicBezTo>
                  <a:pt x="1861151" y="1296842"/>
                  <a:pt x="1852735" y="1292667"/>
                  <a:pt x="1846819" y="1290071"/>
                </a:cubicBezTo>
                <a:cubicBezTo>
                  <a:pt x="1845735" y="1298534"/>
                  <a:pt x="1844569" y="1306997"/>
                  <a:pt x="1842902" y="1315347"/>
                </a:cubicBezTo>
                <a:lnTo>
                  <a:pt x="1839819" y="1332273"/>
                </a:lnTo>
                <a:cubicBezTo>
                  <a:pt x="1838819" y="1338027"/>
                  <a:pt x="1837652" y="1343782"/>
                  <a:pt x="1837152" y="1349198"/>
                </a:cubicBezTo>
                <a:cubicBezTo>
                  <a:pt x="1834153" y="1371089"/>
                  <a:pt x="1833153" y="1394219"/>
                  <a:pt x="1834569" y="1416448"/>
                </a:cubicBezTo>
                <a:cubicBezTo>
                  <a:pt x="1835986" y="1438677"/>
                  <a:pt x="1839819" y="1460454"/>
                  <a:pt x="1845402" y="1480539"/>
                </a:cubicBezTo>
                <a:cubicBezTo>
                  <a:pt x="1856568" y="1520935"/>
                  <a:pt x="1874567" y="1554334"/>
                  <a:pt x="1892066" y="1579836"/>
                </a:cubicBezTo>
                <a:cubicBezTo>
                  <a:pt x="1909649" y="1605450"/>
                  <a:pt x="1926815" y="1623503"/>
                  <a:pt x="1939231" y="1635239"/>
                </a:cubicBezTo>
                <a:cubicBezTo>
                  <a:pt x="1951647" y="1646974"/>
                  <a:pt x="1959313" y="1652503"/>
                  <a:pt x="1959313" y="1652503"/>
                </a:cubicBezTo>
                <a:cubicBezTo>
                  <a:pt x="1959313" y="1652503"/>
                  <a:pt x="1951480" y="1647538"/>
                  <a:pt x="1938564" y="1636593"/>
                </a:cubicBezTo>
                <a:cubicBezTo>
                  <a:pt x="1925731" y="1625648"/>
                  <a:pt x="1907732" y="1608722"/>
                  <a:pt x="1888900" y="1584011"/>
                </a:cubicBezTo>
                <a:cubicBezTo>
                  <a:pt x="1870151" y="1559412"/>
                  <a:pt x="1850402" y="1526464"/>
                  <a:pt x="1837069" y="1485054"/>
                </a:cubicBezTo>
                <a:cubicBezTo>
                  <a:pt x="1830403" y="1464404"/>
                  <a:pt x="1825570" y="1441724"/>
                  <a:pt x="1823153" y="1418141"/>
                </a:cubicBezTo>
                <a:cubicBezTo>
                  <a:pt x="1820736" y="1394445"/>
                  <a:pt x="1820820" y="1370298"/>
                  <a:pt x="1823236" y="1345813"/>
                </a:cubicBezTo>
                <a:cubicBezTo>
                  <a:pt x="1823653" y="1339495"/>
                  <a:pt x="1824570" y="1333852"/>
                  <a:pt x="1825403" y="1328097"/>
                </a:cubicBezTo>
                <a:lnTo>
                  <a:pt x="1827903" y="1310721"/>
                </a:lnTo>
                <a:cubicBezTo>
                  <a:pt x="1829653" y="1299662"/>
                  <a:pt x="1830653" y="1288492"/>
                  <a:pt x="1831486" y="1277435"/>
                </a:cubicBezTo>
                <a:cubicBezTo>
                  <a:pt x="1832903" y="1255318"/>
                  <a:pt x="1832236" y="1233540"/>
                  <a:pt x="1829153" y="1213343"/>
                </a:cubicBezTo>
                <a:cubicBezTo>
                  <a:pt x="1826153" y="1193144"/>
                  <a:pt x="1820736" y="1174527"/>
                  <a:pt x="1813820" y="1158505"/>
                </a:cubicBezTo>
                <a:cubicBezTo>
                  <a:pt x="1813404" y="1157602"/>
                  <a:pt x="1812987" y="1156812"/>
                  <a:pt x="1812570" y="1155909"/>
                </a:cubicBezTo>
                <a:cubicBezTo>
                  <a:pt x="1811654" y="1156925"/>
                  <a:pt x="1810737" y="1158053"/>
                  <a:pt x="1809654" y="1159407"/>
                </a:cubicBezTo>
                <a:cubicBezTo>
                  <a:pt x="1804987" y="1165162"/>
                  <a:pt x="1798404" y="1173737"/>
                  <a:pt x="1791071" y="1184683"/>
                </a:cubicBezTo>
                <a:cubicBezTo>
                  <a:pt x="1783738" y="1195628"/>
                  <a:pt x="1775489" y="1209055"/>
                  <a:pt x="1767739" y="1224401"/>
                </a:cubicBezTo>
                <a:cubicBezTo>
                  <a:pt x="1764156" y="1231510"/>
                  <a:pt x="1760573" y="1238958"/>
                  <a:pt x="1757323" y="1246742"/>
                </a:cubicBezTo>
                <a:cubicBezTo>
                  <a:pt x="1758073" y="1248209"/>
                  <a:pt x="1759906" y="1252159"/>
                  <a:pt x="1762406" y="1257914"/>
                </a:cubicBezTo>
                <a:cubicBezTo>
                  <a:pt x="1765739" y="1265474"/>
                  <a:pt x="1770156" y="1276644"/>
                  <a:pt x="1774655" y="1290411"/>
                </a:cubicBezTo>
                <a:cubicBezTo>
                  <a:pt x="1779155" y="1304177"/>
                  <a:pt x="1783655" y="1320763"/>
                  <a:pt x="1786988" y="1339155"/>
                </a:cubicBezTo>
                <a:cubicBezTo>
                  <a:pt x="1788488" y="1348409"/>
                  <a:pt x="1789905" y="1358000"/>
                  <a:pt x="1790571" y="1367929"/>
                </a:cubicBezTo>
                <a:cubicBezTo>
                  <a:pt x="1791405" y="1377859"/>
                  <a:pt x="1791405" y="1388013"/>
                  <a:pt x="1790988" y="1398057"/>
                </a:cubicBezTo>
                <a:cubicBezTo>
                  <a:pt x="1790488" y="1406519"/>
                  <a:pt x="1789405" y="1414982"/>
                  <a:pt x="1787905" y="1423105"/>
                </a:cubicBezTo>
                <a:cubicBezTo>
                  <a:pt x="1788071" y="1423671"/>
                  <a:pt x="1790738" y="1430553"/>
                  <a:pt x="1793904" y="1441273"/>
                </a:cubicBezTo>
                <a:cubicBezTo>
                  <a:pt x="1795571" y="1446802"/>
                  <a:pt x="1797321" y="1453346"/>
                  <a:pt x="1798904" y="1460568"/>
                </a:cubicBezTo>
                <a:cubicBezTo>
                  <a:pt x="1800571" y="1467677"/>
                  <a:pt x="1801904" y="1475462"/>
                  <a:pt x="1802987" y="1483361"/>
                </a:cubicBezTo>
                <a:cubicBezTo>
                  <a:pt x="1803571" y="1487198"/>
                  <a:pt x="1803821" y="1491260"/>
                  <a:pt x="1804237" y="1495096"/>
                </a:cubicBezTo>
                <a:cubicBezTo>
                  <a:pt x="1804404" y="1499045"/>
                  <a:pt x="1804571" y="1502881"/>
                  <a:pt x="1804654" y="1506605"/>
                </a:cubicBezTo>
                <a:cubicBezTo>
                  <a:pt x="1804487" y="1510328"/>
                  <a:pt x="1804571" y="1513940"/>
                  <a:pt x="1804321" y="1517325"/>
                </a:cubicBezTo>
                <a:cubicBezTo>
                  <a:pt x="1803987" y="1520823"/>
                  <a:pt x="1803737" y="1523982"/>
                  <a:pt x="1803321" y="1526916"/>
                </a:cubicBezTo>
                <a:cubicBezTo>
                  <a:pt x="1802737" y="1529849"/>
                  <a:pt x="1802237" y="1532445"/>
                  <a:pt x="1801821" y="1534815"/>
                </a:cubicBezTo>
                <a:cubicBezTo>
                  <a:pt x="1801487" y="1537184"/>
                  <a:pt x="1800654" y="1539102"/>
                  <a:pt x="1800238" y="1540682"/>
                </a:cubicBezTo>
                <a:cubicBezTo>
                  <a:pt x="1799321" y="1543953"/>
                  <a:pt x="1798738" y="1545758"/>
                  <a:pt x="1798738" y="1545758"/>
                </a:cubicBezTo>
                <a:cubicBezTo>
                  <a:pt x="1798738" y="1545758"/>
                  <a:pt x="1799154" y="1543841"/>
                  <a:pt x="1799988" y="1540570"/>
                </a:cubicBezTo>
                <a:cubicBezTo>
                  <a:pt x="1800321" y="1538876"/>
                  <a:pt x="1801071" y="1536958"/>
                  <a:pt x="1801321" y="1534588"/>
                </a:cubicBezTo>
                <a:cubicBezTo>
                  <a:pt x="1801654" y="1532219"/>
                  <a:pt x="1801987" y="1529623"/>
                  <a:pt x="1802404" y="1526690"/>
                </a:cubicBezTo>
                <a:cubicBezTo>
                  <a:pt x="1802654" y="1523757"/>
                  <a:pt x="1802821" y="1520597"/>
                  <a:pt x="1802987" y="1517211"/>
                </a:cubicBezTo>
                <a:cubicBezTo>
                  <a:pt x="1803071" y="1513827"/>
                  <a:pt x="1802821" y="1510216"/>
                  <a:pt x="1802821" y="1506605"/>
                </a:cubicBezTo>
                <a:cubicBezTo>
                  <a:pt x="1802654" y="1502995"/>
                  <a:pt x="1802237" y="1499271"/>
                  <a:pt x="1801904" y="1495435"/>
                </a:cubicBezTo>
                <a:cubicBezTo>
                  <a:pt x="1801404" y="1491711"/>
                  <a:pt x="1800987" y="1487875"/>
                  <a:pt x="1800238" y="1484037"/>
                </a:cubicBezTo>
                <a:cubicBezTo>
                  <a:pt x="1798904" y="1476478"/>
                  <a:pt x="1797238" y="1469031"/>
                  <a:pt x="1795321" y="1462148"/>
                </a:cubicBezTo>
                <a:cubicBezTo>
                  <a:pt x="1793488" y="1455265"/>
                  <a:pt x="1791488" y="1449059"/>
                  <a:pt x="1789655" y="1443755"/>
                </a:cubicBezTo>
                <a:cubicBezTo>
                  <a:pt x="1788155" y="1439580"/>
                  <a:pt x="1786905" y="1436308"/>
                  <a:pt x="1785822" y="1433487"/>
                </a:cubicBezTo>
                <a:cubicBezTo>
                  <a:pt x="1785072" y="1436195"/>
                  <a:pt x="1784322" y="1438903"/>
                  <a:pt x="1783655" y="1441612"/>
                </a:cubicBezTo>
                <a:cubicBezTo>
                  <a:pt x="1782072" y="1446125"/>
                  <a:pt x="1780655" y="1450526"/>
                  <a:pt x="1778989" y="1454588"/>
                </a:cubicBezTo>
                <a:cubicBezTo>
                  <a:pt x="1775572" y="1462711"/>
                  <a:pt x="1771739" y="1470159"/>
                  <a:pt x="1767572" y="1476703"/>
                </a:cubicBezTo>
                <a:cubicBezTo>
                  <a:pt x="1765406" y="1479862"/>
                  <a:pt x="1763489" y="1483135"/>
                  <a:pt x="1761323" y="1485843"/>
                </a:cubicBezTo>
                <a:cubicBezTo>
                  <a:pt x="1759156" y="1488552"/>
                  <a:pt x="1756990" y="1491260"/>
                  <a:pt x="1754990" y="1493742"/>
                </a:cubicBezTo>
                <a:cubicBezTo>
                  <a:pt x="1750573" y="1498255"/>
                  <a:pt x="1746740" y="1502768"/>
                  <a:pt x="1742907" y="1505815"/>
                </a:cubicBezTo>
                <a:cubicBezTo>
                  <a:pt x="1739074" y="1508974"/>
                  <a:pt x="1735991" y="1512021"/>
                  <a:pt x="1733074" y="1513940"/>
                </a:cubicBezTo>
                <a:cubicBezTo>
                  <a:pt x="1727491" y="1517888"/>
                  <a:pt x="1724241" y="1520258"/>
                  <a:pt x="1724241" y="1520258"/>
                </a:cubicBezTo>
                <a:cubicBezTo>
                  <a:pt x="1724241" y="1520258"/>
                  <a:pt x="1727324" y="1517776"/>
                  <a:pt x="1732824" y="1513375"/>
                </a:cubicBezTo>
                <a:cubicBezTo>
                  <a:pt x="1735657" y="1511344"/>
                  <a:pt x="1738657" y="1508072"/>
                  <a:pt x="1742324" y="1504687"/>
                </a:cubicBezTo>
                <a:cubicBezTo>
                  <a:pt x="1746073" y="1501302"/>
                  <a:pt x="1749657" y="1496675"/>
                  <a:pt x="1753823" y="1491937"/>
                </a:cubicBezTo>
                <a:cubicBezTo>
                  <a:pt x="1755656" y="1489341"/>
                  <a:pt x="1757656" y="1486633"/>
                  <a:pt x="1759739" y="1483812"/>
                </a:cubicBezTo>
                <a:cubicBezTo>
                  <a:pt x="1761823" y="1480990"/>
                  <a:pt x="1763573" y="1477606"/>
                  <a:pt x="1765572" y="1474447"/>
                </a:cubicBezTo>
                <a:cubicBezTo>
                  <a:pt x="1769406" y="1467902"/>
                  <a:pt x="1772906" y="1460454"/>
                  <a:pt x="1775905" y="1452331"/>
                </a:cubicBezTo>
                <a:cubicBezTo>
                  <a:pt x="1777405" y="1448268"/>
                  <a:pt x="1778572" y="1443981"/>
                  <a:pt x="1779905" y="1439693"/>
                </a:cubicBezTo>
                <a:cubicBezTo>
                  <a:pt x="1780822" y="1435180"/>
                  <a:pt x="1782155" y="1430779"/>
                  <a:pt x="1782822" y="1426153"/>
                </a:cubicBezTo>
                <a:cubicBezTo>
                  <a:pt x="1784488" y="1416899"/>
                  <a:pt x="1785238" y="1407309"/>
                  <a:pt x="1785488" y="1397717"/>
                </a:cubicBezTo>
                <a:cubicBezTo>
                  <a:pt x="1785572" y="1388013"/>
                  <a:pt x="1785238" y="1378422"/>
                  <a:pt x="1784072" y="1369057"/>
                </a:cubicBezTo>
                <a:cubicBezTo>
                  <a:pt x="1783155" y="1359691"/>
                  <a:pt x="1781488" y="1350552"/>
                  <a:pt x="1779655" y="1341864"/>
                </a:cubicBezTo>
                <a:cubicBezTo>
                  <a:pt x="1775822" y="1324487"/>
                  <a:pt x="1770989" y="1308915"/>
                  <a:pt x="1766156" y="1295940"/>
                </a:cubicBezTo>
                <a:cubicBezTo>
                  <a:pt x="1761323" y="1282963"/>
                  <a:pt x="1756740" y="1272582"/>
                  <a:pt x="1753323" y="1265586"/>
                </a:cubicBezTo>
                <a:cubicBezTo>
                  <a:pt x="1752656" y="1264120"/>
                  <a:pt x="1751990" y="1262766"/>
                  <a:pt x="1751407" y="1261636"/>
                </a:cubicBezTo>
                <a:cubicBezTo>
                  <a:pt x="1749823" y="1266037"/>
                  <a:pt x="1748240" y="1270552"/>
                  <a:pt x="1746740" y="1275064"/>
                </a:cubicBezTo>
                <a:cubicBezTo>
                  <a:pt x="1743907" y="1284204"/>
                  <a:pt x="1741157" y="1293456"/>
                  <a:pt x="1739157" y="1302823"/>
                </a:cubicBezTo>
                <a:cubicBezTo>
                  <a:pt x="1736991" y="1312188"/>
                  <a:pt x="1735491" y="1321553"/>
                  <a:pt x="1734324" y="1330805"/>
                </a:cubicBezTo>
                <a:cubicBezTo>
                  <a:pt x="1733157" y="1340058"/>
                  <a:pt x="1732574" y="1349084"/>
                  <a:pt x="1732324" y="1357661"/>
                </a:cubicBezTo>
                <a:cubicBezTo>
                  <a:pt x="1732157" y="1366237"/>
                  <a:pt x="1732241" y="1374361"/>
                  <a:pt x="1732907" y="1381921"/>
                </a:cubicBezTo>
                <a:cubicBezTo>
                  <a:pt x="1733241" y="1389481"/>
                  <a:pt x="1734407" y="1396250"/>
                  <a:pt x="1735074" y="1402344"/>
                </a:cubicBezTo>
                <a:cubicBezTo>
                  <a:pt x="1736241" y="1408324"/>
                  <a:pt x="1737074" y="1413628"/>
                  <a:pt x="1737991" y="1417916"/>
                </a:cubicBezTo>
                <a:cubicBezTo>
                  <a:pt x="1739990" y="1426378"/>
                  <a:pt x="1741157" y="1431230"/>
                  <a:pt x="1741157" y="1431230"/>
                </a:cubicBezTo>
                <a:cubicBezTo>
                  <a:pt x="1741157" y="1431230"/>
                  <a:pt x="1739657" y="1426604"/>
                  <a:pt x="1737074" y="1418367"/>
                </a:cubicBezTo>
                <a:cubicBezTo>
                  <a:pt x="1735824" y="1414192"/>
                  <a:pt x="1734574" y="1409001"/>
                  <a:pt x="1733074" y="1403135"/>
                </a:cubicBezTo>
                <a:cubicBezTo>
                  <a:pt x="1731991" y="1397040"/>
                  <a:pt x="1730241" y="1390271"/>
                  <a:pt x="1729408" y="1382598"/>
                </a:cubicBezTo>
                <a:cubicBezTo>
                  <a:pt x="1728241" y="1375038"/>
                  <a:pt x="1727574" y="1366688"/>
                  <a:pt x="1727074" y="1357774"/>
                </a:cubicBezTo>
                <a:cubicBezTo>
                  <a:pt x="1726658" y="1348860"/>
                  <a:pt x="1726658" y="1339381"/>
                  <a:pt x="1727158" y="1329677"/>
                </a:cubicBezTo>
                <a:cubicBezTo>
                  <a:pt x="1727574" y="1322682"/>
                  <a:pt x="1728241" y="1315573"/>
                  <a:pt x="1729158" y="1308352"/>
                </a:cubicBezTo>
                <a:cubicBezTo>
                  <a:pt x="1727908" y="1309141"/>
                  <a:pt x="1726658" y="1309930"/>
                  <a:pt x="1725241" y="1311060"/>
                </a:cubicBezTo>
                <a:cubicBezTo>
                  <a:pt x="1722741" y="1312752"/>
                  <a:pt x="1720241" y="1315122"/>
                  <a:pt x="1717408" y="1317717"/>
                </a:cubicBezTo>
                <a:cubicBezTo>
                  <a:pt x="1715992" y="1319071"/>
                  <a:pt x="1714658" y="1320651"/>
                  <a:pt x="1713242" y="1322230"/>
                </a:cubicBezTo>
                <a:cubicBezTo>
                  <a:pt x="1711742" y="1323810"/>
                  <a:pt x="1710325" y="1325503"/>
                  <a:pt x="1708992" y="1327420"/>
                </a:cubicBezTo>
                <a:cubicBezTo>
                  <a:pt x="1707575" y="1329339"/>
                  <a:pt x="1706159" y="1331258"/>
                  <a:pt x="1704742" y="1333289"/>
                </a:cubicBezTo>
                <a:cubicBezTo>
                  <a:pt x="1703492" y="1335432"/>
                  <a:pt x="1702159" y="1337690"/>
                  <a:pt x="1700826" y="1339945"/>
                </a:cubicBezTo>
                <a:cubicBezTo>
                  <a:pt x="1699409" y="1342089"/>
                  <a:pt x="1698326" y="1344685"/>
                  <a:pt x="1697159" y="1347279"/>
                </a:cubicBezTo>
                <a:cubicBezTo>
                  <a:pt x="1695993" y="1349761"/>
                  <a:pt x="1694659" y="1352357"/>
                  <a:pt x="1693659" y="1355065"/>
                </a:cubicBezTo>
                <a:cubicBezTo>
                  <a:pt x="1692743" y="1357886"/>
                  <a:pt x="1691743" y="1360708"/>
                  <a:pt x="1690743" y="1363529"/>
                </a:cubicBezTo>
                <a:lnTo>
                  <a:pt x="1689243" y="1367816"/>
                </a:lnTo>
                <a:lnTo>
                  <a:pt x="1688160" y="1372329"/>
                </a:lnTo>
                <a:cubicBezTo>
                  <a:pt x="1686660" y="1378422"/>
                  <a:pt x="1684993" y="1384403"/>
                  <a:pt x="1684243" y="1390609"/>
                </a:cubicBezTo>
                <a:cubicBezTo>
                  <a:pt x="1683243" y="1396815"/>
                  <a:pt x="1682160" y="1402795"/>
                  <a:pt x="1681910" y="1408888"/>
                </a:cubicBezTo>
                <a:cubicBezTo>
                  <a:pt x="1681577" y="1414869"/>
                  <a:pt x="1680827" y="1420737"/>
                  <a:pt x="1680827" y="1426266"/>
                </a:cubicBezTo>
                <a:cubicBezTo>
                  <a:pt x="1680827" y="1431794"/>
                  <a:pt x="1680827" y="1437098"/>
                  <a:pt x="1680827" y="1441950"/>
                </a:cubicBezTo>
                <a:cubicBezTo>
                  <a:pt x="1680660" y="1446802"/>
                  <a:pt x="1681077" y="1451203"/>
                  <a:pt x="1681327" y="1455151"/>
                </a:cubicBezTo>
                <a:cubicBezTo>
                  <a:pt x="1681577" y="1459101"/>
                  <a:pt x="1681827" y="1462599"/>
                  <a:pt x="1681993" y="1465419"/>
                </a:cubicBezTo>
                <a:cubicBezTo>
                  <a:pt x="1682327" y="1471061"/>
                  <a:pt x="1682577" y="1474334"/>
                  <a:pt x="1682577" y="1474334"/>
                </a:cubicBezTo>
                <a:cubicBezTo>
                  <a:pt x="1682577" y="1474334"/>
                  <a:pt x="1682160" y="1471174"/>
                  <a:pt x="1681493" y="1465532"/>
                </a:cubicBezTo>
                <a:cubicBezTo>
                  <a:pt x="1681160" y="1462711"/>
                  <a:pt x="1680743" y="1459326"/>
                  <a:pt x="1680243" y="1455377"/>
                </a:cubicBezTo>
                <a:cubicBezTo>
                  <a:pt x="1679743" y="1451541"/>
                  <a:pt x="1679160" y="1447027"/>
                  <a:pt x="1678993" y="1442175"/>
                </a:cubicBezTo>
                <a:cubicBezTo>
                  <a:pt x="1678743" y="1437323"/>
                  <a:pt x="1678493" y="1432021"/>
                  <a:pt x="1678160" y="1426378"/>
                </a:cubicBezTo>
                <a:cubicBezTo>
                  <a:pt x="1677910" y="1420737"/>
                  <a:pt x="1678327" y="1414869"/>
                  <a:pt x="1678327" y="1408664"/>
                </a:cubicBezTo>
                <a:cubicBezTo>
                  <a:pt x="1678243" y="1402458"/>
                  <a:pt x="1678993" y="1396138"/>
                  <a:pt x="1679660" y="1389706"/>
                </a:cubicBezTo>
                <a:cubicBezTo>
                  <a:pt x="1680077" y="1383162"/>
                  <a:pt x="1681493" y="1376730"/>
                  <a:pt x="1682660" y="1370298"/>
                </a:cubicBezTo>
                <a:lnTo>
                  <a:pt x="1683577" y="1365446"/>
                </a:lnTo>
                <a:lnTo>
                  <a:pt x="1684910" y="1360708"/>
                </a:lnTo>
                <a:cubicBezTo>
                  <a:pt x="1685826" y="1357547"/>
                  <a:pt x="1686660" y="1354388"/>
                  <a:pt x="1687576" y="1351342"/>
                </a:cubicBezTo>
                <a:cubicBezTo>
                  <a:pt x="1688576" y="1348295"/>
                  <a:pt x="1689826" y="1345474"/>
                  <a:pt x="1690909" y="1342541"/>
                </a:cubicBezTo>
                <a:cubicBezTo>
                  <a:pt x="1692076" y="1339721"/>
                  <a:pt x="1693076" y="1336786"/>
                  <a:pt x="1694493" y="1334191"/>
                </a:cubicBezTo>
                <a:cubicBezTo>
                  <a:pt x="1695826" y="1331482"/>
                  <a:pt x="1697159" y="1329000"/>
                  <a:pt x="1698409" y="1326406"/>
                </a:cubicBezTo>
                <a:cubicBezTo>
                  <a:pt x="1699826" y="1324036"/>
                  <a:pt x="1701326" y="1321779"/>
                  <a:pt x="1702742" y="1319522"/>
                </a:cubicBezTo>
                <a:cubicBezTo>
                  <a:pt x="1704159" y="1317266"/>
                  <a:pt x="1705659" y="1315234"/>
                  <a:pt x="1707159" y="1313316"/>
                </a:cubicBezTo>
                <a:cubicBezTo>
                  <a:pt x="1708659" y="1311511"/>
                  <a:pt x="1709992" y="1309479"/>
                  <a:pt x="1711492" y="1307901"/>
                </a:cubicBezTo>
                <a:cubicBezTo>
                  <a:pt x="1714492" y="1304740"/>
                  <a:pt x="1717242" y="1301806"/>
                  <a:pt x="1719908" y="1299550"/>
                </a:cubicBezTo>
                <a:cubicBezTo>
                  <a:pt x="1722408" y="1297180"/>
                  <a:pt x="1724908" y="1295488"/>
                  <a:pt x="1726908" y="1294021"/>
                </a:cubicBezTo>
                <a:cubicBezTo>
                  <a:pt x="1728824" y="1292667"/>
                  <a:pt x="1730408" y="1291765"/>
                  <a:pt x="1731657" y="1291088"/>
                </a:cubicBezTo>
                <a:cubicBezTo>
                  <a:pt x="1732991" y="1283979"/>
                  <a:pt x="1734407" y="1276870"/>
                  <a:pt x="1736074" y="1269875"/>
                </a:cubicBezTo>
                <a:cubicBezTo>
                  <a:pt x="1738574" y="1259945"/>
                  <a:pt x="1741324" y="1250128"/>
                  <a:pt x="1744490" y="1240763"/>
                </a:cubicBezTo>
                <a:cubicBezTo>
                  <a:pt x="1747573" y="1231284"/>
                  <a:pt x="1751073" y="1222370"/>
                  <a:pt x="1754573" y="1213681"/>
                </a:cubicBezTo>
                <a:cubicBezTo>
                  <a:pt x="1761656" y="1196417"/>
                  <a:pt x="1769239" y="1181183"/>
                  <a:pt x="1776239" y="1168547"/>
                </a:cubicBezTo>
                <a:cubicBezTo>
                  <a:pt x="1783238" y="1155909"/>
                  <a:pt x="1789655" y="1145867"/>
                  <a:pt x="1794238" y="1138983"/>
                </a:cubicBezTo>
                <a:cubicBezTo>
                  <a:pt x="1796321" y="1135937"/>
                  <a:pt x="1797904" y="1133568"/>
                  <a:pt x="1799238" y="1131763"/>
                </a:cubicBezTo>
                <a:cubicBezTo>
                  <a:pt x="1796071" y="1126797"/>
                  <a:pt x="1792821" y="1122170"/>
                  <a:pt x="1789488" y="1117883"/>
                </a:cubicBezTo>
                <a:cubicBezTo>
                  <a:pt x="1771822" y="1095542"/>
                  <a:pt x="1753573" y="1082565"/>
                  <a:pt x="1740657" y="1075005"/>
                </a:cubicBezTo>
                <a:cubicBezTo>
                  <a:pt x="1736574" y="1072636"/>
                  <a:pt x="1733074" y="1070831"/>
                  <a:pt x="1730158" y="1069363"/>
                </a:cubicBezTo>
                <a:cubicBezTo>
                  <a:pt x="1728491" y="1079857"/>
                  <a:pt x="1726324" y="1090125"/>
                  <a:pt x="1724158" y="1100281"/>
                </a:cubicBezTo>
                <a:cubicBezTo>
                  <a:pt x="1721075" y="1112693"/>
                  <a:pt x="1717991" y="1124992"/>
                  <a:pt x="1714158" y="1136727"/>
                </a:cubicBezTo>
                <a:cubicBezTo>
                  <a:pt x="1706742" y="1160422"/>
                  <a:pt x="1698326" y="1182990"/>
                  <a:pt x="1689410" y="1204542"/>
                </a:cubicBezTo>
                <a:cubicBezTo>
                  <a:pt x="1671660" y="1247758"/>
                  <a:pt x="1652828" y="1287928"/>
                  <a:pt x="1637829" y="1328548"/>
                </a:cubicBezTo>
                <a:cubicBezTo>
                  <a:pt x="1629246" y="1351115"/>
                  <a:pt x="1622330" y="1374022"/>
                  <a:pt x="1616746" y="1396929"/>
                </a:cubicBezTo>
                <a:cubicBezTo>
                  <a:pt x="1616996" y="1400427"/>
                  <a:pt x="1617413" y="1405617"/>
                  <a:pt x="1618246" y="1412161"/>
                </a:cubicBezTo>
                <a:cubicBezTo>
                  <a:pt x="1619163" y="1418818"/>
                  <a:pt x="1620496" y="1426829"/>
                  <a:pt x="1622496" y="1435969"/>
                </a:cubicBezTo>
                <a:cubicBezTo>
                  <a:pt x="1623496" y="1440484"/>
                  <a:pt x="1624829" y="1445222"/>
                  <a:pt x="1626079" y="1450300"/>
                </a:cubicBezTo>
                <a:cubicBezTo>
                  <a:pt x="1627413" y="1455377"/>
                  <a:pt x="1629163" y="1460454"/>
                  <a:pt x="1630829" y="1465872"/>
                </a:cubicBezTo>
                <a:cubicBezTo>
                  <a:pt x="1632662" y="1471174"/>
                  <a:pt x="1634912" y="1476591"/>
                  <a:pt x="1636995" y="1482232"/>
                </a:cubicBezTo>
                <a:cubicBezTo>
                  <a:pt x="1639245" y="1487648"/>
                  <a:pt x="1641995" y="1493177"/>
                  <a:pt x="1644578" y="1498932"/>
                </a:cubicBezTo>
                <a:cubicBezTo>
                  <a:pt x="1647412" y="1504461"/>
                  <a:pt x="1650661" y="1509877"/>
                  <a:pt x="1653745" y="1515632"/>
                </a:cubicBezTo>
                <a:cubicBezTo>
                  <a:pt x="1657078" y="1521161"/>
                  <a:pt x="1660911" y="1526351"/>
                  <a:pt x="1664494" y="1531880"/>
                </a:cubicBezTo>
                <a:cubicBezTo>
                  <a:pt x="1672244" y="1542261"/>
                  <a:pt x="1680660" y="1552643"/>
                  <a:pt x="1690160" y="1561669"/>
                </a:cubicBezTo>
                <a:cubicBezTo>
                  <a:pt x="1692493" y="1563927"/>
                  <a:pt x="1694743" y="1566521"/>
                  <a:pt x="1697243" y="1568552"/>
                </a:cubicBezTo>
                <a:lnTo>
                  <a:pt x="1704742" y="1574758"/>
                </a:lnTo>
                <a:cubicBezTo>
                  <a:pt x="1709825" y="1578820"/>
                  <a:pt x="1714825" y="1583221"/>
                  <a:pt x="1720241" y="1586380"/>
                </a:cubicBezTo>
                <a:cubicBezTo>
                  <a:pt x="1730741" y="1593377"/>
                  <a:pt x="1741907" y="1600485"/>
                  <a:pt x="1752573" y="1607255"/>
                </a:cubicBezTo>
                <a:cubicBezTo>
                  <a:pt x="1755240" y="1608835"/>
                  <a:pt x="1757906" y="1610640"/>
                  <a:pt x="1760489" y="1612784"/>
                </a:cubicBezTo>
                <a:cubicBezTo>
                  <a:pt x="1763073" y="1614815"/>
                  <a:pt x="1765656" y="1616734"/>
                  <a:pt x="1768239" y="1618765"/>
                </a:cubicBezTo>
                <a:cubicBezTo>
                  <a:pt x="1770739" y="1620796"/>
                  <a:pt x="1773405" y="1622601"/>
                  <a:pt x="1775822" y="1624745"/>
                </a:cubicBezTo>
                <a:cubicBezTo>
                  <a:pt x="1778239" y="1627002"/>
                  <a:pt x="1780655" y="1629258"/>
                  <a:pt x="1782988" y="1631403"/>
                </a:cubicBezTo>
                <a:cubicBezTo>
                  <a:pt x="1785322" y="1633659"/>
                  <a:pt x="1787655" y="1635804"/>
                  <a:pt x="1789988" y="1637947"/>
                </a:cubicBezTo>
                <a:cubicBezTo>
                  <a:pt x="1792238" y="1640203"/>
                  <a:pt x="1794321" y="1642685"/>
                  <a:pt x="1796488" y="1645056"/>
                </a:cubicBezTo>
                <a:cubicBezTo>
                  <a:pt x="1798571" y="1647538"/>
                  <a:pt x="1800654" y="1649794"/>
                  <a:pt x="1802737" y="1652164"/>
                </a:cubicBezTo>
                <a:cubicBezTo>
                  <a:pt x="1804737" y="1654534"/>
                  <a:pt x="1806487" y="1657242"/>
                  <a:pt x="1808404" y="1659724"/>
                </a:cubicBezTo>
                <a:cubicBezTo>
                  <a:pt x="1810237" y="1662206"/>
                  <a:pt x="1812070" y="1664689"/>
                  <a:pt x="1813820" y="1667172"/>
                </a:cubicBezTo>
                <a:cubicBezTo>
                  <a:pt x="1815487" y="1669767"/>
                  <a:pt x="1816987" y="1672476"/>
                  <a:pt x="1818570" y="1675070"/>
                </a:cubicBezTo>
                <a:cubicBezTo>
                  <a:pt x="1820070" y="1677664"/>
                  <a:pt x="1821653" y="1680148"/>
                  <a:pt x="1823070" y="1682742"/>
                </a:cubicBezTo>
                <a:cubicBezTo>
                  <a:pt x="1824403" y="1685451"/>
                  <a:pt x="1825653" y="1688159"/>
                  <a:pt x="1826903" y="1690755"/>
                </a:cubicBezTo>
                <a:cubicBezTo>
                  <a:pt x="1831903" y="1701023"/>
                  <a:pt x="1835236" y="1711629"/>
                  <a:pt x="1837736" y="1720994"/>
                </a:cubicBezTo>
                <a:cubicBezTo>
                  <a:pt x="1839902" y="1730586"/>
                  <a:pt x="1841319" y="1739161"/>
                  <a:pt x="1841735" y="1746270"/>
                </a:cubicBezTo>
                <a:cubicBezTo>
                  <a:pt x="1842319" y="1753378"/>
                  <a:pt x="1842152" y="1759020"/>
                  <a:pt x="1841985" y="1762857"/>
                </a:cubicBezTo>
                <a:cubicBezTo>
                  <a:pt x="1841819" y="1766693"/>
                  <a:pt x="1841485" y="1768724"/>
                  <a:pt x="1841485" y="1768724"/>
                </a:cubicBezTo>
                <a:cubicBezTo>
                  <a:pt x="1841485" y="1768724"/>
                  <a:pt x="1841735" y="1766693"/>
                  <a:pt x="1841819" y="1762857"/>
                </a:cubicBezTo>
                <a:cubicBezTo>
                  <a:pt x="1841902" y="1759020"/>
                  <a:pt x="1841902" y="1753378"/>
                  <a:pt x="1841069" y="1746383"/>
                </a:cubicBezTo>
                <a:cubicBezTo>
                  <a:pt x="1840402" y="1739274"/>
                  <a:pt x="1838819" y="1730924"/>
                  <a:pt x="1836319" y="1721672"/>
                </a:cubicBezTo>
                <a:cubicBezTo>
                  <a:pt x="1833486" y="1712645"/>
                  <a:pt x="1829986" y="1702489"/>
                  <a:pt x="1824736" y="1692672"/>
                </a:cubicBezTo>
                <a:cubicBezTo>
                  <a:pt x="1823403" y="1690190"/>
                  <a:pt x="1822070" y="1687708"/>
                  <a:pt x="1820736" y="1685112"/>
                </a:cubicBezTo>
                <a:cubicBezTo>
                  <a:pt x="1819237" y="1682742"/>
                  <a:pt x="1817653" y="1680374"/>
                  <a:pt x="1816070" y="1677891"/>
                </a:cubicBezTo>
                <a:cubicBezTo>
                  <a:pt x="1814403" y="1675521"/>
                  <a:pt x="1812904" y="1672926"/>
                  <a:pt x="1811154" y="1670557"/>
                </a:cubicBezTo>
                <a:cubicBezTo>
                  <a:pt x="1809320" y="1668187"/>
                  <a:pt x="1807487" y="1665930"/>
                  <a:pt x="1805571" y="1663560"/>
                </a:cubicBezTo>
                <a:cubicBezTo>
                  <a:pt x="1803654" y="1661304"/>
                  <a:pt x="1801904" y="1658708"/>
                  <a:pt x="1799821" y="1656565"/>
                </a:cubicBezTo>
                <a:cubicBezTo>
                  <a:pt x="1797738" y="1654421"/>
                  <a:pt x="1795654" y="1652164"/>
                  <a:pt x="1793488" y="1650020"/>
                </a:cubicBezTo>
                <a:cubicBezTo>
                  <a:pt x="1791321" y="1647877"/>
                  <a:pt x="1789238" y="1645507"/>
                  <a:pt x="1786988" y="1643476"/>
                </a:cubicBezTo>
                <a:cubicBezTo>
                  <a:pt x="1784655" y="1641445"/>
                  <a:pt x="1782238" y="1639528"/>
                  <a:pt x="1779905" y="1637495"/>
                </a:cubicBezTo>
                <a:cubicBezTo>
                  <a:pt x="1777489" y="1635464"/>
                  <a:pt x="1775155" y="1633433"/>
                  <a:pt x="1772739" y="1631403"/>
                </a:cubicBezTo>
                <a:cubicBezTo>
                  <a:pt x="1770239" y="1629484"/>
                  <a:pt x="1767656" y="1627904"/>
                  <a:pt x="1765156" y="1626099"/>
                </a:cubicBezTo>
                <a:cubicBezTo>
                  <a:pt x="1762573" y="1624294"/>
                  <a:pt x="1760073" y="1622601"/>
                  <a:pt x="1757490" y="1620796"/>
                </a:cubicBezTo>
                <a:cubicBezTo>
                  <a:pt x="1754990" y="1618990"/>
                  <a:pt x="1752323" y="1617297"/>
                  <a:pt x="1749573" y="1615831"/>
                </a:cubicBezTo>
                <a:cubicBezTo>
                  <a:pt x="1738490" y="1609625"/>
                  <a:pt x="1727658" y="1603419"/>
                  <a:pt x="1716325" y="1596761"/>
                </a:cubicBezTo>
                <a:cubicBezTo>
                  <a:pt x="1711742" y="1594393"/>
                  <a:pt x="1707409" y="1591232"/>
                  <a:pt x="1703076" y="1587961"/>
                </a:cubicBezTo>
                <a:cubicBezTo>
                  <a:pt x="1703326" y="1588411"/>
                  <a:pt x="1703576" y="1588862"/>
                  <a:pt x="1703826" y="1589427"/>
                </a:cubicBezTo>
                <a:cubicBezTo>
                  <a:pt x="1705825" y="1593828"/>
                  <a:pt x="1707909" y="1598567"/>
                  <a:pt x="1709909" y="1603757"/>
                </a:cubicBezTo>
                <a:cubicBezTo>
                  <a:pt x="1712075" y="1608835"/>
                  <a:pt x="1713825" y="1614477"/>
                  <a:pt x="1715908" y="1620232"/>
                </a:cubicBezTo>
                <a:cubicBezTo>
                  <a:pt x="1717658" y="1626211"/>
                  <a:pt x="1719741" y="1632080"/>
                  <a:pt x="1721325" y="1638398"/>
                </a:cubicBezTo>
                <a:cubicBezTo>
                  <a:pt x="1722991" y="1644716"/>
                  <a:pt x="1724824" y="1650922"/>
                  <a:pt x="1726158" y="1657468"/>
                </a:cubicBezTo>
                <a:cubicBezTo>
                  <a:pt x="1727658" y="1664012"/>
                  <a:pt x="1729158" y="1670444"/>
                  <a:pt x="1730241" y="1676875"/>
                </a:cubicBezTo>
                <a:cubicBezTo>
                  <a:pt x="1731491" y="1683307"/>
                  <a:pt x="1732741" y="1689625"/>
                  <a:pt x="1733574" y="1695833"/>
                </a:cubicBezTo>
                <a:cubicBezTo>
                  <a:pt x="1734491" y="1702038"/>
                  <a:pt x="1735407" y="1707906"/>
                  <a:pt x="1736157" y="1713659"/>
                </a:cubicBezTo>
                <a:cubicBezTo>
                  <a:pt x="1736824" y="1719414"/>
                  <a:pt x="1737407" y="1724831"/>
                  <a:pt x="1737991" y="1729796"/>
                </a:cubicBezTo>
                <a:cubicBezTo>
                  <a:pt x="1739240" y="1739724"/>
                  <a:pt x="1739574" y="1748075"/>
                  <a:pt x="1740157" y="1753943"/>
                </a:cubicBezTo>
                <a:cubicBezTo>
                  <a:pt x="1740657" y="1759697"/>
                  <a:pt x="1740907" y="1763083"/>
                  <a:pt x="1740907" y="1763083"/>
                </a:cubicBezTo>
                <a:cubicBezTo>
                  <a:pt x="1740907" y="1763083"/>
                  <a:pt x="1740490" y="1759810"/>
                  <a:pt x="1739907" y="1753943"/>
                </a:cubicBezTo>
                <a:cubicBezTo>
                  <a:pt x="1739240" y="1748188"/>
                  <a:pt x="1738657" y="1739724"/>
                  <a:pt x="1737157" y="1729909"/>
                </a:cubicBezTo>
                <a:cubicBezTo>
                  <a:pt x="1736491" y="1725057"/>
                  <a:pt x="1735741" y="1719640"/>
                  <a:pt x="1734907" y="1713999"/>
                </a:cubicBezTo>
                <a:cubicBezTo>
                  <a:pt x="1733991" y="1708357"/>
                  <a:pt x="1732907" y="1702489"/>
                  <a:pt x="1731824" y="1696396"/>
                </a:cubicBezTo>
                <a:cubicBezTo>
                  <a:pt x="1730908" y="1690304"/>
                  <a:pt x="1729408" y="1684096"/>
                  <a:pt x="1728074" y="1677778"/>
                </a:cubicBezTo>
                <a:cubicBezTo>
                  <a:pt x="1726741" y="1671459"/>
                  <a:pt x="1725158" y="1665140"/>
                  <a:pt x="1723491" y="1658822"/>
                </a:cubicBezTo>
                <a:cubicBezTo>
                  <a:pt x="1721991" y="1652390"/>
                  <a:pt x="1720075" y="1646297"/>
                  <a:pt x="1718241" y="1640203"/>
                </a:cubicBezTo>
                <a:cubicBezTo>
                  <a:pt x="1716492" y="1633997"/>
                  <a:pt x="1714242" y="1628355"/>
                  <a:pt x="1712408" y="1622601"/>
                </a:cubicBezTo>
                <a:cubicBezTo>
                  <a:pt x="1710242" y="1617072"/>
                  <a:pt x="1708325" y="1611656"/>
                  <a:pt x="1706159" y="1606804"/>
                </a:cubicBezTo>
                <a:cubicBezTo>
                  <a:pt x="1704076" y="1601839"/>
                  <a:pt x="1701992" y="1597213"/>
                  <a:pt x="1699909" y="1593151"/>
                </a:cubicBezTo>
                <a:cubicBezTo>
                  <a:pt x="1697909" y="1588976"/>
                  <a:pt x="1695909" y="1585365"/>
                  <a:pt x="1694076" y="1582206"/>
                </a:cubicBezTo>
                <a:cubicBezTo>
                  <a:pt x="1693743" y="1581642"/>
                  <a:pt x="1693493" y="1581302"/>
                  <a:pt x="1693159" y="1580739"/>
                </a:cubicBezTo>
                <a:lnTo>
                  <a:pt x="1691993" y="1579836"/>
                </a:lnTo>
                <a:cubicBezTo>
                  <a:pt x="1689243" y="1577918"/>
                  <a:pt x="1686910" y="1575323"/>
                  <a:pt x="1684326" y="1573065"/>
                </a:cubicBezTo>
                <a:cubicBezTo>
                  <a:pt x="1674077" y="1564151"/>
                  <a:pt x="1664827" y="1553771"/>
                  <a:pt x="1656245" y="1543164"/>
                </a:cubicBezTo>
                <a:cubicBezTo>
                  <a:pt x="1652161" y="1537521"/>
                  <a:pt x="1647912" y="1532219"/>
                  <a:pt x="1644245" y="1526464"/>
                </a:cubicBezTo>
                <a:cubicBezTo>
                  <a:pt x="1640662" y="1520484"/>
                  <a:pt x="1636995" y="1514955"/>
                  <a:pt x="1633829" y="1509087"/>
                </a:cubicBezTo>
                <a:cubicBezTo>
                  <a:pt x="1630829" y="1503107"/>
                  <a:pt x="1627746" y="1497352"/>
                  <a:pt x="1625079" y="1491597"/>
                </a:cubicBezTo>
                <a:cubicBezTo>
                  <a:pt x="1622663" y="1485617"/>
                  <a:pt x="1620080" y="1479976"/>
                  <a:pt x="1617913" y="1474334"/>
                </a:cubicBezTo>
                <a:cubicBezTo>
                  <a:pt x="1615913" y="1468579"/>
                  <a:pt x="1613830" y="1463050"/>
                  <a:pt x="1612163" y="1457747"/>
                </a:cubicBezTo>
                <a:cubicBezTo>
                  <a:pt x="1610580" y="1452331"/>
                  <a:pt x="1608997" y="1447140"/>
                  <a:pt x="1607747" y="1442289"/>
                </a:cubicBezTo>
                <a:cubicBezTo>
                  <a:pt x="1607330" y="1445109"/>
                  <a:pt x="1606664" y="1448042"/>
                  <a:pt x="1606330" y="1450864"/>
                </a:cubicBezTo>
                <a:cubicBezTo>
                  <a:pt x="1601414" y="1491597"/>
                  <a:pt x="1602247" y="1531316"/>
                  <a:pt x="1606414" y="1567312"/>
                </a:cubicBezTo>
                <a:cubicBezTo>
                  <a:pt x="1610163" y="1603531"/>
                  <a:pt x="1618163" y="1635578"/>
                  <a:pt x="1625246" y="1664012"/>
                </a:cubicBezTo>
                <a:cubicBezTo>
                  <a:pt x="1632662" y="1692560"/>
                  <a:pt x="1638162" y="1717948"/>
                  <a:pt x="1642162" y="1738936"/>
                </a:cubicBezTo>
                <a:cubicBezTo>
                  <a:pt x="1646162" y="1759924"/>
                  <a:pt x="1648662" y="1776622"/>
                  <a:pt x="1650245" y="1788020"/>
                </a:cubicBezTo>
                <a:cubicBezTo>
                  <a:pt x="1651745" y="1799416"/>
                  <a:pt x="1652495" y="1805510"/>
                  <a:pt x="1652495" y="1805510"/>
                </a:cubicBezTo>
                <a:cubicBezTo>
                  <a:pt x="1652495" y="1805510"/>
                  <a:pt x="1651411" y="1799528"/>
                  <a:pt x="1649495" y="1788245"/>
                </a:cubicBezTo>
                <a:cubicBezTo>
                  <a:pt x="1647495" y="1776962"/>
                  <a:pt x="1644328" y="1760487"/>
                  <a:pt x="1639412" y="1739951"/>
                </a:cubicBezTo>
                <a:cubicBezTo>
                  <a:pt x="1634496" y="1719414"/>
                  <a:pt x="1627996" y="1694703"/>
                  <a:pt x="1619413" y="1667058"/>
                </a:cubicBezTo>
                <a:cubicBezTo>
                  <a:pt x="1615163" y="1652615"/>
                  <a:pt x="1610497" y="1636932"/>
                  <a:pt x="1606247" y="1620119"/>
                </a:cubicBezTo>
                <a:cubicBezTo>
                  <a:pt x="1605164" y="1621247"/>
                  <a:pt x="1604080" y="1622601"/>
                  <a:pt x="1602830" y="1624068"/>
                </a:cubicBezTo>
                <a:cubicBezTo>
                  <a:pt x="1597664" y="1630274"/>
                  <a:pt x="1590998" y="1639188"/>
                  <a:pt x="1584831" y="1648779"/>
                </a:cubicBezTo>
                <a:cubicBezTo>
                  <a:pt x="1578582" y="1658257"/>
                  <a:pt x="1572915" y="1668526"/>
                  <a:pt x="1568915" y="1676424"/>
                </a:cubicBezTo>
                <a:cubicBezTo>
                  <a:pt x="1566916" y="1680374"/>
                  <a:pt x="1565332" y="1683758"/>
                  <a:pt x="1564249" y="1686128"/>
                </a:cubicBezTo>
                <a:cubicBezTo>
                  <a:pt x="1563166" y="1688497"/>
                  <a:pt x="1562499" y="1689851"/>
                  <a:pt x="1562499" y="1689851"/>
                </a:cubicBezTo>
                <a:cubicBezTo>
                  <a:pt x="1562499" y="1689851"/>
                  <a:pt x="1562999" y="1688385"/>
                  <a:pt x="1563832" y="1685789"/>
                </a:cubicBezTo>
                <a:cubicBezTo>
                  <a:pt x="1564666" y="1683195"/>
                  <a:pt x="1565832" y="1679471"/>
                  <a:pt x="1567415" y="1675182"/>
                </a:cubicBezTo>
                <a:cubicBezTo>
                  <a:pt x="1570499" y="1666494"/>
                  <a:pt x="1575082" y="1655097"/>
                  <a:pt x="1580332" y="1644153"/>
                </a:cubicBezTo>
                <a:cubicBezTo>
                  <a:pt x="1585498" y="1633208"/>
                  <a:pt x="1591331" y="1622714"/>
                  <a:pt x="1595997" y="1615154"/>
                </a:cubicBezTo>
                <a:cubicBezTo>
                  <a:pt x="1598831" y="1610414"/>
                  <a:pt x="1601164" y="1607030"/>
                  <a:pt x="1602664" y="1604885"/>
                </a:cubicBezTo>
                <a:cubicBezTo>
                  <a:pt x="1600164" y="1593602"/>
                  <a:pt x="1597831" y="1582093"/>
                  <a:pt x="1595997" y="1569906"/>
                </a:cubicBezTo>
                <a:cubicBezTo>
                  <a:pt x="1590164" y="1533122"/>
                  <a:pt x="1587415" y="1491597"/>
                  <a:pt x="1590831" y="1448042"/>
                </a:cubicBezTo>
                <a:cubicBezTo>
                  <a:pt x="1592998" y="1422542"/>
                  <a:pt x="1597247" y="1396477"/>
                  <a:pt x="1603247" y="1370524"/>
                </a:cubicBezTo>
                <a:cubicBezTo>
                  <a:pt x="1587331" y="1389143"/>
                  <a:pt x="1567999" y="1416562"/>
                  <a:pt x="1553583" y="1448833"/>
                </a:cubicBezTo>
                <a:cubicBezTo>
                  <a:pt x="1549916" y="1456956"/>
                  <a:pt x="1546583" y="1465419"/>
                  <a:pt x="1543583" y="1473995"/>
                </a:cubicBezTo>
                <a:cubicBezTo>
                  <a:pt x="1540583" y="1482458"/>
                  <a:pt x="1538084" y="1491146"/>
                  <a:pt x="1535917" y="1499722"/>
                </a:cubicBezTo>
                <a:cubicBezTo>
                  <a:pt x="1535750" y="1500512"/>
                  <a:pt x="1535584" y="1501190"/>
                  <a:pt x="1535417" y="1501979"/>
                </a:cubicBezTo>
                <a:cubicBezTo>
                  <a:pt x="1537834" y="1505815"/>
                  <a:pt x="1540167" y="1509313"/>
                  <a:pt x="1542250" y="1512473"/>
                </a:cubicBezTo>
                <a:cubicBezTo>
                  <a:pt x="1544833" y="1516422"/>
                  <a:pt x="1547166" y="1519693"/>
                  <a:pt x="1549166" y="1522289"/>
                </a:cubicBezTo>
                <a:cubicBezTo>
                  <a:pt x="1553083" y="1527592"/>
                  <a:pt x="1555333" y="1530640"/>
                  <a:pt x="1555333" y="1530640"/>
                </a:cubicBezTo>
                <a:cubicBezTo>
                  <a:pt x="1555333" y="1530640"/>
                  <a:pt x="1553083" y="1527706"/>
                  <a:pt x="1549000" y="1522515"/>
                </a:cubicBezTo>
                <a:cubicBezTo>
                  <a:pt x="1546916" y="1519919"/>
                  <a:pt x="1544500" y="1516760"/>
                  <a:pt x="1541833" y="1512924"/>
                </a:cubicBezTo>
                <a:cubicBezTo>
                  <a:pt x="1539750" y="1509990"/>
                  <a:pt x="1537500" y="1506718"/>
                  <a:pt x="1535167" y="1503107"/>
                </a:cubicBezTo>
                <a:cubicBezTo>
                  <a:pt x="1534500" y="1506154"/>
                  <a:pt x="1533750" y="1509313"/>
                  <a:pt x="1533084" y="1512360"/>
                </a:cubicBezTo>
                <a:cubicBezTo>
                  <a:pt x="1532250" y="1516648"/>
                  <a:pt x="1531584" y="1520710"/>
                  <a:pt x="1530834" y="1524771"/>
                </a:cubicBezTo>
                <a:cubicBezTo>
                  <a:pt x="1529584" y="1532896"/>
                  <a:pt x="1528667" y="1540682"/>
                  <a:pt x="1528167" y="1547903"/>
                </a:cubicBezTo>
                <a:cubicBezTo>
                  <a:pt x="1527501" y="1555125"/>
                  <a:pt x="1527584" y="1561782"/>
                  <a:pt x="1527334" y="1567763"/>
                </a:cubicBezTo>
                <a:cubicBezTo>
                  <a:pt x="1527501" y="1573630"/>
                  <a:pt x="1527417" y="1578820"/>
                  <a:pt x="1527667" y="1583109"/>
                </a:cubicBezTo>
                <a:cubicBezTo>
                  <a:pt x="1528167" y="1591683"/>
                  <a:pt x="1528501" y="1596536"/>
                  <a:pt x="1528501" y="1596536"/>
                </a:cubicBezTo>
                <a:cubicBezTo>
                  <a:pt x="1528501" y="1596536"/>
                  <a:pt x="1527917" y="1591683"/>
                  <a:pt x="1526917" y="1583221"/>
                </a:cubicBezTo>
                <a:cubicBezTo>
                  <a:pt x="1526417" y="1578933"/>
                  <a:pt x="1526167" y="1573742"/>
                  <a:pt x="1525751" y="1567763"/>
                </a:cubicBezTo>
                <a:cubicBezTo>
                  <a:pt x="1525667" y="1561782"/>
                  <a:pt x="1525251" y="1554900"/>
                  <a:pt x="1525584" y="1547565"/>
                </a:cubicBezTo>
                <a:cubicBezTo>
                  <a:pt x="1525667" y="1540230"/>
                  <a:pt x="1526251" y="1532219"/>
                  <a:pt x="1527001" y="1523757"/>
                </a:cubicBezTo>
                <a:cubicBezTo>
                  <a:pt x="1527501" y="1519469"/>
                  <a:pt x="1528084" y="1515180"/>
                  <a:pt x="1528584" y="1510779"/>
                </a:cubicBezTo>
                <a:cubicBezTo>
                  <a:pt x="1529334" y="1506492"/>
                  <a:pt x="1530001" y="1501979"/>
                  <a:pt x="1530834" y="1497466"/>
                </a:cubicBezTo>
                <a:cubicBezTo>
                  <a:pt x="1530917" y="1497126"/>
                  <a:pt x="1531001" y="1496789"/>
                  <a:pt x="1531084" y="1496450"/>
                </a:cubicBezTo>
                <a:cubicBezTo>
                  <a:pt x="1528584" y="1492388"/>
                  <a:pt x="1526084" y="1488099"/>
                  <a:pt x="1523501" y="1483361"/>
                </a:cubicBezTo>
                <a:cubicBezTo>
                  <a:pt x="1520501" y="1477493"/>
                  <a:pt x="1517335" y="1471287"/>
                  <a:pt x="1514585" y="1464518"/>
                </a:cubicBezTo>
                <a:cubicBezTo>
                  <a:pt x="1512751" y="1470836"/>
                  <a:pt x="1510835" y="1477042"/>
                  <a:pt x="1509085" y="1483021"/>
                </a:cubicBezTo>
                <a:cubicBezTo>
                  <a:pt x="1505918" y="1492839"/>
                  <a:pt x="1502335" y="1501867"/>
                  <a:pt x="1499335" y="1510328"/>
                </a:cubicBezTo>
                <a:cubicBezTo>
                  <a:pt x="1496336" y="1518792"/>
                  <a:pt x="1493502" y="1526578"/>
                  <a:pt x="1490503" y="1533010"/>
                </a:cubicBezTo>
                <a:cubicBezTo>
                  <a:pt x="1487669" y="1539553"/>
                  <a:pt x="1485170" y="1545308"/>
                  <a:pt x="1483086" y="1550047"/>
                </a:cubicBezTo>
                <a:cubicBezTo>
                  <a:pt x="1478920" y="1559412"/>
                  <a:pt x="1476587" y="1564828"/>
                  <a:pt x="1476587" y="1564828"/>
                </a:cubicBezTo>
                <a:cubicBezTo>
                  <a:pt x="1476587" y="1564828"/>
                  <a:pt x="1478836" y="1559300"/>
                  <a:pt x="1482670" y="1549708"/>
                </a:cubicBezTo>
                <a:cubicBezTo>
                  <a:pt x="1484586" y="1544857"/>
                  <a:pt x="1486919" y="1538989"/>
                  <a:pt x="1489586" y="1532333"/>
                </a:cubicBezTo>
                <a:cubicBezTo>
                  <a:pt x="1492419" y="1525787"/>
                  <a:pt x="1494919" y="1517888"/>
                  <a:pt x="1497752" y="1509313"/>
                </a:cubicBezTo>
                <a:cubicBezTo>
                  <a:pt x="1500502" y="1500737"/>
                  <a:pt x="1503835" y="1491597"/>
                  <a:pt x="1506752" y="1481667"/>
                </a:cubicBezTo>
                <a:cubicBezTo>
                  <a:pt x="1508668" y="1474560"/>
                  <a:pt x="1510668" y="1467000"/>
                  <a:pt x="1512668" y="1459440"/>
                </a:cubicBezTo>
                <a:cubicBezTo>
                  <a:pt x="1511835" y="1457182"/>
                  <a:pt x="1510835" y="1455039"/>
                  <a:pt x="1510085" y="1452669"/>
                </a:cubicBezTo>
                <a:cubicBezTo>
                  <a:pt x="1508668" y="1448945"/>
                  <a:pt x="1507418" y="1445109"/>
                  <a:pt x="1506335" y="1441047"/>
                </a:cubicBezTo>
                <a:cubicBezTo>
                  <a:pt x="1503919" y="1433148"/>
                  <a:pt x="1502335" y="1424685"/>
                  <a:pt x="1501002" y="1416110"/>
                </a:cubicBezTo>
                <a:cubicBezTo>
                  <a:pt x="1499835" y="1407534"/>
                  <a:pt x="1499169" y="1398734"/>
                  <a:pt x="1499335" y="1390157"/>
                </a:cubicBezTo>
                <a:cubicBezTo>
                  <a:pt x="1499335" y="1381469"/>
                  <a:pt x="1500252" y="1373006"/>
                  <a:pt x="1501502" y="1364995"/>
                </a:cubicBezTo>
                <a:cubicBezTo>
                  <a:pt x="1502669" y="1356984"/>
                  <a:pt x="1504669" y="1349424"/>
                  <a:pt x="1506752" y="1342428"/>
                </a:cubicBezTo>
                <a:cubicBezTo>
                  <a:pt x="1508918" y="1335432"/>
                  <a:pt x="1511418" y="1329226"/>
                  <a:pt x="1513835" y="1323471"/>
                </a:cubicBezTo>
                <a:cubicBezTo>
                  <a:pt x="1518834" y="1312188"/>
                  <a:pt x="1524001" y="1303612"/>
                  <a:pt x="1527834" y="1297971"/>
                </a:cubicBezTo>
                <a:cubicBezTo>
                  <a:pt x="1529501" y="1295488"/>
                  <a:pt x="1530834" y="1293683"/>
                  <a:pt x="1531917" y="1292216"/>
                </a:cubicBezTo>
                <a:cubicBezTo>
                  <a:pt x="1531917" y="1291425"/>
                  <a:pt x="1531917" y="1290523"/>
                  <a:pt x="1531917" y="1289620"/>
                </a:cubicBezTo>
                <a:cubicBezTo>
                  <a:pt x="1531584" y="1284091"/>
                  <a:pt x="1531334" y="1278675"/>
                  <a:pt x="1531001" y="1273372"/>
                </a:cubicBezTo>
                <a:cubicBezTo>
                  <a:pt x="1530751" y="1268068"/>
                  <a:pt x="1530167" y="1262990"/>
                  <a:pt x="1529667" y="1258026"/>
                </a:cubicBezTo>
                <a:cubicBezTo>
                  <a:pt x="1529084" y="1253174"/>
                  <a:pt x="1528751" y="1248321"/>
                  <a:pt x="1528084" y="1243809"/>
                </a:cubicBezTo>
                <a:cubicBezTo>
                  <a:pt x="1526834" y="1234782"/>
                  <a:pt x="1525667" y="1226545"/>
                  <a:pt x="1524168" y="1219323"/>
                </a:cubicBezTo>
                <a:cubicBezTo>
                  <a:pt x="1523084" y="1213004"/>
                  <a:pt x="1521751" y="1207701"/>
                  <a:pt x="1520668" y="1202962"/>
                </a:cubicBezTo>
                <a:cubicBezTo>
                  <a:pt x="1516835" y="1218308"/>
                  <a:pt x="1512501" y="1232977"/>
                  <a:pt x="1507668" y="1246516"/>
                </a:cubicBezTo>
                <a:cubicBezTo>
                  <a:pt x="1501502" y="1263667"/>
                  <a:pt x="1494669" y="1279013"/>
                  <a:pt x="1487919" y="1292779"/>
                </a:cubicBezTo>
                <a:cubicBezTo>
                  <a:pt x="1484586" y="1299662"/>
                  <a:pt x="1480920" y="1305869"/>
                  <a:pt x="1477670" y="1311962"/>
                </a:cubicBezTo>
                <a:cubicBezTo>
                  <a:pt x="1474337" y="1317830"/>
                  <a:pt x="1470837" y="1323245"/>
                  <a:pt x="1467754" y="1328437"/>
                </a:cubicBezTo>
                <a:cubicBezTo>
                  <a:pt x="1464504" y="1333513"/>
                  <a:pt x="1461254" y="1338027"/>
                  <a:pt x="1458421" y="1342315"/>
                </a:cubicBezTo>
                <a:cubicBezTo>
                  <a:pt x="1455338" y="1346377"/>
                  <a:pt x="1452588" y="1350101"/>
                  <a:pt x="1450088" y="1353485"/>
                </a:cubicBezTo>
                <a:cubicBezTo>
                  <a:pt x="1445005" y="1360031"/>
                  <a:pt x="1440755" y="1364883"/>
                  <a:pt x="1437838" y="1368154"/>
                </a:cubicBezTo>
                <a:cubicBezTo>
                  <a:pt x="1434922" y="1371427"/>
                  <a:pt x="1433255" y="1373006"/>
                  <a:pt x="1433255" y="1373006"/>
                </a:cubicBezTo>
                <a:cubicBezTo>
                  <a:pt x="1433255" y="1373006"/>
                  <a:pt x="1434839" y="1371315"/>
                  <a:pt x="1437672" y="1367929"/>
                </a:cubicBezTo>
                <a:cubicBezTo>
                  <a:pt x="1440505" y="1364432"/>
                  <a:pt x="1444505" y="1359240"/>
                  <a:pt x="1449338" y="1352357"/>
                </a:cubicBezTo>
                <a:cubicBezTo>
                  <a:pt x="1451671" y="1348860"/>
                  <a:pt x="1454254" y="1344910"/>
                  <a:pt x="1457088" y="1340623"/>
                </a:cubicBezTo>
                <a:cubicBezTo>
                  <a:pt x="1459754" y="1336109"/>
                  <a:pt x="1462754" y="1331370"/>
                  <a:pt x="1465754" y="1326180"/>
                </a:cubicBezTo>
                <a:cubicBezTo>
                  <a:pt x="1468587" y="1320763"/>
                  <a:pt x="1471837" y="1315234"/>
                  <a:pt x="1474920" y="1309141"/>
                </a:cubicBezTo>
                <a:cubicBezTo>
                  <a:pt x="1477920" y="1302935"/>
                  <a:pt x="1481253" y="1296503"/>
                  <a:pt x="1484253" y="1289508"/>
                </a:cubicBezTo>
                <a:cubicBezTo>
                  <a:pt x="1490419" y="1275516"/>
                  <a:pt x="1496419" y="1259945"/>
                  <a:pt x="1501752" y="1242793"/>
                </a:cubicBezTo>
                <a:cubicBezTo>
                  <a:pt x="1507085" y="1225755"/>
                  <a:pt x="1511751" y="1207138"/>
                  <a:pt x="1515251" y="1187615"/>
                </a:cubicBezTo>
                <a:cubicBezTo>
                  <a:pt x="1518834" y="1168095"/>
                  <a:pt x="1521168" y="1147446"/>
                  <a:pt x="1522334" y="1126571"/>
                </a:cubicBezTo>
                <a:cubicBezTo>
                  <a:pt x="1522501" y="1121381"/>
                  <a:pt x="1522668" y="1116078"/>
                  <a:pt x="1522834" y="1110887"/>
                </a:cubicBezTo>
                <a:lnTo>
                  <a:pt x="1522982" y="1096836"/>
                </a:lnTo>
                <a:lnTo>
                  <a:pt x="1515291" y="1109940"/>
                </a:lnTo>
                <a:cubicBezTo>
                  <a:pt x="1509875" y="1118629"/>
                  <a:pt x="1506958" y="1123255"/>
                  <a:pt x="1506958" y="1123255"/>
                </a:cubicBezTo>
                <a:cubicBezTo>
                  <a:pt x="1506958" y="1123255"/>
                  <a:pt x="1509625" y="1118403"/>
                  <a:pt x="1514708" y="1109376"/>
                </a:cubicBezTo>
                <a:lnTo>
                  <a:pt x="1522954" y="1093583"/>
                </a:lnTo>
                <a:lnTo>
                  <a:pt x="1521918" y="1062706"/>
                </a:lnTo>
                <a:cubicBezTo>
                  <a:pt x="1520501" y="1040251"/>
                  <a:pt x="1521168" y="1017120"/>
                  <a:pt x="1524501" y="994891"/>
                </a:cubicBezTo>
                <a:lnTo>
                  <a:pt x="1533097" y="964474"/>
                </a:lnTo>
                <a:lnTo>
                  <a:pt x="1532207" y="957950"/>
                </a:lnTo>
                <a:cubicBezTo>
                  <a:pt x="1531457" y="950614"/>
                  <a:pt x="1530957" y="942830"/>
                  <a:pt x="1530874" y="934930"/>
                </a:cubicBezTo>
                <a:lnTo>
                  <a:pt x="1530899" y="933809"/>
                </a:lnTo>
                <a:lnTo>
                  <a:pt x="1522251" y="937683"/>
                </a:lnTo>
                <a:cubicBezTo>
                  <a:pt x="1514877" y="941520"/>
                  <a:pt x="1506919" y="946118"/>
                  <a:pt x="1498909" y="951802"/>
                </a:cubicBezTo>
                <a:lnTo>
                  <a:pt x="1486578" y="962558"/>
                </a:lnTo>
                <a:lnTo>
                  <a:pt x="1484376" y="977921"/>
                </a:lnTo>
                <a:cubicBezTo>
                  <a:pt x="1481709" y="986609"/>
                  <a:pt x="1478293" y="993380"/>
                  <a:pt x="1475043" y="998344"/>
                </a:cubicBezTo>
                <a:cubicBezTo>
                  <a:pt x="1471793" y="1003309"/>
                  <a:pt x="1468877" y="1006807"/>
                  <a:pt x="1466877" y="1009064"/>
                </a:cubicBezTo>
                <a:cubicBezTo>
                  <a:pt x="1464877" y="1011322"/>
                  <a:pt x="1463710" y="1012336"/>
                  <a:pt x="1463710" y="1012336"/>
                </a:cubicBezTo>
                <a:cubicBezTo>
                  <a:pt x="1463710" y="1012336"/>
                  <a:pt x="1464877" y="1011208"/>
                  <a:pt x="1466793" y="1008838"/>
                </a:cubicBezTo>
                <a:cubicBezTo>
                  <a:pt x="1468710" y="1006468"/>
                  <a:pt x="1471460" y="1002858"/>
                  <a:pt x="1474460" y="997667"/>
                </a:cubicBezTo>
                <a:cubicBezTo>
                  <a:pt x="1477460" y="992478"/>
                  <a:pt x="1480626" y="985707"/>
                  <a:pt x="1482959" y="977132"/>
                </a:cubicBezTo>
                <a:lnTo>
                  <a:pt x="1484473" y="964394"/>
                </a:lnTo>
                <a:lnTo>
                  <a:pt x="1475253" y="972436"/>
                </a:lnTo>
                <a:cubicBezTo>
                  <a:pt x="1467754" y="980675"/>
                  <a:pt x="1460837" y="990378"/>
                  <a:pt x="1455588" y="1001774"/>
                </a:cubicBezTo>
                <a:cubicBezTo>
                  <a:pt x="1450338" y="1013058"/>
                  <a:pt x="1447005" y="1026147"/>
                  <a:pt x="1446171" y="1039800"/>
                </a:cubicBezTo>
                <a:cubicBezTo>
                  <a:pt x="1445838" y="1043185"/>
                  <a:pt x="1446005" y="1046571"/>
                  <a:pt x="1446005" y="1050068"/>
                </a:cubicBezTo>
                <a:cubicBezTo>
                  <a:pt x="1445921" y="1053566"/>
                  <a:pt x="1446338" y="1056951"/>
                  <a:pt x="1446671" y="1060450"/>
                </a:cubicBezTo>
                <a:cubicBezTo>
                  <a:pt x="1446921" y="1063834"/>
                  <a:pt x="1447421" y="1067333"/>
                  <a:pt x="1448088" y="1070717"/>
                </a:cubicBezTo>
                <a:cubicBezTo>
                  <a:pt x="1448671" y="1074328"/>
                  <a:pt x="1449338" y="1077826"/>
                  <a:pt x="1449921" y="1081437"/>
                </a:cubicBezTo>
                <a:cubicBezTo>
                  <a:pt x="1450255" y="1083242"/>
                  <a:pt x="1450504" y="1085048"/>
                  <a:pt x="1450838" y="1086853"/>
                </a:cubicBezTo>
                <a:cubicBezTo>
                  <a:pt x="1452754" y="1089899"/>
                  <a:pt x="1455338" y="1094300"/>
                  <a:pt x="1458337" y="1100167"/>
                </a:cubicBezTo>
                <a:cubicBezTo>
                  <a:pt x="1461171" y="1105584"/>
                  <a:pt x="1464254" y="1112128"/>
                  <a:pt x="1467254" y="1119350"/>
                </a:cubicBezTo>
                <a:cubicBezTo>
                  <a:pt x="1468754" y="1122961"/>
                  <a:pt x="1470254" y="1126797"/>
                  <a:pt x="1471670" y="1130633"/>
                </a:cubicBezTo>
                <a:cubicBezTo>
                  <a:pt x="1473003" y="1134696"/>
                  <a:pt x="1474587" y="1138532"/>
                  <a:pt x="1475670" y="1142707"/>
                </a:cubicBezTo>
                <a:cubicBezTo>
                  <a:pt x="1476837" y="1146769"/>
                  <a:pt x="1478086" y="1150831"/>
                  <a:pt x="1479003" y="1155007"/>
                </a:cubicBezTo>
                <a:cubicBezTo>
                  <a:pt x="1480086" y="1159068"/>
                  <a:pt x="1481003" y="1163131"/>
                  <a:pt x="1481670" y="1167193"/>
                </a:cubicBezTo>
                <a:cubicBezTo>
                  <a:pt x="1482503" y="1171143"/>
                  <a:pt x="1483086" y="1175091"/>
                  <a:pt x="1483503" y="1178815"/>
                </a:cubicBezTo>
                <a:cubicBezTo>
                  <a:pt x="1484003" y="1182539"/>
                  <a:pt x="1484503" y="1186037"/>
                  <a:pt x="1484586" y="1189308"/>
                </a:cubicBezTo>
                <a:cubicBezTo>
                  <a:pt x="1484836" y="1192581"/>
                  <a:pt x="1485003" y="1195514"/>
                  <a:pt x="1485170" y="1198222"/>
                </a:cubicBezTo>
                <a:cubicBezTo>
                  <a:pt x="1485170" y="1200818"/>
                  <a:pt x="1485170" y="1203188"/>
                  <a:pt x="1485170" y="1205106"/>
                </a:cubicBezTo>
                <a:cubicBezTo>
                  <a:pt x="1485170" y="1208943"/>
                  <a:pt x="1485170" y="1211086"/>
                  <a:pt x="1485170" y="1211086"/>
                </a:cubicBezTo>
                <a:cubicBezTo>
                  <a:pt x="1485170" y="1211086"/>
                  <a:pt x="1485086" y="1208943"/>
                  <a:pt x="1484919" y="1205106"/>
                </a:cubicBezTo>
                <a:cubicBezTo>
                  <a:pt x="1484836" y="1203188"/>
                  <a:pt x="1484753" y="1200930"/>
                  <a:pt x="1484669" y="1198222"/>
                </a:cubicBezTo>
                <a:cubicBezTo>
                  <a:pt x="1484420" y="1195628"/>
                  <a:pt x="1484086" y="1192693"/>
                  <a:pt x="1483753" y="1189422"/>
                </a:cubicBezTo>
                <a:cubicBezTo>
                  <a:pt x="1483503" y="1186261"/>
                  <a:pt x="1482836" y="1182764"/>
                  <a:pt x="1482253" y="1179154"/>
                </a:cubicBezTo>
                <a:cubicBezTo>
                  <a:pt x="1481753" y="1175542"/>
                  <a:pt x="1481003" y="1171706"/>
                  <a:pt x="1480003" y="1167870"/>
                </a:cubicBezTo>
                <a:cubicBezTo>
                  <a:pt x="1479170" y="1163920"/>
                  <a:pt x="1478086" y="1159971"/>
                  <a:pt x="1476920" y="1156022"/>
                </a:cubicBezTo>
                <a:cubicBezTo>
                  <a:pt x="1475920" y="1151959"/>
                  <a:pt x="1474503" y="1148123"/>
                  <a:pt x="1473170" y="1144174"/>
                </a:cubicBezTo>
                <a:cubicBezTo>
                  <a:pt x="1471920" y="1140112"/>
                  <a:pt x="1470254" y="1136501"/>
                  <a:pt x="1468837" y="1132665"/>
                </a:cubicBezTo>
                <a:cubicBezTo>
                  <a:pt x="1467254" y="1128941"/>
                  <a:pt x="1465670" y="1125331"/>
                  <a:pt x="1464087" y="1121945"/>
                </a:cubicBezTo>
                <a:cubicBezTo>
                  <a:pt x="1460837" y="1115063"/>
                  <a:pt x="1457671" y="1108969"/>
                  <a:pt x="1454671" y="1103891"/>
                </a:cubicBezTo>
                <a:cubicBezTo>
                  <a:pt x="1454338" y="1103214"/>
                  <a:pt x="1454004" y="1102763"/>
                  <a:pt x="1453671" y="1102199"/>
                </a:cubicBezTo>
                <a:cubicBezTo>
                  <a:pt x="1453671" y="1102311"/>
                  <a:pt x="1453754" y="1102425"/>
                  <a:pt x="1453754" y="1102537"/>
                </a:cubicBezTo>
                <a:cubicBezTo>
                  <a:pt x="1454421" y="1109985"/>
                  <a:pt x="1455171" y="1117206"/>
                  <a:pt x="1455838" y="1124428"/>
                </a:cubicBezTo>
                <a:cubicBezTo>
                  <a:pt x="1455921" y="1131649"/>
                  <a:pt x="1456171" y="1138646"/>
                  <a:pt x="1456088" y="1145529"/>
                </a:cubicBezTo>
                <a:cubicBezTo>
                  <a:pt x="1455504" y="1152411"/>
                  <a:pt x="1455338" y="1159182"/>
                  <a:pt x="1454338" y="1165613"/>
                </a:cubicBezTo>
                <a:cubicBezTo>
                  <a:pt x="1453088" y="1172045"/>
                  <a:pt x="1452504" y="1178363"/>
                  <a:pt x="1450671" y="1184118"/>
                </a:cubicBezTo>
                <a:cubicBezTo>
                  <a:pt x="1449921" y="1187052"/>
                  <a:pt x="1449088" y="1189873"/>
                  <a:pt x="1448338" y="1192693"/>
                </a:cubicBezTo>
                <a:cubicBezTo>
                  <a:pt x="1447505" y="1195402"/>
                  <a:pt x="1446338" y="1197885"/>
                  <a:pt x="1445421" y="1200479"/>
                </a:cubicBezTo>
                <a:cubicBezTo>
                  <a:pt x="1441588" y="1210635"/>
                  <a:pt x="1436589" y="1218759"/>
                  <a:pt x="1432005" y="1225529"/>
                </a:cubicBezTo>
                <a:cubicBezTo>
                  <a:pt x="1427172" y="1231961"/>
                  <a:pt x="1422589" y="1237151"/>
                  <a:pt x="1418506" y="1240649"/>
                </a:cubicBezTo>
                <a:cubicBezTo>
                  <a:pt x="1414506" y="1244373"/>
                  <a:pt x="1411090" y="1246516"/>
                  <a:pt x="1408757" y="1248097"/>
                </a:cubicBezTo>
                <a:cubicBezTo>
                  <a:pt x="1406423" y="1249563"/>
                  <a:pt x="1405090" y="1250128"/>
                  <a:pt x="1405090" y="1250128"/>
                </a:cubicBezTo>
                <a:cubicBezTo>
                  <a:pt x="1405090" y="1250128"/>
                  <a:pt x="1406340" y="1249451"/>
                  <a:pt x="1408590" y="1247758"/>
                </a:cubicBezTo>
                <a:cubicBezTo>
                  <a:pt x="1410840" y="1246065"/>
                  <a:pt x="1414173" y="1243470"/>
                  <a:pt x="1417923" y="1239521"/>
                </a:cubicBezTo>
                <a:cubicBezTo>
                  <a:pt x="1421839" y="1235685"/>
                  <a:pt x="1426089" y="1230268"/>
                  <a:pt x="1430505" y="1223610"/>
                </a:cubicBezTo>
                <a:cubicBezTo>
                  <a:pt x="1434589" y="1216615"/>
                  <a:pt x="1439088" y="1208492"/>
                  <a:pt x="1442255" y="1198336"/>
                </a:cubicBezTo>
                <a:cubicBezTo>
                  <a:pt x="1443005" y="1195854"/>
                  <a:pt x="1443921" y="1193370"/>
                  <a:pt x="1444671" y="1190662"/>
                </a:cubicBezTo>
                <a:cubicBezTo>
                  <a:pt x="1445255" y="1187955"/>
                  <a:pt x="1445838" y="1185133"/>
                  <a:pt x="1446505" y="1182313"/>
                </a:cubicBezTo>
                <a:cubicBezTo>
                  <a:pt x="1448005" y="1176784"/>
                  <a:pt x="1448255" y="1170577"/>
                  <a:pt x="1449171" y="1164485"/>
                </a:cubicBezTo>
                <a:cubicBezTo>
                  <a:pt x="1449755" y="1158279"/>
                  <a:pt x="1449588" y="1151847"/>
                  <a:pt x="1449921" y="1145302"/>
                </a:cubicBezTo>
                <a:cubicBezTo>
                  <a:pt x="1449671" y="1138758"/>
                  <a:pt x="1449088" y="1132100"/>
                  <a:pt x="1448755" y="1125331"/>
                </a:cubicBezTo>
                <a:cubicBezTo>
                  <a:pt x="1447755" y="1118786"/>
                  <a:pt x="1446838" y="1112016"/>
                  <a:pt x="1445838" y="1105245"/>
                </a:cubicBezTo>
                <a:cubicBezTo>
                  <a:pt x="1444505" y="1098362"/>
                  <a:pt x="1442755" y="1091367"/>
                  <a:pt x="1441255" y="1084370"/>
                </a:cubicBezTo>
                <a:cubicBezTo>
                  <a:pt x="1440505" y="1080873"/>
                  <a:pt x="1439672" y="1077263"/>
                  <a:pt x="1438922" y="1073764"/>
                </a:cubicBezTo>
                <a:cubicBezTo>
                  <a:pt x="1438088" y="1070040"/>
                  <a:pt x="1437255" y="1066316"/>
                  <a:pt x="1436838" y="1062368"/>
                </a:cubicBezTo>
                <a:cubicBezTo>
                  <a:pt x="1436339" y="1058531"/>
                  <a:pt x="1435672" y="1054582"/>
                  <a:pt x="1435589" y="1050633"/>
                </a:cubicBezTo>
                <a:cubicBezTo>
                  <a:pt x="1435339" y="1046683"/>
                  <a:pt x="1435005" y="1042734"/>
                  <a:pt x="1435255" y="1038672"/>
                </a:cubicBezTo>
                <a:cubicBezTo>
                  <a:pt x="1435422" y="1022537"/>
                  <a:pt x="1438755" y="1006287"/>
                  <a:pt x="1444338" y="992295"/>
                </a:cubicBezTo>
                <a:lnTo>
                  <a:pt x="1448908" y="984530"/>
                </a:lnTo>
                <a:lnTo>
                  <a:pt x="1437128" y="990898"/>
                </a:lnTo>
                <a:cubicBezTo>
                  <a:pt x="1433795" y="992478"/>
                  <a:pt x="1430545" y="993718"/>
                  <a:pt x="1427462" y="994734"/>
                </a:cubicBezTo>
                <a:cubicBezTo>
                  <a:pt x="1424295" y="995749"/>
                  <a:pt x="1421379" y="996877"/>
                  <a:pt x="1418629" y="997667"/>
                </a:cubicBezTo>
                <a:lnTo>
                  <a:pt x="1411672" y="999237"/>
                </a:lnTo>
                <a:lnTo>
                  <a:pt x="1411923" y="1003918"/>
                </a:lnTo>
                <a:cubicBezTo>
                  <a:pt x="1412256" y="1010801"/>
                  <a:pt x="1412506" y="1014751"/>
                  <a:pt x="1412506" y="1014751"/>
                </a:cubicBezTo>
                <a:cubicBezTo>
                  <a:pt x="1412506" y="1014751"/>
                  <a:pt x="1412006" y="1010801"/>
                  <a:pt x="1411173" y="1004031"/>
                </a:cubicBezTo>
                <a:lnTo>
                  <a:pt x="1410618" y="999475"/>
                </a:lnTo>
                <a:lnTo>
                  <a:pt x="1404130" y="1000940"/>
                </a:lnTo>
                <a:lnTo>
                  <a:pt x="1392756" y="1002450"/>
                </a:lnTo>
                <a:lnTo>
                  <a:pt x="1395007" y="1023889"/>
                </a:lnTo>
                <a:cubicBezTo>
                  <a:pt x="1395424" y="1029307"/>
                  <a:pt x="1395674" y="1034722"/>
                  <a:pt x="1395840" y="1040139"/>
                </a:cubicBezTo>
                <a:cubicBezTo>
                  <a:pt x="1396174" y="1045555"/>
                  <a:pt x="1396007" y="1050858"/>
                  <a:pt x="1396007" y="1055936"/>
                </a:cubicBezTo>
                <a:cubicBezTo>
                  <a:pt x="1396090" y="1061014"/>
                  <a:pt x="1395507" y="1065979"/>
                  <a:pt x="1395341" y="1070605"/>
                </a:cubicBezTo>
                <a:cubicBezTo>
                  <a:pt x="1395091" y="1075344"/>
                  <a:pt x="1394257" y="1079631"/>
                  <a:pt x="1393841" y="1083693"/>
                </a:cubicBezTo>
                <a:cubicBezTo>
                  <a:pt x="1393424" y="1087643"/>
                  <a:pt x="1392341" y="1091253"/>
                  <a:pt x="1391757" y="1094412"/>
                </a:cubicBezTo>
                <a:cubicBezTo>
                  <a:pt x="1391174" y="1097685"/>
                  <a:pt x="1390257" y="1100281"/>
                  <a:pt x="1389507" y="1102425"/>
                </a:cubicBezTo>
                <a:cubicBezTo>
                  <a:pt x="1388091" y="1106712"/>
                  <a:pt x="1387258" y="1109195"/>
                  <a:pt x="1387258" y="1109195"/>
                </a:cubicBezTo>
                <a:cubicBezTo>
                  <a:pt x="1387258" y="1109195"/>
                  <a:pt x="1388008" y="1106712"/>
                  <a:pt x="1389341" y="1102311"/>
                </a:cubicBezTo>
                <a:cubicBezTo>
                  <a:pt x="1390091" y="1100055"/>
                  <a:pt x="1390841" y="1097459"/>
                  <a:pt x="1391341" y="1094188"/>
                </a:cubicBezTo>
                <a:cubicBezTo>
                  <a:pt x="1391841" y="1090915"/>
                  <a:pt x="1392841" y="1087417"/>
                  <a:pt x="1393091" y="1083355"/>
                </a:cubicBezTo>
                <a:cubicBezTo>
                  <a:pt x="1393424" y="1079293"/>
                  <a:pt x="1394091" y="1075005"/>
                  <a:pt x="1394174" y="1070380"/>
                </a:cubicBezTo>
                <a:cubicBezTo>
                  <a:pt x="1394174" y="1065753"/>
                  <a:pt x="1394591" y="1060901"/>
                  <a:pt x="1394341" y="1055823"/>
                </a:cubicBezTo>
                <a:cubicBezTo>
                  <a:pt x="1394174" y="1050745"/>
                  <a:pt x="1394174" y="1045555"/>
                  <a:pt x="1393674" y="1040251"/>
                </a:cubicBezTo>
                <a:cubicBezTo>
                  <a:pt x="1393341" y="1034948"/>
                  <a:pt x="1392924" y="1029532"/>
                  <a:pt x="1392257" y="1024229"/>
                </a:cubicBezTo>
                <a:cubicBezTo>
                  <a:pt x="1391674" y="1018813"/>
                  <a:pt x="1391007" y="1013509"/>
                  <a:pt x="1390257" y="1008319"/>
                </a:cubicBezTo>
                <a:cubicBezTo>
                  <a:pt x="1389674" y="1003128"/>
                  <a:pt x="1388674" y="998050"/>
                  <a:pt x="1387924" y="993086"/>
                </a:cubicBezTo>
                <a:cubicBezTo>
                  <a:pt x="1386258" y="983269"/>
                  <a:pt x="1384424" y="974129"/>
                  <a:pt x="1382758" y="966344"/>
                </a:cubicBezTo>
                <a:cubicBezTo>
                  <a:pt x="1381341" y="959687"/>
                  <a:pt x="1380008" y="954045"/>
                  <a:pt x="1378925" y="949758"/>
                </a:cubicBezTo>
                <a:cubicBezTo>
                  <a:pt x="1378508" y="951336"/>
                  <a:pt x="1378091" y="952915"/>
                  <a:pt x="1377675" y="954383"/>
                </a:cubicBezTo>
                <a:cubicBezTo>
                  <a:pt x="1376425" y="959912"/>
                  <a:pt x="1375258" y="965328"/>
                  <a:pt x="1374175" y="970405"/>
                </a:cubicBezTo>
                <a:lnTo>
                  <a:pt x="1373184" y="976177"/>
                </a:lnTo>
                <a:lnTo>
                  <a:pt x="1376714" y="978937"/>
                </a:lnTo>
                <a:cubicBezTo>
                  <a:pt x="1378714" y="980403"/>
                  <a:pt x="1379881" y="981194"/>
                  <a:pt x="1379881" y="981194"/>
                </a:cubicBezTo>
                <a:cubicBezTo>
                  <a:pt x="1379881" y="981194"/>
                  <a:pt x="1378714" y="980517"/>
                  <a:pt x="1376631" y="979275"/>
                </a:cubicBezTo>
                <a:lnTo>
                  <a:pt x="1373055" y="976926"/>
                </a:lnTo>
                <a:lnTo>
                  <a:pt x="1371675" y="984962"/>
                </a:lnTo>
                <a:cubicBezTo>
                  <a:pt x="1370925" y="989475"/>
                  <a:pt x="1370175" y="993650"/>
                  <a:pt x="1369842" y="997373"/>
                </a:cubicBezTo>
                <a:cubicBezTo>
                  <a:pt x="1369425" y="1001097"/>
                  <a:pt x="1369092" y="1004370"/>
                  <a:pt x="1368758" y="1007077"/>
                </a:cubicBezTo>
                <a:cubicBezTo>
                  <a:pt x="1368175" y="1012495"/>
                  <a:pt x="1367842" y="1015540"/>
                  <a:pt x="1367842" y="1015540"/>
                </a:cubicBezTo>
                <a:cubicBezTo>
                  <a:pt x="1367842" y="1015540"/>
                  <a:pt x="1368008" y="1012381"/>
                  <a:pt x="1368258" y="1006964"/>
                </a:cubicBezTo>
                <a:cubicBezTo>
                  <a:pt x="1368425" y="1004256"/>
                  <a:pt x="1368592" y="1000985"/>
                  <a:pt x="1368758" y="997147"/>
                </a:cubicBezTo>
                <a:cubicBezTo>
                  <a:pt x="1368925" y="993312"/>
                  <a:pt x="1369508" y="989136"/>
                  <a:pt x="1369925" y="984511"/>
                </a:cubicBezTo>
                <a:lnTo>
                  <a:pt x="1370977" y="975561"/>
                </a:lnTo>
                <a:lnTo>
                  <a:pt x="1368215" y="973746"/>
                </a:lnTo>
                <a:cubicBezTo>
                  <a:pt x="1361298" y="968895"/>
                  <a:pt x="1352466" y="961560"/>
                  <a:pt x="1343966" y="953549"/>
                </a:cubicBezTo>
                <a:lnTo>
                  <a:pt x="1332110" y="941537"/>
                </a:lnTo>
                <a:lnTo>
                  <a:pt x="1332510" y="977853"/>
                </a:lnTo>
                <a:cubicBezTo>
                  <a:pt x="1332760" y="986090"/>
                  <a:pt x="1333177" y="994665"/>
                  <a:pt x="1333843" y="1003354"/>
                </a:cubicBezTo>
                <a:lnTo>
                  <a:pt x="1334887" y="1015546"/>
                </a:lnTo>
                <a:lnTo>
                  <a:pt x="1338633" y="1019106"/>
                </a:lnTo>
                <a:cubicBezTo>
                  <a:pt x="1351049" y="1031970"/>
                  <a:pt x="1362382" y="1046075"/>
                  <a:pt x="1371131" y="1062549"/>
                </a:cubicBezTo>
                <a:cubicBezTo>
                  <a:pt x="1379881" y="1078910"/>
                  <a:pt x="1385881" y="1097528"/>
                  <a:pt x="1387297" y="1116033"/>
                </a:cubicBezTo>
                <a:cubicBezTo>
                  <a:pt x="1388547" y="1134651"/>
                  <a:pt x="1385797" y="1152254"/>
                  <a:pt x="1380964" y="1166809"/>
                </a:cubicBezTo>
                <a:cubicBezTo>
                  <a:pt x="1376214" y="1181591"/>
                  <a:pt x="1369965" y="1193664"/>
                  <a:pt x="1363882" y="1203481"/>
                </a:cubicBezTo>
                <a:cubicBezTo>
                  <a:pt x="1357799" y="1213411"/>
                  <a:pt x="1351799" y="1221197"/>
                  <a:pt x="1346716" y="1227290"/>
                </a:cubicBezTo>
                <a:cubicBezTo>
                  <a:pt x="1336466" y="1239476"/>
                  <a:pt x="1329800" y="1245005"/>
                  <a:pt x="1329800" y="1245005"/>
                </a:cubicBezTo>
                <a:cubicBezTo>
                  <a:pt x="1329800" y="1245005"/>
                  <a:pt x="1336300" y="1239137"/>
                  <a:pt x="1346216" y="1226613"/>
                </a:cubicBezTo>
                <a:cubicBezTo>
                  <a:pt x="1351132" y="1220295"/>
                  <a:pt x="1356882" y="1212283"/>
                  <a:pt x="1362632" y="1202241"/>
                </a:cubicBezTo>
                <a:cubicBezTo>
                  <a:pt x="1368465" y="1192197"/>
                  <a:pt x="1374215" y="1180012"/>
                  <a:pt x="1378464" y="1165569"/>
                </a:cubicBezTo>
                <a:cubicBezTo>
                  <a:pt x="1382797" y="1151238"/>
                  <a:pt x="1384964" y="1134200"/>
                  <a:pt x="1383297" y="1116823"/>
                </a:cubicBezTo>
                <a:cubicBezTo>
                  <a:pt x="1381547" y="1099447"/>
                  <a:pt x="1375464" y="1082182"/>
                  <a:pt x="1366798" y="1067062"/>
                </a:cubicBezTo>
                <a:cubicBezTo>
                  <a:pt x="1360049" y="1055215"/>
                  <a:pt x="1351632" y="1044608"/>
                  <a:pt x="1342466" y="1034903"/>
                </a:cubicBezTo>
                <a:cubicBezTo>
                  <a:pt x="1342466" y="1040094"/>
                  <a:pt x="1342299" y="1047203"/>
                  <a:pt x="1341799" y="1055552"/>
                </a:cubicBezTo>
                <a:lnTo>
                  <a:pt x="1340891" y="1064615"/>
                </a:lnTo>
                <a:lnTo>
                  <a:pt x="1343676" y="1080647"/>
                </a:lnTo>
                <a:cubicBezTo>
                  <a:pt x="1345510" y="1088545"/>
                  <a:pt x="1347176" y="1096331"/>
                  <a:pt x="1349009" y="1103553"/>
                </a:cubicBezTo>
                <a:cubicBezTo>
                  <a:pt x="1351093" y="1110662"/>
                  <a:pt x="1353093" y="1117319"/>
                  <a:pt x="1354926" y="1123524"/>
                </a:cubicBezTo>
                <a:cubicBezTo>
                  <a:pt x="1357259" y="1129393"/>
                  <a:pt x="1359342" y="1134808"/>
                  <a:pt x="1361175" y="1139660"/>
                </a:cubicBezTo>
                <a:cubicBezTo>
                  <a:pt x="1362842" y="1144625"/>
                  <a:pt x="1365175" y="1148235"/>
                  <a:pt x="1366675" y="1151508"/>
                </a:cubicBezTo>
                <a:cubicBezTo>
                  <a:pt x="1369925" y="1157940"/>
                  <a:pt x="1371758" y="1161664"/>
                  <a:pt x="1371758" y="1161664"/>
                </a:cubicBezTo>
                <a:cubicBezTo>
                  <a:pt x="1371758" y="1161664"/>
                  <a:pt x="1369758" y="1158165"/>
                  <a:pt x="1366259" y="1151959"/>
                </a:cubicBezTo>
                <a:cubicBezTo>
                  <a:pt x="1364675" y="1148800"/>
                  <a:pt x="1362175" y="1145302"/>
                  <a:pt x="1360259" y="1140451"/>
                </a:cubicBezTo>
                <a:cubicBezTo>
                  <a:pt x="1358176" y="1135711"/>
                  <a:pt x="1355842" y="1130407"/>
                  <a:pt x="1353343" y="1124654"/>
                </a:cubicBezTo>
                <a:cubicBezTo>
                  <a:pt x="1351176" y="1118560"/>
                  <a:pt x="1348926" y="1111903"/>
                  <a:pt x="1346510" y="1104907"/>
                </a:cubicBezTo>
                <a:cubicBezTo>
                  <a:pt x="1344343" y="1097685"/>
                  <a:pt x="1342343" y="1090013"/>
                  <a:pt x="1340177" y="1082115"/>
                </a:cubicBezTo>
                <a:lnTo>
                  <a:pt x="1339465" y="1078836"/>
                </a:lnTo>
                <a:lnTo>
                  <a:pt x="1338779" y="1085680"/>
                </a:lnTo>
                <a:cubicBezTo>
                  <a:pt x="1337217" y="1096596"/>
                  <a:pt x="1335008" y="1108078"/>
                  <a:pt x="1331883" y="1119192"/>
                </a:cubicBezTo>
                <a:cubicBezTo>
                  <a:pt x="1328800" y="1130250"/>
                  <a:pt x="1324884" y="1140970"/>
                  <a:pt x="1320217" y="1150109"/>
                </a:cubicBezTo>
                <a:cubicBezTo>
                  <a:pt x="1315634" y="1159249"/>
                  <a:pt x="1310218" y="1166809"/>
                  <a:pt x="1305135" y="1172339"/>
                </a:cubicBezTo>
                <a:cubicBezTo>
                  <a:pt x="1302551" y="1175160"/>
                  <a:pt x="1300051" y="1177304"/>
                  <a:pt x="1297802" y="1179222"/>
                </a:cubicBezTo>
                <a:cubicBezTo>
                  <a:pt x="1295552" y="1181140"/>
                  <a:pt x="1293468" y="1182380"/>
                  <a:pt x="1291802" y="1183622"/>
                </a:cubicBezTo>
                <a:cubicBezTo>
                  <a:pt x="1288302" y="1185541"/>
                  <a:pt x="1286302" y="1186669"/>
                  <a:pt x="1286302" y="1186669"/>
                </a:cubicBezTo>
                <a:cubicBezTo>
                  <a:pt x="1286302" y="1186669"/>
                  <a:pt x="1288302" y="1185428"/>
                  <a:pt x="1291718" y="1183283"/>
                </a:cubicBezTo>
                <a:cubicBezTo>
                  <a:pt x="1293302" y="1181929"/>
                  <a:pt x="1295385" y="1180575"/>
                  <a:pt x="1297552" y="1178545"/>
                </a:cubicBezTo>
                <a:cubicBezTo>
                  <a:pt x="1299718" y="1176514"/>
                  <a:pt x="1302135" y="1174257"/>
                  <a:pt x="1304551" y="1171323"/>
                </a:cubicBezTo>
                <a:cubicBezTo>
                  <a:pt x="1309384" y="1165569"/>
                  <a:pt x="1314467" y="1157895"/>
                  <a:pt x="1318717" y="1148643"/>
                </a:cubicBezTo>
                <a:cubicBezTo>
                  <a:pt x="1323050" y="1139390"/>
                  <a:pt x="1326550" y="1128783"/>
                  <a:pt x="1329217" y="1117726"/>
                </a:cubicBezTo>
                <a:cubicBezTo>
                  <a:pt x="1331925" y="1106724"/>
                  <a:pt x="1333759" y="1095384"/>
                  <a:pt x="1334977" y="1084622"/>
                </a:cubicBezTo>
                <a:lnTo>
                  <a:pt x="1336377" y="1064618"/>
                </a:lnTo>
                <a:lnTo>
                  <a:pt x="1334760" y="1057177"/>
                </a:lnTo>
                <a:cubicBezTo>
                  <a:pt x="1333344" y="1048602"/>
                  <a:pt x="1331594" y="1039914"/>
                  <a:pt x="1330427" y="1030998"/>
                </a:cubicBezTo>
                <a:lnTo>
                  <a:pt x="1329316" y="1022157"/>
                </a:lnTo>
                <a:lnTo>
                  <a:pt x="1322308" y="1015968"/>
                </a:lnTo>
                <a:lnTo>
                  <a:pt x="1313261" y="1058079"/>
                </a:lnTo>
                <a:cubicBezTo>
                  <a:pt x="1311595" y="1067219"/>
                  <a:pt x="1310261" y="1076472"/>
                  <a:pt x="1309095" y="1085161"/>
                </a:cubicBezTo>
                <a:cubicBezTo>
                  <a:pt x="1308595" y="1089561"/>
                  <a:pt x="1308095" y="1093849"/>
                  <a:pt x="1307678" y="1097799"/>
                </a:cubicBezTo>
                <a:cubicBezTo>
                  <a:pt x="1307428" y="1101860"/>
                  <a:pt x="1307095" y="1105696"/>
                  <a:pt x="1306845" y="1109195"/>
                </a:cubicBezTo>
                <a:cubicBezTo>
                  <a:pt x="1306512" y="1116191"/>
                  <a:pt x="1306261" y="1122058"/>
                  <a:pt x="1306428" y="1126233"/>
                </a:cubicBezTo>
                <a:cubicBezTo>
                  <a:pt x="1306512" y="1130407"/>
                  <a:pt x="1306512" y="1132777"/>
                  <a:pt x="1306512" y="1132777"/>
                </a:cubicBezTo>
                <a:cubicBezTo>
                  <a:pt x="1306512" y="1132777"/>
                  <a:pt x="1306428" y="1130521"/>
                  <a:pt x="1306178" y="1126346"/>
                </a:cubicBezTo>
                <a:cubicBezTo>
                  <a:pt x="1305845" y="1122170"/>
                  <a:pt x="1305928" y="1116303"/>
                  <a:pt x="1305928" y="1109195"/>
                </a:cubicBezTo>
                <a:cubicBezTo>
                  <a:pt x="1306012" y="1105584"/>
                  <a:pt x="1306178" y="1101748"/>
                  <a:pt x="1306345" y="1097685"/>
                </a:cubicBezTo>
                <a:cubicBezTo>
                  <a:pt x="1306595" y="1093623"/>
                  <a:pt x="1306928" y="1089336"/>
                  <a:pt x="1307261" y="1084935"/>
                </a:cubicBezTo>
                <a:cubicBezTo>
                  <a:pt x="1308095" y="1076133"/>
                  <a:pt x="1309095" y="1066768"/>
                  <a:pt x="1310428" y="1057402"/>
                </a:cubicBezTo>
                <a:lnTo>
                  <a:pt x="1318322" y="1012448"/>
                </a:lnTo>
                <a:lnTo>
                  <a:pt x="1315384" y="1009854"/>
                </a:lnTo>
                <a:lnTo>
                  <a:pt x="1305468" y="1001278"/>
                </a:lnTo>
                <a:lnTo>
                  <a:pt x="1300301" y="996314"/>
                </a:lnTo>
                <a:cubicBezTo>
                  <a:pt x="1297135" y="1005002"/>
                  <a:pt x="1293885" y="1012336"/>
                  <a:pt x="1290885" y="1018429"/>
                </a:cubicBezTo>
                <a:cubicBezTo>
                  <a:pt x="1283052" y="1034114"/>
                  <a:pt x="1277303" y="1041674"/>
                  <a:pt x="1277303" y="1041674"/>
                </a:cubicBezTo>
                <a:cubicBezTo>
                  <a:pt x="1277303" y="1041674"/>
                  <a:pt x="1282802" y="1033775"/>
                  <a:pt x="1289885" y="1017527"/>
                </a:cubicBezTo>
                <a:cubicBezTo>
                  <a:pt x="1292635" y="1011208"/>
                  <a:pt x="1295635" y="1003422"/>
                  <a:pt x="1298468" y="994509"/>
                </a:cubicBezTo>
                <a:lnTo>
                  <a:pt x="1295885" y="992026"/>
                </a:lnTo>
                <a:lnTo>
                  <a:pt x="1285992" y="980177"/>
                </a:lnTo>
                <a:lnTo>
                  <a:pt x="1275346" y="1010237"/>
                </a:lnTo>
                <a:cubicBezTo>
                  <a:pt x="1269513" y="1031394"/>
                  <a:pt x="1265743" y="1051479"/>
                  <a:pt x="1263378" y="1069561"/>
                </a:cubicBezTo>
                <a:lnTo>
                  <a:pt x="1262809" y="1077188"/>
                </a:lnTo>
                <a:lnTo>
                  <a:pt x="1263887" y="1078570"/>
                </a:lnTo>
                <a:cubicBezTo>
                  <a:pt x="1267220" y="1082294"/>
                  <a:pt x="1269720" y="1087147"/>
                  <a:pt x="1272386" y="1091322"/>
                </a:cubicBezTo>
                <a:cubicBezTo>
                  <a:pt x="1275219" y="1095384"/>
                  <a:pt x="1276969" y="1100348"/>
                  <a:pt x="1279053" y="1104525"/>
                </a:cubicBezTo>
                <a:cubicBezTo>
                  <a:pt x="1281219" y="1108699"/>
                  <a:pt x="1282552" y="1113212"/>
                  <a:pt x="1283886" y="1117275"/>
                </a:cubicBezTo>
                <a:cubicBezTo>
                  <a:pt x="1285136" y="1121449"/>
                  <a:pt x="1286635" y="1124947"/>
                  <a:pt x="1287302" y="1128445"/>
                </a:cubicBezTo>
                <a:cubicBezTo>
                  <a:pt x="1288052" y="1131944"/>
                  <a:pt x="1288719" y="1134877"/>
                  <a:pt x="1289302" y="1137359"/>
                </a:cubicBezTo>
                <a:cubicBezTo>
                  <a:pt x="1290385" y="1142324"/>
                  <a:pt x="1291052" y="1145145"/>
                  <a:pt x="1291052" y="1145145"/>
                </a:cubicBezTo>
                <a:cubicBezTo>
                  <a:pt x="1291052" y="1145145"/>
                  <a:pt x="1290302" y="1142324"/>
                  <a:pt x="1289052" y="1137473"/>
                </a:cubicBezTo>
                <a:cubicBezTo>
                  <a:pt x="1288385" y="1134989"/>
                  <a:pt x="1287635" y="1132056"/>
                  <a:pt x="1286802" y="1128671"/>
                </a:cubicBezTo>
                <a:cubicBezTo>
                  <a:pt x="1286052" y="1125286"/>
                  <a:pt x="1284386" y="1121788"/>
                  <a:pt x="1283052" y="1117838"/>
                </a:cubicBezTo>
                <a:cubicBezTo>
                  <a:pt x="1281552" y="1113890"/>
                  <a:pt x="1280136" y="1109601"/>
                  <a:pt x="1277886" y="1105539"/>
                </a:cubicBezTo>
                <a:cubicBezTo>
                  <a:pt x="1275636" y="1101478"/>
                  <a:pt x="1273886" y="1096738"/>
                  <a:pt x="1270970" y="1092901"/>
                </a:cubicBezTo>
                <a:lnTo>
                  <a:pt x="1262508" y="1081224"/>
                </a:lnTo>
                <a:lnTo>
                  <a:pt x="1259847" y="1116868"/>
                </a:lnTo>
                <a:lnTo>
                  <a:pt x="1260398" y="1130328"/>
                </a:lnTo>
                <a:lnTo>
                  <a:pt x="1266636" y="1135215"/>
                </a:lnTo>
                <a:lnTo>
                  <a:pt x="1260420" y="1130870"/>
                </a:lnTo>
                <a:lnTo>
                  <a:pt x="1261097" y="1147446"/>
                </a:lnTo>
                <a:cubicBezTo>
                  <a:pt x="1261847" y="1154555"/>
                  <a:pt x="1263347" y="1157828"/>
                  <a:pt x="1263347" y="1157828"/>
                </a:cubicBezTo>
                <a:cubicBezTo>
                  <a:pt x="1263347" y="1157828"/>
                  <a:pt x="1261680" y="1154667"/>
                  <a:pt x="1260764" y="1147560"/>
                </a:cubicBezTo>
                <a:lnTo>
                  <a:pt x="1259543" y="1130257"/>
                </a:lnTo>
                <a:lnTo>
                  <a:pt x="1256304" y="1127994"/>
                </a:lnTo>
                <a:cubicBezTo>
                  <a:pt x="1252970" y="1125849"/>
                  <a:pt x="1249221" y="1122465"/>
                  <a:pt x="1244804" y="1118966"/>
                </a:cubicBezTo>
                <a:cubicBezTo>
                  <a:pt x="1240304" y="1115582"/>
                  <a:pt x="1235638" y="1110843"/>
                  <a:pt x="1230388" y="1105991"/>
                </a:cubicBezTo>
                <a:cubicBezTo>
                  <a:pt x="1225388" y="1100687"/>
                  <a:pt x="1219805" y="1095158"/>
                  <a:pt x="1214472" y="1088389"/>
                </a:cubicBezTo>
                <a:cubicBezTo>
                  <a:pt x="1211722" y="1085116"/>
                  <a:pt x="1208889" y="1081731"/>
                  <a:pt x="1206306" y="1077893"/>
                </a:cubicBezTo>
                <a:cubicBezTo>
                  <a:pt x="1203639" y="1074171"/>
                  <a:pt x="1200806" y="1070335"/>
                  <a:pt x="1198306" y="1066159"/>
                </a:cubicBezTo>
                <a:cubicBezTo>
                  <a:pt x="1195723" y="1061984"/>
                  <a:pt x="1193057" y="1057809"/>
                  <a:pt x="1190640" y="1053296"/>
                </a:cubicBezTo>
                <a:cubicBezTo>
                  <a:pt x="1188140" y="1048895"/>
                  <a:pt x="1185724" y="1044270"/>
                  <a:pt x="1183474" y="1039416"/>
                </a:cubicBezTo>
                <a:cubicBezTo>
                  <a:pt x="1178807" y="1029939"/>
                  <a:pt x="1174808" y="1019671"/>
                  <a:pt x="1171058" y="1009177"/>
                </a:cubicBezTo>
                <a:cubicBezTo>
                  <a:pt x="1167475" y="998570"/>
                  <a:pt x="1164308" y="987737"/>
                  <a:pt x="1161892" y="976793"/>
                </a:cubicBezTo>
                <a:cubicBezTo>
                  <a:pt x="1159225" y="965960"/>
                  <a:pt x="1157558" y="954903"/>
                  <a:pt x="1155975" y="944182"/>
                </a:cubicBezTo>
                <a:cubicBezTo>
                  <a:pt x="1154642" y="933351"/>
                  <a:pt x="1153559" y="922970"/>
                  <a:pt x="1153142" y="912927"/>
                </a:cubicBezTo>
                <a:cubicBezTo>
                  <a:pt x="1152642" y="902997"/>
                  <a:pt x="1152475" y="893520"/>
                  <a:pt x="1152642" y="884718"/>
                </a:cubicBezTo>
                <a:lnTo>
                  <a:pt x="1155179" y="845792"/>
                </a:lnTo>
                <a:lnTo>
                  <a:pt x="1150352" y="857569"/>
                </a:lnTo>
                <a:cubicBezTo>
                  <a:pt x="1149102" y="861180"/>
                  <a:pt x="1147686" y="864678"/>
                  <a:pt x="1146436" y="868289"/>
                </a:cubicBezTo>
                <a:cubicBezTo>
                  <a:pt x="1145519" y="872013"/>
                  <a:pt x="1144519" y="875737"/>
                  <a:pt x="1143519" y="879459"/>
                </a:cubicBezTo>
                <a:cubicBezTo>
                  <a:pt x="1142519" y="883183"/>
                  <a:pt x="1141436" y="886794"/>
                  <a:pt x="1140603" y="890518"/>
                </a:cubicBezTo>
                <a:cubicBezTo>
                  <a:pt x="1140020" y="894241"/>
                  <a:pt x="1139436" y="897964"/>
                  <a:pt x="1138853" y="901688"/>
                </a:cubicBezTo>
                <a:cubicBezTo>
                  <a:pt x="1138353" y="905412"/>
                  <a:pt x="1137520" y="909022"/>
                  <a:pt x="1137353" y="912746"/>
                </a:cubicBezTo>
                <a:cubicBezTo>
                  <a:pt x="1137186" y="916470"/>
                  <a:pt x="1137020" y="920081"/>
                  <a:pt x="1136853" y="923691"/>
                </a:cubicBezTo>
                <a:lnTo>
                  <a:pt x="1136603" y="929108"/>
                </a:lnTo>
                <a:cubicBezTo>
                  <a:pt x="1136520" y="930913"/>
                  <a:pt x="1136770" y="932719"/>
                  <a:pt x="1136853" y="934410"/>
                </a:cubicBezTo>
                <a:cubicBezTo>
                  <a:pt x="1137103" y="937909"/>
                  <a:pt x="1137353" y="941407"/>
                  <a:pt x="1137520" y="944792"/>
                </a:cubicBezTo>
                <a:cubicBezTo>
                  <a:pt x="1137603" y="948177"/>
                  <a:pt x="1138520" y="951336"/>
                  <a:pt x="1138936" y="954609"/>
                </a:cubicBezTo>
                <a:cubicBezTo>
                  <a:pt x="1139520" y="957768"/>
                  <a:pt x="1139853" y="960928"/>
                  <a:pt x="1140603" y="963974"/>
                </a:cubicBezTo>
                <a:cubicBezTo>
                  <a:pt x="1143769" y="975934"/>
                  <a:pt x="1147353" y="986654"/>
                  <a:pt x="1151852" y="995117"/>
                </a:cubicBezTo>
                <a:cubicBezTo>
                  <a:pt x="1153936" y="999518"/>
                  <a:pt x="1156185" y="1003242"/>
                  <a:pt x="1158352" y="1006740"/>
                </a:cubicBezTo>
                <a:cubicBezTo>
                  <a:pt x="1160352" y="1010350"/>
                  <a:pt x="1162602" y="1013172"/>
                  <a:pt x="1164518" y="1015879"/>
                </a:cubicBezTo>
                <a:cubicBezTo>
                  <a:pt x="1168518" y="1021183"/>
                  <a:pt x="1171935" y="1024906"/>
                  <a:pt x="1174268" y="1027388"/>
                </a:cubicBezTo>
                <a:cubicBezTo>
                  <a:pt x="1176684" y="1029758"/>
                  <a:pt x="1178018" y="1030886"/>
                  <a:pt x="1178018" y="1030886"/>
                </a:cubicBezTo>
                <a:cubicBezTo>
                  <a:pt x="1178018" y="1030886"/>
                  <a:pt x="1176601" y="1029870"/>
                  <a:pt x="1174101" y="1027613"/>
                </a:cubicBezTo>
                <a:cubicBezTo>
                  <a:pt x="1171601" y="1025357"/>
                  <a:pt x="1168018" y="1021972"/>
                  <a:pt x="1163852" y="1016894"/>
                </a:cubicBezTo>
                <a:cubicBezTo>
                  <a:pt x="1161852" y="1014186"/>
                  <a:pt x="1159352" y="1011591"/>
                  <a:pt x="1157185" y="1008094"/>
                </a:cubicBezTo>
                <a:cubicBezTo>
                  <a:pt x="1154852" y="1004709"/>
                  <a:pt x="1152352" y="1001097"/>
                  <a:pt x="1150102" y="996696"/>
                </a:cubicBezTo>
                <a:cubicBezTo>
                  <a:pt x="1145186" y="988459"/>
                  <a:pt x="1141020" y="977740"/>
                  <a:pt x="1137270" y="965553"/>
                </a:cubicBezTo>
                <a:cubicBezTo>
                  <a:pt x="1136436" y="962394"/>
                  <a:pt x="1135853" y="959123"/>
                  <a:pt x="1135103" y="955850"/>
                </a:cubicBezTo>
                <a:cubicBezTo>
                  <a:pt x="1134520" y="952578"/>
                  <a:pt x="1133353" y="949305"/>
                  <a:pt x="1133187" y="945694"/>
                </a:cubicBezTo>
                <a:cubicBezTo>
                  <a:pt x="1132853" y="942084"/>
                  <a:pt x="1132437" y="938474"/>
                  <a:pt x="1132103" y="934862"/>
                </a:cubicBezTo>
                <a:cubicBezTo>
                  <a:pt x="1131937" y="933056"/>
                  <a:pt x="1131603" y="931251"/>
                  <a:pt x="1131603" y="929334"/>
                </a:cubicBezTo>
                <a:cubicBezTo>
                  <a:pt x="1131603" y="927527"/>
                  <a:pt x="1131603" y="925610"/>
                  <a:pt x="1131603" y="923691"/>
                </a:cubicBezTo>
                <a:cubicBezTo>
                  <a:pt x="1131603" y="919855"/>
                  <a:pt x="1131687" y="916019"/>
                  <a:pt x="1131687" y="912069"/>
                </a:cubicBezTo>
                <a:cubicBezTo>
                  <a:pt x="1131687" y="908120"/>
                  <a:pt x="1132437" y="904284"/>
                  <a:pt x="1132770" y="900334"/>
                </a:cubicBezTo>
                <a:cubicBezTo>
                  <a:pt x="1133187" y="896384"/>
                  <a:pt x="1133603" y="892436"/>
                  <a:pt x="1134103" y="888373"/>
                </a:cubicBezTo>
                <a:cubicBezTo>
                  <a:pt x="1134853" y="884425"/>
                  <a:pt x="1135770" y="880475"/>
                  <a:pt x="1136603" y="876525"/>
                </a:cubicBezTo>
                <a:cubicBezTo>
                  <a:pt x="1137520" y="872464"/>
                  <a:pt x="1138353" y="868514"/>
                  <a:pt x="1139270" y="864453"/>
                </a:cubicBezTo>
                <a:cubicBezTo>
                  <a:pt x="1140436" y="860503"/>
                  <a:pt x="1141770" y="856667"/>
                  <a:pt x="1143019" y="852717"/>
                </a:cubicBezTo>
                <a:cubicBezTo>
                  <a:pt x="1145603" y="844931"/>
                  <a:pt x="1148019" y="836694"/>
                  <a:pt x="1151352" y="829586"/>
                </a:cubicBezTo>
                <a:lnTo>
                  <a:pt x="1155072" y="820866"/>
                </a:lnTo>
                <a:lnTo>
                  <a:pt x="1150225" y="810584"/>
                </a:lnTo>
                <a:cubicBezTo>
                  <a:pt x="1148059" y="804492"/>
                  <a:pt x="1145809" y="798286"/>
                  <a:pt x="1143642" y="792192"/>
                </a:cubicBezTo>
                <a:cubicBezTo>
                  <a:pt x="1141642" y="785986"/>
                  <a:pt x="1140226" y="779442"/>
                  <a:pt x="1138559" y="773124"/>
                </a:cubicBezTo>
                <a:cubicBezTo>
                  <a:pt x="1136726" y="764434"/>
                  <a:pt x="1135393" y="755520"/>
                  <a:pt x="1134393" y="746719"/>
                </a:cubicBezTo>
                <a:cubicBezTo>
                  <a:pt x="1134060" y="747734"/>
                  <a:pt x="1133643" y="748750"/>
                  <a:pt x="1133310" y="749765"/>
                </a:cubicBezTo>
                <a:lnTo>
                  <a:pt x="1126289" y="772842"/>
                </a:lnTo>
                <a:lnTo>
                  <a:pt x="1126604" y="776891"/>
                </a:lnTo>
                <a:cubicBezTo>
                  <a:pt x="1126687" y="779826"/>
                  <a:pt x="1126854" y="782532"/>
                  <a:pt x="1126854" y="785354"/>
                </a:cubicBezTo>
                <a:cubicBezTo>
                  <a:pt x="1126687" y="788175"/>
                  <a:pt x="1126604" y="790883"/>
                  <a:pt x="1126520" y="793591"/>
                </a:cubicBezTo>
                <a:cubicBezTo>
                  <a:pt x="1126354" y="796298"/>
                  <a:pt x="1126354" y="798894"/>
                  <a:pt x="1126104" y="801490"/>
                </a:cubicBezTo>
                <a:cubicBezTo>
                  <a:pt x="1125770" y="803972"/>
                  <a:pt x="1125520" y="806454"/>
                  <a:pt x="1125187" y="808936"/>
                </a:cubicBezTo>
                <a:cubicBezTo>
                  <a:pt x="1124937" y="811306"/>
                  <a:pt x="1124604" y="813676"/>
                  <a:pt x="1124354" y="815933"/>
                </a:cubicBezTo>
                <a:cubicBezTo>
                  <a:pt x="1123937" y="818189"/>
                  <a:pt x="1123437" y="820334"/>
                  <a:pt x="1123020" y="822363"/>
                </a:cubicBezTo>
                <a:cubicBezTo>
                  <a:pt x="1122104" y="826540"/>
                  <a:pt x="1121437" y="830263"/>
                  <a:pt x="1120521" y="833535"/>
                </a:cubicBezTo>
                <a:cubicBezTo>
                  <a:pt x="1119437" y="836694"/>
                  <a:pt x="1118604" y="839516"/>
                  <a:pt x="1117854" y="841772"/>
                </a:cubicBezTo>
                <a:cubicBezTo>
                  <a:pt x="1116437" y="846285"/>
                  <a:pt x="1115604" y="848881"/>
                  <a:pt x="1115604" y="848881"/>
                </a:cubicBezTo>
                <a:cubicBezTo>
                  <a:pt x="1115604" y="848881"/>
                  <a:pt x="1116271" y="846285"/>
                  <a:pt x="1117437" y="841547"/>
                </a:cubicBezTo>
                <a:cubicBezTo>
                  <a:pt x="1118021" y="839176"/>
                  <a:pt x="1118687" y="836355"/>
                  <a:pt x="1119521" y="833084"/>
                </a:cubicBezTo>
                <a:cubicBezTo>
                  <a:pt x="1120187" y="829699"/>
                  <a:pt x="1120604" y="825862"/>
                  <a:pt x="1121270" y="821800"/>
                </a:cubicBezTo>
                <a:cubicBezTo>
                  <a:pt x="1121520" y="819769"/>
                  <a:pt x="1121937" y="817625"/>
                  <a:pt x="1122187" y="815368"/>
                </a:cubicBezTo>
                <a:cubicBezTo>
                  <a:pt x="1122354" y="813111"/>
                  <a:pt x="1122437" y="810743"/>
                  <a:pt x="1122604" y="808373"/>
                </a:cubicBezTo>
                <a:cubicBezTo>
                  <a:pt x="1122687" y="806003"/>
                  <a:pt x="1122854" y="803521"/>
                  <a:pt x="1123020" y="801038"/>
                </a:cubicBezTo>
                <a:cubicBezTo>
                  <a:pt x="1123187" y="798556"/>
                  <a:pt x="1122937" y="795961"/>
                  <a:pt x="1122937" y="793365"/>
                </a:cubicBezTo>
                <a:lnTo>
                  <a:pt x="1122780" y="785939"/>
                </a:lnTo>
                <a:lnTo>
                  <a:pt x="1120727" y="794336"/>
                </a:lnTo>
                <a:cubicBezTo>
                  <a:pt x="1119560" y="799978"/>
                  <a:pt x="1118394" y="805846"/>
                  <a:pt x="1117394" y="811601"/>
                </a:cubicBezTo>
                <a:cubicBezTo>
                  <a:pt x="1116560" y="817468"/>
                  <a:pt x="1115394" y="823223"/>
                  <a:pt x="1114894" y="829090"/>
                </a:cubicBezTo>
                <a:cubicBezTo>
                  <a:pt x="1114311" y="834844"/>
                  <a:pt x="1113561" y="840599"/>
                  <a:pt x="1113394" y="846241"/>
                </a:cubicBezTo>
                <a:cubicBezTo>
                  <a:pt x="1113144" y="851770"/>
                  <a:pt x="1112727" y="857185"/>
                  <a:pt x="1112894" y="862377"/>
                </a:cubicBezTo>
                <a:cubicBezTo>
                  <a:pt x="1113061" y="867567"/>
                  <a:pt x="1112811" y="872419"/>
                  <a:pt x="1113311" y="876932"/>
                </a:cubicBezTo>
                <a:cubicBezTo>
                  <a:pt x="1113727" y="881445"/>
                  <a:pt x="1114061" y="885621"/>
                  <a:pt x="1114311" y="889231"/>
                </a:cubicBezTo>
                <a:cubicBezTo>
                  <a:pt x="1114810" y="892843"/>
                  <a:pt x="1115310" y="896002"/>
                  <a:pt x="1115727" y="898598"/>
                </a:cubicBezTo>
                <a:cubicBezTo>
                  <a:pt x="1116477" y="903787"/>
                  <a:pt x="1116977" y="906721"/>
                  <a:pt x="1116977" y="906721"/>
                </a:cubicBezTo>
                <a:cubicBezTo>
                  <a:pt x="1116977" y="906721"/>
                  <a:pt x="1116310" y="903787"/>
                  <a:pt x="1115227" y="898710"/>
                </a:cubicBezTo>
                <a:cubicBezTo>
                  <a:pt x="1114727" y="896114"/>
                  <a:pt x="1113977" y="893069"/>
                  <a:pt x="1113311" y="889458"/>
                </a:cubicBezTo>
                <a:cubicBezTo>
                  <a:pt x="1112811" y="885734"/>
                  <a:pt x="1112227" y="881671"/>
                  <a:pt x="1111644" y="877158"/>
                </a:cubicBezTo>
                <a:cubicBezTo>
                  <a:pt x="1110894" y="872645"/>
                  <a:pt x="1110811" y="867681"/>
                  <a:pt x="1110394" y="862489"/>
                </a:cubicBezTo>
                <a:cubicBezTo>
                  <a:pt x="1109977" y="857299"/>
                  <a:pt x="1110061" y="851770"/>
                  <a:pt x="1109977" y="846015"/>
                </a:cubicBezTo>
                <a:cubicBezTo>
                  <a:pt x="1109811" y="840260"/>
                  <a:pt x="1110227" y="834281"/>
                  <a:pt x="1110477" y="828299"/>
                </a:cubicBezTo>
                <a:cubicBezTo>
                  <a:pt x="1110644" y="822320"/>
                  <a:pt x="1111477" y="816226"/>
                  <a:pt x="1111977" y="810133"/>
                </a:cubicBezTo>
                <a:cubicBezTo>
                  <a:pt x="1112561" y="804718"/>
                  <a:pt x="1113394" y="799300"/>
                  <a:pt x="1114144" y="793885"/>
                </a:cubicBezTo>
                <a:cubicBezTo>
                  <a:pt x="1112811" y="795239"/>
                  <a:pt x="1111311" y="796593"/>
                  <a:pt x="1109727" y="798286"/>
                </a:cubicBezTo>
                <a:cubicBezTo>
                  <a:pt x="1103228" y="804830"/>
                  <a:pt x="1094895" y="814307"/>
                  <a:pt x="1087562" y="825140"/>
                </a:cubicBezTo>
                <a:cubicBezTo>
                  <a:pt x="1083895" y="830557"/>
                  <a:pt x="1080312" y="836198"/>
                  <a:pt x="1077396" y="841840"/>
                </a:cubicBezTo>
                <a:cubicBezTo>
                  <a:pt x="1075812" y="844661"/>
                  <a:pt x="1074479" y="847369"/>
                  <a:pt x="1073229" y="850077"/>
                </a:cubicBezTo>
                <a:lnTo>
                  <a:pt x="1072393" y="851956"/>
                </a:lnTo>
                <a:lnTo>
                  <a:pt x="1072440" y="866371"/>
                </a:lnTo>
                <a:cubicBezTo>
                  <a:pt x="1072773" y="874157"/>
                  <a:pt x="1073023" y="881040"/>
                  <a:pt x="1073273" y="887019"/>
                </a:cubicBezTo>
                <a:cubicBezTo>
                  <a:pt x="1073523" y="893000"/>
                  <a:pt x="1074023" y="898078"/>
                  <a:pt x="1074273" y="902253"/>
                </a:cubicBezTo>
                <a:lnTo>
                  <a:pt x="1075145" y="914277"/>
                </a:lnTo>
                <a:lnTo>
                  <a:pt x="1084822" y="921955"/>
                </a:lnTo>
                <a:cubicBezTo>
                  <a:pt x="1094124" y="930615"/>
                  <a:pt x="1104061" y="941476"/>
                  <a:pt x="1113811" y="955129"/>
                </a:cubicBezTo>
                <a:cubicBezTo>
                  <a:pt x="1123393" y="968669"/>
                  <a:pt x="1132810" y="985143"/>
                  <a:pt x="1140143" y="1004550"/>
                </a:cubicBezTo>
                <a:cubicBezTo>
                  <a:pt x="1147476" y="1023846"/>
                  <a:pt x="1152892" y="1045848"/>
                  <a:pt x="1155475" y="1068981"/>
                </a:cubicBezTo>
                <a:cubicBezTo>
                  <a:pt x="1157642" y="1088163"/>
                  <a:pt x="1157808" y="1108135"/>
                  <a:pt x="1156392" y="1127881"/>
                </a:cubicBezTo>
                <a:cubicBezTo>
                  <a:pt x="1157392" y="1128445"/>
                  <a:pt x="1158475" y="1129009"/>
                  <a:pt x="1159725" y="1129687"/>
                </a:cubicBezTo>
                <a:cubicBezTo>
                  <a:pt x="1165808" y="1133072"/>
                  <a:pt x="1174391" y="1138262"/>
                  <a:pt x="1184390" y="1145145"/>
                </a:cubicBezTo>
                <a:cubicBezTo>
                  <a:pt x="1204223" y="1158911"/>
                  <a:pt x="1230055" y="1180350"/>
                  <a:pt x="1251221" y="1209236"/>
                </a:cubicBezTo>
                <a:cubicBezTo>
                  <a:pt x="1256554" y="1216345"/>
                  <a:pt x="1261387" y="1224130"/>
                  <a:pt x="1265970" y="1231916"/>
                </a:cubicBezTo>
                <a:cubicBezTo>
                  <a:pt x="1270386" y="1239928"/>
                  <a:pt x="1274469" y="1248051"/>
                  <a:pt x="1277803" y="1256401"/>
                </a:cubicBezTo>
                <a:cubicBezTo>
                  <a:pt x="1279469" y="1260577"/>
                  <a:pt x="1281136" y="1264639"/>
                  <a:pt x="1282386" y="1268926"/>
                </a:cubicBezTo>
                <a:cubicBezTo>
                  <a:pt x="1283802" y="1273102"/>
                  <a:pt x="1285052" y="1277163"/>
                  <a:pt x="1286052" y="1281338"/>
                </a:cubicBezTo>
                <a:cubicBezTo>
                  <a:pt x="1287219" y="1285400"/>
                  <a:pt x="1288135" y="1289463"/>
                  <a:pt x="1288802" y="1293413"/>
                </a:cubicBezTo>
                <a:cubicBezTo>
                  <a:pt x="1289552" y="1297361"/>
                  <a:pt x="1290302" y="1301197"/>
                  <a:pt x="1290635" y="1304921"/>
                </a:cubicBezTo>
                <a:cubicBezTo>
                  <a:pt x="1291718" y="1312256"/>
                  <a:pt x="1291968" y="1319139"/>
                  <a:pt x="1292302" y="1325233"/>
                </a:cubicBezTo>
                <a:cubicBezTo>
                  <a:pt x="1292385" y="1331325"/>
                  <a:pt x="1292219" y="1336629"/>
                  <a:pt x="1292135" y="1340916"/>
                </a:cubicBezTo>
                <a:cubicBezTo>
                  <a:pt x="1291469" y="1349491"/>
                  <a:pt x="1291052" y="1354457"/>
                  <a:pt x="1291052" y="1354457"/>
                </a:cubicBezTo>
                <a:cubicBezTo>
                  <a:pt x="1291052" y="1354457"/>
                  <a:pt x="1291135" y="1349491"/>
                  <a:pt x="1291385" y="1340804"/>
                </a:cubicBezTo>
                <a:cubicBezTo>
                  <a:pt x="1291302" y="1336403"/>
                  <a:pt x="1291135" y="1331212"/>
                  <a:pt x="1290719" y="1325233"/>
                </a:cubicBezTo>
                <a:cubicBezTo>
                  <a:pt x="1290135" y="1319252"/>
                  <a:pt x="1289469" y="1312595"/>
                  <a:pt x="1288052" y="1305486"/>
                </a:cubicBezTo>
                <a:cubicBezTo>
                  <a:pt x="1287469" y="1301874"/>
                  <a:pt x="1286552" y="1298264"/>
                  <a:pt x="1285635" y="1294541"/>
                </a:cubicBezTo>
                <a:cubicBezTo>
                  <a:pt x="1284802" y="1290704"/>
                  <a:pt x="1283636" y="1286981"/>
                  <a:pt x="1282386" y="1283143"/>
                </a:cubicBezTo>
                <a:cubicBezTo>
                  <a:pt x="1281219" y="1279195"/>
                  <a:pt x="1279802" y="1275358"/>
                  <a:pt x="1278219" y="1271522"/>
                </a:cubicBezTo>
                <a:cubicBezTo>
                  <a:pt x="1276803" y="1267572"/>
                  <a:pt x="1274969" y="1263848"/>
                  <a:pt x="1273219" y="1260012"/>
                </a:cubicBezTo>
                <a:cubicBezTo>
                  <a:pt x="1269636" y="1252340"/>
                  <a:pt x="1265303" y="1245005"/>
                  <a:pt x="1260720" y="1237783"/>
                </a:cubicBezTo>
                <a:cubicBezTo>
                  <a:pt x="1255970" y="1230788"/>
                  <a:pt x="1250971" y="1223905"/>
                  <a:pt x="1245471" y="1217585"/>
                </a:cubicBezTo>
                <a:cubicBezTo>
                  <a:pt x="1235221" y="1205400"/>
                  <a:pt x="1224055" y="1195018"/>
                  <a:pt x="1212972" y="1186218"/>
                </a:cubicBezTo>
                <a:cubicBezTo>
                  <a:pt x="1212556" y="1187346"/>
                  <a:pt x="1212139" y="1188700"/>
                  <a:pt x="1211472" y="1190618"/>
                </a:cubicBezTo>
                <a:cubicBezTo>
                  <a:pt x="1210639" y="1192874"/>
                  <a:pt x="1209806" y="1195809"/>
                  <a:pt x="1208806" y="1199082"/>
                </a:cubicBezTo>
                <a:cubicBezTo>
                  <a:pt x="1207973" y="1202353"/>
                  <a:pt x="1206806" y="1206077"/>
                  <a:pt x="1205973" y="1210364"/>
                </a:cubicBezTo>
                <a:cubicBezTo>
                  <a:pt x="1204973" y="1214540"/>
                  <a:pt x="1204056" y="1219166"/>
                  <a:pt x="1203223" y="1224130"/>
                </a:cubicBezTo>
                <a:cubicBezTo>
                  <a:pt x="1202223" y="1229095"/>
                  <a:pt x="1201806" y="1234399"/>
                  <a:pt x="1201056" y="1239814"/>
                </a:cubicBezTo>
                <a:cubicBezTo>
                  <a:pt x="1200973" y="1241507"/>
                  <a:pt x="1200890" y="1243087"/>
                  <a:pt x="1200723" y="1244780"/>
                </a:cubicBezTo>
                <a:cubicBezTo>
                  <a:pt x="1205973" y="1249519"/>
                  <a:pt x="1219389" y="1262043"/>
                  <a:pt x="1231221" y="1277614"/>
                </a:cubicBezTo>
                <a:cubicBezTo>
                  <a:pt x="1234971" y="1282467"/>
                  <a:pt x="1238554" y="1287658"/>
                  <a:pt x="1241638" y="1292848"/>
                </a:cubicBezTo>
                <a:cubicBezTo>
                  <a:pt x="1243304" y="1295330"/>
                  <a:pt x="1244554" y="1298151"/>
                  <a:pt x="1245887" y="1300522"/>
                </a:cubicBezTo>
                <a:cubicBezTo>
                  <a:pt x="1247221" y="1302890"/>
                  <a:pt x="1248137" y="1305486"/>
                  <a:pt x="1249221" y="1307743"/>
                </a:cubicBezTo>
                <a:cubicBezTo>
                  <a:pt x="1250304" y="1309999"/>
                  <a:pt x="1250804" y="1312369"/>
                  <a:pt x="1251554" y="1314286"/>
                </a:cubicBezTo>
                <a:cubicBezTo>
                  <a:pt x="1252304" y="1316205"/>
                  <a:pt x="1252720" y="1318010"/>
                  <a:pt x="1252970" y="1319478"/>
                </a:cubicBezTo>
                <a:cubicBezTo>
                  <a:pt x="1253637" y="1322411"/>
                  <a:pt x="1253970" y="1324103"/>
                  <a:pt x="1253970" y="1324103"/>
                </a:cubicBezTo>
                <a:cubicBezTo>
                  <a:pt x="1253970" y="1324103"/>
                  <a:pt x="1253554" y="1322524"/>
                  <a:pt x="1252804" y="1319590"/>
                </a:cubicBezTo>
                <a:cubicBezTo>
                  <a:pt x="1252470" y="1318124"/>
                  <a:pt x="1251970" y="1316317"/>
                  <a:pt x="1251137" y="1314512"/>
                </a:cubicBezTo>
                <a:cubicBezTo>
                  <a:pt x="1250387" y="1312707"/>
                  <a:pt x="1249721" y="1310338"/>
                  <a:pt x="1248554" y="1308306"/>
                </a:cubicBezTo>
                <a:cubicBezTo>
                  <a:pt x="1247387" y="1306163"/>
                  <a:pt x="1246387" y="1303679"/>
                  <a:pt x="1244887" y="1301423"/>
                </a:cubicBezTo>
                <a:cubicBezTo>
                  <a:pt x="1243388" y="1299168"/>
                  <a:pt x="1242054" y="1296572"/>
                  <a:pt x="1240304" y="1294316"/>
                </a:cubicBezTo>
                <a:cubicBezTo>
                  <a:pt x="1236971" y="1289575"/>
                  <a:pt x="1233305" y="1284723"/>
                  <a:pt x="1229305" y="1280322"/>
                </a:cubicBezTo>
                <a:cubicBezTo>
                  <a:pt x="1221472" y="1271296"/>
                  <a:pt x="1212972" y="1263398"/>
                  <a:pt x="1206473" y="1257869"/>
                </a:cubicBezTo>
                <a:cubicBezTo>
                  <a:pt x="1203973" y="1255838"/>
                  <a:pt x="1201973" y="1254145"/>
                  <a:pt x="1200223" y="1252791"/>
                </a:cubicBezTo>
                <a:cubicBezTo>
                  <a:pt x="1200140" y="1254145"/>
                  <a:pt x="1200056" y="1255387"/>
                  <a:pt x="1200056" y="1256741"/>
                </a:cubicBezTo>
                <a:cubicBezTo>
                  <a:pt x="1199890" y="1262496"/>
                  <a:pt x="1199890" y="1268475"/>
                  <a:pt x="1200306" y="1274343"/>
                </a:cubicBezTo>
                <a:cubicBezTo>
                  <a:pt x="1200473" y="1280322"/>
                  <a:pt x="1201223" y="1286191"/>
                  <a:pt x="1201973" y="1291945"/>
                </a:cubicBezTo>
                <a:cubicBezTo>
                  <a:pt x="1202473" y="1297813"/>
                  <a:pt x="1203973" y="1303229"/>
                  <a:pt x="1204973" y="1308645"/>
                </a:cubicBezTo>
                <a:cubicBezTo>
                  <a:pt x="1205889" y="1314174"/>
                  <a:pt x="1207806" y="1319027"/>
                  <a:pt x="1209056" y="1323879"/>
                </a:cubicBezTo>
                <a:cubicBezTo>
                  <a:pt x="1210306" y="1328730"/>
                  <a:pt x="1212139" y="1333017"/>
                  <a:pt x="1213722" y="1336967"/>
                </a:cubicBezTo>
                <a:cubicBezTo>
                  <a:pt x="1215389" y="1340804"/>
                  <a:pt x="1216639" y="1344752"/>
                  <a:pt x="1218222" y="1347686"/>
                </a:cubicBezTo>
                <a:cubicBezTo>
                  <a:pt x="1219722" y="1350733"/>
                  <a:pt x="1221139" y="1353441"/>
                  <a:pt x="1222222" y="1355585"/>
                </a:cubicBezTo>
                <a:cubicBezTo>
                  <a:pt x="1224472" y="1359986"/>
                  <a:pt x="1225722" y="1362468"/>
                  <a:pt x="1225722" y="1362468"/>
                </a:cubicBezTo>
                <a:cubicBezTo>
                  <a:pt x="1225722" y="1362468"/>
                  <a:pt x="1224305" y="1360098"/>
                  <a:pt x="1221805" y="1356036"/>
                </a:cubicBezTo>
                <a:cubicBezTo>
                  <a:pt x="1220555" y="1354006"/>
                  <a:pt x="1219055" y="1351410"/>
                  <a:pt x="1217305" y="1348590"/>
                </a:cubicBezTo>
                <a:cubicBezTo>
                  <a:pt x="1215472" y="1345769"/>
                  <a:pt x="1214056" y="1342045"/>
                  <a:pt x="1212139" y="1338208"/>
                </a:cubicBezTo>
                <a:cubicBezTo>
                  <a:pt x="1210306" y="1334259"/>
                  <a:pt x="1208223" y="1330197"/>
                  <a:pt x="1206639" y="1325345"/>
                </a:cubicBezTo>
                <a:cubicBezTo>
                  <a:pt x="1205056" y="1320492"/>
                  <a:pt x="1202806" y="1315754"/>
                  <a:pt x="1201556" y="1310225"/>
                </a:cubicBezTo>
                <a:cubicBezTo>
                  <a:pt x="1200223" y="1304809"/>
                  <a:pt x="1198390" y="1299280"/>
                  <a:pt x="1197473" y="1293299"/>
                </a:cubicBezTo>
                <a:cubicBezTo>
                  <a:pt x="1196390" y="1287432"/>
                  <a:pt x="1195223" y="1281452"/>
                  <a:pt x="1194723" y="1275246"/>
                </a:cubicBezTo>
                <a:cubicBezTo>
                  <a:pt x="1193890" y="1269039"/>
                  <a:pt x="1193640" y="1262833"/>
                  <a:pt x="1193390" y="1256741"/>
                </a:cubicBezTo>
                <a:cubicBezTo>
                  <a:pt x="1192973" y="1250535"/>
                  <a:pt x="1193390" y="1244554"/>
                  <a:pt x="1193390" y="1238686"/>
                </a:cubicBezTo>
                <a:cubicBezTo>
                  <a:pt x="1193890" y="1232819"/>
                  <a:pt x="1193973" y="1227177"/>
                  <a:pt x="1194723" y="1221874"/>
                </a:cubicBezTo>
                <a:cubicBezTo>
                  <a:pt x="1195307" y="1216571"/>
                  <a:pt x="1195973" y="1211606"/>
                  <a:pt x="1196807" y="1206979"/>
                </a:cubicBezTo>
                <a:cubicBezTo>
                  <a:pt x="1197473" y="1202353"/>
                  <a:pt x="1198473" y="1198291"/>
                  <a:pt x="1199140" y="1194567"/>
                </a:cubicBezTo>
                <a:cubicBezTo>
                  <a:pt x="1200056" y="1190957"/>
                  <a:pt x="1200723" y="1187684"/>
                  <a:pt x="1201473" y="1185088"/>
                </a:cubicBezTo>
                <a:cubicBezTo>
                  <a:pt x="1202140" y="1182494"/>
                  <a:pt x="1202723" y="1180350"/>
                  <a:pt x="1203223" y="1178882"/>
                </a:cubicBezTo>
                <a:cubicBezTo>
                  <a:pt x="1203223" y="1178882"/>
                  <a:pt x="1203223" y="1178770"/>
                  <a:pt x="1203223" y="1178770"/>
                </a:cubicBezTo>
                <a:cubicBezTo>
                  <a:pt x="1194307" y="1172339"/>
                  <a:pt x="1185807" y="1166922"/>
                  <a:pt x="1178224" y="1162521"/>
                </a:cubicBezTo>
                <a:cubicBezTo>
                  <a:pt x="1168391" y="1156880"/>
                  <a:pt x="1159975" y="1152705"/>
                  <a:pt x="1154059" y="1150109"/>
                </a:cubicBezTo>
                <a:cubicBezTo>
                  <a:pt x="1152975" y="1158572"/>
                  <a:pt x="1151809" y="1167035"/>
                  <a:pt x="1150142" y="1175385"/>
                </a:cubicBezTo>
                <a:lnTo>
                  <a:pt x="1147059" y="1192311"/>
                </a:lnTo>
                <a:cubicBezTo>
                  <a:pt x="1146059" y="1198065"/>
                  <a:pt x="1144892" y="1203820"/>
                  <a:pt x="1144392" y="1209236"/>
                </a:cubicBezTo>
                <a:cubicBezTo>
                  <a:pt x="1141393" y="1231127"/>
                  <a:pt x="1140393" y="1254257"/>
                  <a:pt x="1141809" y="1276486"/>
                </a:cubicBezTo>
                <a:cubicBezTo>
                  <a:pt x="1143226" y="1298715"/>
                  <a:pt x="1147059" y="1320492"/>
                  <a:pt x="1152642" y="1340577"/>
                </a:cubicBezTo>
                <a:cubicBezTo>
                  <a:pt x="1163808" y="1380973"/>
                  <a:pt x="1181807" y="1414372"/>
                  <a:pt x="1199306" y="1439874"/>
                </a:cubicBezTo>
                <a:cubicBezTo>
                  <a:pt x="1216889" y="1465488"/>
                  <a:pt x="1234055" y="1483541"/>
                  <a:pt x="1246471" y="1495277"/>
                </a:cubicBezTo>
                <a:cubicBezTo>
                  <a:pt x="1258887" y="1507012"/>
                  <a:pt x="1266553" y="1512541"/>
                  <a:pt x="1266553" y="1512541"/>
                </a:cubicBezTo>
                <a:cubicBezTo>
                  <a:pt x="1266553" y="1512541"/>
                  <a:pt x="1258720" y="1507576"/>
                  <a:pt x="1245804" y="1496631"/>
                </a:cubicBezTo>
                <a:cubicBezTo>
                  <a:pt x="1232971" y="1485686"/>
                  <a:pt x="1214972" y="1468760"/>
                  <a:pt x="1196140" y="1444049"/>
                </a:cubicBezTo>
                <a:cubicBezTo>
                  <a:pt x="1177391" y="1419450"/>
                  <a:pt x="1157642" y="1386502"/>
                  <a:pt x="1144309" y="1345092"/>
                </a:cubicBezTo>
                <a:cubicBezTo>
                  <a:pt x="1137643" y="1324442"/>
                  <a:pt x="1132810" y="1301762"/>
                  <a:pt x="1130393" y="1278179"/>
                </a:cubicBezTo>
                <a:cubicBezTo>
                  <a:pt x="1127976" y="1254483"/>
                  <a:pt x="1128060" y="1230336"/>
                  <a:pt x="1130476" y="1205851"/>
                </a:cubicBezTo>
                <a:cubicBezTo>
                  <a:pt x="1130893" y="1199533"/>
                  <a:pt x="1131810" y="1193890"/>
                  <a:pt x="1132643" y="1188135"/>
                </a:cubicBezTo>
                <a:lnTo>
                  <a:pt x="1135143" y="1170759"/>
                </a:lnTo>
                <a:cubicBezTo>
                  <a:pt x="1136893" y="1159700"/>
                  <a:pt x="1137893" y="1148530"/>
                  <a:pt x="1138726" y="1137473"/>
                </a:cubicBezTo>
                <a:cubicBezTo>
                  <a:pt x="1140143" y="1115356"/>
                  <a:pt x="1139476" y="1093578"/>
                  <a:pt x="1136393" y="1073381"/>
                </a:cubicBezTo>
                <a:cubicBezTo>
                  <a:pt x="1133393" y="1053182"/>
                  <a:pt x="1127976" y="1034565"/>
                  <a:pt x="1121060" y="1018543"/>
                </a:cubicBezTo>
                <a:cubicBezTo>
                  <a:pt x="1120644" y="1017640"/>
                  <a:pt x="1120227" y="1016850"/>
                  <a:pt x="1119810" y="1015947"/>
                </a:cubicBezTo>
                <a:cubicBezTo>
                  <a:pt x="1118894" y="1016963"/>
                  <a:pt x="1117977" y="1018091"/>
                  <a:pt x="1116894" y="1019445"/>
                </a:cubicBezTo>
                <a:cubicBezTo>
                  <a:pt x="1112227" y="1025200"/>
                  <a:pt x="1105644" y="1033775"/>
                  <a:pt x="1098311" y="1044721"/>
                </a:cubicBezTo>
                <a:cubicBezTo>
                  <a:pt x="1090978" y="1055666"/>
                  <a:pt x="1082729" y="1069093"/>
                  <a:pt x="1074979" y="1084439"/>
                </a:cubicBezTo>
                <a:cubicBezTo>
                  <a:pt x="1071396" y="1091548"/>
                  <a:pt x="1067813" y="1098996"/>
                  <a:pt x="1064563" y="1106780"/>
                </a:cubicBezTo>
                <a:cubicBezTo>
                  <a:pt x="1065313" y="1108247"/>
                  <a:pt x="1067146" y="1112197"/>
                  <a:pt x="1069646" y="1117952"/>
                </a:cubicBezTo>
                <a:cubicBezTo>
                  <a:pt x="1072979" y="1125512"/>
                  <a:pt x="1077396" y="1136682"/>
                  <a:pt x="1081895" y="1150449"/>
                </a:cubicBezTo>
                <a:cubicBezTo>
                  <a:pt x="1086395" y="1164215"/>
                  <a:pt x="1090895" y="1180801"/>
                  <a:pt x="1094228" y="1199193"/>
                </a:cubicBezTo>
                <a:cubicBezTo>
                  <a:pt x="1095728" y="1208447"/>
                  <a:pt x="1097145" y="1218038"/>
                  <a:pt x="1097811" y="1227967"/>
                </a:cubicBezTo>
                <a:cubicBezTo>
                  <a:pt x="1098645" y="1237897"/>
                  <a:pt x="1098645" y="1248051"/>
                  <a:pt x="1098228" y="1258095"/>
                </a:cubicBezTo>
                <a:cubicBezTo>
                  <a:pt x="1097728" y="1266557"/>
                  <a:pt x="1096645" y="1275020"/>
                  <a:pt x="1095145" y="1283143"/>
                </a:cubicBezTo>
                <a:cubicBezTo>
                  <a:pt x="1095311" y="1283709"/>
                  <a:pt x="1097978" y="1290591"/>
                  <a:pt x="1101144" y="1301311"/>
                </a:cubicBezTo>
                <a:cubicBezTo>
                  <a:pt x="1102811" y="1306840"/>
                  <a:pt x="1104561" y="1313384"/>
                  <a:pt x="1106144" y="1320606"/>
                </a:cubicBezTo>
                <a:cubicBezTo>
                  <a:pt x="1107811" y="1327715"/>
                  <a:pt x="1109144" y="1335500"/>
                  <a:pt x="1110227" y="1343399"/>
                </a:cubicBezTo>
                <a:cubicBezTo>
                  <a:pt x="1110811" y="1347236"/>
                  <a:pt x="1111061" y="1351298"/>
                  <a:pt x="1111477" y="1355134"/>
                </a:cubicBezTo>
                <a:cubicBezTo>
                  <a:pt x="1111644" y="1359083"/>
                  <a:pt x="1111811" y="1362919"/>
                  <a:pt x="1111894" y="1366643"/>
                </a:cubicBezTo>
                <a:cubicBezTo>
                  <a:pt x="1111727" y="1370366"/>
                  <a:pt x="1111811" y="1373978"/>
                  <a:pt x="1111561" y="1377363"/>
                </a:cubicBezTo>
                <a:cubicBezTo>
                  <a:pt x="1111227" y="1380861"/>
                  <a:pt x="1110977" y="1384020"/>
                  <a:pt x="1110561" y="1386954"/>
                </a:cubicBezTo>
                <a:cubicBezTo>
                  <a:pt x="1109977" y="1389887"/>
                  <a:pt x="1109477" y="1392483"/>
                  <a:pt x="1109061" y="1394853"/>
                </a:cubicBezTo>
                <a:cubicBezTo>
                  <a:pt x="1108727" y="1397222"/>
                  <a:pt x="1107894" y="1399140"/>
                  <a:pt x="1107478" y="1400720"/>
                </a:cubicBezTo>
                <a:cubicBezTo>
                  <a:pt x="1106561" y="1403991"/>
                  <a:pt x="1105978" y="1405796"/>
                  <a:pt x="1105978" y="1405796"/>
                </a:cubicBezTo>
                <a:cubicBezTo>
                  <a:pt x="1105978" y="1405796"/>
                  <a:pt x="1106394" y="1403879"/>
                  <a:pt x="1107228" y="1400608"/>
                </a:cubicBezTo>
                <a:cubicBezTo>
                  <a:pt x="1107561" y="1398914"/>
                  <a:pt x="1108311" y="1396996"/>
                  <a:pt x="1108561" y="1394626"/>
                </a:cubicBezTo>
                <a:cubicBezTo>
                  <a:pt x="1108894" y="1392257"/>
                  <a:pt x="1109227" y="1389661"/>
                  <a:pt x="1109644" y="1386728"/>
                </a:cubicBezTo>
                <a:cubicBezTo>
                  <a:pt x="1109894" y="1383795"/>
                  <a:pt x="1110061" y="1380635"/>
                  <a:pt x="1110227" y="1377249"/>
                </a:cubicBezTo>
                <a:cubicBezTo>
                  <a:pt x="1110311" y="1373865"/>
                  <a:pt x="1110061" y="1370254"/>
                  <a:pt x="1110061" y="1366643"/>
                </a:cubicBezTo>
                <a:cubicBezTo>
                  <a:pt x="1109894" y="1363033"/>
                  <a:pt x="1109477" y="1359309"/>
                  <a:pt x="1109144" y="1355473"/>
                </a:cubicBezTo>
                <a:cubicBezTo>
                  <a:pt x="1108644" y="1351749"/>
                  <a:pt x="1108227" y="1347913"/>
                  <a:pt x="1107478" y="1344075"/>
                </a:cubicBezTo>
                <a:cubicBezTo>
                  <a:pt x="1106144" y="1336516"/>
                  <a:pt x="1104478" y="1329069"/>
                  <a:pt x="1102561" y="1322186"/>
                </a:cubicBezTo>
                <a:cubicBezTo>
                  <a:pt x="1100728" y="1315303"/>
                  <a:pt x="1098728" y="1309097"/>
                  <a:pt x="1096895" y="1303793"/>
                </a:cubicBezTo>
                <a:cubicBezTo>
                  <a:pt x="1095395" y="1299618"/>
                  <a:pt x="1094145" y="1296346"/>
                  <a:pt x="1093062" y="1293525"/>
                </a:cubicBezTo>
                <a:cubicBezTo>
                  <a:pt x="1092312" y="1296233"/>
                  <a:pt x="1091562" y="1298941"/>
                  <a:pt x="1090895" y="1301650"/>
                </a:cubicBezTo>
                <a:cubicBezTo>
                  <a:pt x="1089312" y="1306163"/>
                  <a:pt x="1087895" y="1310564"/>
                  <a:pt x="1086229" y="1314626"/>
                </a:cubicBezTo>
                <a:cubicBezTo>
                  <a:pt x="1082812" y="1322749"/>
                  <a:pt x="1078979" y="1330197"/>
                  <a:pt x="1074812" y="1336741"/>
                </a:cubicBezTo>
                <a:cubicBezTo>
                  <a:pt x="1072646" y="1339900"/>
                  <a:pt x="1070729" y="1343173"/>
                  <a:pt x="1068563" y="1345881"/>
                </a:cubicBezTo>
                <a:cubicBezTo>
                  <a:pt x="1066396" y="1348590"/>
                  <a:pt x="1064230" y="1351298"/>
                  <a:pt x="1062230" y="1353780"/>
                </a:cubicBezTo>
                <a:cubicBezTo>
                  <a:pt x="1057813" y="1358293"/>
                  <a:pt x="1053980" y="1362806"/>
                  <a:pt x="1050147" y="1365853"/>
                </a:cubicBezTo>
                <a:cubicBezTo>
                  <a:pt x="1046314" y="1369012"/>
                  <a:pt x="1043231" y="1372059"/>
                  <a:pt x="1040314" y="1373978"/>
                </a:cubicBezTo>
                <a:cubicBezTo>
                  <a:pt x="1034731" y="1377926"/>
                  <a:pt x="1031481" y="1380296"/>
                  <a:pt x="1031481" y="1380296"/>
                </a:cubicBezTo>
                <a:cubicBezTo>
                  <a:pt x="1031481" y="1380296"/>
                  <a:pt x="1034564" y="1377814"/>
                  <a:pt x="1040064" y="1373413"/>
                </a:cubicBezTo>
                <a:cubicBezTo>
                  <a:pt x="1042897" y="1371382"/>
                  <a:pt x="1045897" y="1368110"/>
                  <a:pt x="1049564" y="1364725"/>
                </a:cubicBezTo>
                <a:cubicBezTo>
                  <a:pt x="1053313" y="1361340"/>
                  <a:pt x="1056897" y="1356713"/>
                  <a:pt x="1061063" y="1351975"/>
                </a:cubicBezTo>
                <a:cubicBezTo>
                  <a:pt x="1062896" y="1349379"/>
                  <a:pt x="1064896" y="1346671"/>
                  <a:pt x="1066979" y="1343850"/>
                </a:cubicBezTo>
                <a:cubicBezTo>
                  <a:pt x="1069063" y="1341028"/>
                  <a:pt x="1070813" y="1337644"/>
                  <a:pt x="1072812" y="1334485"/>
                </a:cubicBezTo>
                <a:cubicBezTo>
                  <a:pt x="1076646" y="1327940"/>
                  <a:pt x="1080146" y="1320492"/>
                  <a:pt x="1083145" y="1312369"/>
                </a:cubicBezTo>
                <a:cubicBezTo>
                  <a:pt x="1084645" y="1308306"/>
                  <a:pt x="1085812" y="1304019"/>
                  <a:pt x="1087145" y="1299731"/>
                </a:cubicBezTo>
                <a:cubicBezTo>
                  <a:pt x="1088062" y="1295218"/>
                  <a:pt x="1089395" y="1290817"/>
                  <a:pt x="1090062" y="1286191"/>
                </a:cubicBezTo>
                <a:cubicBezTo>
                  <a:pt x="1091728" y="1276937"/>
                  <a:pt x="1092478" y="1267347"/>
                  <a:pt x="1092728" y="1257755"/>
                </a:cubicBezTo>
                <a:cubicBezTo>
                  <a:pt x="1092812" y="1248051"/>
                  <a:pt x="1092478" y="1238460"/>
                  <a:pt x="1091312" y="1229095"/>
                </a:cubicBezTo>
                <a:cubicBezTo>
                  <a:pt x="1090395" y="1219729"/>
                  <a:pt x="1088728" y="1210590"/>
                  <a:pt x="1086895" y="1201902"/>
                </a:cubicBezTo>
                <a:cubicBezTo>
                  <a:pt x="1083062" y="1184525"/>
                  <a:pt x="1078229" y="1168953"/>
                  <a:pt x="1073396" y="1155978"/>
                </a:cubicBezTo>
                <a:cubicBezTo>
                  <a:pt x="1068563" y="1143001"/>
                  <a:pt x="1063980" y="1132620"/>
                  <a:pt x="1060563" y="1125624"/>
                </a:cubicBezTo>
                <a:cubicBezTo>
                  <a:pt x="1059896" y="1124158"/>
                  <a:pt x="1059230" y="1122804"/>
                  <a:pt x="1058647" y="1121674"/>
                </a:cubicBezTo>
                <a:cubicBezTo>
                  <a:pt x="1057063" y="1126075"/>
                  <a:pt x="1055480" y="1130590"/>
                  <a:pt x="1053980" y="1135102"/>
                </a:cubicBezTo>
                <a:cubicBezTo>
                  <a:pt x="1051147" y="1144242"/>
                  <a:pt x="1048397" y="1153494"/>
                  <a:pt x="1046397" y="1162861"/>
                </a:cubicBezTo>
                <a:cubicBezTo>
                  <a:pt x="1044231" y="1172226"/>
                  <a:pt x="1042731" y="1181591"/>
                  <a:pt x="1041564" y="1190843"/>
                </a:cubicBezTo>
                <a:cubicBezTo>
                  <a:pt x="1040397" y="1200096"/>
                  <a:pt x="1039814" y="1209122"/>
                  <a:pt x="1039564" y="1217699"/>
                </a:cubicBezTo>
                <a:cubicBezTo>
                  <a:pt x="1039397" y="1226275"/>
                  <a:pt x="1039481" y="1234399"/>
                  <a:pt x="1040147" y="1241959"/>
                </a:cubicBezTo>
                <a:cubicBezTo>
                  <a:pt x="1040481" y="1249519"/>
                  <a:pt x="1041647" y="1256288"/>
                  <a:pt x="1042314" y="1262382"/>
                </a:cubicBezTo>
                <a:cubicBezTo>
                  <a:pt x="1043481" y="1268362"/>
                  <a:pt x="1044314" y="1273666"/>
                  <a:pt x="1045231" y="1277954"/>
                </a:cubicBezTo>
                <a:cubicBezTo>
                  <a:pt x="1047230" y="1286416"/>
                  <a:pt x="1048397" y="1291268"/>
                  <a:pt x="1048397" y="1291268"/>
                </a:cubicBezTo>
                <a:cubicBezTo>
                  <a:pt x="1048397" y="1291268"/>
                  <a:pt x="1046897" y="1286642"/>
                  <a:pt x="1044314" y="1278405"/>
                </a:cubicBezTo>
                <a:cubicBezTo>
                  <a:pt x="1043064" y="1274230"/>
                  <a:pt x="1041814" y="1269039"/>
                  <a:pt x="1040314" y="1263173"/>
                </a:cubicBezTo>
                <a:cubicBezTo>
                  <a:pt x="1039231" y="1257078"/>
                  <a:pt x="1037481" y="1250309"/>
                  <a:pt x="1036648" y="1242636"/>
                </a:cubicBezTo>
                <a:cubicBezTo>
                  <a:pt x="1035481" y="1235076"/>
                  <a:pt x="1034814" y="1226726"/>
                  <a:pt x="1034314" y="1217812"/>
                </a:cubicBezTo>
                <a:cubicBezTo>
                  <a:pt x="1033898" y="1208898"/>
                  <a:pt x="1033898" y="1199419"/>
                  <a:pt x="1034398" y="1189715"/>
                </a:cubicBezTo>
                <a:cubicBezTo>
                  <a:pt x="1034814" y="1182720"/>
                  <a:pt x="1035481" y="1175611"/>
                  <a:pt x="1036398" y="1168390"/>
                </a:cubicBezTo>
                <a:cubicBezTo>
                  <a:pt x="1035148" y="1169179"/>
                  <a:pt x="1033898" y="1169968"/>
                  <a:pt x="1032481" y="1171098"/>
                </a:cubicBezTo>
                <a:cubicBezTo>
                  <a:pt x="1029981" y="1172790"/>
                  <a:pt x="1027481" y="1175160"/>
                  <a:pt x="1024648" y="1177755"/>
                </a:cubicBezTo>
                <a:cubicBezTo>
                  <a:pt x="1023232" y="1179109"/>
                  <a:pt x="1021898" y="1180689"/>
                  <a:pt x="1020482" y="1182268"/>
                </a:cubicBezTo>
                <a:cubicBezTo>
                  <a:pt x="1018982" y="1183848"/>
                  <a:pt x="1017565" y="1185541"/>
                  <a:pt x="1016232" y="1187458"/>
                </a:cubicBezTo>
                <a:cubicBezTo>
                  <a:pt x="1014815" y="1189377"/>
                  <a:pt x="1013399" y="1191296"/>
                  <a:pt x="1011982" y="1193327"/>
                </a:cubicBezTo>
                <a:cubicBezTo>
                  <a:pt x="1010732" y="1195470"/>
                  <a:pt x="1009399" y="1197728"/>
                  <a:pt x="1008066" y="1199983"/>
                </a:cubicBezTo>
                <a:cubicBezTo>
                  <a:pt x="1006649" y="1202127"/>
                  <a:pt x="1005566" y="1204723"/>
                  <a:pt x="1004399" y="1207317"/>
                </a:cubicBezTo>
                <a:cubicBezTo>
                  <a:pt x="1003233" y="1209799"/>
                  <a:pt x="1001899" y="1212395"/>
                  <a:pt x="1000899" y="1215103"/>
                </a:cubicBezTo>
                <a:cubicBezTo>
                  <a:pt x="999983" y="1217924"/>
                  <a:pt x="998983" y="1220746"/>
                  <a:pt x="997983" y="1223567"/>
                </a:cubicBezTo>
                <a:lnTo>
                  <a:pt x="996483" y="1227854"/>
                </a:lnTo>
                <a:lnTo>
                  <a:pt x="995400" y="1232367"/>
                </a:lnTo>
                <a:cubicBezTo>
                  <a:pt x="993900" y="1238460"/>
                  <a:pt x="992233" y="1244441"/>
                  <a:pt x="991483" y="1250647"/>
                </a:cubicBezTo>
                <a:cubicBezTo>
                  <a:pt x="990483" y="1256853"/>
                  <a:pt x="989400" y="1262833"/>
                  <a:pt x="989150" y="1268926"/>
                </a:cubicBezTo>
                <a:cubicBezTo>
                  <a:pt x="988817" y="1274907"/>
                  <a:pt x="988067" y="1280775"/>
                  <a:pt x="988067" y="1286304"/>
                </a:cubicBezTo>
                <a:cubicBezTo>
                  <a:pt x="988067" y="1291832"/>
                  <a:pt x="988067" y="1297136"/>
                  <a:pt x="988067" y="1301988"/>
                </a:cubicBezTo>
                <a:cubicBezTo>
                  <a:pt x="987900" y="1306840"/>
                  <a:pt x="988317" y="1311241"/>
                  <a:pt x="988567" y="1315189"/>
                </a:cubicBezTo>
                <a:cubicBezTo>
                  <a:pt x="988817" y="1319139"/>
                  <a:pt x="989067" y="1322637"/>
                  <a:pt x="989233" y="1325457"/>
                </a:cubicBezTo>
                <a:cubicBezTo>
                  <a:pt x="989567" y="1331099"/>
                  <a:pt x="989817" y="1334372"/>
                  <a:pt x="989817" y="1334372"/>
                </a:cubicBezTo>
                <a:cubicBezTo>
                  <a:pt x="989817" y="1334372"/>
                  <a:pt x="989400" y="1331212"/>
                  <a:pt x="988733" y="1325570"/>
                </a:cubicBezTo>
                <a:cubicBezTo>
                  <a:pt x="988400" y="1322749"/>
                  <a:pt x="987983" y="1319364"/>
                  <a:pt x="987483" y="1315415"/>
                </a:cubicBezTo>
                <a:cubicBezTo>
                  <a:pt x="986983" y="1311579"/>
                  <a:pt x="986400" y="1307065"/>
                  <a:pt x="986233" y="1302213"/>
                </a:cubicBezTo>
                <a:cubicBezTo>
                  <a:pt x="985983" y="1297361"/>
                  <a:pt x="985733" y="1292059"/>
                  <a:pt x="985400" y="1286416"/>
                </a:cubicBezTo>
                <a:cubicBezTo>
                  <a:pt x="985150" y="1280775"/>
                  <a:pt x="985567" y="1274907"/>
                  <a:pt x="985567" y="1268702"/>
                </a:cubicBezTo>
                <a:cubicBezTo>
                  <a:pt x="985483" y="1262496"/>
                  <a:pt x="986233" y="1256176"/>
                  <a:pt x="986900" y="1249744"/>
                </a:cubicBezTo>
                <a:cubicBezTo>
                  <a:pt x="987317" y="1243200"/>
                  <a:pt x="988733" y="1236768"/>
                  <a:pt x="989900" y="1230336"/>
                </a:cubicBezTo>
                <a:lnTo>
                  <a:pt x="990817" y="1225484"/>
                </a:lnTo>
                <a:lnTo>
                  <a:pt x="992150" y="1220746"/>
                </a:lnTo>
                <a:cubicBezTo>
                  <a:pt x="993066" y="1217585"/>
                  <a:pt x="993900" y="1214426"/>
                  <a:pt x="994816" y="1211380"/>
                </a:cubicBezTo>
                <a:cubicBezTo>
                  <a:pt x="995816" y="1208333"/>
                  <a:pt x="997066" y="1205512"/>
                  <a:pt x="998149" y="1202579"/>
                </a:cubicBezTo>
                <a:cubicBezTo>
                  <a:pt x="999316" y="1199759"/>
                  <a:pt x="1000316" y="1196824"/>
                  <a:pt x="1001733" y="1194229"/>
                </a:cubicBezTo>
                <a:cubicBezTo>
                  <a:pt x="1003066" y="1191520"/>
                  <a:pt x="1004399" y="1189038"/>
                  <a:pt x="1005649" y="1186444"/>
                </a:cubicBezTo>
                <a:cubicBezTo>
                  <a:pt x="1007066" y="1184074"/>
                  <a:pt x="1008566" y="1181817"/>
                  <a:pt x="1009982" y="1179560"/>
                </a:cubicBezTo>
                <a:cubicBezTo>
                  <a:pt x="1011399" y="1177304"/>
                  <a:pt x="1012899" y="1175272"/>
                  <a:pt x="1014399" y="1173354"/>
                </a:cubicBezTo>
                <a:cubicBezTo>
                  <a:pt x="1015899" y="1171549"/>
                  <a:pt x="1017232" y="1169517"/>
                  <a:pt x="1018732" y="1167939"/>
                </a:cubicBezTo>
                <a:cubicBezTo>
                  <a:pt x="1021732" y="1164778"/>
                  <a:pt x="1024482" y="1161844"/>
                  <a:pt x="1027148" y="1159588"/>
                </a:cubicBezTo>
                <a:cubicBezTo>
                  <a:pt x="1029648" y="1157218"/>
                  <a:pt x="1032148" y="1155526"/>
                  <a:pt x="1034148" y="1154059"/>
                </a:cubicBezTo>
                <a:cubicBezTo>
                  <a:pt x="1036064" y="1152705"/>
                  <a:pt x="1037648" y="1151803"/>
                  <a:pt x="1038897" y="1151126"/>
                </a:cubicBezTo>
                <a:cubicBezTo>
                  <a:pt x="1040231" y="1144017"/>
                  <a:pt x="1041647" y="1136908"/>
                  <a:pt x="1043314" y="1129913"/>
                </a:cubicBezTo>
                <a:cubicBezTo>
                  <a:pt x="1045814" y="1119983"/>
                  <a:pt x="1048564" y="1110166"/>
                  <a:pt x="1051730" y="1100801"/>
                </a:cubicBezTo>
                <a:cubicBezTo>
                  <a:pt x="1054813" y="1091322"/>
                  <a:pt x="1058313" y="1082408"/>
                  <a:pt x="1061813" y="1073719"/>
                </a:cubicBezTo>
                <a:cubicBezTo>
                  <a:pt x="1068896" y="1056455"/>
                  <a:pt x="1076479" y="1041221"/>
                  <a:pt x="1083479" y="1028585"/>
                </a:cubicBezTo>
                <a:cubicBezTo>
                  <a:pt x="1090478" y="1015947"/>
                  <a:pt x="1096895" y="1005905"/>
                  <a:pt x="1101478" y="999021"/>
                </a:cubicBezTo>
                <a:cubicBezTo>
                  <a:pt x="1103561" y="995975"/>
                  <a:pt x="1105144" y="993606"/>
                  <a:pt x="1106478" y="991801"/>
                </a:cubicBezTo>
                <a:cubicBezTo>
                  <a:pt x="1103311" y="986835"/>
                  <a:pt x="1100061" y="982208"/>
                  <a:pt x="1096728" y="977921"/>
                </a:cubicBezTo>
                <a:cubicBezTo>
                  <a:pt x="1079062" y="955580"/>
                  <a:pt x="1060813" y="942603"/>
                  <a:pt x="1047897" y="935043"/>
                </a:cubicBezTo>
                <a:cubicBezTo>
                  <a:pt x="1043814" y="932674"/>
                  <a:pt x="1040314" y="930869"/>
                  <a:pt x="1037398" y="929401"/>
                </a:cubicBezTo>
                <a:cubicBezTo>
                  <a:pt x="1035731" y="939895"/>
                  <a:pt x="1033564" y="950163"/>
                  <a:pt x="1031398" y="960319"/>
                </a:cubicBezTo>
                <a:cubicBezTo>
                  <a:pt x="1028315" y="972731"/>
                  <a:pt x="1025231" y="985030"/>
                  <a:pt x="1021398" y="996765"/>
                </a:cubicBezTo>
                <a:cubicBezTo>
                  <a:pt x="1013982" y="1020460"/>
                  <a:pt x="1005566" y="1043028"/>
                  <a:pt x="996650" y="1064580"/>
                </a:cubicBezTo>
                <a:cubicBezTo>
                  <a:pt x="978900" y="1107796"/>
                  <a:pt x="960068" y="1147966"/>
                  <a:pt x="945069" y="1188586"/>
                </a:cubicBezTo>
                <a:cubicBezTo>
                  <a:pt x="936486" y="1211153"/>
                  <a:pt x="929570" y="1234060"/>
                  <a:pt x="923986" y="1256967"/>
                </a:cubicBezTo>
                <a:cubicBezTo>
                  <a:pt x="924236" y="1260465"/>
                  <a:pt x="924653" y="1265655"/>
                  <a:pt x="925486" y="1272199"/>
                </a:cubicBezTo>
                <a:cubicBezTo>
                  <a:pt x="926403" y="1278856"/>
                  <a:pt x="927736" y="1286867"/>
                  <a:pt x="929736" y="1296007"/>
                </a:cubicBezTo>
                <a:cubicBezTo>
                  <a:pt x="930736" y="1300522"/>
                  <a:pt x="932069" y="1305260"/>
                  <a:pt x="933319" y="1310338"/>
                </a:cubicBezTo>
                <a:cubicBezTo>
                  <a:pt x="934653" y="1315415"/>
                  <a:pt x="936403" y="1320492"/>
                  <a:pt x="938069" y="1325910"/>
                </a:cubicBezTo>
                <a:cubicBezTo>
                  <a:pt x="939902" y="1331212"/>
                  <a:pt x="942152" y="1336629"/>
                  <a:pt x="944235" y="1342270"/>
                </a:cubicBezTo>
                <a:cubicBezTo>
                  <a:pt x="946485" y="1347686"/>
                  <a:pt x="949235" y="1353215"/>
                  <a:pt x="951818" y="1358970"/>
                </a:cubicBezTo>
                <a:cubicBezTo>
                  <a:pt x="954652" y="1364499"/>
                  <a:pt x="957901" y="1369915"/>
                  <a:pt x="960985" y="1375670"/>
                </a:cubicBezTo>
                <a:cubicBezTo>
                  <a:pt x="964318" y="1381199"/>
                  <a:pt x="968151" y="1386389"/>
                  <a:pt x="971734" y="1391918"/>
                </a:cubicBezTo>
                <a:cubicBezTo>
                  <a:pt x="979484" y="1402299"/>
                  <a:pt x="987900" y="1412681"/>
                  <a:pt x="997400" y="1421707"/>
                </a:cubicBezTo>
                <a:cubicBezTo>
                  <a:pt x="999733" y="1423965"/>
                  <a:pt x="1001983" y="1426559"/>
                  <a:pt x="1004483" y="1428590"/>
                </a:cubicBezTo>
                <a:lnTo>
                  <a:pt x="1011982" y="1434796"/>
                </a:lnTo>
                <a:cubicBezTo>
                  <a:pt x="1017065" y="1438858"/>
                  <a:pt x="1022065" y="1443259"/>
                  <a:pt x="1027481" y="1446418"/>
                </a:cubicBezTo>
                <a:cubicBezTo>
                  <a:pt x="1037981" y="1453415"/>
                  <a:pt x="1049147" y="1460523"/>
                  <a:pt x="1059813" y="1467293"/>
                </a:cubicBezTo>
                <a:cubicBezTo>
                  <a:pt x="1062480" y="1468873"/>
                  <a:pt x="1065146" y="1470678"/>
                  <a:pt x="1067729" y="1472822"/>
                </a:cubicBezTo>
                <a:cubicBezTo>
                  <a:pt x="1070313" y="1474853"/>
                  <a:pt x="1072896" y="1476772"/>
                  <a:pt x="1075479" y="1478803"/>
                </a:cubicBezTo>
                <a:cubicBezTo>
                  <a:pt x="1077979" y="1480834"/>
                  <a:pt x="1080645" y="1482639"/>
                  <a:pt x="1083062" y="1484783"/>
                </a:cubicBezTo>
                <a:cubicBezTo>
                  <a:pt x="1085479" y="1487040"/>
                  <a:pt x="1087895" y="1489296"/>
                  <a:pt x="1090228" y="1491441"/>
                </a:cubicBezTo>
                <a:cubicBezTo>
                  <a:pt x="1092562" y="1493697"/>
                  <a:pt x="1094895" y="1495842"/>
                  <a:pt x="1097228" y="1497985"/>
                </a:cubicBezTo>
                <a:cubicBezTo>
                  <a:pt x="1099478" y="1500241"/>
                  <a:pt x="1101561" y="1502723"/>
                  <a:pt x="1103728" y="1505094"/>
                </a:cubicBezTo>
                <a:cubicBezTo>
                  <a:pt x="1105811" y="1507576"/>
                  <a:pt x="1107894" y="1509832"/>
                  <a:pt x="1109977" y="1512202"/>
                </a:cubicBezTo>
                <a:cubicBezTo>
                  <a:pt x="1111977" y="1514572"/>
                  <a:pt x="1113727" y="1517280"/>
                  <a:pt x="1115644" y="1519762"/>
                </a:cubicBezTo>
                <a:cubicBezTo>
                  <a:pt x="1117477" y="1522244"/>
                  <a:pt x="1119310" y="1524727"/>
                  <a:pt x="1121060" y="1527210"/>
                </a:cubicBezTo>
                <a:cubicBezTo>
                  <a:pt x="1122727" y="1529805"/>
                  <a:pt x="1124227" y="1532514"/>
                  <a:pt x="1125810" y="1535108"/>
                </a:cubicBezTo>
                <a:cubicBezTo>
                  <a:pt x="1127310" y="1537702"/>
                  <a:pt x="1128893" y="1540186"/>
                  <a:pt x="1130310" y="1542780"/>
                </a:cubicBezTo>
                <a:cubicBezTo>
                  <a:pt x="1131643" y="1545489"/>
                  <a:pt x="1132893" y="1548197"/>
                  <a:pt x="1134143" y="1550793"/>
                </a:cubicBezTo>
                <a:cubicBezTo>
                  <a:pt x="1139143" y="1561061"/>
                  <a:pt x="1142476" y="1571667"/>
                  <a:pt x="1144976" y="1581032"/>
                </a:cubicBezTo>
                <a:cubicBezTo>
                  <a:pt x="1147142" y="1590624"/>
                  <a:pt x="1148559" y="1599199"/>
                  <a:pt x="1148975" y="1606308"/>
                </a:cubicBezTo>
                <a:cubicBezTo>
                  <a:pt x="1149559" y="1613416"/>
                  <a:pt x="1149392" y="1619058"/>
                  <a:pt x="1149225" y="1622895"/>
                </a:cubicBezTo>
                <a:cubicBezTo>
                  <a:pt x="1149059" y="1626731"/>
                  <a:pt x="1148725" y="1628762"/>
                  <a:pt x="1148725" y="1628762"/>
                </a:cubicBezTo>
                <a:cubicBezTo>
                  <a:pt x="1148725" y="1628762"/>
                  <a:pt x="1148975" y="1626731"/>
                  <a:pt x="1149059" y="1622895"/>
                </a:cubicBezTo>
                <a:cubicBezTo>
                  <a:pt x="1149142" y="1619058"/>
                  <a:pt x="1149142" y="1613416"/>
                  <a:pt x="1148309" y="1606421"/>
                </a:cubicBezTo>
                <a:cubicBezTo>
                  <a:pt x="1147642" y="1599312"/>
                  <a:pt x="1146059" y="1590962"/>
                  <a:pt x="1143559" y="1581710"/>
                </a:cubicBezTo>
                <a:cubicBezTo>
                  <a:pt x="1140726" y="1572683"/>
                  <a:pt x="1137226" y="1562527"/>
                  <a:pt x="1131976" y="1552710"/>
                </a:cubicBezTo>
                <a:cubicBezTo>
                  <a:pt x="1130643" y="1550228"/>
                  <a:pt x="1129310" y="1547746"/>
                  <a:pt x="1127976" y="1545150"/>
                </a:cubicBezTo>
                <a:cubicBezTo>
                  <a:pt x="1126477" y="1542780"/>
                  <a:pt x="1124893" y="1540412"/>
                  <a:pt x="1123310" y="1537929"/>
                </a:cubicBezTo>
                <a:cubicBezTo>
                  <a:pt x="1121643" y="1535559"/>
                  <a:pt x="1120144" y="1532964"/>
                  <a:pt x="1118394" y="1530595"/>
                </a:cubicBezTo>
                <a:cubicBezTo>
                  <a:pt x="1116560" y="1528225"/>
                  <a:pt x="1114727" y="1525968"/>
                  <a:pt x="1112811" y="1523598"/>
                </a:cubicBezTo>
                <a:cubicBezTo>
                  <a:pt x="1110894" y="1521342"/>
                  <a:pt x="1109144" y="1518746"/>
                  <a:pt x="1107061" y="1516603"/>
                </a:cubicBezTo>
                <a:cubicBezTo>
                  <a:pt x="1104978" y="1514459"/>
                  <a:pt x="1102894" y="1512202"/>
                  <a:pt x="1100728" y="1510058"/>
                </a:cubicBezTo>
                <a:cubicBezTo>
                  <a:pt x="1098561" y="1507915"/>
                  <a:pt x="1096478" y="1505545"/>
                  <a:pt x="1094228" y="1503514"/>
                </a:cubicBezTo>
                <a:cubicBezTo>
                  <a:pt x="1091895" y="1501483"/>
                  <a:pt x="1089478" y="1499566"/>
                  <a:pt x="1087145" y="1497533"/>
                </a:cubicBezTo>
                <a:cubicBezTo>
                  <a:pt x="1084729" y="1495502"/>
                  <a:pt x="1082395" y="1493471"/>
                  <a:pt x="1079979" y="1491441"/>
                </a:cubicBezTo>
                <a:cubicBezTo>
                  <a:pt x="1077479" y="1489522"/>
                  <a:pt x="1074896" y="1487942"/>
                  <a:pt x="1072396" y="1486137"/>
                </a:cubicBezTo>
                <a:cubicBezTo>
                  <a:pt x="1069813" y="1484332"/>
                  <a:pt x="1067313" y="1482639"/>
                  <a:pt x="1064730" y="1480834"/>
                </a:cubicBezTo>
                <a:cubicBezTo>
                  <a:pt x="1062230" y="1479028"/>
                  <a:pt x="1059563" y="1477335"/>
                  <a:pt x="1056813" y="1475869"/>
                </a:cubicBezTo>
                <a:cubicBezTo>
                  <a:pt x="1045730" y="1469663"/>
                  <a:pt x="1034898" y="1463457"/>
                  <a:pt x="1023565" y="1456799"/>
                </a:cubicBezTo>
                <a:cubicBezTo>
                  <a:pt x="1018982" y="1454431"/>
                  <a:pt x="1014649" y="1451270"/>
                  <a:pt x="1010316" y="1447999"/>
                </a:cubicBezTo>
                <a:cubicBezTo>
                  <a:pt x="1010566" y="1448449"/>
                  <a:pt x="1010816" y="1448900"/>
                  <a:pt x="1011066" y="1449465"/>
                </a:cubicBezTo>
                <a:cubicBezTo>
                  <a:pt x="1013065" y="1453866"/>
                  <a:pt x="1015149" y="1458605"/>
                  <a:pt x="1017149" y="1463795"/>
                </a:cubicBezTo>
                <a:cubicBezTo>
                  <a:pt x="1019315" y="1468873"/>
                  <a:pt x="1021065" y="1474515"/>
                  <a:pt x="1023148" y="1480270"/>
                </a:cubicBezTo>
                <a:cubicBezTo>
                  <a:pt x="1024898" y="1486249"/>
                  <a:pt x="1026981" y="1492118"/>
                  <a:pt x="1028565" y="1498436"/>
                </a:cubicBezTo>
                <a:cubicBezTo>
                  <a:pt x="1030231" y="1504754"/>
                  <a:pt x="1032064" y="1510960"/>
                  <a:pt x="1033398" y="1517506"/>
                </a:cubicBezTo>
                <a:cubicBezTo>
                  <a:pt x="1034898" y="1524050"/>
                  <a:pt x="1036398" y="1530482"/>
                  <a:pt x="1037481" y="1536913"/>
                </a:cubicBezTo>
                <a:cubicBezTo>
                  <a:pt x="1038731" y="1543345"/>
                  <a:pt x="1039981" y="1549663"/>
                  <a:pt x="1040814" y="1555871"/>
                </a:cubicBezTo>
                <a:cubicBezTo>
                  <a:pt x="1041731" y="1562076"/>
                  <a:pt x="1042647" y="1567944"/>
                  <a:pt x="1043397" y="1573697"/>
                </a:cubicBezTo>
                <a:cubicBezTo>
                  <a:pt x="1044064" y="1579452"/>
                  <a:pt x="1044647" y="1584869"/>
                  <a:pt x="1045231" y="1589834"/>
                </a:cubicBezTo>
                <a:cubicBezTo>
                  <a:pt x="1046480" y="1599762"/>
                  <a:pt x="1046814" y="1608113"/>
                  <a:pt x="1047397" y="1613981"/>
                </a:cubicBezTo>
                <a:cubicBezTo>
                  <a:pt x="1047897" y="1619735"/>
                  <a:pt x="1048147" y="1623121"/>
                  <a:pt x="1048147" y="1623121"/>
                </a:cubicBezTo>
                <a:cubicBezTo>
                  <a:pt x="1048147" y="1623121"/>
                  <a:pt x="1047730" y="1619848"/>
                  <a:pt x="1047147" y="1613981"/>
                </a:cubicBezTo>
                <a:cubicBezTo>
                  <a:pt x="1046480" y="1608226"/>
                  <a:pt x="1045897" y="1599762"/>
                  <a:pt x="1044397" y="1589947"/>
                </a:cubicBezTo>
                <a:cubicBezTo>
                  <a:pt x="1043731" y="1585095"/>
                  <a:pt x="1042981" y="1579678"/>
                  <a:pt x="1042147" y="1574037"/>
                </a:cubicBezTo>
                <a:cubicBezTo>
                  <a:pt x="1041231" y="1568395"/>
                  <a:pt x="1040147" y="1562527"/>
                  <a:pt x="1039064" y="1556434"/>
                </a:cubicBezTo>
                <a:cubicBezTo>
                  <a:pt x="1038148" y="1550342"/>
                  <a:pt x="1036648" y="1544134"/>
                  <a:pt x="1035314" y="1537816"/>
                </a:cubicBezTo>
                <a:cubicBezTo>
                  <a:pt x="1033981" y="1531497"/>
                  <a:pt x="1032398" y="1525178"/>
                  <a:pt x="1030731" y="1518860"/>
                </a:cubicBezTo>
                <a:cubicBezTo>
                  <a:pt x="1029231" y="1512428"/>
                  <a:pt x="1027315" y="1506335"/>
                  <a:pt x="1025481" y="1500241"/>
                </a:cubicBezTo>
                <a:cubicBezTo>
                  <a:pt x="1023732" y="1494035"/>
                  <a:pt x="1021482" y="1488393"/>
                  <a:pt x="1019648" y="1482639"/>
                </a:cubicBezTo>
                <a:cubicBezTo>
                  <a:pt x="1017482" y="1477110"/>
                  <a:pt x="1015565" y="1471694"/>
                  <a:pt x="1013399" y="1466842"/>
                </a:cubicBezTo>
                <a:cubicBezTo>
                  <a:pt x="1011316" y="1461877"/>
                  <a:pt x="1009232" y="1457251"/>
                  <a:pt x="1007149" y="1453189"/>
                </a:cubicBezTo>
                <a:cubicBezTo>
                  <a:pt x="1005149" y="1449014"/>
                  <a:pt x="1003149" y="1445403"/>
                  <a:pt x="1001316" y="1442244"/>
                </a:cubicBezTo>
                <a:cubicBezTo>
                  <a:pt x="1000983" y="1441680"/>
                  <a:pt x="1000733" y="1441340"/>
                  <a:pt x="1000399" y="1440777"/>
                </a:cubicBezTo>
                <a:lnTo>
                  <a:pt x="999233" y="1439874"/>
                </a:lnTo>
                <a:cubicBezTo>
                  <a:pt x="996483" y="1437956"/>
                  <a:pt x="994150" y="1435361"/>
                  <a:pt x="991566" y="1433103"/>
                </a:cubicBezTo>
                <a:cubicBezTo>
                  <a:pt x="981317" y="1424189"/>
                  <a:pt x="972067" y="1413809"/>
                  <a:pt x="963485" y="1403202"/>
                </a:cubicBezTo>
                <a:cubicBezTo>
                  <a:pt x="959401" y="1397559"/>
                  <a:pt x="955152" y="1392257"/>
                  <a:pt x="951485" y="1386502"/>
                </a:cubicBezTo>
                <a:cubicBezTo>
                  <a:pt x="947902" y="1380522"/>
                  <a:pt x="944235" y="1374993"/>
                  <a:pt x="941069" y="1369125"/>
                </a:cubicBezTo>
                <a:cubicBezTo>
                  <a:pt x="938069" y="1363145"/>
                  <a:pt x="934986" y="1357390"/>
                  <a:pt x="932319" y="1351635"/>
                </a:cubicBezTo>
                <a:cubicBezTo>
                  <a:pt x="929903" y="1345655"/>
                  <a:pt x="927320" y="1340014"/>
                  <a:pt x="925153" y="1334372"/>
                </a:cubicBezTo>
                <a:cubicBezTo>
                  <a:pt x="923153" y="1328617"/>
                  <a:pt x="921070" y="1323088"/>
                  <a:pt x="919403" y="1317785"/>
                </a:cubicBezTo>
                <a:cubicBezTo>
                  <a:pt x="917820" y="1312369"/>
                  <a:pt x="916237" y="1307178"/>
                  <a:pt x="914987" y="1302327"/>
                </a:cubicBezTo>
                <a:cubicBezTo>
                  <a:pt x="914570" y="1305147"/>
                  <a:pt x="913904" y="1308080"/>
                  <a:pt x="913570" y="1310902"/>
                </a:cubicBezTo>
                <a:cubicBezTo>
                  <a:pt x="908654" y="1351635"/>
                  <a:pt x="909487" y="1391354"/>
                  <a:pt x="913654" y="1427350"/>
                </a:cubicBezTo>
                <a:cubicBezTo>
                  <a:pt x="917403" y="1463569"/>
                  <a:pt x="925403" y="1495616"/>
                  <a:pt x="932486" y="1524050"/>
                </a:cubicBezTo>
                <a:cubicBezTo>
                  <a:pt x="939902" y="1552598"/>
                  <a:pt x="945402" y="1577986"/>
                  <a:pt x="949402" y="1598974"/>
                </a:cubicBezTo>
                <a:cubicBezTo>
                  <a:pt x="953402" y="1619962"/>
                  <a:pt x="955902" y="1636660"/>
                  <a:pt x="957485" y="1648058"/>
                </a:cubicBezTo>
                <a:cubicBezTo>
                  <a:pt x="958985" y="1659454"/>
                  <a:pt x="959735" y="1665548"/>
                  <a:pt x="959735" y="1665548"/>
                </a:cubicBezTo>
                <a:cubicBezTo>
                  <a:pt x="959735" y="1665548"/>
                  <a:pt x="958651" y="1659566"/>
                  <a:pt x="956735" y="1648283"/>
                </a:cubicBezTo>
                <a:cubicBezTo>
                  <a:pt x="954735" y="1637000"/>
                  <a:pt x="951568" y="1620525"/>
                  <a:pt x="946652" y="1599989"/>
                </a:cubicBezTo>
                <a:cubicBezTo>
                  <a:pt x="941736" y="1579452"/>
                  <a:pt x="935236" y="1554741"/>
                  <a:pt x="926653" y="1527096"/>
                </a:cubicBezTo>
                <a:cubicBezTo>
                  <a:pt x="922403" y="1512653"/>
                  <a:pt x="917737" y="1496970"/>
                  <a:pt x="913487" y="1480157"/>
                </a:cubicBezTo>
                <a:cubicBezTo>
                  <a:pt x="912404" y="1481285"/>
                  <a:pt x="911320" y="1482639"/>
                  <a:pt x="910070" y="1484106"/>
                </a:cubicBezTo>
                <a:cubicBezTo>
                  <a:pt x="904904" y="1490312"/>
                  <a:pt x="898238" y="1499226"/>
                  <a:pt x="892071" y="1508817"/>
                </a:cubicBezTo>
                <a:cubicBezTo>
                  <a:pt x="885822" y="1518295"/>
                  <a:pt x="880155" y="1528564"/>
                  <a:pt x="876155" y="1536462"/>
                </a:cubicBezTo>
                <a:cubicBezTo>
                  <a:pt x="874156" y="1540412"/>
                  <a:pt x="872572" y="1543796"/>
                  <a:pt x="871489" y="1546166"/>
                </a:cubicBezTo>
                <a:cubicBezTo>
                  <a:pt x="870406" y="1548535"/>
                  <a:pt x="869739" y="1549889"/>
                  <a:pt x="869739" y="1549889"/>
                </a:cubicBezTo>
                <a:cubicBezTo>
                  <a:pt x="869739" y="1549889"/>
                  <a:pt x="870239" y="1548423"/>
                  <a:pt x="871072" y="1545827"/>
                </a:cubicBezTo>
                <a:cubicBezTo>
                  <a:pt x="871906" y="1543233"/>
                  <a:pt x="873072" y="1539509"/>
                  <a:pt x="874655" y="1535220"/>
                </a:cubicBezTo>
                <a:cubicBezTo>
                  <a:pt x="877739" y="1526532"/>
                  <a:pt x="882322" y="1515135"/>
                  <a:pt x="887572" y="1504191"/>
                </a:cubicBezTo>
                <a:cubicBezTo>
                  <a:pt x="892738" y="1493246"/>
                  <a:pt x="898571" y="1482752"/>
                  <a:pt x="903237" y="1475192"/>
                </a:cubicBezTo>
                <a:cubicBezTo>
                  <a:pt x="906071" y="1470452"/>
                  <a:pt x="908404" y="1467068"/>
                  <a:pt x="909904" y="1464923"/>
                </a:cubicBezTo>
                <a:cubicBezTo>
                  <a:pt x="907404" y="1453640"/>
                  <a:pt x="905071" y="1442131"/>
                  <a:pt x="903237" y="1429944"/>
                </a:cubicBezTo>
                <a:cubicBezTo>
                  <a:pt x="897404" y="1393160"/>
                  <a:pt x="894655" y="1351635"/>
                  <a:pt x="898071" y="1308080"/>
                </a:cubicBezTo>
                <a:cubicBezTo>
                  <a:pt x="900238" y="1282580"/>
                  <a:pt x="904487" y="1256515"/>
                  <a:pt x="910487" y="1230562"/>
                </a:cubicBezTo>
                <a:cubicBezTo>
                  <a:pt x="894571" y="1249181"/>
                  <a:pt x="875239" y="1276600"/>
                  <a:pt x="860823" y="1308871"/>
                </a:cubicBezTo>
                <a:cubicBezTo>
                  <a:pt x="857156" y="1316994"/>
                  <a:pt x="853823" y="1325457"/>
                  <a:pt x="850823" y="1334033"/>
                </a:cubicBezTo>
                <a:cubicBezTo>
                  <a:pt x="847823" y="1342496"/>
                  <a:pt x="845324" y="1351184"/>
                  <a:pt x="843157" y="1359760"/>
                </a:cubicBezTo>
                <a:cubicBezTo>
                  <a:pt x="842990" y="1360550"/>
                  <a:pt x="842824" y="1361228"/>
                  <a:pt x="842657" y="1362017"/>
                </a:cubicBezTo>
                <a:cubicBezTo>
                  <a:pt x="845074" y="1365853"/>
                  <a:pt x="847407" y="1369351"/>
                  <a:pt x="849490" y="1372511"/>
                </a:cubicBezTo>
                <a:cubicBezTo>
                  <a:pt x="852073" y="1376460"/>
                  <a:pt x="854406" y="1379731"/>
                  <a:pt x="856406" y="1382327"/>
                </a:cubicBezTo>
                <a:cubicBezTo>
                  <a:pt x="860323" y="1387630"/>
                  <a:pt x="862573" y="1390678"/>
                  <a:pt x="862573" y="1390678"/>
                </a:cubicBezTo>
                <a:cubicBezTo>
                  <a:pt x="862573" y="1390678"/>
                  <a:pt x="860323" y="1387744"/>
                  <a:pt x="856240" y="1382553"/>
                </a:cubicBezTo>
                <a:cubicBezTo>
                  <a:pt x="854156" y="1379957"/>
                  <a:pt x="851740" y="1376798"/>
                  <a:pt x="849073" y="1372962"/>
                </a:cubicBezTo>
                <a:cubicBezTo>
                  <a:pt x="846990" y="1370028"/>
                  <a:pt x="844740" y="1366756"/>
                  <a:pt x="842407" y="1363145"/>
                </a:cubicBezTo>
                <a:cubicBezTo>
                  <a:pt x="841740" y="1366192"/>
                  <a:pt x="840990" y="1369351"/>
                  <a:pt x="840324" y="1372398"/>
                </a:cubicBezTo>
                <a:cubicBezTo>
                  <a:pt x="839490" y="1376686"/>
                  <a:pt x="838824" y="1380748"/>
                  <a:pt x="838074" y="1384809"/>
                </a:cubicBezTo>
                <a:cubicBezTo>
                  <a:pt x="836824" y="1392934"/>
                  <a:pt x="835907" y="1400720"/>
                  <a:pt x="835407" y="1407941"/>
                </a:cubicBezTo>
                <a:cubicBezTo>
                  <a:pt x="834741" y="1415163"/>
                  <a:pt x="834824" y="1421820"/>
                  <a:pt x="834574" y="1427801"/>
                </a:cubicBezTo>
                <a:cubicBezTo>
                  <a:pt x="834741" y="1433668"/>
                  <a:pt x="834657" y="1438858"/>
                  <a:pt x="834907" y="1443147"/>
                </a:cubicBezTo>
                <a:cubicBezTo>
                  <a:pt x="835407" y="1451721"/>
                  <a:pt x="835741" y="1456574"/>
                  <a:pt x="835741" y="1456574"/>
                </a:cubicBezTo>
                <a:cubicBezTo>
                  <a:pt x="835741" y="1456574"/>
                  <a:pt x="835157" y="1451721"/>
                  <a:pt x="834157" y="1443259"/>
                </a:cubicBezTo>
                <a:cubicBezTo>
                  <a:pt x="833657" y="1438971"/>
                  <a:pt x="833407" y="1433780"/>
                  <a:pt x="832991" y="1427801"/>
                </a:cubicBezTo>
                <a:cubicBezTo>
                  <a:pt x="832907" y="1421820"/>
                  <a:pt x="832491" y="1414938"/>
                  <a:pt x="832824" y="1407603"/>
                </a:cubicBezTo>
                <a:cubicBezTo>
                  <a:pt x="832907" y="1400268"/>
                  <a:pt x="833491" y="1392257"/>
                  <a:pt x="834241" y="1383795"/>
                </a:cubicBezTo>
                <a:cubicBezTo>
                  <a:pt x="834741" y="1379507"/>
                  <a:pt x="835324" y="1375218"/>
                  <a:pt x="835824" y="1370817"/>
                </a:cubicBezTo>
                <a:cubicBezTo>
                  <a:pt x="836574" y="1366530"/>
                  <a:pt x="837241" y="1362017"/>
                  <a:pt x="838074" y="1357504"/>
                </a:cubicBezTo>
                <a:cubicBezTo>
                  <a:pt x="838157" y="1357164"/>
                  <a:pt x="838241" y="1356827"/>
                  <a:pt x="838324" y="1356488"/>
                </a:cubicBezTo>
                <a:cubicBezTo>
                  <a:pt x="835824" y="1352426"/>
                  <a:pt x="833324" y="1348137"/>
                  <a:pt x="830741" y="1343399"/>
                </a:cubicBezTo>
                <a:cubicBezTo>
                  <a:pt x="827741" y="1337531"/>
                  <a:pt x="824575" y="1331325"/>
                  <a:pt x="821825" y="1324556"/>
                </a:cubicBezTo>
                <a:cubicBezTo>
                  <a:pt x="819991" y="1330874"/>
                  <a:pt x="818075" y="1337080"/>
                  <a:pt x="816325" y="1343059"/>
                </a:cubicBezTo>
                <a:cubicBezTo>
                  <a:pt x="813158" y="1352877"/>
                  <a:pt x="809575" y="1361905"/>
                  <a:pt x="806575" y="1370366"/>
                </a:cubicBezTo>
                <a:cubicBezTo>
                  <a:pt x="803576" y="1378830"/>
                  <a:pt x="800742" y="1386616"/>
                  <a:pt x="797743" y="1393048"/>
                </a:cubicBezTo>
                <a:cubicBezTo>
                  <a:pt x="794909" y="1399591"/>
                  <a:pt x="792410" y="1405346"/>
                  <a:pt x="790326" y="1410085"/>
                </a:cubicBezTo>
                <a:cubicBezTo>
                  <a:pt x="786160" y="1419450"/>
                  <a:pt x="783827" y="1424866"/>
                  <a:pt x="783827" y="1424866"/>
                </a:cubicBezTo>
                <a:cubicBezTo>
                  <a:pt x="783827" y="1424866"/>
                  <a:pt x="786076" y="1419338"/>
                  <a:pt x="789910" y="1409746"/>
                </a:cubicBezTo>
                <a:cubicBezTo>
                  <a:pt x="791826" y="1404895"/>
                  <a:pt x="794159" y="1399027"/>
                  <a:pt x="796826" y="1392371"/>
                </a:cubicBezTo>
                <a:cubicBezTo>
                  <a:pt x="799659" y="1385825"/>
                  <a:pt x="802159" y="1377926"/>
                  <a:pt x="804992" y="1369351"/>
                </a:cubicBezTo>
                <a:cubicBezTo>
                  <a:pt x="807742" y="1360775"/>
                  <a:pt x="811075" y="1351635"/>
                  <a:pt x="813992" y="1341705"/>
                </a:cubicBezTo>
                <a:cubicBezTo>
                  <a:pt x="815908" y="1334598"/>
                  <a:pt x="817908" y="1327038"/>
                  <a:pt x="819908" y="1319478"/>
                </a:cubicBezTo>
                <a:cubicBezTo>
                  <a:pt x="819075" y="1317220"/>
                  <a:pt x="818075" y="1315077"/>
                  <a:pt x="817325" y="1312707"/>
                </a:cubicBezTo>
                <a:cubicBezTo>
                  <a:pt x="815908" y="1308983"/>
                  <a:pt x="814658" y="1305147"/>
                  <a:pt x="813575" y="1301085"/>
                </a:cubicBezTo>
                <a:cubicBezTo>
                  <a:pt x="811159" y="1293186"/>
                  <a:pt x="809575" y="1284723"/>
                  <a:pt x="808242" y="1276148"/>
                </a:cubicBezTo>
                <a:cubicBezTo>
                  <a:pt x="807075" y="1267572"/>
                  <a:pt x="806409" y="1258772"/>
                  <a:pt x="806575" y="1250195"/>
                </a:cubicBezTo>
                <a:cubicBezTo>
                  <a:pt x="806575" y="1241507"/>
                  <a:pt x="807492" y="1233044"/>
                  <a:pt x="808742" y="1225033"/>
                </a:cubicBezTo>
                <a:cubicBezTo>
                  <a:pt x="809909" y="1217022"/>
                  <a:pt x="811909" y="1209462"/>
                  <a:pt x="813992" y="1202466"/>
                </a:cubicBezTo>
                <a:cubicBezTo>
                  <a:pt x="816158" y="1195470"/>
                  <a:pt x="818658" y="1189264"/>
                  <a:pt x="821075" y="1183509"/>
                </a:cubicBezTo>
                <a:cubicBezTo>
                  <a:pt x="826074" y="1172226"/>
                  <a:pt x="831241" y="1163650"/>
                  <a:pt x="835074" y="1158009"/>
                </a:cubicBezTo>
                <a:cubicBezTo>
                  <a:pt x="836741" y="1155526"/>
                  <a:pt x="838074" y="1153721"/>
                  <a:pt x="839157" y="1152254"/>
                </a:cubicBezTo>
                <a:cubicBezTo>
                  <a:pt x="839157" y="1151463"/>
                  <a:pt x="839157" y="1150561"/>
                  <a:pt x="839157" y="1149658"/>
                </a:cubicBezTo>
                <a:cubicBezTo>
                  <a:pt x="838824" y="1144129"/>
                  <a:pt x="838574" y="1138713"/>
                  <a:pt x="838241" y="1133410"/>
                </a:cubicBezTo>
                <a:cubicBezTo>
                  <a:pt x="837991" y="1128106"/>
                  <a:pt x="837407" y="1123028"/>
                  <a:pt x="836907" y="1118064"/>
                </a:cubicBezTo>
                <a:cubicBezTo>
                  <a:pt x="836324" y="1113212"/>
                  <a:pt x="835991" y="1108359"/>
                  <a:pt x="835324" y="1103847"/>
                </a:cubicBezTo>
                <a:cubicBezTo>
                  <a:pt x="834074" y="1094820"/>
                  <a:pt x="832907" y="1086583"/>
                  <a:pt x="831408" y="1079361"/>
                </a:cubicBezTo>
                <a:cubicBezTo>
                  <a:pt x="830324" y="1073042"/>
                  <a:pt x="828991" y="1067739"/>
                  <a:pt x="827908" y="1063000"/>
                </a:cubicBezTo>
                <a:cubicBezTo>
                  <a:pt x="824075" y="1078346"/>
                  <a:pt x="819741" y="1093015"/>
                  <a:pt x="814908" y="1106554"/>
                </a:cubicBezTo>
                <a:cubicBezTo>
                  <a:pt x="808742" y="1123705"/>
                  <a:pt x="801909" y="1139051"/>
                  <a:pt x="795159" y="1152817"/>
                </a:cubicBezTo>
                <a:cubicBezTo>
                  <a:pt x="791826" y="1159700"/>
                  <a:pt x="788160" y="1165907"/>
                  <a:pt x="784910" y="1172000"/>
                </a:cubicBezTo>
                <a:cubicBezTo>
                  <a:pt x="781577" y="1177868"/>
                  <a:pt x="778077" y="1183283"/>
                  <a:pt x="774994" y="1188475"/>
                </a:cubicBezTo>
                <a:cubicBezTo>
                  <a:pt x="771744" y="1193551"/>
                  <a:pt x="768494" y="1198065"/>
                  <a:pt x="765661" y="1202353"/>
                </a:cubicBezTo>
                <a:cubicBezTo>
                  <a:pt x="762578" y="1206415"/>
                  <a:pt x="759828" y="1210139"/>
                  <a:pt x="757328" y="1213523"/>
                </a:cubicBezTo>
                <a:cubicBezTo>
                  <a:pt x="752245" y="1220069"/>
                  <a:pt x="747995" y="1224921"/>
                  <a:pt x="745078" y="1228192"/>
                </a:cubicBezTo>
                <a:cubicBezTo>
                  <a:pt x="742162" y="1231465"/>
                  <a:pt x="740495" y="1233044"/>
                  <a:pt x="740495" y="1233044"/>
                </a:cubicBezTo>
                <a:cubicBezTo>
                  <a:pt x="740495" y="1233044"/>
                  <a:pt x="742079" y="1231353"/>
                  <a:pt x="744912" y="1227967"/>
                </a:cubicBezTo>
                <a:cubicBezTo>
                  <a:pt x="747745" y="1224470"/>
                  <a:pt x="751745" y="1219278"/>
                  <a:pt x="756578" y="1212395"/>
                </a:cubicBezTo>
                <a:cubicBezTo>
                  <a:pt x="758911" y="1208898"/>
                  <a:pt x="761494" y="1204948"/>
                  <a:pt x="764328" y="1200661"/>
                </a:cubicBezTo>
                <a:cubicBezTo>
                  <a:pt x="766994" y="1196147"/>
                  <a:pt x="769994" y="1191408"/>
                  <a:pt x="772994" y="1186218"/>
                </a:cubicBezTo>
                <a:cubicBezTo>
                  <a:pt x="775827" y="1180801"/>
                  <a:pt x="779077" y="1175272"/>
                  <a:pt x="782160" y="1169179"/>
                </a:cubicBezTo>
                <a:cubicBezTo>
                  <a:pt x="785160" y="1162973"/>
                  <a:pt x="788493" y="1156541"/>
                  <a:pt x="791493" y="1149546"/>
                </a:cubicBezTo>
                <a:cubicBezTo>
                  <a:pt x="797659" y="1135554"/>
                  <a:pt x="803659" y="1119983"/>
                  <a:pt x="808992" y="1102831"/>
                </a:cubicBezTo>
                <a:cubicBezTo>
                  <a:pt x="814325" y="1085793"/>
                  <a:pt x="818991" y="1067176"/>
                  <a:pt x="822491" y="1047653"/>
                </a:cubicBezTo>
                <a:cubicBezTo>
                  <a:pt x="826074" y="1028133"/>
                  <a:pt x="828408" y="1007484"/>
                  <a:pt x="829574" y="986609"/>
                </a:cubicBezTo>
                <a:cubicBezTo>
                  <a:pt x="829741" y="981419"/>
                  <a:pt x="829908" y="976116"/>
                  <a:pt x="830074" y="970925"/>
                </a:cubicBezTo>
                <a:cubicBezTo>
                  <a:pt x="830158" y="965622"/>
                  <a:pt x="830574" y="960544"/>
                  <a:pt x="830241" y="955015"/>
                </a:cubicBezTo>
                <a:cubicBezTo>
                  <a:pt x="829908" y="944296"/>
                  <a:pt x="829491" y="933577"/>
                  <a:pt x="829158" y="922744"/>
                </a:cubicBezTo>
                <a:cubicBezTo>
                  <a:pt x="827741" y="900289"/>
                  <a:pt x="828408" y="877158"/>
                  <a:pt x="831741" y="854929"/>
                </a:cubicBezTo>
                <a:lnTo>
                  <a:pt x="843067" y="814850"/>
                </a:lnTo>
                <a:lnTo>
                  <a:pt x="841714" y="817212"/>
                </a:lnTo>
                <a:cubicBezTo>
                  <a:pt x="835548" y="826803"/>
                  <a:pt x="829131" y="836282"/>
                  <a:pt x="822132" y="844519"/>
                </a:cubicBezTo>
                <a:cubicBezTo>
                  <a:pt x="817715" y="850048"/>
                  <a:pt x="812965" y="855126"/>
                  <a:pt x="808216" y="859865"/>
                </a:cubicBezTo>
                <a:cubicBezTo>
                  <a:pt x="808216" y="868215"/>
                  <a:pt x="806882" y="876001"/>
                  <a:pt x="804966" y="882545"/>
                </a:cubicBezTo>
                <a:cubicBezTo>
                  <a:pt x="802299" y="891233"/>
                  <a:pt x="798883" y="898004"/>
                  <a:pt x="795633" y="902968"/>
                </a:cubicBezTo>
                <a:cubicBezTo>
                  <a:pt x="792383" y="907933"/>
                  <a:pt x="789467" y="911431"/>
                  <a:pt x="787467" y="913688"/>
                </a:cubicBezTo>
                <a:cubicBezTo>
                  <a:pt x="785467" y="915946"/>
                  <a:pt x="784300" y="916960"/>
                  <a:pt x="784300" y="916960"/>
                </a:cubicBezTo>
                <a:cubicBezTo>
                  <a:pt x="784300" y="916960"/>
                  <a:pt x="785467" y="915832"/>
                  <a:pt x="787383" y="913462"/>
                </a:cubicBezTo>
                <a:cubicBezTo>
                  <a:pt x="789300" y="911092"/>
                  <a:pt x="792050" y="907482"/>
                  <a:pt x="795050" y="902291"/>
                </a:cubicBezTo>
                <a:cubicBezTo>
                  <a:pt x="798050" y="897102"/>
                  <a:pt x="801216" y="890331"/>
                  <a:pt x="803549" y="881756"/>
                </a:cubicBezTo>
                <a:cubicBezTo>
                  <a:pt x="805049" y="875888"/>
                  <a:pt x="805966" y="869230"/>
                  <a:pt x="805883" y="862121"/>
                </a:cubicBezTo>
                <a:cubicBezTo>
                  <a:pt x="804216" y="863701"/>
                  <a:pt x="802466" y="865506"/>
                  <a:pt x="800799" y="867087"/>
                </a:cubicBezTo>
                <a:cubicBezTo>
                  <a:pt x="797216" y="870472"/>
                  <a:pt x="793383" y="873293"/>
                  <a:pt x="789800" y="876339"/>
                </a:cubicBezTo>
                <a:cubicBezTo>
                  <a:pt x="786133" y="879160"/>
                  <a:pt x="782384" y="881530"/>
                  <a:pt x="778801" y="884125"/>
                </a:cubicBezTo>
                <a:cubicBezTo>
                  <a:pt x="771467" y="888751"/>
                  <a:pt x="764468" y="892701"/>
                  <a:pt x="757718" y="895522"/>
                </a:cubicBezTo>
                <a:lnTo>
                  <a:pt x="754127" y="896947"/>
                </a:lnTo>
                <a:lnTo>
                  <a:pt x="753411" y="899838"/>
                </a:lnTo>
                <a:cubicBezTo>
                  <a:pt x="753078" y="903223"/>
                  <a:pt x="753245" y="906609"/>
                  <a:pt x="753245" y="910106"/>
                </a:cubicBezTo>
                <a:cubicBezTo>
                  <a:pt x="753161" y="913604"/>
                  <a:pt x="753578" y="916989"/>
                  <a:pt x="753911" y="920488"/>
                </a:cubicBezTo>
                <a:cubicBezTo>
                  <a:pt x="754161" y="923872"/>
                  <a:pt x="754661" y="927371"/>
                  <a:pt x="755328" y="930755"/>
                </a:cubicBezTo>
                <a:cubicBezTo>
                  <a:pt x="755911" y="934366"/>
                  <a:pt x="756578" y="937864"/>
                  <a:pt x="757161" y="941475"/>
                </a:cubicBezTo>
                <a:cubicBezTo>
                  <a:pt x="757495" y="943280"/>
                  <a:pt x="757744" y="945086"/>
                  <a:pt x="758078" y="946891"/>
                </a:cubicBezTo>
                <a:cubicBezTo>
                  <a:pt x="759994" y="949937"/>
                  <a:pt x="762578" y="954338"/>
                  <a:pt x="765577" y="960205"/>
                </a:cubicBezTo>
                <a:cubicBezTo>
                  <a:pt x="768411" y="965622"/>
                  <a:pt x="771494" y="972166"/>
                  <a:pt x="774494" y="979388"/>
                </a:cubicBezTo>
                <a:cubicBezTo>
                  <a:pt x="775994" y="982999"/>
                  <a:pt x="777494" y="986835"/>
                  <a:pt x="778910" y="990671"/>
                </a:cubicBezTo>
                <a:cubicBezTo>
                  <a:pt x="780243" y="994734"/>
                  <a:pt x="781827" y="998570"/>
                  <a:pt x="782910" y="1002745"/>
                </a:cubicBezTo>
                <a:cubicBezTo>
                  <a:pt x="784077" y="1006807"/>
                  <a:pt x="785326" y="1010869"/>
                  <a:pt x="786243" y="1015045"/>
                </a:cubicBezTo>
                <a:cubicBezTo>
                  <a:pt x="787326" y="1019106"/>
                  <a:pt x="788243" y="1023169"/>
                  <a:pt x="788910" y="1027231"/>
                </a:cubicBezTo>
                <a:cubicBezTo>
                  <a:pt x="789743" y="1031181"/>
                  <a:pt x="790326" y="1035129"/>
                  <a:pt x="790743" y="1038853"/>
                </a:cubicBezTo>
                <a:cubicBezTo>
                  <a:pt x="791243" y="1042577"/>
                  <a:pt x="791743" y="1046075"/>
                  <a:pt x="791826" y="1049346"/>
                </a:cubicBezTo>
                <a:cubicBezTo>
                  <a:pt x="792076" y="1052619"/>
                  <a:pt x="792243" y="1055552"/>
                  <a:pt x="792410" y="1058260"/>
                </a:cubicBezTo>
                <a:cubicBezTo>
                  <a:pt x="792410" y="1060856"/>
                  <a:pt x="792410" y="1063226"/>
                  <a:pt x="792410" y="1065144"/>
                </a:cubicBezTo>
                <a:cubicBezTo>
                  <a:pt x="792410" y="1068981"/>
                  <a:pt x="792410" y="1071124"/>
                  <a:pt x="792410" y="1071124"/>
                </a:cubicBezTo>
                <a:cubicBezTo>
                  <a:pt x="792410" y="1071124"/>
                  <a:pt x="792326" y="1068981"/>
                  <a:pt x="792159" y="1065144"/>
                </a:cubicBezTo>
                <a:cubicBezTo>
                  <a:pt x="792076" y="1063226"/>
                  <a:pt x="791993" y="1060968"/>
                  <a:pt x="791909" y="1058260"/>
                </a:cubicBezTo>
                <a:cubicBezTo>
                  <a:pt x="791660" y="1055666"/>
                  <a:pt x="791326" y="1052731"/>
                  <a:pt x="790993" y="1049460"/>
                </a:cubicBezTo>
                <a:cubicBezTo>
                  <a:pt x="790743" y="1046299"/>
                  <a:pt x="790076" y="1042802"/>
                  <a:pt x="789493" y="1039192"/>
                </a:cubicBezTo>
                <a:cubicBezTo>
                  <a:pt x="788993" y="1035580"/>
                  <a:pt x="788243" y="1031744"/>
                  <a:pt x="787243" y="1027908"/>
                </a:cubicBezTo>
                <a:cubicBezTo>
                  <a:pt x="786410" y="1023958"/>
                  <a:pt x="785326" y="1020009"/>
                  <a:pt x="784160" y="1016060"/>
                </a:cubicBezTo>
                <a:cubicBezTo>
                  <a:pt x="783160" y="1011997"/>
                  <a:pt x="781743" y="1008161"/>
                  <a:pt x="780410" y="1004212"/>
                </a:cubicBezTo>
                <a:cubicBezTo>
                  <a:pt x="779160" y="1000150"/>
                  <a:pt x="777494" y="996539"/>
                  <a:pt x="776077" y="992703"/>
                </a:cubicBezTo>
                <a:cubicBezTo>
                  <a:pt x="774494" y="988979"/>
                  <a:pt x="772910" y="985369"/>
                  <a:pt x="771327" y="981983"/>
                </a:cubicBezTo>
                <a:cubicBezTo>
                  <a:pt x="768077" y="975101"/>
                  <a:pt x="764911" y="969007"/>
                  <a:pt x="761911" y="963929"/>
                </a:cubicBezTo>
                <a:cubicBezTo>
                  <a:pt x="761578" y="963252"/>
                  <a:pt x="761244" y="962801"/>
                  <a:pt x="760911" y="962237"/>
                </a:cubicBezTo>
                <a:cubicBezTo>
                  <a:pt x="760911" y="962349"/>
                  <a:pt x="760994" y="962463"/>
                  <a:pt x="760994" y="962575"/>
                </a:cubicBezTo>
                <a:cubicBezTo>
                  <a:pt x="761661" y="970023"/>
                  <a:pt x="762411" y="977244"/>
                  <a:pt x="763078" y="984466"/>
                </a:cubicBezTo>
                <a:cubicBezTo>
                  <a:pt x="763161" y="991687"/>
                  <a:pt x="763411" y="998684"/>
                  <a:pt x="763328" y="1005567"/>
                </a:cubicBezTo>
                <a:cubicBezTo>
                  <a:pt x="762744" y="1012449"/>
                  <a:pt x="762578" y="1019220"/>
                  <a:pt x="761578" y="1025651"/>
                </a:cubicBezTo>
                <a:cubicBezTo>
                  <a:pt x="760328" y="1032083"/>
                  <a:pt x="759744" y="1038401"/>
                  <a:pt x="757911" y="1044156"/>
                </a:cubicBezTo>
                <a:cubicBezTo>
                  <a:pt x="757161" y="1047090"/>
                  <a:pt x="756328" y="1049911"/>
                  <a:pt x="755578" y="1052731"/>
                </a:cubicBezTo>
                <a:cubicBezTo>
                  <a:pt x="754745" y="1055440"/>
                  <a:pt x="753578" y="1057923"/>
                  <a:pt x="752661" y="1060517"/>
                </a:cubicBezTo>
                <a:cubicBezTo>
                  <a:pt x="748828" y="1070673"/>
                  <a:pt x="743829" y="1078797"/>
                  <a:pt x="739245" y="1085567"/>
                </a:cubicBezTo>
                <a:cubicBezTo>
                  <a:pt x="734412" y="1091999"/>
                  <a:pt x="729829" y="1097189"/>
                  <a:pt x="725746" y="1100687"/>
                </a:cubicBezTo>
                <a:cubicBezTo>
                  <a:pt x="721746" y="1104411"/>
                  <a:pt x="718330" y="1106554"/>
                  <a:pt x="715997" y="1108135"/>
                </a:cubicBezTo>
                <a:cubicBezTo>
                  <a:pt x="713663" y="1109601"/>
                  <a:pt x="712330" y="1110166"/>
                  <a:pt x="712330" y="1110166"/>
                </a:cubicBezTo>
                <a:cubicBezTo>
                  <a:pt x="712330" y="1110166"/>
                  <a:pt x="713580" y="1109489"/>
                  <a:pt x="715830" y="1107796"/>
                </a:cubicBezTo>
                <a:cubicBezTo>
                  <a:pt x="718080" y="1106103"/>
                  <a:pt x="721413" y="1103508"/>
                  <a:pt x="725163" y="1099559"/>
                </a:cubicBezTo>
                <a:cubicBezTo>
                  <a:pt x="729079" y="1095723"/>
                  <a:pt x="733329" y="1090306"/>
                  <a:pt x="737745" y="1083648"/>
                </a:cubicBezTo>
                <a:cubicBezTo>
                  <a:pt x="741829" y="1076653"/>
                  <a:pt x="746328" y="1068530"/>
                  <a:pt x="749495" y="1058374"/>
                </a:cubicBezTo>
                <a:cubicBezTo>
                  <a:pt x="750245" y="1055892"/>
                  <a:pt x="751161" y="1053408"/>
                  <a:pt x="751911" y="1050700"/>
                </a:cubicBezTo>
                <a:cubicBezTo>
                  <a:pt x="752495" y="1047993"/>
                  <a:pt x="753078" y="1045171"/>
                  <a:pt x="753745" y="1042351"/>
                </a:cubicBezTo>
                <a:cubicBezTo>
                  <a:pt x="755245" y="1036822"/>
                  <a:pt x="755495" y="1030615"/>
                  <a:pt x="756411" y="1024523"/>
                </a:cubicBezTo>
                <a:cubicBezTo>
                  <a:pt x="756995" y="1018317"/>
                  <a:pt x="756828" y="1011885"/>
                  <a:pt x="757161" y="1005340"/>
                </a:cubicBezTo>
                <a:cubicBezTo>
                  <a:pt x="756911" y="998796"/>
                  <a:pt x="756328" y="992138"/>
                  <a:pt x="755995" y="985369"/>
                </a:cubicBezTo>
                <a:cubicBezTo>
                  <a:pt x="754995" y="978824"/>
                  <a:pt x="754078" y="972054"/>
                  <a:pt x="753078" y="965283"/>
                </a:cubicBezTo>
                <a:cubicBezTo>
                  <a:pt x="751745" y="958400"/>
                  <a:pt x="749995" y="951405"/>
                  <a:pt x="748495" y="944408"/>
                </a:cubicBezTo>
                <a:cubicBezTo>
                  <a:pt x="747745" y="940911"/>
                  <a:pt x="746912" y="937301"/>
                  <a:pt x="746162" y="933802"/>
                </a:cubicBezTo>
                <a:cubicBezTo>
                  <a:pt x="745328" y="930078"/>
                  <a:pt x="744495" y="926354"/>
                  <a:pt x="744078" y="922406"/>
                </a:cubicBezTo>
                <a:cubicBezTo>
                  <a:pt x="743579" y="918569"/>
                  <a:pt x="742912" y="914620"/>
                  <a:pt x="742829" y="910671"/>
                </a:cubicBezTo>
                <a:lnTo>
                  <a:pt x="742564" y="901180"/>
                </a:lnTo>
                <a:lnTo>
                  <a:pt x="739219" y="902291"/>
                </a:lnTo>
                <a:cubicBezTo>
                  <a:pt x="733636" y="903532"/>
                  <a:pt x="728803" y="904999"/>
                  <a:pt x="724720" y="905564"/>
                </a:cubicBezTo>
                <a:cubicBezTo>
                  <a:pt x="716637" y="906692"/>
                  <a:pt x="711970" y="907256"/>
                  <a:pt x="711970" y="907256"/>
                </a:cubicBezTo>
                <a:cubicBezTo>
                  <a:pt x="711970" y="907256"/>
                  <a:pt x="716554" y="906353"/>
                  <a:pt x="724636" y="904887"/>
                </a:cubicBezTo>
                <a:cubicBezTo>
                  <a:pt x="728636" y="903985"/>
                  <a:pt x="733469" y="902404"/>
                  <a:pt x="738969" y="900824"/>
                </a:cubicBezTo>
                <a:lnTo>
                  <a:pt x="742515" y="899439"/>
                </a:lnTo>
                <a:lnTo>
                  <a:pt x="742495" y="898710"/>
                </a:lnTo>
                <a:lnTo>
                  <a:pt x="750460" y="858040"/>
                </a:lnTo>
                <a:lnTo>
                  <a:pt x="749135" y="859639"/>
                </a:lnTo>
                <a:cubicBezTo>
                  <a:pt x="747885" y="860655"/>
                  <a:pt x="746719" y="861558"/>
                  <a:pt x="745802" y="862347"/>
                </a:cubicBezTo>
                <a:cubicBezTo>
                  <a:pt x="743969" y="863814"/>
                  <a:pt x="742886" y="864717"/>
                  <a:pt x="742886" y="864717"/>
                </a:cubicBezTo>
                <a:cubicBezTo>
                  <a:pt x="742886" y="864717"/>
                  <a:pt x="743886" y="863701"/>
                  <a:pt x="745635" y="862009"/>
                </a:cubicBezTo>
                <a:cubicBezTo>
                  <a:pt x="746552" y="861107"/>
                  <a:pt x="747552" y="860090"/>
                  <a:pt x="748802" y="858962"/>
                </a:cubicBezTo>
                <a:lnTo>
                  <a:pt x="750830" y="856150"/>
                </a:lnTo>
                <a:lnTo>
                  <a:pt x="751578" y="852333"/>
                </a:lnTo>
                <a:lnTo>
                  <a:pt x="758119" y="841219"/>
                </a:lnTo>
                <a:lnTo>
                  <a:pt x="758635" y="839780"/>
                </a:lnTo>
                <a:cubicBezTo>
                  <a:pt x="759551" y="837072"/>
                  <a:pt x="759801" y="833800"/>
                  <a:pt x="760468" y="830753"/>
                </a:cubicBezTo>
                <a:cubicBezTo>
                  <a:pt x="760718" y="827594"/>
                  <a:pt x="761051" y="824435"/>
                  <a:pt x="761051" y="821162"/>
                </a:cubicBezTo>
                <a:cubicBezTo>
                  <a:pt x="761051" y="814618"/>
                  <a:pt x="760551" y="808186"/>
                  <a:pt x="759551" y="802205"/>
                </a:cubicBezTo>
                <a:cubicBezTo>
                  <a:pt x="758635" y="796225"/>
                  <a:pt x="757385" y="790809"/>
                  <a:pt x="756135" y="786183"/>
                </a:cubicBezTo>
                <a:cubicBezTo>
                  <a:pt x="754552" y="780316"/>
                  <a:pt x="753135" y="776140"/>
                  <a:pt x="752218" y="773770"/>
                </a:cubicBezTo>
                <a:cubicBezTo>
                  <a:pt x="750135" y="772079"/>
                  <a:pt x="748135" y="770272"/>
                  <a:pt x="745885" y="768580"/>
                </a:cubicBezTo>
                <a:cubicBezTo>
                  <a:pt x="741052" y="765082"/>
                  <a:pt x="736469" y="760795"/>
                  <a:pt x="731553" y="756845"/>
                </a:cubicBezTo>
                <a:lnTo>
                  <a:pt x="727558" y="753164"/>
                </a:lnTo>
                <a:lnTo>
                  <a:pt x="723663" y="773349"/>
                </a:lnTo>
                <a:cubicBezTo>
                  <a:pt x="722163" y="780796"/>
                  <a:pt x="721663" y="788242"/>
                  <a:pt x="720663" y="795465"/>
                </a:cubicBezTo>
                <a:cubicBezTo>
                  <a:pt x="719580" y="802687"/>
                  <a:pt x="719580" y="809796"/>
                  <a:pt x="718996" y="816452"/>
                </a:cubicBezTo>
                <a:lnTo>
                  <a:pt x="718931" y="818576"/>
                </a:lnTo>
                <a:lnTo>
                  <a:pt x="722053" y="819921"/>
                </a:lnTo>
                <a:cubicBezTo>
                  <a:pt x="724886" y="820824"/>
                  <a:pt x="727303" y="821613"/>
                  <a:pt x="729303" y="822290"/>
                </a:cubicBezTo>
                <a:cubicBezTo>
                  <a:pt x="733303" y="823532"/>
                  <a:pt x="735636" y="824321"/>
                  <a:pt x="735636" y="824321"/>
                </a:cubicBezTo>
                <a:cubicBezTo>
                  <a:pt x="735636" y="824321"/>
                  <a:pt x="733303" y="823758"/>
                  <a:pt x="729219" y="822855"/>
                </a:cubicBezTo>
                <a:cubicBezTo>
                  <a:pt x="727220" y="822403"/>
                  <a:pt x="724720" y="821839"/>
                  <a:pt x="721887" y="821162"/>
                </a:cubicBezTo>
                <a:lnTo>
                  <a:pt x="718880" y="820225"/>
                </a:lnTo>
                <a:lnTo>
                  <a:pt x="718413" y="835408"/>
                </a:lnTo>
                <a:cubicBezTo>
                  <a:pt x="718496" y="841276"/>
                  <a:pt x="718246" y="846805"/>
                  <a:pt x="718496" y="851544"/>
                </a:cubicBezTo>
                <a:cubicBezTo>
                  <a:pt x="718746" y="856397"/>
                  <a:pt x="718996" y="860572"/>
                  <a:pt x="719163" y="863956"/>
                </a:cubicBezTo>
                <a:cubicBezTo>
                  <a:pt x="719496" y="870839"/>
                  <a:pt x="719746" y="874789"/>
                  <a:pt x="719746" y="874789"/>
                </a:cubicBezTo>
                <a:cubicBezTo>
                  <a:pt x="719746" y="874789"/>
                  <a:pt x="719246" y="870839"/>
                  <a:pt x="718413" y="864069"/>
                </a:cubicBezTo>
                <a:cubicBezTo>
                  <a:pt x="717996" y="860684"/>
                  <a:pt x="717496" y="856508"/>
                  <a:pt x="716913" y="851770"/>
                </a:cubicBezTo>
                <a:cubicBezTo>
                  <a:pt x="716330" y="847031"/>
                  <a:pt x="716163" y="841614"/>
                  <a:pt x="715747" y="835635"/>
                </a:cubicBezTo>
                <a:lnTo>
                  <a:pt x="715171" y="819069"/>
                </a:lnTo>
                <a:lnTo>
                  <a:pt x="712470" y="818228"/>
                </a:lnTo>
                <a:cubicBezTo>
                  <a:pt x="709054" y="816988"/>
                  <a:pt x="705221" y="815972"/>
                  <a:pt x="701388" y="814053"/>
                </a:cubicBezTo>
                <a:lnTo>
                  <a:pt x="691420" y="809338"/>
                </a:lnTo>
                <a:lnTo>
                  <a:pt x="694695" y="825916"/>
                </a:lnTo>
                <a:cubicBezTo>
                  <a:pt x="697560" y="841699"/>
                  <a:pt x="700747" y="862602"/>
                  <a:pt x="702247" y="883927"/>
                </a:cubicBezTo>
                <a:cubicBezTo>
                  <a:pt x="702664" y="889345"/>
                  <a:pt x="702914" y="894760"/>
                  <a:pt x="703080" y="900177"/>
                </a:cubicBezTo>
                <a:cubicBezTo>
                  <a:pt x="703414" y="905593"/>
                  <a:pt x="703247" y="910896"/>
                  <a:pt x="703247" y="915974"/>
                </a:cubicBezTo>
                <a:cubicBezTo>
                  <a:pt x="703330" y="921052"/>
                  <a:pt x="702747" y="926017"/>
                  <a:pt x="702581" y="930643"/>
                </a:cubicBezTo>
                <a:cubicBezTo>
                  <a:pt x="702331" y="935382"/>
                  <a:pt x="701497" y="939669"/>
                  <a:pt x="701081" y="943731"/>
                </a:cubicBezTo>
                <a:cubicBezTo>
                  <a:pt x="700664" y="947681"/>
                  <a:pt x="699581" y="951291"/>
                  <a:pt x="698997" y="954450"/>
                </a:cubicBezTo>
                <a:cubicBezTo>
                  <a:pt x="698414" y="957723"/>
                  <a:pt x="697497" y="960319"/>
                  <a:pt x="696747" y="962463"/>
                </a:cubicBezTo>
                <a:cubicBezTo>
                  <a:pt x="695331" y="966750"/>
                  <a:pt x="694498" y="969233"/>
                  <a:pt x="694498" y="969233"/>
                </a:cubicBezTo>
                <a:cubicBezTo>
                  <a:pt x="694498" y="969233"/>
                  <a:pt x="695248" y="966750"/>
                  <a:pt x="696581" y="962349"/>
                </a:cubicBezTo>
                <a:cubicBezTo>
                  <a:pt x="697331" y="960093"/>
                  <a:pt x="698081" y="957497"/>
                  <a:pt x="698581" y="954226"/>
                </a:cubicBezTo>
                <a:cubicBezTo>
                  <a:pt x="699081" y="950953"/>
                  <a:pt x="700081" y="947455"/>
                  <a:pt x="700331" y="943393"/>
                </a:cubicBezTo>
                <a:cubicBezTo>
                  <a:pt x="700664" y="939331"/>
                  <a:pt x="701331" y="935043"/>
                  <a:pt x="701414" y="930418"/>
                </a:cubicBezTo>
                <a:cubicBezTo>
                  <a:pt x="701414" y="925791"/>
                  <a:pt x="701831" y="920939"/>
                  <a:pt x="701581" y="915861"/>
                </a:cubicBezTo>
                <a:cubicBezTo>
                  <a:pt x="701414" y="910783"/>
                  <a:pt x="701414" y="905593"/>
                  <a:pt x="700914" y="900289"/>
                </a:cubicBezTo>
                <a:lnTo>
                  <a:pt x="699588" y="885297"/>
                </a:lnTo>
                <a:lnTo>
                  <a:pt x="697221" y="883899"/>
                </a:lnTo>
                <a:cubicBezTo>
                  <a:pt x="695138" y="882771"/>
                  <a:pt x="692305" y="880740"/>
                  <a:pt x="688805" y="878370"/>
                </a:cubicBezTo>
                <a:lnTo>
                  <a:pt x="675940" y="867654"/>
                </a:lnTo>
                <a:lnTo>
                  <a:pt x="675082" y="875578"/>
                </a:lnTo>
                <a:lnTo>
                  <a:pt x="675485" y="867276"/>
                </a:lnTo>
                <a:lnTo>
                  <a:pt x="664556" y="858173"/>
                </a:lnTo>
                <a:cubicBezTo>
                  <a:pt x="656056" y="850160"/>
                  <a:pt x="647807" y="841585"/>
                  <a:pt x="641724" y="835042"/>
                </a:cubicBezTo>
                <a:lnTo>
                  <a:pt x="639694" y="832782"/>
                </a:lnTo>
                <a:lnTo>
                  <a:pt x="639750" y="837891"/>
                </a:lnTo>
                <a:cubicBezTo>
                  <a:pt x="640000" y="846128"/>
                  <a:pt x="640417" y="854703"/>
                  <a:pt x="641083" y="863392"/>
                </a:cubicBezTo>
                <a:cubicBezTo>
                  <a:pt x="641583" y="872080"/>
                  <a:pt x="642500" y="880882"/>
                  <a:pt x="643333" y="889682"/>
                </a:cubicBezTo>
                <a:lnTo>
                  <a:pt x="646013" y="911177"/>
                </a:lnTo>
                <a:lnTo>
                  <a:pt x="659223" y="923730"/>
                </a:lnTo>
                <a:cubicBezTo>
                  <a:pt x="671639" y="936594"/>
                  <a:pt x="682972" y="950699"/>
                  <a:pt x="691721" y="967173"/>
                </a:cubicBezTo>
                <a:cubicBezTo>
                  <a:pt x="700471" y="983534"/>
                  <a:pt x="706471" y="1002152"/>
                  <a:pt x="707887" y="1020657"/>
                </a:cubicBezTo>
                <a:cubicBezTo>
                  <a:pt x="709137" y="1039275"/>
                  <a:pt x="706387" y="1056878"/>
                  <a:pt x="701554" y="1071433"/>
                </a:cubicBezTo>
                <a:cubicBezTo>
                  <a:pt x="696804" y="1086215"/>
                  <a:pt x="690555" y="1098288"/>
                  <a:pt x="684472" y="1108105"/>
                </a:cubicBezTo>
                <a:cubicBezTo>
                  <a:pt x="678389" y="1118035"/>
                  <a:pt x="672389" y="1125821"/>
                  <a:pt x="667306" y="1131914"/>
                </a:cubicBezTo>
                <a:cubicBezTo>
                  <a:pt x="657056" y="1144100"/>
                  <a:pt x="650390" y="1149629"/>
                  <a:pt x="650390" y="1149629"/>
                </a:cubicBezTo>
                <a:cubicBezTo>
                  <a:pt x="650390" y="1149629"/>
                  <a:pt x="656890" y="1143761"/>
                  <a:pt x="666806" y="1131237"/>
                </a:cubicBezTo>
                <a:cubicBezTo>
                  <a:pt x="671722" y="1124919"/>
                  <a:pt x="677472" y="1116907"/>
                  <a:pt x="683222" y="1106865"/>
                </a:cubicBezTo>
                <a:cubicBezTo>
                  <a:pt x="689055" y="1096821"/>
                  <a:pt x="694805" y="1084636"/>
                  <a:pt x="699054" y="1070193"/>
                </a:cubicBezTo>
                <a:cubicBezTo>
                  <a:pt x="703387" y="1055862"/>
                  <a:pt x="705554" y="1038824"/>
                  <a:pt x="703887" y="1021447"/>
                </a:cubicBezTo>
                <a:cubicBezTo>
                  <a:pt x="702137" y="1004071"/>
                  <a:pt x="696054" y="986806"/>
                  <a:pt x="687388" y="971686"/>
                </a:cubicBezTo>
                <a:cubicBezTo>
                  <a:pt x="680639" y="959839"/>
                  <a:pt x="672222" y="949232"/>
                  <a:pt x="663056" y="939527"/>
                </a:cubicBezTo>
                <a:cubicBezTo>
                  <a:pt x="663056" y="944718"/>
                  <a:pt x="662889" y="951827"/>
                  <a:pt x="662389" y="960176"/>
                </a:cubicBezTo>
                <a:lnTo>
                  <a:pt x="660581" y="978212"/>
                </a:lnTo>
                <a:lnTo>
                  <a:pt x="662166" y="983562"/>
                </a:lnTo>
                <a:cubicBezTo>
                  <a:pt x="664499" y="989431"/>
                  <a:pt x="666582" y="994846"/>
                  <a:pt x="668415" y="999698"/>
                </a:cubicBezTo>
                <a:cubicBezTo>
                  <a:pt x="670082" y="1004663"/>
                  <a:pt x="672415" y="1008273"/>
                  <a:pt x="673915" y="1011546"/>
                </a:cubicBezTo>
                <a:cubicBezTo>
                  <a:pt x="677165" y="1017978"/>
                  <a:pt x="678998" y="1021702"/>
                  <a:pt x="678998" y="1021702"/>
                </a:cubicBezTo>
                <a:cubicBezTo>
                  <a:pt x="678998" y="1021702"/>
                  <a:pt x="676998" y="1018203"/>
                  <a:pt x="673499" y="1011997"/>
                </a:cubicBezTo>
                <a:cubicBezTo>
                  <a:pt x="671915" y="1008838"/>
                  <a:pt x="669415" y="1005340"/>
                  <a:pt x="667499" y="1000489"/>
                </a:cubicBezTo>
                <a:cubicBezTo>
                  <a:pt x="665416" y="995749"/>
                  <a:pt x="663082" y="990445"/>
                  <a:pt x="660583" y="984692"/>
                </a:cubicBezTo>
                <a:lnTo>
                  <a:pt x="660078" y="983231"/>
                </a:lnTo>
                <a:lnTo>
                  <a:pt x="659369" y="990304"/>
                </a:lnTo>
                <a:cubicBezTo>
                  <a:pt x="657806" y="1001220"/>
                  <a:pt x="655598" y="1012702"/>
                  <a:pt x="652473" y="1023816"/>
                </a:cubicBezTo>
                <a:cubicBezTo>
                  <a:pt x="649390" y="1034874"/>
                  <a:pt x="645474" y="1045594"/>
                  <a:pt x="640807" y="1054733"/>
                </a:cubicBezTo>
                <a:cubicBezTo>
                  <a:pt x="636224" y="1063873"/>
                  <a:pt x="630808" y="1071433"/>
                  <a:pt x="625725" y="1076963"/>
                </a:cubicBezTo>
                <a:cubicBezTo>
                  <a:pt x="623141" y="1079784"/>
                  <a:pt x="620641" y="1081928"/>
                  <a:pt x="618392" y="1083846"/>
                </a:cubicBezTo>
                <a:cubicBezTo>
                  <a:pt x="616142" y="1085764"/>
                  <a:pt x="614058" y="1087004"/>
                  <a:pt x="612392" y="1088246"/>
                </a:cubicBezTo>
                <a:cubicBezTo>
                  <a:pt x="608892" y="1090165"/>
                  <a:pt x="606892" y="1091293"/>
                  <a:pt x="606892" y="1091293"/>
                </a:cubicBezTo>
                <a:cubicBezTo>
                  <a:pt x="606892" y="1091293"/>
                  <a:pt x="608892" y="1090052"/>
                  <a:pt x="612308" y="1087907"/>
                </a:cubicBezTo>
                <a:cubicBezTo>
                  <a:pt x="613892" y="1086553"/>
                  <a:pt x="615975" y="1085199"/>
                  <a:pt x="618142" y="1083169"/>
                </a:cubicBezTo>
                <a:cubicBezTo>
                  <a:pt x="620308" y="1081138"/>
                  <a:pt x="622725" y="1078881"/>
                  <a:pt x="625141" y="1075947"/>
                </a:cubicBezTo>
                <a:cubicBezTo>
                  <a:pt x="629974" y="1070193"/>
                  <a:pt x="635057" y="1062519"/>
                  <a:pt x="639307" y="1053267"/>
                </a:cubicBezTo>
                <a:cubicBezTo>
                  <a:pt x="643640" y="1044014"/>
                  <a:pt x="647140" y="1033407"/>
                  <a:pt x="649807" y="1022350"/>
                </a:cubicBezTo>
                <a:cubicBezTo>
                  <a:pt x="652515" y="1011348"/>
                  <a:pt x="654348" y="1000008"/>
                  <a:pt x="655567" y="989246"/>
                </a:cubicBezTo>
                <a:lnTo>
                  <a:pt x="656675" y="973399"/>
                </a:lnTo>
                <a:lnTo>
                  <a:pt x="653750" y="964945"/>
                </a:lnTo>
                <a:cubicBezTo>
                  <a:pt x="651583" y="957723"/>
                  <a:pt x="649583" y="950051"/>
                  <a:pt x="647417" y="942153"/>
                </a:cubicBezTo>
                <a:lnTo>
                  <a:pt x="642694" y="920413"/>
                </a:lnTo>
                <a:lnTo>
                  <a:pt x="635974" y="914478"/>
                </a:lnTo>
                <a:lnTo>
                  <a:pt x="626058" y="905902"/>
                </a:lnTo>
                <a:lnTo>
                  <a:pt x="623627" y="903566"/>
                </a:lnTo>
                <a:lnTo>
                  <a:pt x="620501" y="918117"/>
                </a:lnTo>
                <a:cubicBezTo>
                  <a:pt x="618835" y="927257"/>
                  <a:pt x="617501" y="936510"/>
                  <a:pt x="616335" y="945199"/>
                </a:cubicBezTo>
                <a:cubicBezTo>
                  <a:pt x="615835" y="949599"/>
                  <a:pt x="615335" y="953887"/>
                  <a:pt x="614918" y="957837"/>
                </a:cubicBezTo>
                <a:cubicBezTo>
                  <a:pt x="614668" y="961898"/>
                  <a:pt x="614335" y="965734"/>
                  <a:pt x="614085" y="969233"/>
                </a:cubicBezTo>
                <a:cubicBezTo>
                  <a:pt x="613752" y="976229"/>
                  <a:pt x="613501" y="982096"/>
                  <a:pt x="613668" y="986271"/>
                </a:cubicBezTo>
                <a:cubicBezTo>
                  <a:pt x="613752" y="990445"/>
                  <a:pt x="613752" y="992815"/>
                  <a:pt x="613752" y="992815"/>
                </a:cubicBezTo>
                <a:cubicBezTo>
                  <a:pt x="613752" y="992815"/>
                  <a:pt x="613668" y="990559"/>
                  <a:pt x="613418" y="986384"/>
                </a:cubicBezTo>
                <a:cubicBezTo>
                  <a:pt x="613085" y="982208"/>
                  <a:pt x="613168" y="976341"/>
                  <a:pt x="613168" y="969233"/>
                </a:cubicBezTo>
                <a:cubicBezTo>
                  <a:pt x="613252" y="965622"/>
                  <a:pt x="613418" y="961786"/>
                  <a:pt x="613585" y="957723"/>
                </a:cubicBezTo>
                <a:cubicBezTo>
                  <a:pt x="613835" y="953661"/>
                  <a:pt x="614168" y="949374"/>
                  <a:pt x="614501" y="944973"/>
                </a:cubicBezTo>
                <a:cubicBezTo>
                  <a:pt x="615335" y="936171"/>
                  <a:pt x="616335" y="926806"/>
                  <a:pt x="617668" y="917440"/>
                </a:cubicBezTo>
                <a:lnTo>
                  <a:pt x="620337" y="902238"/>
                </a:lnTo>
                <a:lnTo>
                  <a:pt x="611475" y="923053"/>
                </a:lnTo>
                <a:cubicBezTo>
                  <a:pt x="603642" y="938738"/>
                  <a:pt x="597893" y="946298"/>
                  <a:pt x="597893" y="946298"/>
                </a:cubicBezTo>
                <a:cubicBezTo>
                  <a:pt x="597893" y="946298"/>
                  <a:pt x="603392" y="938399"/>
                  <a:pt x="610475" y="922151"/>
                </a:cubicBezTo>
                <a:cubicBezTo>
                  <a:pt x="613225" y="915832"/>
                  <a:pt x="616225" y="908046"/>
                  <a:pt x="619058" y="899133"/>
                </a:cubicBezTo>
                <a:lnTo>
                  <a:pt x="616475" y="896650"/>
                </a:lnTo>
                <a:lnTo>
                  <a:pt x="586710" y="861004"/>
                </a:lnTo>
                <a:lnTo>
                  <a:pt x="582586" y="870275"/>
                </a:lnTo>
                <a:cubicBezTo>
                  <a:pt x="576753" y="891432"/>
                  <a:pt x="572982" y="911517"/>
                  <a:pt x="570618" y="929599"/>
                </a:cubicBezTo>
                <a:lnTo>
                  <a:pt x="567901" y="965995"/>
                </a:lnTo>
                <a:lnTo>
                  <a:pt x="574477" y="971686"/>
                </a:lnTo>
                <a:cubicBezTo>
                  <a:pt x="576227" y="973491"/>
                  <a:pt x="578060" y="975184"/>
                  <a:pt x="579727" y="977102"/>
                </a:cubicBezTo>
                <a:cubicBezTo>
                  <a:pt x="581310" y="979133"/>
                  <a:pt x="582893" y="981165"/>
                  <a:pt x="584477" y="983194"/>
                </a:cubicBezTo>
                <a:cubicBezTo>
                  <a:pt x="587810" y="986918"/>
                  <a:pt x="590310" y="991771"/>
                  <a:pt x="592976" y="995946"/>
                </a:cubicBezTo>
                <a:cubicBezTo>
                  <a:pt x="595809" y="1000008"/>
                  <a:pt x="597559" y="1004972"/>
                  <a:pt x="599643" y="1009149"/>
                </a:cubicBezTo>
                <a:cubicBezTo>
                  <a:pt x="601809" y="1013323"/>
                  <a:pt x="603142" y="1017836"/>
                  <a:pt x="604476" y="1021899"/>
                </a:cubicBezTo>
                <a:cubicBezTo>
                  <a:pt x="605726" y="1026073"/>
                  <a:pt x="607225" y="1029571"/>
                  <a:pt x="607892" y="1033069"/>
                </a:cubicBezTo>
                <a:cubicBezTo>
                  <a:pt x="608642" y="1036568"/>
                  <a:pt x="609309" y="1039501"/>
                  <a:pt x="609892" y="1041983"/>
                </a:cubicBezTo>
                <a:cubicBezTo>
                  <a:pt x="610975" y="1046948"/>
                  <a:pt x="611642" y="1049769"/>
                  <a:pt x="611642" y="1049769"/>
                </a:cubicBezTo>
                <a:cubicBezTo>
                  <a:pt x="611642" y="1049769"/>
                  <a:pt x="610892" y="1046948"/>
                  <a:pt x="609642" y="1042097"/>
                </a:cubicBezTo>
                <a:cubicBezTo>
                  <a:pt x="608975" y="1039613"/>
                  <a:pt x="608225" y="1036680"/>
                  <a:pt x="607392" y="1033295"/>
                </a:cubicBezTo>
                <a:cubicBezTo>
                  <a:pt x="606642" y="1029910"/>
                  <a:pt x="604976" y="1026412"/>
                  <a:pt x="603642" y="1022462"/>
                </a:cubicBezTo>
                <a:cubicBezTo>
                  <a:pt x="602142" y="1018514"/>
                  <a:pt x="600726" y="1014225"/>
                  <a:pt x="598476" y="1010163"/>
                </a:cubicBezTo>
                <a:cubicBezTo>
                  <a:pt x="596226" y="1006102"/>
                  <a:pt x="594476" y="1001362"/>
                  <a:pt x="591560" y="997525"/>
                </a:cubicBezTo>
                <a:cubicBezTo>
                  <a:pt x="588810" y="993576"/>
                  <a:pt x="586227" y="989063"/>
                  <a:pt x="582893" y="985565"/>
                </a:cubicBezTo>
                <a:cubicBezTo>
                  <a:pt x="581310" y="983647"/>
                  <a:pt x="579643" y="981842"/>
                  <a:pt x="578060" y="979923"/>
                </a:cubicBezTo>
                <a:cubicBezTo>
                  <a:pt x="576394" y="978118"/>
                  <a:pt x="574560" y="976651"/>
                  <a:pt x="572810" y="974959"/>
                </a:cubicBezTo>
                <a:lnTo>
                  <a:pt x="567543" y="970798"/>
                </a:lnTo>
                <a:lnTo>
                  <a:pt x="567087" y="976906"/>
                </a:lnTo>
                <a:cubicBezTo>
                  <a:pt x="566837" y="990108"/>
                  <a:pt x="567504" y="1000489"/>
                  <a:pt x="568337" y="1007484"/>
                </a:cubicBezTo>
                <a:cubicBezTo>
                  <a:pt x="569087" y="1014593"/>
                  <a:pt x="570587" y="1017866"/>
                  <a:pt x="570587" y="1017866"/>
                </a:cubicBezTo>
                <a:cubicBezTo>
                  <a:pt x="570587" y="1017866"/>
                  <a:pt x="568920" y="1014705"/>
                  <a:pt x="568004" y="1007598"/>
                </a:cubicBezTo>
                <a:cubicBezTo>
                  <a:pt x="566920" y="1000601"/>
                  <a:pt x="566004" y="990221"/>
                  <a:pt x="565837" y="976906"/>
                </a:cubicBezTo>
                <a:lnTo>
                  <a:pt x="566157" y="969703"/>
                </a:lnTo>
                <a:lnTo>
                  <a:pt x="561811" y="966269"/>
                </a:lnTo>
                <a:cubicBezTo>
                  <a:pt x="558061" y="963675"/>
                  <a:pt x="554228" y="961644"/>
                  <a:pt x="550478" y="959725"/>
                </a:cubicBezTo>
                <a:cubicBezTo>
                  <a:pt x="546645" y="958146"/>
                  <a:pt x="542979" y="956341"/>
                  <a:pt x="539395" y="955324"/>
                </a:cubicBezTo>
                <a:cubicBezTo>
                  <a:pt x="535896" y="953970"/>
                  <a:pt x="532479" y="953181"/>
                  <a:pt x="529313" y="952504"/>
                </a:cubicBezTo>
                <a:cubicBezTo>
                  <a:pt x="522980" y="951150"/>
                  <a:pt x="517646" y="950699"/>
                  <a:pt x="513980" y="950586"/>
                </a:cubicBezTo>
                <a:cubicBezTo>
                  <a:pt x="513480" y="950586"/>
                  <a:pt x="513147" y="950586"/>
                  <a:pt x="512730" y="950586"/>
                </a:cubicBezTo>
                <a:cubicBezTo>
                  <a:pt x="513397" y="951827"/>
                  <a:pt x="513897" y="953181"/>
                  <a:pt x="514563" y="954422"/>
                </a:cubicBezTo>
                <a:cubicBezTo>
                  <a:pt x="516730" y="959048"/>
                  <a:pt x="519230" y="963224"/>
                  <a:pt x="521646" y="967399"/>
                </a:cubicBezTo>
                <a:cubicBezTo>
                  <a:pt x="523980" y="971686"/>
                  <a:pt x="526646" y="975522"/>
                  <a:pt x="529146" y="979360"/>
                </a:cubicBezTo>
                <a:cubicBezTo>
                  <a:pt x="531562" y="983308"/>
                  <a:pt x="534229" y="986806"/>
                  <a:pt x="536812" y="990191"/>
                </a:cubicBezTo>
                <a:cubicBezTo>
                  <a:pt x="541812" y="997188"/>
                  <a:pt x="547145" y="1002941"/>
                  <a:pt x="551978" y="1008471"/>
                </a:cubicBezTo>
                <a:cubicBezTo>
                  <a:pt x="557061" y="1013548"/>
                  <a:pt x="561478" y="1018626"/>
                  <a:pt x="565894" y="1022237"/>
                </a:cubicBezTo>
                <a:cubicBezTo>
                  <a:pt x="570227" y="1026073"/>
                  <a:pt x="573894" y="1029571"/>
                  <a:pt x="577144" y="1031941"/>
                </a:cubicBezTo>
                <a:cubicBezTo>
                  <a:pt x="583560" y="1037019"/>
                  <a:pt x="587226" y="1039839"/>
                  <a:pt x="587226" y="1039839"/>
                </a:cubicBezTo>
                <a:cubicBezTo>
                  <a:pt x="587226" y="1039839"/>
                  <a:pt x="583477" y="1037244"/>
                  <a:pt x="576894" y="1032618"/>
                </a:cubicBezTo>
                <a:cubicBezTo>
                  <a:pt x="573560" y="1030473"/>
                  <a:pt x="569811" y="1027089"/>
                  <a:pt x="565394" y="1023590"/>
                </a:cubicBezTo>
                <a:cubicBezTo>
                  <a:pt x="560894" y="1020206"/>
                  <a:pt x="556228" y="1015467"/>
                  <a:pt x="550978" y="1010615"/>
                </a:cubicBezTo>
                <a:cubicBezTo>
                  <a:pt x="545978" y="1005311"/>
                  <a:pt x="540395" y="999782"/>
                  <a:pt x="535062" y="993013"/>
                </a:cubicBezTo>
                <a:cubicBezTo>
                  <a:pt x="532312" y="989740"/>
                  <a:pt x="529479" y="986355"/>
                  <a:pt x="526896" y="982517"/>
                </a:cubicBezTo>
                <a:cubicBezTo>
                  <a:pt x="524229" y="978795"/>
                  <a:pt x="521396" y="974959"/>
                  <a:pt x="518896" y="970783"/>
                </a:cubicBezTo>
                <a:cubicBezTo>
                  <a:pt x="516313" y="966608"/>
                  <a:pt x="513647" y="962433"/>
                  <a:pt x="511230" y="957920"/>
                </a:cubicBezTo>
                <a:cubicBezTo>
                  <a:pt x="508730" y="953519"/>
                  <a:pt x="506314" y="948894"/>
                  <a:pt x="504064" y="944040"/>
                </a:cubicBezTo>
                <a:cubicBezTo>
                  <a:pt x="499397" y="934563"/>
                  <a:pt x="495398" y="924295"/>
                  <a:pt x="491648" y="913801"/>
                </a:cubicBezTo>
                <a:lnTo>
                  <a:pt x="485146" y="890831"/>
                </a:lnTo>
                <a:lnTo>
                  <a:pt x="481341" y="887651"/>
                </a:lnTo>
                <a:cubicBezTo>
                  <a:pt x="478841" y="885395"/>
                  <a:pt x="475258" y="882010"/>
                  <a:pt x="471092" y="876932"/>
                </a:cubicBezTo>
                <a:cubicBezTo>
                  <a:pt x="469092" y="874224"/>
                  <a:pt x="466592" y="871629"/>
                  <a:pt x="464425" y="868132"/>
                </a:cubicBezTo>
                <a:cubicBezTo>
                  <a:pt x="462092" y="864747"/>
                  <a:pt x="459592" y="861135"/>
                  <a:pt x="457342" y="856734"/>
                </a:cubicBezTo>
                <a:cubicBezTo>
                  <a:pt x="452426" y="848497"/>
                  <a:pt x="448260" y="837778"/>
                  <a:pt x="444510" y="825591"/>
                </a:cubicBezTo>
                <a:cubicBezTo>
                  <a:pt x="443676" y="822432"/>
                  <a:pt x="443093" y="819161"/>
                  <a:pt x="442343" y="815888"/>
                </a:cubicBezTo>
                <a:cubicBezTo>
                  <a:pt x="441760" y="812616"/>
                  <a:pt x="440593" y="809343"/>
                  <a:pt x="440427" y="805732"/>
                </a:cubicBezTo>
                <a:cubicBezTo>
                  <a:pt x="440093" y="802122"/>
                  <a:pt x="439677" y="798512"/>
                  <a:pt x="439343" y="794900"/>
                </a:cubicBezTo>
                <a:cubicBezTo>
                  <a:pt x="439177" y="793094"/>
                  <a:pt x="438843" y="791289"/>
                  <a:pt x="438843" y="789372"/>
                </a:cubicBezTo>
                <a:cubicBezTo>
                  <a:pt x="438843" y="787565"/>
                  <a:pt x="438843" y="785648"/>
                  <a:pt x="438843" y="783729"/>
                </a:cubicBezTo>
                <a:cubicBezTo>
                  <a:pt x="438843" y="779893"/>
                  <a:pt x="438927" y="776057"/>
                  <a:pt x="438927" y="772107"/>
                </a:cubicBezTo>
                <a:cubicBezTo>
                  <a:pt x="438927" y="768158"/>
                  <a:pt x="439677" y="764322"/>
                  <a:pt x="440010" y="760372"/>
                </a:cubicBezTo>
                <a:cubicBezTo>
                  <a:pt x="440427" y="756422"/>
                  <a:pt x="440843" y="752474"/>
                  <a:pt x="441343" y="748411"/>
                </a:cubicBezTo>
                <a:cubicBezTo>
                  <a:pt x="442093" y="744463"/>
                  <a:pt x="443010" y="740513"/>
                  <a:pt x="443843" y="736563"/>
                </a:cubicBezTo>
                <a:cubicBezTo>
                  <a:pt x="444760" y="732502"/>
                  <a:pt x="445593" y="728552"/>
                  <a:pt x="446510" y="724491"/>
                </a:cubicBezTo>
                <a:cubicBezTo>
                  <a:pt x="447676" y="720541"/>
                  <a:pt x="449010" y="716705"/>
                  <a:pt x="450259" y="712755"/>
                </a:cubicBezTo>
                <a:cubicBezTo>
                  <a:pt x="452843" y="704969"/>
                  <a:pt x="455259" y="696732"/>
                  <a:pt x="458592" y="689624"/>
                </a:cubicBezTo>
                <a:lnTo>
                  <a:pt x="460883" y="684253"/>
                </a:lnTo>
                <a:lnTo>
                  <a:pt x="459149" y="677748"/>
                </a:lnTo>
                <a:cubicBezTo>
                  <a:pt x="457316" y="669058"/>
                  <a:pt x="455983" y="660144"/>
                  <a:pt x="454983" y="651343"/>
                </a:cubicBezTo>
                <a:cubicBezTo>
                  <a:pt x="454650" y="652358"/>
                  <a:pt x="454233" y="653374"/>
                  <a:pt x="453900" y="654389"/>
                </a:cubicBezTo>
                <a:cubicBezTo>
                  <a:pt x="451150" y="662514"/>
                  <a:pt x="448067" y="672105"/>
                  <a:pt x="445317" y="682600"/>
                </a:cubicBezTo>
                <a:cubicBezTo>
                  <a:pt x="443817" y="687788"/>
                  <a:pt x="442733" y="693431"/>
                  <a:pt x="441317" y="698960"/>
                </a:cubicBezTo>
                <a:cubicBezTo>
                  <a:pt x="440150" y="704602"/>
                  <a:pt x="438984" y="710470"/>
                  <a:pt x="437984" y="716225"/>
                </a:cubicBezTo>
                <a:cubicBezTo>
                  <a:pt x="437150" y="722092"/>
                  <a:pt x="435984" y="727847"/>
                  <a:pt x="435484" y="733714"/>
                </a:cubicBezTo>
                <a:cubicBezTo>
                  <a:pt x="434901" y="739468"/>
                  <a:pt x="434151" y="745223"/>
                  <a:pt x="433984" y="750865"/>
                </a:cubicBezTo>
                <a:cubicBezTo>
                  <a:pt x="433734" y="756394"/>
                  <a:pt x="433317" y="761809"/>
                  <a:pt x="433484" y="767001"/>
                </a:cubicBezTo>
                <a:cubicBezTo>
                  <a:pt x="433651" y="772191"/>
                  <a:pt x="433401" y="777043"/>
                  <a:pt x="433901" y="781556"/>
                </a:cubicBezTo>
                <a:cubicBezTo>
                  <a:pt x="434317" y="786069"/>
                  <a:pt x="434651" y="790245"/>
                  <a:pt x="434901" y="793855"/>
                </a:cubicBezTo>
                <a:cubicBezTo>
                  <a:pt x="435400" y="797467"/>
                  <a:pt x="435900" y="800626"/>
                  <a:pt x="436317" y="803222"/>
                </a:cubicBezTo>
                <a:cubicBezTo>
                  <a:pt x="437067" y="808411"/>
                  <a:pt x="437567" y="811345"/>
                  <a:pt x="437567" y="811345"/>
                </a:cubicBezTo>
                <a:cubicBezTo>
                  <a:pt x="437567" y="811345"/>
                  <a:pt x="436900" y="808411"/>
                  <a:pt x="435817" y="803334"/>
                </a:cubicBezTo>
                <a:cubicBezTo>
                  <a:pt x="435317" y="800738"/>
                  <a:pt x="434567" y="797693"/>
                  <a:pt x="433901" y="794082"/>
                </a:cubicBezTo>
                <a:cubicBezTo>
                  <a:pt x="433401" y="790358"/>
                  <a:pt x="432817" y="786295"/>
                  <a:pt x="432234" y="781782"/>
                </a:cubicBezTo>
                <a:cubicBezTo>
                  <a:pt x="431484" y="777269"/>
                  <a:pt x="431401" y="772305"/>
                  <a:pt x="430984" y="767113"/>
                </a:cubicBezTo>
                <a:cubicBezTo>
                  <a:pt x="430567" y="761923"/>
                  <a:pt x="430651" y="756394"/>
                  <a:pt x="430567" y="750639"/>
                </a:cubicBezTo>
                <a:cubicBezTo>
                  <a:pt x="430401" y="744884"/>
                  <a:pt x="430817" y="738905"/>
                  <a:pt x="431067" y="732923"/>
                </a:cubicBezTo>
                <a:cubicBezTo>
                  <a:pt x="431234" y="726944"/>
                  <a:pt x="432067" y="720850"/>
                  <a:pt x="432567" y="714757"/>
                </a:cubicBezTo>
                <a:cubicBezTo>
                  <a:pt x="433151" y="709342"/>
                  <a:pt x="433984" y="703924"/>
                  <a:pt x="434734" y="698509"/>
                </a:cubicBezTo>
                <a:cubicBezTo>
                  <a:pt x="433401" y="699863"/>
                  <a:pt x="431901" y="701217"/>
                  <a:pt x="430317" y="702910"/>
                </a:cubicBezTo>
                <a:cubicBezTo>
                  <a:pt x="423818" y="709454"/>
                  <a:pt x="415485" y="718931"/>
                  <a:pt x="408152" y="729764"/>
                </a:cubicBezTo>
                <a:cubicBezTo>
                  <a:pt x="404485" y="735181"/>
                  <a:pt x="400902" y="740822"/>
                  <a:pt x="397986" y="746464"/>
                </a:cubicBezTo>
                <a:cubicBezTo>
                  <a:pt x="396402" y="749285"/>
                  <a:pt x="395069" y="751993"/>
                  <a:pt x="393819" y="754701"/>
                </a:cubicBezTo>
                <a:cubicBezTo>
                  <a:pt x="392569" y="757410"/>
                  <a:pt x="391319" y="759892"/>
                  <a:pt x="390403" y="762374"/>
                </a:cubicBezTo>
                <a:cubicBezTo>
                  <a:pt x="389403" y="764856"/>
                  <a:pt x="388486" y="767001"/>
                  <a:pt x="387736" y="769032"/>
                </a:cubicBezTo>
                <a:cubicBezTo>
                  <a:pt x="387070" y="771062"/>
                  <a:pt x="386486" y="772868"/>
                  <a:pt x="385986" y="774335"/>
                </a:cubicBezTo>
                <a:cubicBezTo>
                  <a:pt x="385070" y="777269"/>
                  <a:pt x="384486" y="778962"/>
                  <a:pt x="384486" y="778962"/>
                </a:cubicBezTo>
                <a:cubicBezTo>
                  <a:pt x="384486" y="778962"/>
                  <a:pt x="384986" y="777269"/>
                  <a:pt x="385820" y="774222"/>
                </a:cubicBezTo>
                <a:cubicBezTo>
                  <a:pt x="386236" y="772642"/>
                  <a:pt x="386736" y="770837"/>
                  <a:pt x="387319" y="768693"/>
                </a:cubicBezTo>
                <a:cubicBezTo>
                  <a:pt x="387986" y="766662"/>
                  <a:pt x="388819" y="764293"/>
                  <a:pt x="389653" y="761809"/>
                </a:cubicBezTo>
                <a:cubicBezTo>
                  <a:pt x="390486" y="759215"/>
                  <a:pt x="391569" y="756620"/>
                  <a:pt x="392736" y="753798"/>
                </a:cubicBezTo>
                <a:cubicBezTo>
                  <a:pt x="393819" y="750978"/>
                  <a:pt x="395152" y="748045"/>
                  <a:pt x="396569" y="745110"/>
                </a:cubicBezTo>
                <a:cubicBezTo>
                  <a:pt x="399319" y="739131"/>
                  <a:pt x="402569" y="733150"/>
                  <a:pt x="406069" y="727282"/>
                </a:cubicBezTo>
                <a:lnTo>
                  <a:pt x="424637" y="701746"/>
                </a:lnTo>
                <a:lnTo>
                  <a:pt x="424677" y="701585"/>
                </a:lnTo>
                <a:cubicBezTo>
                  <a:pt x="425261" y="699214"/>
                  <a:pt x="425927" y="696393"/>
                  <a:pt x="426761" y="693122"/>
                </a:cubicBezTo>
                <a:cubicBezTo>
                  <a:pt x="427427" y="689737"/>
                  <a:pt x="427844" y="685900"/>
                  <a:pt x="428510" y="681838"/>
                </a:cubicBezTo>
                <a:cubicBezTo>
                  <a:pt x="428760" y="679807"/>
                  <a:pt x="429177" y="677663"/>
                  <a:pt x="429427" y="675406"/>
                </a:cubicBezTo>
                <a:cubicBezTo>
                  <a:pt x="429594" y="673149"/>
                  <a:pt x="429677" y="670781"/>
                  <a:pt x="429844" y="668411"/>
                </a:cubicBezTo>
                <a:cubicBezTo>
                  <a:pt x="429927" y="666041"/>
                  <a:pt x="430094" y="663559"/>
                  <a:pt x="430260" y="661076"/>
                </a:cubicBezTo>
                <a:cubicBezTo>
                  <a:pt x="430427" y="658594"/>
                  <a:pt x="430177" y="655999"/>
                  <a:pt x="430177" y="653403"/>
                </a:cubicBezTo>
                <a:cubicBezTo>
                  <a:pt x="430177" y="650808"/>
                  <a:pt x="430094" y="648213"/>
                  <a:pt x="430010" y="645505"/>
                </a:cubicBezTo>
                <a:cubicBezTo>
                  <a:pt x="429844" y="642909"/>
                  <a:pt x="429510" y="640201"/>
                  <a:pt x="429260" y="637494"/>
                </a:cubicBezTo>
                <a:cubicBezTo>
                  <a:pt x="428844" y="632078"/>
                  <a:pt x="427927" y="626774"/>
                  <a:pt x="426927" y="621358"/>
                </a:cubicBezTo>
                <a:cubicBezTo>
                  <a:pt x="426177" y="615941"/>
                  <a:pt x="424511" y="610864"/>
                  <a:pt x="423427" y="605674"/>
                </a:cubicBezTo>
                <a:cubicBezTo>
                  <a:pt x="422011" y="600596"/>
                  <a:pt x="420594" y="595630"/>
                  <a:pt x="418928" y="591005"/>
                </a:cubicBezTo>
                <a:lnTo>
                  <a:pt x="412200" y="574591"/>
                </a:lnTo>
                <a:lnTo>
                  <a:pt x="412235" y="590975"/>
                </a:lnTo>
                <a:cubicBezTo>
                  <a:pt x="411568" y="602485"/>
                  <a:pt x="409568" y="612301"/>
                  <a:pt x="407569" y="620087"/>
                </a:cubicBezTo>
                <a:cubicBezTo>
                  <a:pt x="405402" y="627873"/>
                  <a:pt x="402902" y="633515"/>
                  <a:pt x="400985" y="637012"/>
                </a:cubicBezTo>
                <a:cubicBezTo>
                  <a:pt x="398986" y="640510"/>
                  <a:pt x="397652" y="641978"/>
                  <a:pt x="397652" y="641978"/>
                </a:cubicBezTo>
                <a:cubicBezTo>
                  <a:pt x="397652" y="641978"/>
                  <a:pt x="398902" y="640399"/>
                  <a:pt x="400569" y="636675"/>
                </a:cubicBezTo>
                <a:cubicBezTo>
                  <a:pt x="402235" y="632951"/>
                  <a:pt x="404235" y="627196"/>
                  <a:pt x="405735" y="619410"/>
                </a:cubicBezTo>
                <a:cubicBezTo>
                  <a:pt x="407068" y="611624"/>
                  <a:pt x="408318" y="601921"/>
                  <a:pt x="408068" y="590749"/>
                </a:cubicBezTo>
                <a:lnTo>
                  <a:pt x="405684" y="560403"/>
                </a:lnTo>
                <a:lnTo>
                  <a:pt x="402428" y="554219"/>
                </a:lnTo>
                <a:cubicBezTo>
                  <a:pt x="397512" y="569791"/>
                  <a:pt x="393429" y="585250"/>
                  <a:pt x="390346" y="600257"/>
                </a:cubicBezTo>
                <a:lnTo>
                  <a:pt x="383073" y="654724"/>
                </a:lnTo>
                <a:lnTo>
                  <a:pt x="384653" y="659918"/>
                </a:lnTo>
                <a:lnTo>
                  <a:pt x="382962" y="655553"/>
                </a:lnTo>
                <a:lnTo>
                  <a:pt x="380929" y="670781"/>
                </a:lnTo>
                <a:cubicBezTo>
                  <a:pt x="380013" y="681387"/>
                  <a:pt x="380013" y="691542"/>
                  <a:pt x="379596" y="700794"/>
                </a:cubicBezTo>
                <a:cubicBezTo>
                  <a:pt x="379596" y="710161"/>
                  <a:pt x="379680" y="718736"/>
                  <a:pt x="379680" y="726409"/>
                </a:cubicBezTo>
                <a:cubicBezTo>
                  <a:pt x="380013" y="734195"/>
                  <a:pt x="380263" y="741078"/>
                  <a:pt x="380513" y="747057"/>
                </a:cubicBezTo>
                <a:cubicBezTo>
                  <a:pt x="380763" y="753038"/>
                  <a:pt x="381263" y="758116"/>
                  <a:pt x="381513" y="762291"/>
                </a:cubicBezTo>
                <a:cubicBezTo>
                  <a:pt x="382096" y="770528"/>
                  <a:pt x="382429" y="774929"/>
                  <a:pt x="382429" y="774929"/>
                </a:cubicBezTo>
                <a:cubicBezTo>
                  <a:pt x="382429" y="774929"/>
                  <a:pt x="381929" y="770640"/>
                  <a:pt x="380929" y="762403"/>
                </a:cubicBezTo>
                <a:cubicBezTo>
                  <a:pt x="380430" y="758341"/>
                  <a:pt x="379680" y="753263"/>
                  <a:pt x="379180" y="747283"/>
                </a:cubicBezTo>
                <a:cubicBezTo>
                  <a:pt x="378680" y="741304"/>
                  <a:pt x="378096" y="734307"/>
                  <a:pt x="377430" y="726635"/>
                </a:cubicBezTo>
                <a:cubicBezTo>
                  <a:pt x="377096" y="718849"/>
                  <a:pt x="376680" y="710273"/>
                  <a:pt x="376180" y="700908"/>
                </a:cubicBezTo>
                <a:cubicBezTo>
                  <a:pt x="376263" y="691542"/>
                  <a:pt x="375763" y="681274"/>
                  <a:pt x="376180" y="670442"/>
                </a:cubicBezTo>
                <a:lnTo>
                  <a:pt x="378475" y="644062"/>
                </a:lnTo>
                <a:lnTo>
                  <a:pt x="376903" y="640059"/>
                </a:lnTo>
                <a:cubicBezTo>
                  <a:pt x="375153" y="636110"/>
                  <a:pt x="373987" y="631033"/>
                  <a:pt x="372237" y="625842"/>
                </a:cubicBezTo>
                <a:cubicBezTo>
                  <a:pt x="370654" y="620540"/>
                  <a:pt x="368654" y="614897"/>
                  <a:pt x="367320" y="608579"/>
                </a:cubicBezTo>
                <a:cubicBezTo>
                  <a:pt x="365904" y="602259"/>
                  <a:pt x="363987" y="595715"/>
                  <a:pt x="362821" y="588719"/>
                </a:cubicBezTo>
                <a:cubicBezTo>
                  <a:pt x="361737" y="581610"/>
                  <a:pt x="360154" y="574501"/>
                  <a:pt x="359321" y="566941"/>
                </a:cubicBezTo>
                <a:cubicBezTo>
                  <a:pt x="358654" y="559381"/>
                  <a:pt x="357404" y="551821"/>
                  <a:pt x="357154" y="544035"/>
                </a:cubicBezTo>
                <a:cubicBezTo>
                  <a:pt x="356738" y="536363"/>
                  <a:pt x="356238" y="528577"/>
                  <a:pt x="356404" y="520904"/>
                </a:cubicBezTo>
                <a:cubicBezTo>
                  <a:pt x="356238" y="513231"/>
                  <a:pt x="356654" y="505783"/>
                  <a:pt x="356988" y="498449"/>
                </a:cubicBezTo>
                <a:cubicBezTo>
                  <a:pt x="357321" y="491116"/>
                  <a:pt x="358071" y="484119"/>
                  <a:pt x="358738" y="477462"/>
                </a:cubicBezTo>
                <a:cubicBezTo>
                  <a:pt x="359654" y="470918"/>
                  <a:pt x="360321" y="464598"/>
                  <a:pt x="361404" y="458843"/>
                </a:cubicBezTo>
                <a:lnTo>
                  <a:pt x="364927" y="442146"/>
                </a:lnTo>
                <a:lnTo>
                  <a:pt x="348014" y="448831"/>
                </a:lnTo>
                <a:cubicBezTo>
                  <a:pt x="342681" y="450072"/>
                  <a:pt x="337932" y="449959"/>
                  <a:pt x="334098" y="449846"/>
                </a:cubicBezTo>
                <a:cubicBezTo>
                  <a:pt x="326349" y="449395"/>
                  <a:pt x="322099" y="447703"/>
                  <a:pt x="322099" y="447703"/>
                </a:cubicBezTo>
                <a:cubicBezTo>
                  <a:pt x="322099" y="447703"/>
                  <a:pt x="326432" y="449169"/>
                  <a:pt x="334098" y="449169"/>
                </a:cubicBezTo>
                <a:cubicBezTo>
                  <a:pt x="337932" y="449169"/>
                  <a:pt x="342598" y="448943"/>
                  <a:pt x="347848" y="447476"/>
                </a:cubicBezTo>
                <a:cubicBezTo>
                  <a:pt x="353097" y="446349"/>
                  <a:pt x="358764" y="443640"/>
                  <a:pt x="364680" y="439917"/>
                </a:cubicBezTo>
                <a:lnTo>
                  <a:pt x="365608" y="438917"/>
                </a:lnTo>
                <a:lnTo>
                  <a:pt x="367237" y="431199"/>
                </a:lnTo>
                <a:cubicBezTo>
                  <a:pt x="367737" y="429394"/>
                  <a:pt x="368154" y="427814"/>
                  <a:pt x="368570" y="426460"/>
                </a:cubicBezTo>
                <a:cubicBezTo>
                  <a:pt x="367404" y="423188"/>
                  <a:pt x="366237" y="419802"/>
                  <a:pt x="365071" y="416530"/>
                </a:cubicBezTo>
                <a:cubicBezTo>
                  <a:pt x="359321" y="398702"/>
                  <a:pt x="355154" y="379294"/>
                  <a:pt x="353404" y="359210"/>
                </a:cubicBezTo>
                <a:cubicBezTo>
                  <a:pt x="351821" y="341720"/>
                  <a:pt x="352071" y="323890"/>
                  <a:pt x="353821" y="306515"/>
                </a:cubicBezTo>
                <a:cubicBezTo>
                  <a:pt x="342738" y="291507"/>
                  <a:pt x="332905" y="275484"/>
                  <a:pt x="324573" y="258897"/>
                </a:cubicBezTo>
                <a:cubicBezTo>
                  <a:pt x="323239" y="256302"/>
                  <a:pt x="322073" y="253595"/>
                  <a:pt x="320823" y="250999"/>
                </a:cubicBezTo>
                <a:cubicBezTo>
                  <a:pt x="317240" y="265780"/>
                  <a:pt x="314156" y="281690"/>
                  <a:pt x="311823" y="298616"/>
                </a:cubicBezTo>
                <a:cubicBezTo>
                  <a:pt x="307240" y="331903"/>
                  <a:pt x="304823" y="369139"/>
                  <a:pt x="306823" y="408744"/>
                </a:cubicBezTo>
                <a:cubicBezTo>
                  <a:pt x="308573" y="448350"/>
                  <a:pt x="313990" y="490325"/>
                  <a:pt x="323073" y="532864"/>
                </a:cubicBezTo>
                <a:cubicBezTo>
                  <a:pt x="325156" y="543584"/>
                  <a:pt x="327989" y="554077"/>
                  <a:pt x="330489" y="564910"/>
                </a:cubicBezTo>
                <a:cubicBezTo>
                  <a:pt x="333155" y="575629"/>
                  <a:pt x="336322" y="586236"/>
                  <a:pt x="339238" y="597069"/>
                </a:cubicBezTo>
                <a:cubicBezTo>
                  <a:pt x="342322" y="608579"/>
                  <a:pt x="345405" y="620087"/>
                  <a:pt x="348571" y="631710"/>
                </a:cubicBezTo>
                <a:cubicBezTo>
                  <a:pt x="351405" y="643896"/>
                  <a:pt x="354154" y="656985"/>
                  <a:pt x="356654" y="669623"/>
                </a:cubicBezTo>
                <a:cubicBezTo>
                  <a:pt x="363737" y="710244"/>
                  <a:pt x="366654" y="753912"/>
                  <a:pt x="363154" y="796451"/>
                </a:cubicBezTo>
                <a:cubicBezTo>
                  <a:pt x="367320" y="798595"/>
                  <a:pt x="373070" y="801868"/>
                  <a:pt x="380237" y="806606"/>
                </a:cubicBezTo>
                <a:cubicBezTo>
                  <a:pt x="394652" y="816311"/>
                  <a:pt x="414901" y="832446"/>
                  <a:pt x="434401" y="859753"/>
                </a:cubicBezTo>
                <a:cubicBezTo>
                  <a:pt x="443983" y="873293"/>
                  <a:pt x="453400" y="889767"/>
                  <a:pt x="460733" y="909174"/>
                </a:cubicBezTo>
                <a:cubicBezTo>
                  <a:pt x="468066" y="928470"/>
                  <a:pt x="473482" y="950472"/>
                  <a:pt x="476065" y="973605"/>
                </a:cubicBezTo>
                <a:cubicBezTo>
                  <a:pt x="478232" y="992787"/>
                  <a:pt x="478398" y="1012759"/>
                  <a:pt x="476982" y="1032505"/>
                </a:cubicBezTo>
                <a:cubicBezTo>
                  <a:pt x="477982" y="1033069"/>
                  <a:pt x="479065" y="1033633"/>
                  <a:pt x="480315" y="1034311"/>
                </a:cubicBezTo>
                <a:cubicBezTo>
                  <a:pt x="486398" y="1037696"/>
                  <a:pt x="494981" y="1042886"/>
                  <a:pt x="504980" y="1049769"/>
                </a:cubicBezTo>
                <a:cubicBezTo>
                  <a:pt x="524813" y="1063535"/>
                  <a:pt x="550645" y="1084974"/>
                  <a:pt x="571811" y="1113860"/>
                </a:cubicBezTo>
                <a:cubicBezTo>
                  <a:pt x="577144" y="1120969"/>
                  <a:pt x="581977" y="1128754"/>
                  <a:pt x="586560" y="1136540"/>
                </a:cubicBezTo>
                <a:cubicBezTo>
                  <a:pt x="590976" y="1144552"/>
                  <a:pt x="595059" y="1152675"/>
                  <a:pt x="598393" y="1161025"/>
                </a:cubicBezTo>
                <a:cubicBezTo>
                  <a:pt x="600059" y="1165201"/>
                  <a:pt x="601726" y="1169263"/>
                  <a:pt x="602976" y="1173550"/>
                </a:cubicBezTo>
                <a:cubicBezTo>
                  <a:pt x="604392" y="1177726"/>
                  <a:pt x="605642" y="1181787"/>
                  <a:pt x="606642" y="1185962"/>
                </a:cubicBezTo>
                <a:cubicBezTo>
                  <a:pt x="607809" y="1190024"/>
                  <a:pt x="608725" y="1194087"/>
                  <a:pt x="609392" y="1198037"/>
                </a:cubicBezTo>
                <a:cubicBezTo>
                  <a:pt x="610142" y="1201985"/>
                  <a:pt x="610892" y="1205821"/>
                  <a:pt x="611225" y="1209545"/>
                </a:cubicBezTo>
                <a:cubicBezTo>
                  <a:pt x="612308" y="1216880"/>
                  <a:pt x="612558" y="1223763"/>
                  <a:pt x="612892" y="1229857"/>
                </a:cubicBezTo>
                <a:cubicBezTo>
                  <a:pt x="612975" y="1235949"/>
                  <a:pt x="612809" y="1241253"/>
                  <a:pt x="612725" y="1245540"/>
                </a:cubicBezTo>
                <a:cubicBezTo>
                  <a:pt x="612059" y="1254115"/>
                  <a:pt x="611642" y="1259081"/>
                  <a:pt x="611642" y="1259081"/>
                </a:cubicBezTo>
                <a:cubicBezTo>
                  <a:pt x="611642" y="1259081"/>
                  <a:pt x="611725" y="1254115"/>
                  <a:pt x="611975" y="1245428"/>
                </a:cubicBezTo>
                <a:cubicBezTo>
                  <a:pt x="611892" y="1241027"/>
                  <a:pt x="611725" y="1235836"/>
                  <a:pt x="611309" y="1229857"/>
                </a:cubicBezTo>
                <a:cubicBezTo>
                  <a:pt x="610725" y="1223876"/>
                  <a:pt x="610059" y="1217219"/>
                  <a:pt x="608642" y="1210110"/>
                </a:cubicBezTo>
                <a:cubicBezTo>
                  <a:pt x="608059" y="1206498"/>
                  <a:pt x="607142" y="1202888"/>
                  <a:pt x="606225" y="1199165"/>
                </a:cubicBezTo>
                <a:cubicBezTo>
                  <a:pt x="605392" y="1195328"/>
                  <a:pt x="604226" y="1191605"/>
                  <a:pt x="602976" y="1187767"/>
                </a:cubicBezTo>
                <a:cubicBezTo>
                  <a:pt x="601809" y="1183819"/>
                  <a:pt x="600392" y="1179982"/>
                  <a:pt x="598809" y="1176146"/>
                </a:cubicBezTo>
                <a:cubicBezTo>
                  <a:pt x="597393" y="1172196"/>
                  <a:pt x="595559" y="1168472"/>
                  <a:pt x="593809" y="1164636"/>
                </a:cubicBezTo>
                <a:cubicBezTo>
                  <a:pt x="590226" y="1156964"/>
                  <a:pt x="585893" y="1149629"/>
                  <a:pt x="581310" y="1142407"/>
                </a:cubicBezTo>
                <a:cubicBezTo>
                  <a:pt x="576560" y="1135412"/>
                  <a:pt x="571561" y="1128529"/>
                  <a:pt x="566061" y="1122209"/>
                </a:cubicBezTo>
                <a:cubicBezTo>
                  <a:pt x="555811" y="1110024"/>
                  <a:pt x="544645" y="1099642"/>
                  <a:pt x="533562" y="1090842"/>
                </a:cubicBezTo>
                <a:cubicBezTo>
                  <a:pt x="533146" y="1091970"/>
                  <a:pt x="532729" y="1093324"/>
                  <a:pt x="532062" y="1095242"/>
                </a:cubicBezTo>
                <a:cubicBezTo>
                  <a:pt x="531229" y="1097498"/>
                  <a:pt x="530396" y="1100433"/>
                  <a:pt x="529396" y="1103706"/>
                </a:cubicBezTo>
                <a:cubicBezTo>
                  <a:pt x="528563" y="1106977"/>
                  <a:pt x="527396" y="1110701"/>
                  <a:pt x="526563" y="1114988"/>
                </a:cubicBezTo>
                <a:cubicBezTo>
                  <a:pt x="525563" y="1119164"/>
                  <a:pt x="524646" y="1123790"/>
                  <a:pt x="523813" y="1128754"/>
                </a:cubicBezTo>
                <a:cubicBezTo>
                  <a:pt x="522813" y="1133719"/>
                  <a:pt x="522396" y="1139023"/>
                  <a:pt x="521646" y="1144438"/>
                </a:cubicBezTo>
                <a:cubicBezTo>
                  <a:pt x="521563" y="1146131"/>
                  <a:pt x="521480" y="1147711"/>
                  <a:pt x="521313" y="1149404"/>
                </a:cubicBezTo>
                <a:cubicBezTo>
                  <a:pt x="526563" y="1154143"/>
                  <a:pt x="539979" y="1166667"/>
                  <a:pt x="551811" y="1182238"/>
                </a:cubicBezTo>
                <a:cubicBezTo>
                  <a:pt x="555561" y="1187091"/>
                  <a:pt x="559144" y="1192282"/>
                  <a:pt x="562228" y="1197472"/>
                </a:cubicBezTo>
                <a:cubicBezTo>
                  <a:pt x="563894" y="1199954"/>
                  <a:pt x="565144" y="1202775"/>
                  <a:pt x="566477" y="1205146"/>
                </a:cubicBezTo>
                <a:cubicBezTo>
                  <a:pt x="567811" y="1207514"/>
                  <a:pt x="568727" y="1210110"/>
                  <a:pt x="569811" y="1212367"/>
                </a:cubicBezTo>
                <a:cubicBezTo>
                  <a:pt x="570894" y="1214623"/>
                  <a:pt x="571394" y="1216993"/>
                  <a:pt x="572144" y="1218910"/>
                </a:cubicBezTo>
                <a:cubicBezTo>
                  <a:pt x="572894" y="1220829"/>
                  <a:pt x="573310" y="1222634"/>
                  <a:pt x="573560" y="1224102"/>
                </a:cubicBezTo>
                <a:cubicBezTo>
                  <a:pt x="574227" y="1227035"/>
                  <a:pt x="574560" y="1228727"/>
                  <a:pt x="574560" y="1228727"/>
                </a:cubicBezTo>
                <a:cubicBezTo>
                  <a:pt x="574560" y="1228727"/>
                  <a:pt x="574144" y="1227148"/>
                  <a:pt x="573394" y="1224214"/>
                </a:cubicBezTo>
                <a:cubicBezTo>
                  <a:pt x="573060" y="1222748"/>
                  <a:pt x="572560" y="1220941"/>
                  <a:pt x="571727" y="1219136"/>
                </a:cubicBezTo>
                <a:cubicBezTo>
                  <a:pt x="570977" y="1217331"/>
                  <a:pt x="570311" y="1214962"/>
                  <a:pt x="569144" y="1212930"/>
                </a:cubicBezTo>
                <a:cubicBezTo>
                  <a:pt x="567977" y="1210787"/>
                  <a:pt x="566977" y="1208303"/>
                  <a:pt x="565477" y="1206047"/>
                </a:cubicBezTo>
                <a:cubicBezTo>
                  <a:pt x="563978" y="1203792"/>
                  <a:pt x="562644" y="1201196"/>
                  <a:pt x="560894" y="1198940"/>
                </a:cubicBezTo>
                <a:cubicBezTo>
                  <a:pt x="557561" y="1194199"/>
                  <a:pt x="553895" y="1189347"/>
                  <a:pt x="549895" y="1184946"/>
                </a:cubicBezTo>
                <a:cubicBezTo>
                  <a:pt x="542062" y="1175920"/>
                  <a:pt x="533562" y="1168022"/>
                  <a:pt x="527063" y="1162493"/>
                </a:cubicBezTo>
                <a:cubicBezTo>
                  <a:pt x="524563" y="1160462"/>
                  <a:pt x="522563" y="1158769"/>
                  <a:pt x="520813" y="1157415"/>
                </a:cubicBezTo>
                <a:cubicBezTo>
                  <a:pt x="520730" y="1158769"/>
                  <a:pt x="520646" y="1160011"/>
                  <a:pt x="520646" y="1161365"/>
                </a:cubicBezTo>
                <a:cubicBezTo>
                  <a:pt x="520480" y="1167120"/>
                  <a:pt x="520480" y="1173099"/>
                  <a:pt x="520896" y="1178967"/>
                </a:cubicBezTo>
                <a:cubicBezTo>
                  <a:pt x="521063" y="1184946"/>
                  <a:pt x="521813" y="1190815"/>
                  <a:pt x="522563" y="1196569"/>
                </a:cubicBezTo>
                <a:cubicBezTo>
                  <a:pt x="523063" y="1202437"/>
                  <a:pt x="524563" y="1207853"/>
                  <a:pt x="525563" y="1213269"/>
                </a:cubicBezTo>
                <a:cubicBezTo>
                  <a:pt x="526479" y="1218798"/>
                  <a:pt x="528396" y="1223651"/>
                  <a:pt x="529646" y="1228503"/>
                </a:cubicBezTo>
                <a:cubicBezTo>
                  <a:pt x="530896" y="1233354"/>
                  <a:pt x="532729" y="1237641"/>
                  <a:pt x="534312" y="1241591"/>
                </a:cubicBezTo>
                <a:cubicBezTo>
                  <a:pt x="535979" y="1245428"/>
                  <a:pt x="537229" y="1249376"/>
                  <a:pt x="538812" y="1252310"/>
                </a:cubicBezTo>
                <a:cubicBezTo>
                  <a:pt x="540312" y="1255357"/>
                  <a:pt x="541729" y="1258065"/>
                  <a:pt x="542812" y="1260209"/>
                </a:cubicBezTo>
                <a:cubicBezTo>
                  <a:pt x="545062" y="1264610"/>
                  <a:pt x="546312" y="1267092"/>
                  <a:pt x="546312" y="1267092"/>
                </a:cubicBezTo>
                <a:cubicBezTo>
                  <a:pt x="546312" y="1267092"/>
                  <a:pt x="544895" y="1264722"/>
                  <a:pt x="542395" y="1260660"/>
                </a:cubicBezTo>
                <a:cubicBezTo>
                  <a:pt x="541145" y="1258630"/>
                  <a:pt x="539645" y="1256034"/>
                  <a:pt x="537895" y="1253214"/>
                </a:cubicBezTo>
                <a:cubicBezTo>
                  <a:pt x="536062" y="1250393"/>
                  <a:pt x="534646" y="1246669"/>
                  <a:pt x="532729" y="1242832"/>
                </a:cubicBezTo>
                <a:cubicBezTo>
                  <a:pt x="530896" y="1238883"/>
                  <a:pt x="528813" y="1234821"/>
                  <a:pt x="527229" y="1229969"/>
                </a:cubicBezTo>
                <a:cubicBezTo>
                  <a:pt x="525646" y="1225116"/>
                  <a:pt x="523396" y="1220378"/>
                  <a:pt x="522146" y="1214849"/>
                </a:cubicBezTo>
                <a:cubicBezTo>
                  <a:pt x="520813" y="1209433"/>
                  <a:pt x="518980" y="1203904"/>
                  <a:pt x="518063" y="1197923"/>
                </a:cubicBezTo>
                <a:cubicBezTo>
                  <a:pt x="516980" y="1192056"/>
                  <a:pt x="515813" y="1186076"/>
                  <a:pt x="515313" y="1179870"/>
                </a:cubicBezTo>
                <a:cubicBezTo>
                  <a:pt x="514480" y="1173663"/>
                  <a:pt x="514230" y="1167457"/>
                  <a:pt x="513980" y="1161365"/>
                </a:cubicBezTo>
                <a:cubicBezTo>
                  <a:pt x="513563" y="1155159"/>
                  <a:pt x="513980" y="1149178"/>
                  <a:pt x="513980" y="1143310"/>
                </a:cubicBezTo>
                <a:cubicBezTo>
                  <a:pt x="514480" y="1137443"/>
                  <a:pt x="514563" y="1131801"/>
                  <a:pt x="515313" y="1126498"/>
                </a:cubicBezTo>
                <a:cubicBezTo>
                  <a:pt x="515897" y="1121195"/>
                  <a:pt x="516563" y="1116230"/>
                  <a:pt x="517397" y="1111603"/>
                </a:cubicBezTo>
                <a:cubicBezTo>
                  <a:pt x="518063" y="1106977"/>
                  <a:pt x="519063" y="1102915"/>
                  <a:pt x="519730" y="1099191"/>
                </a:cubicBezTo>
                <a:cubicBezTo>
                  <a:pt x="520646" y="1095581"/>
                  <a:pt x="521313" y="1092308"/>
                  <a:pt x="522063" y="1089712"/>
                </a:cubicBezTo>
                <a:cubicBezTo>
                  <a:pt x="522730" y="1087118"/>
                  <a:pt x="523313" y="1084974"/>
                  <a:pt x="523813" y="1083506"/>
                </a:cubicBezTo>
                <a:cubicBezTo>
                  <a:pt x="523813" y="1083506"/>
                  <a:pt x="523813" y="1083394"/>
                  <a:pt x="523813" y="1083394"/>
                </a:cubicBezTo>
                <a:cubicBezTo>
                  <a:pt x="514897" y="1076963"/>
                  <a:pt x="506397" y="1071546"/>
                  <a:pt x="498814" y="1067145"/>
                </a:cubicBezTo>
                <a:cubicBezTo>
                  <a:pt x="488981" y="1061504"/>
                  <a:pt x="480565" y="1057329"/>
                  <a:pt x="474649" y="1054733"/>
                </a:cubicBezTo>
                <a:cubicBezTo>
                  <a:pt x="473565" y="1063196"/>
                  <a:pt x="472399" y="1071659"/>
                  <a:pt x="470732" y="1080009"/>
                </a:cubicBezTo>
                <a:lnTo>
                  <a:pt x="467649" y="1096935"/>
                </a:lnTo>
                <a:cubicBezTo>
                  <a:pt x="466649" y="1102689"/>
                  <a:pt x="465482" y="1108444"/>
                  <a:pt x="464982" y="1113860"/>
                </a:cubicBezTo>
                <a:cubicBezTo>
                  <a:pt x="461983" y="1135751"/>
                  <a:pt x="460983" y="1158881"/>
                  <a:pt x="462399" y="1181110"/>
                </a:cubicBezTo>
                <a:cubicBezTo>
                  <a:pt x="463816" y="1203339"/>
                  <a:pt x="467649" y="1225116"/>
                  <a:pt x="473232" y="1245201"/>
                </a:cubicBezTo>
                <a:cubicBezTo>
                  <a:pt x="484398" y="1285597"/>
                  <a:pt x="502397" y="1318996"/>
                  <a:pt x="519896" y="1344498"/>
                </a:cubicBezTo>
                <a:cubicBezTo>
                  <a:pt x="537479" y="1370112"/>
                  <a:pt x="554645" y="1388165"/>
                  <a:pt x="567061" y="1399901"/>
                </a:cubicBezTo>
                <a:cubicBezTo>
                  <a:pt x="579477" y="1411636"/>
                  <a:pt x="587143" y="1417165"/>
                  <a:pt x="587143" y="1417165"/>
                </a:cubicBezTo>
                <a:cubicBezTo>
                  <a:pt x="587143" y="1417165"/>
                  <a:pt x="579310" y="1412200"/>
                  <a:pt x="566394" y="1401255"/>
                </a:cubicBezTo>
                <a:cubicBezTo>
                  <a:pt x="553561" y="1390310"/>
                  <a:pt x="535562" y="1373384"/>
                  <a:pt x="516730" y="1348673"/>
                </a:cubicBezTo>
                <a:cubicBezTo>
                  <a:pt x="497981" y="1324074"/>
                  <a:pt x="478232" y="1291126"/>
                  <a:pt x="464899" y="1249716"/>
                </a:cubicBezTo>
                <a:cubicBezTo>
                  <a:pt x="458233" y="1229066"/>
                  <a:pt x="453400" y="1206386"/>
                  <a:pt x="450983" y="1182803"/>
                </a:cubicBezTo>
                <a:cubicBezTo>
                  <a:pt x="448566" y="1159107"/>
                  <a:pt x="448650" y="1134960"/>
                  <a:pt x="451066" y="1110475"/>
                </a:cubicBezTo>
                <a:cubicBezTo>
                  <a:pt x="451483" y="1104157"/>
                  <a:pt x="452400" y="1098514"/>
                  <a:pt x="453233" y="1092759"/>
                </a:cubicBezTo>
                <a:lnTo>
                  <a:pt x="455733" y="1075383"/>
                </a:lnTo>
                <a:cubicBezTo>
                  <a:pt x="457483" y="1064324"/>
                  <a:pt x="458483" y="1053154"/>
                  <a:pt x="459316" y="1042097"/>
                </a:cubicBezTo>
                <a:cubicBezTo>
                  <a:pt x="460733" y="1019980"/>
                  <a:pt x="460066" y="998202"/>
                  <a:pt x="456983" y="978005"/>
                </a:cubicBezTo>
                <a:cubicBezTo>
                  <a:pt x="453983" y="957806"/>
                  <a:pt x="448566" y="939189"/>
                  <a:pt x="441650" y="923167"/>
                </a:cubicBezTo>
                <a:cubicBezTo>
                  <a:pt x="441234" y="922264"/>
                  <a:pt x="440817" y="921474"/>
                  <a:pt x="440400" y="920571"/>
                </a:cubicBezTo>
                <a:cubicBezTo>
                  <a:pt x="439484" y="921587"/>
                  <a:pt x="438567" y="922715"/>
                  <a:pt x="437484" y="924069"/>
                </a:cubicBezTo>
                <a:cubicBezTo>
                  <a:pt x="432817" y="929824"/>
                  <a:pt x="426234" y="938399"/>
                  <a:pt x="418901" y="949345"/>
                </a:cubicBezTo>
                <a:cubicBezTo>
                  <a:pt x="411568" y="960290"/>
                  <a:pt x="403319" y="973717"/>
                  <a:pt x="395569" y="989063"/>
                </a:cubicBezTo>
                <a:cubicBezTo>
                  <a:pt x="391986" y="996172"/>
                  <a:pt x="388403" y="1003620"/>
                  <a:pt x="385153" y="1011404"/>
                </a:cubicBezTo>
                <a:cubicBezTo>
                  <a:pt x="385903" y="1012871"/>
                  <a:pt x="387736" y="1016821"/>
                  <a:pt x="390236" y="1022576"/>
                </a:cubicBezTo>
                <a:cubicBezTo>
                  <a:pt x="393569" y="1030136"/>
                  <a:pt x="397986" y="1041306"/>
                  <a:pt x="402485" y="1055073"/>
                </a:cubicBezTo>
                <a:cubicBezTo>
                  <a:pt x="406985" y="1068839"/>
                  <a:pt x="411485" y="1085425"/>
                  <a:pt x="414818" y="1103817"/>
                </a:cubicBezTo>
                <a:cubicBezTo>
                  <a:pt x="416318" y="1113071"/>
                  <a:pt x="417735" y="1122662"/>
                  <a:pt x="418401" y="1132591"/>
                </a:cubicBezTo>
                <a:cubicBezTo>
                  <a:pt x="419235" y="1142521"/>
                  <a:pt x="419235" y="1152675"/>
                  <a:pt x="418818" y="1162719"/>
                </a:cubicBezTo>
                <a:cubicBezTo>
                  <a:pt x="418318" y="1171181"/>
                  <a:pt x="417235" y="1179644"/>
                  <a:pt x="415735" y="1187767"/>
                </a:cubicBezTo>
                <a:cubicBezTo>
                  <a:pt x="415901" y="1188333"/>
                  <a:pt x="418568" y="1195215"/>
                  <a:pt x="421734" y="1205935"/>
                </a:cubicBezTo>
                <a:cubicBezTo>
                  <a:pt x="423401" y="1211464"/>
                  <a:pt x="425151" y="1218008"/>
                  <a:pt x="426734" y="1225230"/>
                </a:cubicBezTo>
                <a:cubicBezTo>
                  <a:pt x="428401" y="1232339"/>
                  <a:pt x="429734" y="1240124"/>
                  <a:pt x="430817" y="1248023"/>
                </a:cubicBezTo>
                <a:cubicBezTo>
                  <a:pt x="431401" y="1251860"/>
                  <a:pt x="431651" y="1255922"/>
                  <a:pt x="432067" y="1259758"/>
                </a:cubicBezTo>
                <a:cubicBezTo>
                  <a:pt x="432234" y="1263707"/>
                  <a:pt x="432401" y="1267543"/>
                  <a:pt x="432484" y="1271267"/>
                </a:cubicBezTo>
                <a:cubicBezTo>
                  <a:pt x="432317" y="1274990"/>
                  <a:pt x="432401" y="1278602"/>
                  <a:pt x="432151" y="1281987"/>
                </a:cubicBezTo>
                <a:cubicBezTo>
                  <a:pt x="431817" y="1285485"/>
                  <a:pt x="431567" y="1288644"/>
                  <a:pt x="431151" y="1291578"/>
                </a:cubicBezTo>
                <a:cubicBezTo>
                  <a:pt x="430567" y="1294511"/>
                  <a:pt x="430067" y="1297107"/>
                  <a:pt x="429651" y="1299477"/>
                </a:cubicBezTo>
                <a:cubicBezTo>
                  <a:pt x="429317" y="1301846"/>
                  <a:pt x="428484" y="1303764"/>
                  <a:pt x="428068" y="1305344"/>
                </a:cubicBezTo>
                <a:cubicBezTo>
                  <a:pt x="427151" y="1308615"/>
                  <a:pt x="426568" y="1310420"/>
                  <a:pt x="426568" y="1310420"/>
                </a:cubicBezTo>
                <a:cubicBezTo>
                  <a:pt x="426568" y="1310420"/>
                  <a:pt x="426984" y="1308503"/>
                  <a:pt x="427818" y="1305232"/>
                </a:cubicBezTo>
                <a:cubicBezTo>
                  <a:pt x="428151" y="1303538"/>
                  <a:pt x="428901" y="1301620"/>
                  <a:pt x="429151" y="1299250"/>
                </a:cubicBezTo>
                <a:cubicBezTo>
                  <a:pt x="429484" y="1296881"/>
                  <a:pt x="429817" y="1294285"/>
                  <a:pt x="430234" y="1291352"/>
                </a:cubicBezTo>
                <a:cubicBezTo>
                  <a:pt x="430484" y="1288419"/>
                  <a:pt x="430651" y="1285259"/>
                  <a:pt x="430817" y="1281873"/>
                </a:cubicBezTo>
                <a:cubicBezTo>
                  <a:pt x="430901" y="1278489"/>
                  <a:pt x="430651" y="1274878"/>
                  <a:pt x="430651" y="1271267"/>
                </a:cubicBezTo>
                <a:cubicBezTo>
                  <a:pt x="430484" y="1267657"/>
                  <a:pt x="430067" y="1263933"/>
                  <a:pt x="429734" y="1260097"/>
                </a:cubicBezTo>
                <a:cubicBezTo>
                  <a:pt x="429234" y="1256373"/>
                  <a:pt x="428817" y="1252537"/>
                  <a:pt x="428068" y="1248699"/>
                </a:cubicBezTo>
                <a:cubicBezTo>
                  <a:pt x="426734" y="1241140"/>
                  <a:pt x="425068" y="1233693"/>
                  <a:pt x="423151" y="1226810"/>
                </a:cubicBezTo>
                <a:cubicBezTo>
                  <a:pt x="421318" y="1219927"/>
                  <a:pt x="419318" y="1213721"/>
                  <a:pt x="417485" y="1208417"/>
                </a:cubicBezTo>
                <a:cubicBezTo>
                  <a:pt x="415985" y="1204242"/>
                  <a:pt x="414735" y="1200970"/>
                  <a:pt x="413652" y="1198149"/>
                </a:cubicBezTo>
                <a:cubicBezTo>
                  <a:pt x="412902" y="1200857"/>
                  <a:pt x="412152" y="1203565"/>
                  <a:pt x="411485" y="1206274"/>
                </a:cubicBezTo>
                <a:cubicBezTo>
                  <a:pt x="409902" y="1210787"/>
                  <a:pt x="408485" y="1215188"/>
                  <a:pt x="406819" y="1219250"/>
                </a:cubicBezTo>
                <a:cubicBezTo>
                  <a:pt x="403402" y="1227373"/>
                  <a:pt x="399569" y="1234821"/>
                  <a:pt x="395402" y="1241365"/>
                </a:cubicBezTo>
                <a:cubicBezTo>
                  <a:pt x="393236" y="1244524"/>
                  <a:pt x="391319" y="1247797"/>
                  <a:pt x="389153" y="1250505"/>
                </a:cubicBezTo>
                <a:cubicBezTo>
                  <a:pt x="386986" y="1253214"/>
                  <a:pt x="384820" y="1255922"/>
                  <a:pt x="382820" y="1258404"/>
                </a:cubicBezTo>
                <a:cubicBezTo>
                  <a:pt x="378403" y="1262917"/>
                  <a:pt x="374570" y="1267430"/>
                  <a:pt x="370737" y="1270477"/>
                </a:cubicBezTo>
                <a:cubicBezTo>
                  <a:pt x="366904" y="1273636"/>
                  <a:pt x="363821" y="1276683"/>
                  <a:pt x="360904" y="1278602"/>
                </a:cubicBezTo>
                <a:cubicBezTo>
                  <a:pt x="355321" y="1282550"/>
                  <a:pt x="352071" y="1284920"/>
                  <a:pt x="352071" y="1284920"/>
                </a:cubicBezTo>
                <a:cubicBezTo>
                  <a:pt x="352071" y="1284920"/>
                  <a:pt x="355154" y="1282438"/>
                  <a:pt x="360654" y="1278037"/>
                </a:cubicBezTo>
                <a:cubicBezTo>
                  <a:pt x="363487" y="1276006"/>
                  <a:pt x="366487" y="1272734"/>
                  <a:pt x="370154" y="1269349"/>
                </a:cubicBezTo>
                <a:cubicBezTo>
                  <a:pt x="373903" y="1265964"/>
                  <a:pt x="377487" y="1261337"/>
                  <a:pt x="381653" y="1256599"/>
                </a:cubicBezTo>
                <a:cubicBezTo>
                  <a:pt x="383486" y="1254003"/>
                  <a:pt x="385486" y="1251295"/>
                  <a:pt x="387569" y="1248474"/>
                </a:cubicBezTo>
                <a:cubicBezTo>
                  <a:pt x="389653" y="1245652"/>
                  <a:pt x="391403" y="1242268"/>
                  <a:pt x="393402" y="1239109"/>
                </a:cubicBezTo>
                <a:cubicBezTo>
                  <a:pt x="397236" y="1232564"/>
                  <a:pt x="400736" y="1225116"/>
                  <a:pt x="403735" y="1216993"/>
                </a:cubicBezTo>
                <a:cubicBezTo>
                  <a:pt x="405235" y="1212930"/>
                  <a:pt x="406402" y="1208643"/>
                  <a:pt x="407735" y="1204355"/>
                </a:cubicBezTo>
                <a:cubicBezTo>
                  <a:pt x="408652" y="1199842"/>
                  <a:pt x="409985" y="1195441"/>
                  <a:pt x="410652" y="1190815"/>
                </a:cubicBezTo>
                <a:cubicBezTo>
                  <a:pt x="412318" y="1181561"/>
                  <a:pt x="413068" y="1171971"/>
                  <a:pt x="413318" y="1162379"/>
                </a:cubicBezTo>
                <a:cubicBezTo>
                  <a:pt x="413402" y="1152675"/>
                  <a:pt x="413068" y="1143084"/>
                  <a:pt x="411902" y="1133719"/>
                </a:cubicBezTo>
                <a:cubicBezTo>
                  <a:pt x="410985" y="1124353"/>
                  <a:pt x="409318" y="1115214"/>
                  <a:pt x="407485" y="1106526"/>
                </a:cubicBezTo>
                <a:cubicBezTo>
                  <a:pt x="403652" y="1089149"/>
                  <a:pt x="398819" y="1073577"/>
                  <a:pt x="393986" y="1060602"/>
                </a:cubicBezTo>
                <a:cubicBezTo>
                  <a:pt x="389153" y="1047625"/>
                  <a:pt x="384570" y="1037244"/>
                  <a:pt x="381153" y="1030248"/>
                </a:cubicBezTo>
                <a:cubicBezTo>
                  <a:pt x="380486" y="1028782"/>
                  <a:pt x="379820" y="1027428"/>
                  <a:pt x="379237" y="1026298"/>
                </a:cubicBezTo>
                <a:cubicBezTo>
                  <a:pt x="377653" y="1030699"/>
                  <a:pt x="376070" y="1035214"/>
                  <a:pt x="374570" y="1039726"/>
                </a:cubicBezTo>
                <a:cubicBezTo>
                  <a:pt x="371737" y="1048866"/>
                  <a:pt x="368987" y="1058118"/>
                  <a:pt x="366987" y="1067485"/>
                </a:cubicBezTo>
                <a:cubicBezTo>
                  <a:pt x="364821" y="1076850"/>
                  <a:pt x="363321" y="1086215"/>
                  <a:pt x="362154" y="1095467"/>
                </a:cubicBezTo>
                <a:cubicBezTo>
                  <a:pt x="360987" y="1104720"/>
                  <a:pt x="360404" y="1113746"/>
                  <a:pt x="360154" y="1122323"/>
                </a:cubicBezTo>
                <a:cubicBezTo>
                  <a:pt x="359987" y="1130899"/>
                  <a:pt x="360071" y="1139023"/>
                  <a:pt x="360737" y="1146583"/>
                </a:cubicBezTo>
                <a:cubicBezTo>
                  <a:pt x="361071" y="1154143"/>
                  <a:pt x="362237" y="1160912"/>
                  <a:pt x="362904" y="1167006"/>
                </a:cubicBezTo>
                <a:cubicBezTo>
                  <a:pt x="364071" y="1172986"/>
                  <a:pt x="364904" y="1178290"/>
                  <a:pt x="365821" y="1182578"/>
                </a:cubicBezTo>
                <a:cubicBezTo>
                  <a:pt x="367820" y="1191040"/>
                  <a:pt x="368987" y="1195892"/>
                  <a:pt x="368987" y="1195892"/>
                </a:cubicBezTo>
                <a:cubicBezTo>
                  <a:pt x="368987" y="1195892"/>
                  <a:pt x="367487" y="1191266"/>
                  <a:pt x="364904" y="1183029"/>
                </a:cubicBezTo>
                <a:cubicBezTo>
                  <a:pt x="363654" y="1178854"/>
                  <a:pt x="362404" y="1173663"/>
                  <a:pt x="360904" y="1167797"/>
                </a:cubicBezTo>
                <a:cubicBezTo>
                  <a:pt x="359821" y="1161702"/>
                  <a:pt x="358071" y="1154933"/>
                  <a:pt x="357238" y="1147260"/>
                </a:cubicBezTo>
                <a:cubicBezTo>
                  <a:pt x="356071" y="1139700"/>
                  <a:pt x="355404" y="1131350"/>
                  <a:pt x="354904" y="1122436"/>
                </a:cubicBezTo>
                <a:cubicBezTo>
                  <a:pt x="354488" y="1113522"/>
                  <a:pt x="354488" y="1104043"/>
                  <a:pt x="354988" y="1094339"/>
                </a:cubicBezTo>
                <a:cubicBezTo>
                  <a:pt x="355404" y="1087344"/>
                  <a:pt x="356071" y="1080235"/>
                  <a:pt x="356988" y="1073014"/>
                </a:cubicBezTo>
                <a:cubicBezTo>
                  <a:pt x="355738" y="1073803"/>
                  <a:pt x="354488" y="1074592"/>
                  <a:pt x="353071" y="1075722"/>
                </a:cubicBezTo>
                <a:cubicBezTo>
                  <a:pt x="350571" y="1077414"/>
                  <a:pt x="348071" y="1079784"/>
                  <a:pt x="345238" y="1082379"/>
                </a:cubicBezTo>
                <a:cubicBezTo>
                  <a:pt x="343822" y="1083733"/>
                  <a:pt x="342488" y="1085313"/>
                  <a:pt x="341072" y="1086892"/>
                </a:cubicBezTo>
                <a:cubicBezTo>
                  <a:pt x="339572" y="1088472"/>
                  <a:pt x="338155" y="1090165"/>
                  <a:pt x="336822" y="1092082"/>
                </a:cubicBezTo>
                <a:cubicBezTo>
                  <a:pt x="335405" y="1094001"/>
                  <a:pt x="333989" y="1095920"/>
                  <a:pt x="332572" y="1097951"/>
                </a:cubicBezTo>
                <a:cubicBezTo>
                  <a:pt x="331322" y="1100094"/>
                  <a:pt x="329989" y="1102352"/>
                  <a:pt x="328656" y="1104607"/>
                </a:cubicBezTo>
                <a:cubicBezTo>
                  <a:pt x="327239" y="1106751"/>
                  <a:pt x="326156" y="1109347"/>
                  <a:pt x="324989" y="1111941"/>
                </a:cubicBezTo>
                <a:cubicBezTo>
                  <a:pt x="323823" y="1114423"/>
                  <a:pt x="322489" y="1117019"/>
                  <a:pt x="321489" y="1119727"/>
                </a:cubicBezTo>
                <a:cubicBezTo>
                  <a:pt x="320573" y="1122548"/>
                  <a:pt x="319573" y="1125370"/>
                  <a:pt x="318573" y="1128191"/>
                </a:cubicBezTo>
                <a:lnTo>
                  <a:pt x="317073" y="1132478"/>
                </a:lnTo>
                <a:lnTo>
                  <a:pt x="315990" y="1136991"/>
                </a:lnTo>
                <a:cubicBezTo>
                  <a:pt x="314490" y="1143084"/>
                  <a:pt x="312823" y="1149065"/>
                  <a:pt x="312073" y="1155271"/>
                </a:cubicBezTo>
                <a:cubicBezTo>
                  <a:pt x="311073" y="1161477"/>
                  <a:pt x="309990" y="1167457"/>
                  <a:pt x="309740" y="1173550"/>
                </a:cubicBezTo>
                <a:cubicBezTo>
                  <a:pt x="309407" y="1179531"/>
                  <a:pt x="308657" y="1185399"/>
                  <a:pt x="308657" y="1190928"/>
                </a:cubicBezTo>
                <a:cubicBezTo>
                  <a:pt x="308657" y="1196456"/>
                  <a:pt x="308657" y="1201760"/>
                  <a:pt x="308657" y="1206612"/>
                </a:cubicBezTo>
                <a:cubicBezTo>
                  <a:pt x="308490" y="1211464"/>
                  <a:pt x="308907" y="1215865"/>
                  <a:pt x="309157" y="1219813"/>
                </a:cubicBezTo>
                <a:cubicBezTo>
                  <a:pt x="309407" y="1223763"/>
                  <a:pt x="309657" y="1227261"/>
                  <a:pt x="309823" y="1230081"/>
                </a:cubicBezTo>
                <a:cubicBezTo>
                  <a:pt x="310157" y="1235723"/>
                  <a:pt x="310407" y="1238996"/>
                  <a:pt x="310407" y="1238996"/>
                </a:cubicBezTo>
                <a:cubicBezTo>
                  <a:pt x="310407" y="1238996"/>
                  <a:pt x="309990" y="1235836"/>
                  <a:pt x="309323" y="1230194"/>
                </a:cubicBezTo>
                <a:cubicBezTo>
                  <a:pt x="308990" y="1227373"/>
                  <a:pt x="308573" y="1223988"/>
                  <a:pt x="308073" y="1220039"/>
                </a:cubicBezTo>
                <a:cubicBezTo>
                  <a:pt x="307573" y="1216203"/>
                  <a:pt x="306990" y="1211689"/>
                  <a:pt x="306823" y="1206837"/>
                </a:cubicBezTo>
                <a:cubicBezTo>
                  <a:pt x="306573" y="1201985"/>
                  <a:pt x="306323" y="1196683"/>
                  <a:pt x="305990" y="1191040"/>
                </a:cubicBezTo>
                <a:cubicBezTo>
                  <a:pt x="305740" y="1185399"/>
                  <a:pt x="306157" y="1179531"/>
                  <a:pt x="306157" y="1173326"/>
                </a:cubicBezTo>
                <a:cubicBezTo>
                  <a:pt x="306073" y="1167120"/>
                  <a:pt x="306823" y="1160800"/>
                  <a:pt x="307490" y="1154368"/>
                </a:cubicBezTo>
                <a:cubicBezTo>
                  <a:pt x="307907" y="1147824"/>
                  <a:pt x="309323" y="1141392"/>
                  <a:pt x="310490" y="1134960"/>
                </a:cubicBezTo>
                <a:lnTo>
                  <a:pt x="311407" y="1130108"/>
                </a:lnTo>
                <a:lnTo>
                  <a:pt x="312740" y="1125370"/>
                </a:lnTo>
                <a:cubicBezTo>
                  <a:pt x="313656" y="1122209"/>
                  <a:pt x="314490" y="1119050"/>
                  <a:pt x="315406" y="1116004"/>
                </a:cubicBezTo>
                <a:cubicBezTo>
                  <a:pt x="316406" y="1112957"/>
                  <a:pt x="317656" y="1110136"/>
                  <a:pt x="318739" y="1107203"/>
                </a:cubicBezTo>
                <a:cubicBezTo>
                  <a:pt x="319906" y="1104383"/>
                  <a:pt x="320906" y="1101448"/>
                  <a:pt x="322323" y="1098853"/>
                </a:cubicBezTo>
                <a:cubicBezTo>
                  <a:pt x="323656" y="1096144"/>
                  <a:pt x="324989" y="1093662"/>
                  <a:pt x="326239" y="1091068"/>
                </a:cubicBezTo>
                <a:cubicBezTo>
                  <a:pt x="327656" y="1088698"/>
                  <a:pt x="329156" y="1086441"/>
                  <a:pt x="330572" y="1084184"/>
                </a:cubicBezTo>
                <a:cubicBezTo>
                  <a:pt x="331989" y="1081928"/>
                  <a:pt x="333489" y="1079896"/>
                  <a:pt x="334989" y="1077978"/>
                </a:cubicBezTo>
                <a:cubicBezTo>
                  <a:pt x="336489" y="1076173"/>
                  <a:pt x="337822" y="1074141"/>
                  <a:pt x="339322" y="1072563"/>
                </a:cubicBezTo>
                <a:cubicBezTo>
                  <a:pt x="342322" y="1069402"/>
                  <a:pt x="345072" y="1066468"/>
                  <a:pt x="347738" y="1064212"/>
                </a:cubicBezTo>
                <a:cubicBezTo>
                  <a:pt x="350238" y="1061842"/>
                  <a:pt x="352738" y="1060150"/>
                  <a:pt x="354738" y="1058683"/>
                </a:cubicBezTo>
                <a:cubicBezTo>
                  <a:pt x="356654" y="1057329"/>
                  <a:pt x="358238" y="1056427"/>
                  <a:pt x="359487" y="1055750"/>
                </a:cubicBezTo>
                <a:cubicBezTo>
                  <a:pt x="360821" y="1048641"/>
                  <a:pt x="362237" y="1041532"/>
                  <a:pt x="363904" y="1034537"/>
                </a:cubicBezTo>
                <a:cubicBezTo>
                  <a:pt x="366404" y="1024607"/>
                  <a:pt x="369154" y="1014790"/>
                  <a:pt x="372320" y="1005425"/>
                </a:cubicBezTo>
                <a:cubicBezTo>
                  <a:pt x="375403" y="995946"/>
                  <a:pt x="378903" y="987032"/>
                  <a:pt x="382403" y="978343"/>
                </a:cubicBezTo>
                <a:cubicBezTo>
                  <a:pt x="389486" y="961079"/>
                  <a:pt x="397069" y="945845"/>
                  <a:pt x="404069" y="933209"/>
                </a:cubicBezTo>
                <a:cubicBezTo>
                  <a:pt x="411068" y="920571"/>
                  <a:pt x="417485" y="910529"/>
                  <a:pt x="422068" y="903645"/>
                </a:cubicBezTo>
                <a:cubicBezTo>
                  <a:pt x="424151" y="900599"/>
                  <a:pt x="425734" y="898230"/>
                  <a:pt x="427068" y="896425"/>
                </a:cubicBezTo>
                <a:cubicBezTo>
                  <a:pt x="423901" y="891459"/>
                  <a:pt x="420651" y="886832"/>
                  <a:pt x="417318" y="882545"/>
                </a:cubicBezTo>
                <a:cubicBezTo>
                  <a:pt x="399652" y="860204"/>
                  <a:pt x="381403" y="847227"/>
                  <a:pt x="368487" y="839667"/>
                </a:cubicBezTo>
                <a:cubicBezTo>
                  <a:pt x="364404" y="837298"/>
                  <a:pt x="360904" y="835493"/>
                  <a:pt x="357988" y="834025"/>
                </a:cubicBezTo>
                <a:cubicBezTo>
                  <a:pt x="356321" y="844519"/>
                  <a:pt x="354154" y="854787"/>
                  <a:pt x="351988" y="864943"/>
                </a:cubicBezTo>
                <a:cubicBezTo>
                  <a:pt x="348905" y="877355"/>
                  <a:pt x="345821" y="889654"/>
                  <a:pt x="341988" y="901389"/>
                </a:cubicBezTo>
                <a:cubicBezTo>
                  <a:pt x="334572" y="925084"/>
                  <a:pt x="326156" y="947652"/>
                  <a:pt x="317240" y="969204"/>
                </a:cubicBezTo>
                <a:cubicBezTo>
                  <a:pt x="299490" y="1012420"/>
                  <a:pt x="280658" y="1052590"/>
                  <a:pt x="265659" y="1093210"/>
                </a:cubicBezTo>
                <a:cubicBezTo>
                  <a:pt x="257076" y="1115777"/>
                  <a:pt x="250160" y="1138684"/>
                  <a:pt x="244576" y="1161591"/>
                </a:cubicBezTo>
                <a:cubicBezTo>
                  <a:pt x="244826" y="1165089"/>
                  <a:pt x="245243" y="1170279"/>
                  <a:pt x="246076" y="1176823"/>
                </a:cubicBezTo>
                <a:cubicBezTo>
                  <a:pt x="246993" y="1183480"/>
                  <a:pt x="248326" y="1191491"/>
                  <a:pt x="250326" y="1200631"/>
                </a:cubicBezTo>
                <a:cubicBezTo>
                  <a:pt x="251326" y="1205146"/>
                  <a:pt x="252659" y="1209884"/>
                  <a:pt x="253909" y="1214962"/>
                </a:cubicBezTo>
                <a:cubicBezTo>
                  <a:pt x="255243" y="1220039"/>
                  <a:pt x="256993" y="1225116"/>
                  <a:pt x="258659" y="1230534"/>
                </a:cubicBezTo>
                <a:cubicBezTo>
                  <a:pt x="260492" y="1235836"/>
                  <a:pt x="262742" y="1241253"/>
                  <a:pt x="264825" y="1246894"/>
                </a:cubicBezTo>
                <a:cubicBezTo>
                  <a:pt x="267075" y="1252310"/>
                  <a:pt x="269825" y="1257839"/>
                  <a:pt x="272408" y="1263594"/>
                </a:cubicBezTo>
                <a:cubicBezTo>
                  <a:pt x="275242" y="1269123"/>
                  <a:pt x="278491" y="1274539"/>
                  <a:pt x="281575" y="1280294"/>
                </a:cubicBezTo>
                <a:cubicBezTo>
                  <a:pt x="284908" y="1285823"/>
                  <a:pt x="288741" y="1291013"/>
                  <a:pt x="292324" y="1296542"/>
                </a:cubicBezTo>
                <a:cubicBezTo>
                  <a:pt x="300074" y="1306923"/>
                  <a:pt x="308490" y="1317305"/>
                  <a:pt x="317990" y="1326331"/>
                </a:cubicBezTo>
                <a:cubicBezTo>
                  <a:pt x="320323" y="1328589"/>
                  <a:pt x="322573" y="1331183"/>
                  <a:pt x="325073" y="1333214"/>
                </a:cubicBezTo>
                <a:lnTo>
                  <a:pt x="332572" y="1339420"/>
                </a:lnTo>
                <a:cubicBezTo>
                  <a:pt x="337655" y="1343482"/>
                  <a:pt x="342655" y="1347883"/>
                  <a:pt x="348071" y="1351042"/>
                </a:cubicBezTo>
                <a:cubicBezTo>
                  <a:pt x="358571" y="1358039"/>
                  <a:pt x="369737" y="1365147"/>
                  <a:pt x="380403" y="1371917"/>
                </a:cubicBezTo>
                <a:cubicBezTo>
                  <a:pt x="383070" y="1373497"/>
                  <a:pt x="385736" y="1375302"/>
                  <a:pt x="388319" y="1377446"/>
                </a:cubicBezTo>
                <a:cubicBezTo>
                  <a:pt x="390903" y="1379477"/>
                  <a:pt x="393486" y="1381396"/>
                  <a:pt x="396069" y="1383427"/>
                </a:cubicBezTo>
                <a:cubicBezTo>
                  <a:pt x="398569" y="1385458"/>
                  <a:pt x="401235" y="1387263"/>
                  <a:pt x="403652" y="1389407"/>
                </a:cubicBezTo>
                <a:cubicBezTo>
                  <a:pt x="406069" y="1391664"/>
                  <a:pt x="408485" y="1393920"/>
                  <a:pt x="410818" y="1396065"/>
                </a:cubicBezTo>
                <a:cubicBezTo>
                  <a:pt x="413152" y="1398321"/>
                  <a:pt x="415485" y="1400466"/>
                  <a:pt x="417818" y="1402609"/>
                </a:cubicBezTo>
                <a:cubicBezTo>
                  <a:pt x="420068" y="1404865"/>
                  <a:pt x="422151" y="1407347"/>
                  <a:pt x="424318" y="1409718"/>
                </a:cubicBezTo>
                <a:cubicBezTo>
                  <a:pt x="426401" y="1412200"/>
                  <a:pt x="428484" y="1414456"/>
                  <a:pt x="430567" y="1416826"/>
                </a:cubicBezTo>
                <a:cubicBezTo>
                  <a:pt x="432567" y="1419196"/>
                  <a:pt x="434317" y="1421904"/>
                  <a:pt x="436234" y="1424386"/>
                </a:cubicBezTo>
                <a:cubicBezTo>
                  <a:pt x="438067" y="1426868"/>
                  <a:pt x="439900" y="1429351"/>
                  <a:pt x="441650" y="1431834"/>
                </a:cubicBezTo>
                <a:cubicBezTo>
                  <a:pt x="443317" y="1434429"/>
                  <a:pt x="444817" y="1437138"/>
                  <a:pt x="446400" y="1439732"/>
                </a:cubicBezTo>
                <a:cubicBezTo>
                  <a:pt x="447900" y="1442326"/>
                  <a:pt x="449483" y="1444810"/>
                  <a:pt x="450900" y="1447404"/>
                </a:cubicBezTo>
                <a:cubicBezTo>
                  <a:pt x="452233" y="1450113"/>
                  <a:pt x="453483" y="1452821"/>
                  <a:pt x="454733" y="1455417"/>
                </a:cubicBezTo>
                <a:cubicBezTo>
                  <a:pt x="459733" y="1465685"/>
                  <a:pt x="463066" y="1476291"/>
                  <a:pt x="465566" y="1485656"/>
                </a:cubicBezTo>
                <a:cubicBezTo>
                  <a:pt x="467732" y="1495248"/>
                  <a:pt x="469149" y="1503823"/>
                  <a:pt x="469565" y="1510932"/>
                </a:cubicBezTo>
                <a:cubicBezTo>
                  <a:pt x="470149" y="1518040"/>
                  <a:pt x="469982" y="1523682"/>
                  <a:pt x="469815" y="1527519"/>
                </a:cubicBezTo>
                <a:cubicBezTo>
                  <a:pt x="469649" y="1531355"/>
                  <a:pt x="469315" y="1533386"/>
                  <a:pt x="469315" y="1533386"/>
                </a:cubicBezTo>
                <a:cubicBezTo>
                  <a:pt x="469315" y="1533386"/>
                  <a:pt x="469565" y="1531355"/>
                  <a:pt x="469649" y="1527519"/>
                </a:cubicBezTo>
                <a:cubicBezTo>
                  <a:pt x="469732" y="1523682"/>
                  <a:pt x="469732" y="1518040"/>
                  <a:pt x="468899" y="1511045"/>
                </a:cubicBezTo>
                <a:cubicBezTo>
                  <a:pt x="468232" y="1503936"/>
                  <a:pt x="466649" y="1495586"/>
                  <a:pt x="464149" y="1486334"/>
                </a:cubicBezTo>
                <a:cubicBezTo>
                  <a:pt x="461316" y="1477307"/>
                  <a:pt x="457816" y="1467151"/>
                  <a:pt x="452566" y="1457334"/>
                </a:cubicBezTo>
                <a:cubicBezTo>
                  <a:pt x="451233" y="1454852"/>
                  <a:pt x="449900" y="1452370"/>
                  <a:pt x="448566" y="1449774"/>
                </a:cubicBezTo>
                <a:cubicBezTo>
                  <a:pt x="447067" y="1447404"/>
                  <a:pt x="445483" y="1445036"/>
                  <a:pt x="443900" y="1442553"/>
                </a:cubicBezTo>
                <a:cubicBezTo>
                  <a:pt x="442233" y="1440183"/>
                  <a:pt x="440734" y="1437588"/>
                  <a:pt x="438984" y="1435219"/>
                </a:cubicBezTo>
                <a:cubicBezTo>
                  <a:pt x="437150" y="1432849"/>
                  <a:pt x="435317" y="1430592"/>
                  <a:pt x="433401" y="1428222"/>
                </a:cubicBezTo>
                <a:cubicBezTo>
                  <a:pt x="431484" y="1425966"/>
                  <a:pt x="429734" y="1423370"/>
                  <a:pt x="427651" y="1421227"/>
                </a:cubicBezTo>
                <a:cubicBezTo>
                  <a:pt x="425568" y="1419083"/>
                  <a:pt x="423484" y="1416826"/>
                  <a:pt x="421318" y="1414682"/>
                </a:cubicBezTo>
                <a:cubicBezTo>
                  <a:pt x="419151" y="1412539"/>
                  <a:pt x="417068" y="1410169"/>
                  <a:pt x="414818" y="1408138"/>
                </a:cubicBezTo>
                <a:cubicBezTo>
                  <a:pt x="412485" y="1406107"/>
                  <a:pt x="410068" y="1404190"/>
                  <a:pt x="407735" y="1402157"/>
                </a:cubicBezTo>
                <a:cubicBezTo>
                  <a:pt x="405319" y="1400126"/>
                  <a:pt x="402985" y="1398095"/>
                  <a:pt x="400569" y="1396065"/>
                </a:cubicBezTo>
                <a:cubicBezTo>
                  <a:pt x="398069" y="1394146"/>
                  <a:pt x="395486" y="1392566"/>
                  <a:pt x="392986" y="1390761"/>
                </a:cubicBezTo>
                <a:cubicBezTo>
                  <a:pt x="390403" y="1388956"/>
                  <a:pt x="387903" y="1387263"/>
                  <a:pt x="385320" y="1385458"/>
                </a:cubicBezTo>
                <a:cubicBezTo>
                  <a:pt x="382820" y="1383652"/>
                  <a:pt x="380153" y="1381959"/>
                  <a:pt x="377403" y="1380493"/>
                </a:cubicBezTo>
                <a:cubicBezTo>
                  <a:pt x="366320" y="1374287"/>
                  <a:pt x="355488" y="1368081"/>
                  <a:pt x="344155" y="1361423"/>
                </a:cubicBezTo>
                <a:cubicBezTo>
                  <a:pt x="339572" y="1359055"/>
                  <a:pt x="335239" y="1355894"/>
                  <a:pt x="330906" y="1352623"/>
                </a:cubicBezTo>
                <a:cubicBezTo>
                  <a:pt x="331156" y="1353073"/>
                  <a:pt x="331406" y="1353524"/>
                  <a:pt x="331656" y="1354089"/>
                </a:cubicBezTo>
                <a:cubicBezTo>
                  <a:pt x="333655" y="1358490"/>
                  <a:pt x="335739" y="1363229"/>
                  <a:pt x="337739" y="1368419"/>
                </a:cubicBezTo>
                <a:cubicBezTo>
                  <a:pt x="339905" y="1373497"/>
                  <a:pt x="341655" y="1379139"/>
                  <a:pt x="343738" y="1384894"/>
                </a:cubicBezTo>
                <a:cubicBezTo>
                  <a:pt x="345488" y="1390873"/>
                  <a:pt x="347571" y="1396742"/>
                  <a:pt x="349155" y="1403060"/>
                </a:cubicBezTo>
                <a:cubicBezTo>
                  <a:pt x="350821" y="1409378"/>
                  <a:pt x="352654" y="1415584"/>
                  <a:pt x="353988" y="1422130"/>
                </a:cubicBezTo>
                <a:cubicBezTo>
                  <a:pt x="355488" y="1428674"/>
                  <a:pt x="356988" y="1435106"/>
                  <a:pt x="358071" y="1441537"/>
                </a:cubicBezTo>
                <a:cubicBezTo>
                  <a:pt x="359321" y="1447969"/>
                  <a:pt x="360571" y="1454287"/>
                  <a:pt x="361404" y="1460495"/>
                </a:cubicBezTo>
                <a:cubicBezTo>
                  <a:pt x="362321" y="1466700"/>
                  <a:pt x="363237" y="1472568"/>
                  <a:pt x="363987" y="1478321"/>
                </a:cubicBezTo>
                <a:cubicBezTo>
                  <a:pt x="364654" y="1484076"/>
                  <a:pt x="365237" y="1489493"/>
                  <a:pt x="365821" y="1494458"/>
                </a:cubicBezTo>
                <a:cubicBezTo>
                  <a:pt x="367070" y="1504386"/>
                  <a:pt x="367404" y="1512737"/>
                  <a:pt x="367987" y="1518605"/>
                </a:cubicBezTo>
                <a:cubicBezTo>
                  <a:pt x="368487" y="1524359"/>
                  <a:pt x="368737" y="1527745"/>
                  <a:pt x="368737" y="1527745"/>
                </a:cubicBezTo>
                <a:cubicBezTo>
                  <a:pt x="368737" y="1527745"/>
                  <a:pt x="368320" y="1524472"/>
                  <a:pt x="367737" y="1518605"/>
                </a:cubicBezTo>
                <a:cubicBezTo>
                  <a:pt x="367070" y="1512850"/>
                  <a:pt x="366487" y="1504386"/>
                  <a:pt x="364987" y="1494571"/>
                </a:cubicBezTo>
                <a:cubicBezTo>
                  <a:pt x="364321" y="1489719"/>
                  <a:pt x="363571" y="1484302"/>
                  <a:pt x="362737" y="1478661"/>
                </a:cubicBezTo>
                <a:cubicBezTo>
                  <a:pt x="361821" y="1473019"/>
                  <a:pt x="360737" y="1467151"/>
                  <a:pt x="359654" y="1461058"/>
                </a:cubicBezTo>
                <a:cubicBezTo>
                  <a:pt x="358738" y="1454966"/>
                  <a:pt x="357238" y="1448758"/>
                  <a:pt x="355904" y="1442440"/>
                </a:cubicBezTo>
                <a:cubicBezTo>
                  <a:pt x="354571" y="1436121"/>
                  <a:pt x="352988" y="1429802"/>
                  <a:pt x="351321" y="1423484"/>
                </a:cubicBezTo>
                <a:cubicBezTo>
                  <a:pt x="349821" y="1417052"/>
                  <a:pt x="347905" y="1410959"/>
                  <a:pt x="346071" y="1404865"/>
                </a:cubicBezTo>
                <a:cubicBezTo>
                  <a:pt x="344322" y="1398659"/>
                  <a:pt x="342072" y="1393017"/>
                  <a:pt x="340238" y="1387263"/>
                </a:cubicBezTo>
                <a:cubicBezTo>
                  <a:pt x="338072" y="1381734"/>
                  <a:pt x="336155" y="1376318"/>
                  <a:pt x="333989" y="1371466"/>
                </a:cubicBezTo>
                <a:cubicBezTo>
                  <a:pt x="331906" y="1366501"/>
                  <a:pt x="329822" y="1361875"/>
                  <a:pt x="327739" y="1357813"/>
                </a:cubicBezTo>
                <a:cubicBezTo>
                  <a:pt x="325739" y="1353638"/>
                  <a:pt x="323739" y="1350027"/>
                  <a:pt x="321906" y="1346868"/>
                </a:cubicBezTo>
                <a:cubicBezTo>
                  <a:pt x="321573" y="1346304"/>
                  <a:pt x="321323" y="1345964"/>
                  <a:pt x="320989" y="1345401"/>
                </a:cubicBezTo>
                <a:lnTo>
                  <a:pt x="319823" y="1344498"/>
                </a:lnTo>
                <a:cubicBezTo>
                  <a:pt x="317073" y="1342580"/>
                  <a:pt x="314740" y="1339985"/>
                  <a:pt x="312156" y="1337727"/>
                </a:cubicBezTo>
                <a:cubicBezTo>
                  <a:pt x="301907" y="1328813"/>
                  <a:pt x="292657" y="1318433"/>
                  <a:pt x="284075" y="1307826"/>
                </a:cubicBezTo>
                <a:cubicBezTo>
                  <a:pt x="279991" y="1302183"/>
                  <a:pt x="275742" y="1296881"/>
                  <a:pt x="272075" y="1291126"/>
                </a:cubicBezTo>
                <a:cubicBezTo>
                  <a:pt x="268492" y="1285146"/>
                  <a:pt x="264825" y="1279617"/>
                  <a:pt x="261659" y="1273749"/>
                </a:cubicBezTo>
                <a:cubicBezTo>
                  <a:pt x="258659" y="1267769"/>
                  <a:pt x="255576" y="1262014"/>
                  <a:pt x="252909" y="1256259"/>
                </a:cubicBezTo>
                <a:cubicBezTo>
                  <a:pt x="250493" y="1250279"/>
                  <a:pt x="247910" y="1244638"/>
                  <a:pt x="245743" y="1238996"/>
                </a:cubicBezTo>
                <a:cubicBezTo>
                  <a:pt x="243743" y="1233241"/>
                  <a:pt x="241660" y="1227712"/>
                  <a:pt x="239993" y="1222409"/>
                </a:cubicBezTo>
                <a:cubicBezTo>
                  <a:pt x="238410" y="1216993"/>
                  <a:pt x="236827" y="1211802"/>
                  <a:pt x="235577" y="1206951"/>
                </a:cubicBezTo>
                <a:cubicBezTo>
                  <a:pt x="235160" y="1209771"/>
                  <a:pt x="234494" y="1212704"/>
                  <a:pt x="234160" y="1215526"/>
                </a:cubicBezTo>
                <a:cubicBezTo>
                  <a:pt x="229244" y="1256259"/>
                  <a:pt x="230077" y="1295978"/>
                  <a:pt x="234244" y="1331974"/>
                </a:cubicBezTo>
                <a:cubicBezTo>
                  <a:pt x="237993" y="1368193"/>
                  <a:pt x="245993" y="1400240"/>
                  <a:pt x="253076" y="1428674"/>
                </a:cubicBezTo>
                <a:cubicBezTo>
                  <a:pt x="260492" y="1457222"/>
                  <a:pt x="265992" y="1482610"/>
                  <a:pt x="269992" y="1503598"/>
                </a:cubicBezTo>
                <a:cubicBezTo>
                  <a:pt x="273992" y="1524586"/>
                  <a:pt x="276492" y="1541284"/>
                  <a:pt x="278075" y="1552682"/>
                </a:cubicBezTo>
                <a:cubicBezTo>
                  <a:pt x="279575" y="1564078"/>
                  <a:pt x="280325" y="1570172"/>
                  <a:pt x="280325" y="1570172"/>
                </a:cubicBezTo>
                <a:cubicBezTo>
                  <a:pt x="280325" y="1570172"/>
                  <a:pt x="279241" y="1564190"/>
                  <a:pt x="277325" y="1552907"/>
                </a:cubicBezTo>
                <a:cubicBezTo>
                  <a:pt x="275325" y="1541624"/>
                  <a:pt x="272158" y="1525149"/>
                  <a:pt x="267242" y="1504613"/>
                </a:cubicBezTo>
                <a:cubicBezTo>
                  <a:pt x="262326" y="1484076"/>
                  <a:pt x="255826" y="1459365"/>
                  <a:pt x="247243" y="1431720"/>
                </a:cubicBezTo>
                <a:cubicBezTo>
                  <a:pt x="242993" y="1417277"/>
                  <a:pt x="238327" y="1401594"/>
                  <a:pt x="234077" y="1384781"/>
                </a:cubicBezTo>
                <a:cubicBezTo>
                  <a:pt x="232994" y="1385909"/>
                  <a:pt x="231910" y="1387263"/>
                  <a:pt x="230660" y="1388730"/>
                </a:cubicBezTo>
                <a:cubicBezTo>
                  <a:pt x="225494" y="1394936"/>
                  <a:pt x="218828" y="1403850"/>
                  <a:pt x="212661" y="1413441"/>
                </a:cubicBezTo>
                <a:cubicBezTo>
                  <a:pt x="206412" y="1422919"/>
                  <a:pt x="200745" y="1433188"/>
                  <a:pt x="196745" y="1441086"/>
                </a:cubicBezTo>
                <a:cubicBezTo>
                  <a:pt x="194746" y="1445036"/>
                  <a:pt x="193162" y="1448420"/>
                  <a:pt x="192079" y="1450790"/>
                </a:cubicBezTo>
                <a:cubicBezTo>
                  <a:pt x="190996" y="1453159"/>
                  <a:pt x="190329" y="1454513"/>
                  <a:pt x="190329" y="1454513"/>
                </a:cubicBezTo>
                <a:cubicBezTo>
                  <a:pt x="190329" y="1454513"/>
                  <a:pt x="190829" y="1453047"/>
                  <a:pt x="191662" y="1450451"/>
                </a:cubicBezTo>
                <a:cubicBezTo>
                  <a:pt x="192496" y="1447857"/>
                  <a:pt x="193662" y="1444133"/>
                  <a:pt x="195245" y="1439844"/>
                </a:cubicBezTo>
                <a:cubicBezTo>
                  <a:pt x="198329" y="1431156"/>
                  <a:pt x="202912" y="1419759"/>
                  <a:pt x="208162" y="1408815"/>
                </a:cubicBezTo>
                <a:cubicBezTo>
                  <a:pt x="213328" y="1397870"/>
                  <a:pt x="219161" y="1387376"/>
                  <a:pt x="223827" y="1379816"/>
                </a:cubicBezTo>
                <a:cubicBezTo>
                  <a:pt x="226661" y="1375076"/>
                  <a:pt x="228994" y="1371692"/>
                  <a:pt x="230494" y="1369547"/>
                </a:cubicBezTo>
                <a:cubicBezTo>
                  <a:pt x="227994" y="1358264"/>
                  <a:pt x="225661" y="1346755"/>
                  <a:pt x="223827" y="1334568"/>
                </a:cubicBezTo>
                <a:cubicBezTo>
                  <a:pt x="217994" y="1297784"/>
                  <a:pt x="215245" y="1256259"/>
                  <a:pt x="218661" y="1212704"/>
                </a:cubicBezTo>
                <a:cubicBezTo>
                  <a:pt x="220828" y="1187204"/>
                  <a:pt x="225077" y="1161139"/>
                  <a:pt x="231077" y="1135186"/>
                </a:cubicBezTo>
                <a:cubicBezTo>
                  <a:pt x="215161" y="1153805"/>
                  <a:pt x="195829" y="1181224"/>
                  <a:pt x="181413" y="1213495"/>
                </a:cubicBezTo>
                <a:cubicBezTo>
                  <a:pt x="177746" y="1221618"/>
                  <a:pt x="174413" y="1230081"/>
                  <a:pt x="171413" y="1238657"/>
                </a:cubicBezTo>
                <a:cubicBezTo>
                  <a:pt x="168413" y="1247120"/>
                  <a:pt x="165914" y="1255808"/>
                  <a:pt x="163747" y="1264384"/>
                </a:cubicBezTo>
                <a:cubicBezTo>
                  <a:pt x="163580" y="1265174"/>
                  <a:pt x="163414" y="1265852"/>
                  <a:pt x="163247" y="1266641"/>
                </a:cubicBezTo>
                <a:cubicBezTo>
                  <a:pt x="165664" y="1270477"/>
                  <a:pt x="167997" y="1273975"/>
                  <a:pt x="170080" y="1277135"/>
                </a:cubicBezTo>
                <a:cubicBezTo>
                  <a:pt x="172663" y="1281084"/>
                  <a:pt x="174996" y="1284355"/>
                  <a:pt x="176996" y="1286951"/>
                </a:cubicBezTo>
                <a:cubicBezTo>
                  <a:pt x="180913" y="1292254"/>
                  <a:pt x="183163" y="1295302"/>
                  <a:pt x="183163" y="1295302"/>
                </a:cubicBezTo>
                <a:cubicBezTo>
                  <a:pt x="183163" y="1295302"/>
                  <a:pt x="180913" y="1292368"/>
                  <a:pt x="176830" y="1287177"/>
                </a:cubicBezTo>
                <a:cubicBezTo>
                  <a:pt x="174746" y="1284581"/>
                  <a:pt x="172330" y="1281422"/>
                  <a:pt x="169663" y="1277586"/>
                </a:cubicBezTo>
                <a:cubicBezTo>
                  <a:pt x="167580" y="1274652"/>
                  <a:pt x="165330" y="1271380"/>
                  <a:pt x="162997" y="1267769"/>
                </a:cubicBezTo>
                <a:cubicBezTo>
                  <a:pt x="162330" y="1270816"/>
                  <a:pt x="161580" y="1273975"/>
                  <a:pt x="160914" y="1277022"/>
                </a:cubicBezTo>
                <a:cubicBezTo>
                  <a:pt x="160080" y="1281310"/>
                  <a:pt x="159414" y="1285372"/>
                  <a:pt x="158664" y="1289433"/>
                </a:cubicBezTo>
                <a:cubicBezTo>
                  <a:pt x="157414" y="1297558"/>
                  <a:pt x="156497" y="1305344"/>
                  <a:pt x="155997" y="1312565"/>
                </a:cubicBezTo>
                <a:cubicBezTo>
                  <a:pt x="155331" y="1319787"/>
                  <a:pt x="155414" y="1326444"/>
                  <a:pt x="155164" y="1332425"/>
                </a:cubicBezTo>
                <a:cubicBezTo>
                  <a:pt x="155331" y="1338292"/>
                  <a:pt x="155247" y="1343482"/>
                  <a:pt x="155497" y="1347771"/>
                </a:cubicBezTo>
                <a:cubicBezTo>
                  <a:pt x="155997" y="1356345"/>
                  <a:pt x="156331" y="1361198"/>
                  <a:pt x="156331" y="1361198"/>
                </a:cubicBezTo>
                <a:cubicBezTo>
                  <a:pt x="156331" y="1361198"/>
                  <a:pt x="155747" y="1356345"/>
                  <a:pt x="154747" y="1347883"/>
                </a:cubicBezTo>
                <a:cubicBezTo>
                  <a:pt x="154247" y="1343595"/>
                  <a:pt x="153997" y="1338404"/>
                  <a:pt x="153581" y="1332425"/>
                </a:cubicBezTo>
                <a:cubicBezTo>
                  <a:pt x="153497" y="1326444"/>
                  <a:pt x="153081" y="1319562"/>
                  <a:pt x="153414" y="1312227"/>
                </a:cubicBezTo>
                <a:cubicBezTo>
                  <a:pt x="153497" y="1304892"/>
                  <a:pt x="154081" y="1296881"/>
                  <a:pt x="154831" y="1288419"/>
                </a:cubicBezTo>
                <a:cubicBezTo>
                  <a:pt x="155331" y="1284131"/>
                  <a:pt x="155914" y="1279842"/>
                  <a:pt x="156414" y="1275441"/>
                </a:cubicBezTo>
                <a:cubicBezTo>
                  <a:pt x="157164" y="1271154"/>
                  <a:pt x="157831" y="1266641"/>
                  <a:pt x="158664" y="1262128"/>
                </a:cubicBezTo>
                <a:cubicBezTo>
                  <a:pt x="158747" y="1261788"/>
                  <a:pt x="158831" y="1261451"/>
                  <a:pt x="158914" y="1261112"/>
                </a:cubicBezTo>
                <a:cubicBezTo>
                  <a:pt x="156414" y="1257050"/>
                  <a:pt x="153914" y="1252761"/>
                  <a:pt x="151331" y="1248023"/>
                </a:cubicBezTo>
                <a:cubicBezTo>
                  <a:pt x="148331" y="1242155"/>
                  <a:pt x="145165" y="1235949"/>
                  <a:pt x="142415" y="1229180"/>
                </a:cubicBezTo>
                <a:cubicBezTo>
                  <a:pt x="140581" y="1235498"/>
                  <a:pt x="138665" y="1241704"/>
                  <a:pt x="136915" y="1247683"/>
                </a:cubicBezTo>
                <a:cubicBezTo>
                  <a:pt x="133748" y="1257501"/>
                  <a:pt x="130165" y="1266529"/>
                  <a:pt x="127165" y="1274990"/>
                </a:cubicBezTo>
                <a:cubicBezTo>
                  <a:pt x="124166" y="1283454"/>
                  <a:pt x="121332" y="1291240"/>
                  <a:pt x="118333" y="1297672"/>
                </a:cubicBezTo>
                <a:cubicBezTo>
                  <a:pt x="115499" y="1304215"/>
                  <a:pt x="113000" y="1309970"/>
                  <a:pt x="110916" y="1314709"/>
                </a:cubicBezTo>
                <a:cubicBezTo>
                  <a:pt x="106750" y="1324074"/>
                  <a:pt x="104417" y="1329490"/>
                  <a:pt x="104417" y="1329490"/>
                </a:cubicBezTo>
                <a:cubicBezTo>
                  <a:pt x="104417" y="1329490"/>
                  <a:pt x="106666" y="1323962"/>
                  <a:pt x="110500" y="1314370"/>
                </a:cubicBezTo>
                <a:cubicBezTo>
                  <a:pt x="112416" y="1309519"/>
                  <a:pt x="114749" y="1303651"/>
                  <a:pt x="117416" y="1296995"/>
                </a:cubicBezTo>
                <a:cubicBezTo>
                  <a:pt x="120249" y="1290449"/>
                  <a:pt x="122749" y="1282550"/>
                  <a:pt x="125582" y="1273975"/>
                </a:cubicBezTo>
                <a:cubicBezTo>
                  <a:pt x="128332" y="1265399"/>
                  <a:pt x="131665" y="1256259"/>
                  <a:pt x="134582" y="1246329"/>
                </a:cubicBezTo>
                <a:cubicBezTo>
                  <a:pt x="136498" y="1239222"/>
                  <a:pt x="138498" y="1231662"/>
                  <a:pt x="140498" y="1224102"/>
                </a:cubicBezTo>
                <a:cubicBezTo>
                  <a:pt x="139665" y="1221844"/>
                  <a:pt x="138665" y="1219701"/>
                  <a:pt x="137915" y="1217331"/>
                </a:cubicBezTo>
                <a:cubicBezTo>
                  <a:pt x="136498" y="1213607"/>
                  <a:pt x="135248" y="1209771"/>
                  <a:pt x="134165" y="1205709"/>
                </a:cubicBezTo>
                <a:cubicBezTo>
                  <a:pt x="131749" y="1197810"/>
                  <a:pt x="130165" y="1189347"/>
                  <a:pt x="128832" y="1180772"/>
                </a:cubicBezTo>
                <a:cubicBezTo>
                  <a:pt x="127665" y="1172196"/>
                  <a:pt x="126999" y="1163396"/>
                  <a:pt x="127165" y="1154819"/>
                </a:cubicBezTo>
                <a:cubicBezTo>
                  <a:pt x="127165" y="1146131"/>
                  <a:pt x="128082" y="1137668"/>
                  <a:pt x="129332" y="1129657"/>
                </a:cubicBezTo>
                <a:cubicBezTo>
                  <a:pt x="130499" y="1121646"/>
                  <a:pt x="132499" y="1114086"/>
                  <a:pt x="134582" y="1107090"/>
                </a:cubicBezTo>
                <a:cubicBezTo>
                  <a:pt x="136748" y="1100094"/>
                  <a:pt x="139248" y="1093888"/>
                  <a:pt x="141665" y="1088133"/>
                </a:cubicBezTo>
                <a:cubicBezTo>
                  <a:pt x="146664" y="1076850"/>
                  <a:pt x="151831" y="1068274"/>
                  <a:pt x="155664" y="1062633"/>
                </a:cubicBezTo>
                <a:cubicBezTo>
                  <a:pt x="157331" y="1060150"/>
                  <a:pt x="158664" y="1058345"/>
                  <a:pt x="159747" y="1056878"/>
                </a:cubicBezTo>
                <a:cubicBezTo>
                  <a:pt x="159747" y="1056087"/>
                  <a:pt x="159747" y="1055185"/>
                  <a:pt x="159747" y="1054282"/>
                </a:cubicBezTo>
                <a:cubicBezTo>
                  <a:pt x="159414" y="1048753"/>
                  <a:pt x="159164" y="1043337"/>
                  <a:pt x="158831" y="1038034"/>
                </a:cubicBezTo>
                <a:cubicBezTo>
                  <a:pt x="158581" y="1032730"/>
                  <a:pt x="157997" y="1027652"/>
                  <a:pt x="157497" y="1022688"/>
                </a:cubicBezTo>
                <a:cubicBezTo>
                  <a:pt x="156914" y="1017836"/>
                  <a:pt x="156581" y="1012983"/>
                  <a:pt x="155914" y="1008471"/>
                </a:cubicBezTo>
                <a:cubicBezTo>
                  <a:pt x="154664" y="999444"/>
                  <a:pt x="153497" y="991207"/>
                  <a:pt x="151998" y="983985"/>
                </a:cubicBezTo>
                <a:cubicBezTo>
                  <a:pt x="150914" y="977666"/>
                  <a:pt x="149581" y="972363"/>
                  <a:pt x="148498" y="967624"/>
                </a:cubicBezTo>
                <a:cubicBezTo>
                  <a:pt x="144665" y="982970"/>
                  <a:pt x="140331" y="997639"/>
                  <a:pt x="135498" y="1011178"/>
                </a:cubicBezTo>
                <a:cubicBezTo>
                  <a:pt x="129332" y="1028329"/>
                  <a:pt x="122499" y="1043675"/>
                  <a:pt x="115749" y="1057441"/>
                </a:cubicBezTo>
                <a:cubicBezTo>
                  <a:pt x="112416" y="1064324"/>
                  <a:pt x="108750" y="1070531"/>
                  <a:pt x="105500" y="1076624"/>
                </a:cubicBezTo>
                <a:cubicBezTo>
                  <a:pt x="102167" y="1082492"/>
                  <a:pt x="98667" y="1087907"/>
                  <a:pt x="95584" y="1093099"/>
                </a:cubicBezTo>
                <a:cubicBezTo>
                  <a:pt x="92334" y="1098175"/>
                  <a:pt x="89084" y="1102689"/>
                  <a:pt x="86251" y="1106977"/>
                </a:cubicBezTo>
                <a:cubicBezTo>
                  <a:pt x="83168" y="1111039"/>
                  <a:pt x="80418" y="1114763"/>
                  <a:pt x="77918" y="1118147"/>
                </a:cubicBezTo>
                <a:cubicBezTo>
                  <a:pt x="72835" y="1124693"/>
                  <a:pt x="68585" y="1129545"/>
                  <a:pt x="65668" y="1132816"/>
                </a:cubicBezTo>
                <a:cubicBezTo>
                  <a:pt x="62752" y="1136089"/>
                  <a:pt x="61085" y="1137668"/>
                  <a:pt x="61085" y="1137668"/>
                </a:cubicBezTo>
                <a:cubicBezTo>
                  <a:pt x="61085" y="1137668"/>
                  <a:pt x="62669" y="1135977"/>
                  <a:pt x="65502" y="1132591"/>
                </a:cubicBezTo>
                <a:cubicBezTo>
                  <a:pt x="68335" y="1129094"/>
                  <a:pt x="72335" y="1123902"/>
                  <a:pt x="77168" y="1117019"/>
                </a:cubicBezTo>
                <a:cubicBezTo>
                  <a:pt x="79501" y="1113522"/>
                  <a:pt x="82084" y="1109572"/>
                  <a:pt x="84918" y="1105285"/>
                </a:cubicBezTo>
                <a:cubicBezTo>
                  <a:pt x="87584" y="1100771"/>
                  <a:pt x="90584" y="1096032"/>
                  <a:pt x="93584" y="1090842"/>
                </a:cubicBezTo>
                <a:cubicBezTo>
                  <a:pt x="96417" y="1085425"/>
                  <a:pt x="99667" y="1079896"/>
                  <a:pt x="102750" y="1073803"/>
                </a:cubicBezTo>
                <a:cubicBezTo>
                  <a:pt x="105750" y="1067597"/>
                  <a:pt x="109083" y="1061165"/>
                  <a:pt x="112083" y="1054170"/>
                </a:cubicBezTo>
                <a:cubicBezTo>
                  <a:pt x="118249" y="1040178"/>
                  <a:pt x="124249" y="1024607"/>
                  <a:pt x="129582" y="1007455"/>
                </a:cubicBezTo>
                <a:cubicBezTo>
                  <a:pt x="134915" y="990417"/>
                  <a:pt x="139581" y="971800"/>
                  <a:pt x="143081" y="952277"/>
                </a:cubicBezTo>
                <a:cubicBezTo>
                  <a:pt x="146664" y="932757"/>
                  <a:pt x="148998" y="912108"/>
                  <a:pt x="150164" y="891233"/>
                </a:cubicBezTo>
                <a:cubicBezTo>
                  <a:pt x="150331" y="886043"/>
                  <a:pt x="150498" y="880740"/>
                  <a:pt x="150664" y="875549"/>
                </a:cubicBezTo>
                <a:cubicBezTo>
                  <a:pt x="150748" y="870246"/>
                  <a:pt x="151164" y="865168"/>
                  <a:pt x="150831" y="859639"/>
                </a:cubicBezTo>
                <a:cubicBezTo>
                  <a:pt x="150498" y="848920"/>
                  <a:pt x="150081" y="838201"/>
                  <a:pt x="149748" y="827368"/>
                </a:cubicBezTo>
                <a:cubicBezTo>
                  <a:pt x="148331" y="804913"/>
                  <a:pt x="148998" y="781782"/>
                  <a:pt x="152331" y="759553"/>
                </a:cubicBezTo>
                <a:cubicBezTo>
                  <a:pt x="155664" y="737212"/>
                  <a:pt x="161664" y="715772"/>
                  <a:pt x="169997" y="697042"/>
                </a:cubicBezTo>
                <a:cubicBezTo>
                  <a:pt x="170747" y="695462"/>
                  <a:pt x="171497" y="693996"/>
                  <a:pt x="172247" y="692415"/>
                </a:cubicBezTo>
                <a:cubicBezTo>
                  <a:pt x="165580" y="695011"/>
                  <a:pt x="158164" y="698170"/>
                  <a:pt x="150081" y="702345"/>
                </a:cubicBezTo>
                <a:cubicBezTo>
                  <a:pt x="135332" y="710019"/>
                  <a:pt x="118249" y="720738"/>
                  <a:pt x="103083" y="737098"/>
                </a:cubicBezTo>
                <a:cubicBezTo>
                  <a:pt x="95584" y="745337"/>
                  <a:pt x="88667" y="755040"/>
                  <a:pt x="83418" y="766436"/>
                </a:cubicBezTo>
                <a:cubicBezTo>
                  <a:pt x="78168" y="777720"/>
                  <a:pt x="74835" y="790809"/>
                  <a:pt x="74001" y="804462"/>
                </a:cubicBezTo>
                <a:cubicBezTo>
                  <a:pt x="73668" y="807847"/>
                  <a:pt x="73835" y="811233"/>
                  <a:pt x="73835" y="814730"/>
                </a:cubicBezTo>
                <a:cubicBezTo>
                  <a:pt x="73751" y="818228"/>
                  <a:pt x="74168" y="821613"/>
                  <a:pt x="74501" y="825112"/>
                </a:cubicBezTo>
                <a:cubicBezTo>
                  <a:pt x="74751" y="828496"/>
                  <a:pt x="75251" y="831995"/>
                  <a:pt x="75918" y="835379"/>
                </a:cubicBezTo>
                <a:cubicBezTo>
                  <a:pt x="76501" y="838990"/>
                  <a:pt x="77168" y="842488"/>
                  <a:pt x="77751" y="846099"/>
                </a:cubicBezTo>
                <a:cubicBezTo>
                  <a:pt x="78085" y="847904"/>
                  <a:pt x="78334" y="849710"/>
                  <a:pt x="78668" y="851515"/>
                </a:cubicBezTo>
                <a:cubicBezTo>
                  <a:pt x="80584" y="854561"/>
                  <a:pt x="83168" y="858962"/>
                  <a:pt x="86167" y="864829"/>
                </a:cubicBezTo>
                <a:cubicBezTo>
                  <a:pt x="89001" y="870246"/>
                  <a:pt x="92084" y="876790"/>
                  <a:pt x="95084" y="884012"/>
                </a:cubicBezTo>
                <a:cubicBezTo>
                  <a:pt x="96584" y="887623"/>
                  <a:pt x="98084" y="891459"/>
                  <a:pt x="99500" y="895295"/>
                </a:cubicBezTo>
                <a:cubicBezTo>
                  <a:pt x="100833" y="899358"/>
                  <a:pt x="102417" y="903194"/>
                  <a:pt x="103500" y="907369"/>
                </a:cubicBezTo>
                <a:cubicBezTo>
                  <a:pt x="104667" y="911431"/>
                  <a:pt x="105916" y="915493"/>
                  <a:pt x="106833" y="919669"/>
                </a:cubicBezTo>
                <a:cubicBezTo>
                  <a:pt x="107916" y="923730"/>
                  <a:pt x="108833" y="927793"/>
                  <a:pt x="109500" y="931855"/>
                </a:cubicBezTo>
                <a:cubicBezTo>
                  <a:pt x="110333" y="935805"/>
                  <a:pt x="110916" y="939753"/>
                  <a:pt x="111333" y="943477"/>
                </a:cubicBezTo>
                <a:cubicBezTo>
                  <a:pt x="111833" y="947201"/>
                  <a:pt x="112333" y="950699"/>
                  <a:pt x="112416" y="953970"/>
                </a:cubicBezTo>
                <a:cubicBezTo>
                  <a:pt x="112666" y="957243"/>
                  <a:pt x="112833" y="960176"/>
                  <a:pt x="113000" y="962884"/>
                </a:cubicBezTo>
                <a:cubicBezTo>
                  <a:pt x="113000" y="965480"/>
                  <a:pt x="113000" y="967850"/>
                  <a:pt x="113000" y="969768"/>
                </a:cubicBezTo>
                <a:cubicBezTo>
                  <a:pt x="113000" y="973605"/>
                  <a:pt x="113000" y="975748"/>
                  <a:pt x="113000" y="975748"/>
                </a:cubicBezTo>
                <a:cubicBezTo>
                  <a:pt x="113000" y="975748"/>
                  <a:pt x="112916" y="973605"/>
                  <a:pt x="112749" y="969768"/>
                </a:cubicBezTo>
                <a:cubicBezTo>
                  <a:pt x="112666" y="967850"/>
                  <a:pt x="112583" y="965592"/>
                  <a:pt x="112499" y="962884"/>
                </a:cubicBezTo>
                <a:cubicBezTo>
                  <a:pt x="112250" y="960290"/>
                  <a:pt x="111916" y="957355"/>
                  <a:pt x="111583" y="954084"/>
                </a:cubicBezTo>
                <a:cubicBezTo>
                  <a:pt x="111333" y="950923"/>
                  <a:pt x="110666" y="947426"/>
                  <a:pt x="110083" y="943816"/>
                </a:cubicBezTo>
                <a:cubicBezTo>
                  <a:pt x="109583" y="940204"/>
                  <a:pt x="108833" y="936368"/>
                  <a:pt x="107833" y="932532"/>
                </a:cubicBezTo>
                <a:cubicBezTo>
                  <a:pt x="107000" y="928582"/>
                  <a:pt x="105916" y="924633"/>
                  <a:pt x="104750" y="920684"/>
                </a:cubicBezTo>
                <a:cubicBezTo>
                  <a:pt x="103750" y="916621"/>
                  <a:pt x="102333" y="912785"/>
                  <a:pt x="101000" y="908836"/>
                </a:cubicBezTo>
                <a:cubicBezTo>
                  <a:pt x="99750" y="904774"/>
                  <a:pt x="98084" y="901163"/>
                  <a:pt x="96667" y="897327"/>
                </a:cubicBezTo>
                <a:cubicBezTo>
                  <a:pt x="95084" y="893603"/>
                  <a:pt x="93500" y="889993"/>
                  <a:pt x="91917" y="886607"/>
                </a:cubicBezTo>
                <a:cubicBezTo>
                  <a:pt x="88667" y="879725"/>
                  <a:pt x="85501" y="873631"/>
                  <a:pt x="82501" y="868553"/>
                </a:cubicBezTo>
                <a:cubicBezTo>
                  <a:pt x="82168" y="867876"/>
                  <a:pt x="81834" y="867425"/>
                  <a:pt x="81501" y="866861"/>
                </a:cubicBezTo>
                <a:cubicBezTo>
                  <a:pt x="81501" y="866973"/>
                  <a:pt x="81584" y="867087"/>
                  <a:pt x="81584" y="867199"/>
                </a:cubicBezTo>
                <a:cubicBezTo>
                  <a:pt x="82251" y="874647"/>
                  <a:pt x="83001" y="881868"/>
                  <a:pt x="83668" y="889090"/>
                </a:cubicBezTo>
                <a:cubicBezTo>
                  <a:pt x="83751" y="896311"/>
                  <a:pt x="84001" y="903308"/>
                  <a:pt x="83918" y="910191"/>
                </a:cubicBezTo>
                <a:cubicBezTo>
                  <a:pt x="83334" y="917073"/>
                  <a:pt x="83168" y="923844"/>
                  <a:pt x="82168" y="930275"/>
                </a:cubicBezTo>
                <a:cubicBezTo>
                  <a:pt x="80918" y="936707"/>
                  <a:pt x="80334" y="943025"/>
                  <a:pt x="78501" y="948780"/>
                </a:cubicBezTo>
                <a:cubicBezTo>
                  <a:pt x="77751" y="951714"/>
                  <a:pt x="76918" y="954535"/>
                  <a:pt x="76168" y="957355"/>
                </a:cubicBezTo>
                <a:cubicBezTo>
                  <a:pt x="75335" y="960064"/>
                  <a:pt x="74168" y="962547"/>
                  <a:pt x="73251" y="965141"/>
                </a:cubicBezTo>
                <a:cubicBezTo>
                  <a:pt x="69418" y="975297"/>
                  <a:pt x="64419" y="983421"/>
                  <a:pt x="59835" y="990191"/>
                </a:cubicBezTo>
                <a:cubicBezTo>
                  <a:pt x="55002" y="996623"/>
                  <a:pt x="50419" y="1001813"/>
                  <a:pt x="46336" y="1005311"/>
                </a:cubicBezTo>
                <a:cubicBezTo>
                  <a:pt x="42336" y="1009035"/>
                  <a:pt x="38920" y="1011178"/>
                  <a:pt x="36587" y="1012759"/>
                </a:cubicBezTo>
                <a:cubicBezTo>
                  <a:pt x="34253" y="1014225"/>
                  <a:pt x="32920" y="1014790"/>
                  <a:pt x="32920" y="1014790"/>
                </a:cubicBezTo>
                <a:cubicBezTo>
                  <a:pt x="32920" y="1014790"/>
                  <a:pt x="34170" y="1014113"/>
                  <a:pt x="36420" y="1012420"/>
                </a:cubicBezTo>
                <a:cubicBezTo>
                  <a:pt x="38670" y="1010727"/>
                  <a:pt x="42003" y="1008132"/>
                  <a:pt x="45753" y="1004183"/>
                </a:cubicBezTo>
                <a:cubicBezTo>
                  <a:pt x="49669" y="1000347"/>
                  <a:pt x="53919" y="994930"/>
                  <a:pt x="58335" y="988272"/>
                </a:cubicBezTo>
                <a:cubicBezTo>
                  <a:pt x="62419" y="981277"/>
                  <a:pt x="66918" y="973154"/>
                  <a:pt x="70085" y="962998"/>
                </a:cubicBezTo>
                <a:cubicBezTo>
                  <a:pt x="70835" y="960516"/>
                  <a:pt x="71751" y="958032"/>
                  <a:pt x="72501" y="955324"/>
                </a:cubicBezTo>
                <a:cubicBezTo>
                  <a:pt x="73085" y="952617"/>
                  <a:pt x="73668" y="949795"/>
                  <a:pt x="74335" y="946975"/>
                </a:cubicBezTo>
                <a:cubicBezTo>
                  <a:pt x="75835" y="941446"/>
                  <a:pt x="76085" y="935239"/>
                  <a:pt x="77001" y="929147"/>
                </a:cubicBezTo>
                <a:cubicBezTo>
                  <a:pt x="77585" y="922941"/>
                  <a:pt x="77418" y="916509"/>
                  <a:pt x="77751" y="909964"/>
                </a:cubicBezTo>
                <a:cubicBezTo>
                  <a:pt x="77501" y="903420"/>
                  <a:pt x="76918" y="896762"/>
                  <a:pt x="76585" y="889993"/>
                </a:cubicBezTo>
                <a:cubicBezTo>
                  <a:pt x="75585" y="883448"/>
                  <a:pt x="74668" y="876678"/>
                  <a:pt x="73668" y="869907"/>
                </a:cubicBezTo>
                <a:cubicBezTo>
                  <a:pt x="72335" y="863024"/>
                  <a:pt x="70585" y="856029"/>
                  <a:pt x="69085" y="849032"/>
                </a:cubicBezTo>
                <a:cubicBezTo>
                  <a:pt x="68335" y="845535"/>
                  <a:pt x="67502" y="841925"/>
                  <a:pt x="66752" y="838426"/>
                </a:cubicBezTo>
                <a:cubicBezTo>
                  <a:pt x="65918" y="834702"/>
                  <a:pt x="65085" y="830978"/>
                  <a:pt x="64668" y="827030"/>
                </a:cubicBezTo>
                <a:cubicBezTo>
                  <a:pt x="64169" y="823193"/>
                  <a:pt x="63502" y="819244"/>
                  <a:pt x="63419" y="815295"/>
                </a:cubicBezTo>
                <a:cubicBezTo>
                  <a:pt x="63169" y="811345"/>
                  <a:pt x="62835" y="807396"/>
                  <a:pt x="63085" y="803334"/>
                </a:cubicBezTo>
                <a:cubicBezTo>
                  <a:pt x="63252" y="787199"/>
                  <a:pt x="66585" y="770949"/>
                  <a:pt x="72168" y="756957"/>
                </a:cubicBezTo>
                <a:cubicBezTo>
                  <a:pt x="77751" y="742853"/>
                  <a:pt x="85334" y="730892"/>
                  <a:pt x="93417" y="720850"/>
                </a:cubicBezTo>
                <a:cubicBezTo>
                  <a:pt x="109750" y="700879"/>
                  <a:pt x="127665" y="687902"/>
                  <a:pt x="143165" y="678199"/>
                </a:cubicBezTo>
                <a:cubicBezTo>
                  <a:pt x="158747" y="668494"/>
                  <a:pt x="172247" y="662514"/>
                  <a:pt x="181829" y="658564"/>
                </a:cubicBezTo>
                <a:cubicBezTo>
                  <a:pt x="186663" y="656647"/>
                  <a:pt x="190412" y="655293"/>
                  <a:pt x="193079" y="654389"/>
                </a:cubicBezTo>
                <a:cubicBezTo>
                  <a:pt x="194246" y="653939"/>
                  <a:pt x="195079" y="653712"/>
                  <a:pt x="195745" y="653488"/>
                </a:cubicBezTo>
                <a:cubicBezTo>
                  <a:pt x="197079" y="651681"/>
                  <a:pt x="198412" y="649762"/>
                  <a:pt x="199829" y="648071"/>
                </a:cubicBezTo>
                <a:cubicBezTo>
                  <a:pt x="210745" y="634530"/>
                  <a:pt x="222161" y="623697"/>
                  <a:pt x="233160" y="614897"/>
                </a:cubicBezTo>
                <a:cubicBezTo>
                  <a:pt x="254326" y="598084"/>
                  <a:pt x="273658" y="588493"/>
                  <a:pt x="287741" y="582625"/>
                </a:cubicBezTo>
                <a:cubicBezTo>
                  <a:pt x="284824" y="572244"/>
                  <a:pt x="281658" y="562090"/>
                  <a:pt x="279075" y="551595"/>
                </a:cubicBezTo>
                <a:cubicBezTo>
                  <a:pt x="267159" y="505897"/>
                  <a:pt x="259076" y="459634"/>
                  <a:pt x="255076" y="414613"/>
                </a:cubicBezTo>
                <a:cubicBezTo>
                  <a:pt x="250909" y="369702"/>
                  <a:pt x="251659" y="326035"/>
                  <a:pt x="255409" y="286091"/>
                </a:cubicBezTo>
                <a:cubicBezTo>
                  <a:pt x="259159" y="246147"/>
                  <a:pt x="266742" y="210152"/>
                  <a:pt x="275242" y="179122"/>
                </a:cubicBezTo>
                <a:cubicBezTo>
                  <a:pt x="279575" y="163889"/>
                  <a:pt x="284158" y="150010"/>
                  <a:pt x="288824" y="137372"/>
                </a:cubicBezTo>
                <a:cubicBezTo>
                  <a:pt x="287574" y="127104"/>
                  <a:pt x="286658" y="117062"/>
                  <a:pt x="286158" y="107697"/>
                </a:cubicBezTo>
                <a:cubicBezTo>
                  <a:pt x="283825" y="110856"/>
                  <a:pt x="281241" y="113903"/>
                  <a:pt x="278491" y="116836"/>
                </a:cubicBezTo>
                <a:cubicBezTo>
                  <a:pt x="267659" y="128572"/>
                  <a:pt x="254076" y="140419"/>
                  <a:pt x="238160" y="149897"/>
                </a:cubicBezTo>
                <a:cubicBezTo>
                  <a:pt x="223244" y="159601"/>
                  <a:pt x="206162" y="167387"/>
                  <a:pt x="187663" y="174947"/>
                </a:cubicBezTo>
                <a:cubicBezTo>
                  <a:pt x="191412" y="200447"/>
                  <a:pt x="194995" y="233848"/>
                  <a:pt x="195329" y="273340"/>
                </a:cubicBezTo>
                <a:cubicBezTo>
                  <a:pt x="195495" y="293538"/>
                  <a:pt x="194579" y="315429"/>
                  <a:pt x="192079" y="338221"/>
                </a:cubicBezTo>
                <a:cubicBezTo>
                  <a:pt x="192412" y="340252"/>
                  <a:pt x="192746" y="342509"/>
                  <a:pt x="193162" y="345218"/>
                </a:cubicBezTo>
                <a:cubicBezTo>
                  <a:pt x="194496" y="354583"/>
                  <a:pt x="196162" y="367785"/>
                  <a:pt x="197245" y="383807"/>
                </a:cubicBezTo>
                <a:cubicBezTo>
                  <a:pt x="198329" y="399830"/>
                  <a:pt x="199079" y="418561"/>
                  <a:pt x="198495" y="438533"/>
                </a:cubicBezTo>
                <a:cubicBezTo>
                  <a:pt x="198245" y="448576"/>
                  <a:pt x="197662" y="458957"/>
                  <a:pt x="196745" y="469337"/>
                </a:cubicBezTo>
                <a:cubicBezTo>
                  <a:pt x="196579" y="470692"/>
                  <a:pt x="196412" y="471932"/>
                  <a:pt x="196329" y="473174"/>
                </a:cubicBezTo>
                <a:cubicBezTo>
                  <a:pt x="196995" y="475769"/>
                  <a:pt x="198912" y="483780"/>
                  <a:pt x="201162" y="494839"/>
                </a:cubicBezTo>
                <a:cubicBezTo>
                  <a:pt x="203912" y="508493"/>
                  <a:pt x="207245" y="526884"/>
                  <a:pt x="209245" y="545502"/>
                </a:cubicBezTo>
                <a:cubicBezTo>
                  <a:pt x="209661" y="550241"/>
                  <a:pt x="210245" y="554868"/>
                  <a:pt x="210495" y="559494"/>
                </a:cubicBezTo>
                <a:cubicBezTo>
                  <a:pt x="210828" y="564121"/>
                  <a:pt x="211078" y="568746"/>
                  <a:pt x="211161" y="573147"/>
                </a:cubicBezTo>
                <a:cubicBezTo>
                  <a:pt x="211328" y="577548"/>
                  <a:pt x="211328" y="581837"/>
                  <a:pt x="211161" y="585898"/>
                </a:cubicBezTo>
                <a:cubicBezTo>
                  <a:pt x="211161" y="589960"/>
                  <a:pt x="210828" y="593797"/>
                  <a:pt x="210411" y="597295"/>
                </a:cubicBezTo>
                <a:cubicBezTo>
                  <a:pt x="210161" y="600905"/>
                  <a:pt x="209578" y="604064"/>
                  <a:pt x="208995" y="606772"/>
                </a:cubicBezTo>
                <a:cubicBezTo>
                  <a:pt x="208412" y="609593"/>
                  <a:pt x="207995" y="611963"/>
                  <a:pt x="207245" y="613768"/>
                </a:cubicBezTo>
                <a:cubicBezTo>
                  <a:pt x="205995" y="617491"/>
                  <a:pt x="205245" y="619636"/>
                  <a:pt x="205245" y="619636"/>
                </a:cubicBezTo>
                <a:cubicBezTo>
                  <a:pt x="205245" y="619636"/>
                  <a:pt x="205828" y="617379"/>
                  <a:pt x="206828" y="613543"/>
                </a:cubicBezTo>
                <a:cubicBezTo>
                  <a:pt x="207412" y="611624"/>
                  <a:pt x="207662" y="609256"/>
                  <a:pt x="207995" y="606434"/>
                </a:cubicBezTo>
                <a:cubicBezTo>
                  <a:pt x="208328" y="603613"/>
                  <a:pt x="208661" y="600567"/>
                  <a:pt x="208661" y="597069"/>
                </a:cubicBezTo>
                <a:cubicBezTo>
                  <a:pt x="208828" y="593571"/>
                  <a:pt x="208828" y="589847"/>
                  <a:pt x="208578" y="585898"/>
                </a:cubicBezTo>
                <a:cubicBezTo>
                  <a:pt x="208495" y="582061"/>
                  <a:pt x="208162" y="577887"/>
                  <a:pt x="207662" y="573598"/>
                </a:cubicBezTo>
                <a:cubicBezTo>
                  <a:pt x="207328" y="569311"/>
                  <a:pt x="206662" y="564910"/>
                  <a:pt x="205995" y="560509"/>
                </a:cubicBezTo>
                <a:cubicBezTo>
                  <a:pt x="205412" y="555996"/>
                  <a:pt x="204495" y="551595"/>
                  <a:pt x="203745" y="547082"/>
                </a:cubicBezTo>
                <a:cubicBezTo>
                  <a:pt x="200579" y="530157"/>
                  <a:pt x="196329" y="513795"/>
                  <a:pt x="192746" y="501158"/>
                </a:cubicBezTo>
                <a:cubicBezTo>
                  <a:pt x="191079" y="511426"/>
                  <a:pt x="188996" y="521582"/>
                  <a:pt x="186496" y="531397"/>
                </a:cubicBezTo>
                <a:cubicBezTo>
                  <a:pt x="183996" y="541327"/>
                  <a:pt x="181080" y="550806"/>
                  <a:pt x="177913" y="559832"/>
                </a:cubicBezTo>
                <a:cubicBezTo>
                  <a:pt x="174746" y="568746"/>
                  <a:pt x="171247" y="577096"/>
                  <a:pt x="167664" y="584770"/>
                </a:cubicBezTo>
                <a:cubicBezTo>
                  <a:pt x="163997" y="592329"/>
                  <a:pt x="160331" y="599326"/>
                  <a:pt x="156581" y="605418"/>
                </a:cubicBezTo>
                <a:cubicBezTo>
                  <a:pt x="153081" y="611738"/>
                  <a:pt x="149164" y="616702"/>
                  <a:pt x="146081" y="621441"/>
                </a:cubicBezTo>
                <a:cubicBezTo>
                  <a:pt x="142581" y="625842"/>
                  <a:pt x="139748" y="629792"/>
                  <a:pt x="137165" y="632725"/>
                </a:cubicBezTo>
                <a:cubicBezTo>
                  <a:pt x="131999" y="638592"/>
                  <a:pt x="128999" y="641864"/>
                  <a:pt x="128999" y="641864"/>
                </a:cubicBezTo>
                <a:cubicBezTo>
                  <a:pt x="128999" y="641864"/>
                  <a:pt x="131749" y="638254"/>
                  <a:pt x="136498" y="631822"/>
                </a:cubicBezTo>
                <a:cubicBezTo>
                  <a:pt x="138832" y="628550"/>
                  <a:pt x="141415" y="624374"/>
                  <a:pt x="144498" y="619636"/>
                </a:cubicBezTo>
                <a:cubicBezTo>
                  <a:pt x="147248" y="614558"/>
                  <a:pt x="150748" y="609256"/>
                  <a:pt x="153748" y="602710"/>
                </a:cubicBezTo>
                <a:cubicBezTo>
                  <a:pt x="156997" y="596392"/>
                  <a:pt x="160080" y="589170"/>
                  <a:pt x="163164" y="581384"/>
                </a:cubicBezTo>
                <a:cubicBezTo>
                  <a:pt x="166164" y="573598"/>
                  <a:pt x="168913" y="565136"/>
                  <a:pt x="171413" y="556222"/>
                </a:cubicBezTo>
                <a:cubicBezTo>
                  <a:pt x="172497" y="552048"/>
                  <a:pt x="173580" y="547759"/>
                  <a:pt x="174580" y="543358"/>
                </a:cubicBezTo>
                <a:cubicBezTo>
                  <a:pt x="172080" y="544600"/>
                  <a:pt x="169247" y="546067"/>
                  <a:pt x="165914" y="547872"/>
                </a:cubicBezTo>
                <a:cubicBezTo>
                  <a:pt x="160664" y="550806"/>
                  <a:pt x="154664" y="554304"/>
                  <a:pt x="148331" y="558704"/>
                </a:cubicBezTo>
                <a:cubicBezTo>
                  <a:pt x="141998" y="562991"/>
                  <a:pt x="135415" y="567957"/>
                  <a:pt x="129082" y="573598"/>
                </a:cubicBezTo>
                <a:cubicBezTo>
                  <a:pt x="125832" y="576306"/>
                  <a:pt x="122916" y="579467"/>
                  <a:pt x="119832" y="582400"/>
                </a:cubicBezTo>
                <a:cubicBezTo>
                  <a:pt x="116916" y="585447"/>
                  <a:pt x="114166" y="588719"/>
                  <a:pt x="111416" y="591766"/>
                </a:cubicBezTo>
                <a:cubicBezTo>
                  <a:pt x="108916" y="595150"/>
                  <a:pt x="106416" y="598423"/>
                  <a:pt x="104167" y="601582"/>
                </a:cubicBezTo>
                <a:cubicBezTo>
                  <a:pt x="102083" y="604967"/>
                  <a:pt x="100167" y="608239"/>
                  <a:pt x="98334" y="611173"/>
                </a:cubicBezTo>
                <a:cubicBezTo>
                  <a:pt x="96834" y="614445"/>
                  <a:pt x="95417" y="617491"/>
                  <a:pt x="94167" y="620087"/>
                </a:cubicBezTo>
                <a:cubicBezTo>
                  <a:pt x="92750" y="622569"/>
                  <a:pt x="92167" y="625278"/>
                  <a:pt x="91417" y="627309"/>
                </a:cubicBezTo>
                <a:cubicBezTo>
                  <a:pt x="90084" y="631483"/>
                  <a:pt x="89251" y="633853"/>
                  <a:pt x="89251" y="633853"/>
                </a:cubicBezTo>
                <a:cubicBezTo>
                  <a:pt x="89251" y="633853"/>
                  <a:pt x="89917" y="631371"/>
                  <a:pt x="91001" y="627083"/>
                </a:cubicBezTo>
                <a:cubicBezTo>
                  <a:pt x="91667" y="624939"/>
                  <a:pt x="92000" y="622118"/>
                  <a:pt x="93250" y="619410"/>
                </a:cubicBezTo>
                <a:cubicBezTo>
                  <a:pt x="94334" y="616476"/>
                  <a:pt x="95584" y="613317"/>
                  <a:pt x="96917" y="609819"/>
                </a:cubicBezTo>
                <a:cubicBezTo>
                  <a:pt x="98584" y="606548"/>
                  <a:pt x="100333" y="603050"/>
                  <a:pt x="102250" y="599326"/>
                </a:cubicBezTo>
                <a:cubicBezTo>
                  <a:pt x="104333" y="595827"/>
                  <a:pt x="106666" y="592217"/>
                  <a:pt x="109000" y="588380"/>
                </a:cubicBezTo>
                <a:cubicBezTo>
                  <a:pt x="111583" y="584882"/>
                  <a:pt x="114166" y="581159"/>
                  <a:pt x="116999" y="577660"/>
                </a:cubicBezTo>
                <a:cubicBezTo>
                  <a:pt x="119916" y="574389"/>
                  <a:pt x="122666" y="570665"/>
                  <a:pt x="125832" y="567506"/>
                </a:cubicBezTo>
                <a:cubicBezTo>
                  <a:pt x="131915" y="560960"/>
                  <a:pt x="138332" y="554868"/>
                  <a:pt x="144581" y="549677"/>
                </a:cubicBezTo>
                <a:cubicBezTo>
                  <a:pt x="150831" y="544374"/>
                  <a:pt x="156831" y="539973"/>
                  <a:pt x="161997" y="536249"/>
                </a:cubicBezTo>
                <a:cubicBezTo>
                  <a:pt x="167247" y="532639"/>
                  <a:pt x="171663" y="529817"/>
                  <a:pt x="174830" y="527900"/>
                </a:cubicBezTo>
                <a:cubicBezTo>
                  <a:pt x="176246" y="527110"/>
                  <a:pt x="177330" y="526433"/>
                  <a:pt x="178163" y="525982"/>
                </a:cubicBezTo>
                <a:cubicBezTo>
                  <a:pt x="179746" y="516955"/>
                  <a:pt x="180913" y="507702"/>
                  <a:pt x="181829" y="498449"/>
                </a:cubicBezTo>
                <a:cubicBezTo>
                  <a:pt x="185079" y="464598"/>
                  <a:pt x="183579" y="430634"/>
                  <a:pt x="180496" y="402989"/>
                </a:cubicBezTo>
                <a:cubicBezTo>
                  <a:pt x="177996" y="412355"/>
                  <a:pt x="175246" y="421720"/>
                  <a:pt x="171913" y="430973"/>
                </a:cubicBezTo>
                <a:cubicBezTo>
                  <a:pt x="162247" y="457715"/>
                  <a:pt x="148831" y="483216"/>
                  <a:pt x="132165" y="504769"/>
                </a:cubicBezTo>
                <a:cubicBezTo>
                  <a:pt x="122832" y="516955"/>
                  <a:pt x="112583" y="527674"/>
                  <a:pt x="101667" y="537152"/>
                </a:cubicBezTo>
                <a:lnTo>
                  <a:pt x="101750" y="537152"/>
                </a:lnTo>
                <a:lnTo>
                  <a:pt x="90334" y="547533"/>
                </a:lnTo>
                <a:cubicBezTo>
                  <a:pt x="90334" y="547533"/>
                  <a:pt x="89917" y="548210"/>
                  <a:pt x="89084" y="549564"/>
                </a:cubicBezTo>
                <a:cubicBezTo>
                  <a:pt x="88334" y="550806"/>
                  <a:pt x="87167" y="552837"/>
                  <a:pt x="85667" y="555432"/>
                </a:cubicBezTo>
                <a:cubicBezTo>
                  <a:pt x="82751" y="560736"/>
                  <a:pt x="78584" y="568408"/>
                  <a:pt x="74168" y="578225"/>
                </a:cubicBezTo>
                <a:cubicBezTo>
                  <a:pt x="69668" y="588042"/>
                  <a:pt x="65002" y="599889"/>
                  <a:pt x="60419" y="612978"/>
                </a:cubicBezTo>
                <a:cubicBezTo>
                  <a:pt x="58335" y="619636"/>
                  <a:pt x="55919" y="626406"/>
                  <a:pt x="54086" y="633627"/>
                </a:cubicBezTo>
                <a:cubicBezTo>
                  <a:pt x="53086" y="637238"/>
                  <a:pt x="52086" y="640850"/>
                  <a:pt x="51086" y="644460"/>
                </a:cubicBezTo>
                <a:lnTo>
                  <a:pt x="48586" y="655517"/>
                </a:lnTo>
                <a:cubicBezTo>
                  <a:pt x="46753" y="662965"/>
                  <a:pt x="45586" y="670525"/>
                  <a:pt x="44253" y="677973"/>
                </a:cubicBezTo>
                <a:cubicBezTo>
                  <a:pt x="42753" y="685420"/>
                  <a:pt x="42253" y="692866"/>
                  <a:pt x="41253" y="700089"/>
                </a:cubicBezTo>
                <a:cubicBezTo>
                  <a:pt x="40170" y="707311"/>
                  <a:pt x="40170" y="714420"/>
                  <a:pt x="39586" y="721076"/>
                </a:cubicBezTo>
                <a:cubicBezTo>
                  <a:pt x="39003" y="727733"/>
                  <a:pt x="39003" y="734165"/>
                  <a:pt x="39003" y="740032"/>
                </a:cubicBezTo>
                <a:cubicBezTo>
                  <a:pt x="39086" y="745900"/>
                  <a:pt x="38836" y="751429"/>
                  <a:pt x="39086" y="756168"/>
                </a:cubicBezTo>
                <a:cubicBezTo>
                  <a:pt x="39336" y="761021"/>
                  <a:pt x="39586" y="765196"/>
                  <a:pt x="39753" y="768580"/>
                </a:cubicBezTo>
                <a:cubicBezTo>
                  <a:pt x="40086" y="775463"/>
                  <a:pt x="40336" y="779413"/>
                  <a:pt x="40336" y="779413"/>
                </a:cubicBezTo>
                <a:cubicBezTo>
                  <a:pt x="40336" y="779413"/>
                  <a:pt x="39836" y="775463"/>
                  <a:pt x="39003" y="768693"/>
                </a:cubicBezTo>
                <a:cubicBezTo>
                  <a:pt x="38586" y="765308"/>
                  <a:pt x="38086" y="761132"/>
                  <a:pt x="37503" y="756394"/>
                </a:cubicBezTo>
                <a:cubicBezTo>
                  <a:pt x="36920" y="751655"/>
                  <a:pt x="36753" y="746238"/>
                  <a:pt x="36337" y="740259"/>
                </a:cubicBezTo>
                <a:cubicBezTo>
                  <a:pt x="36003" y="734390"/>
                  <a:pt x="35503" y="727959"/>
                  <a:pt x="35670" y="721076"/>
                </a:cubicBezTo>
                <a:cubicBezTo>
                  <a:pt x="35753" y="714306"/>
                  <a:pt x="35337" y="706972"/>
                  <a:pt x="35920" y="699524"/>
                </a:cubicBezTo>
                <a:cubicBezTo>
                  <a:pt x="36420" y="692077"/>
                  <a:pt x="36503" y="684291"/>
                  <a:pt x="37503" y="676506"/>
                </a:cubicBezTo>
                <a:cubicBezTo>
                  <a:pt x="38336" y="668720"/>
                  <a:pt x="39003" y="660709"/>
                  <a:pt x="40420" y="652923"/>
                </a:cubicBezTo>
                <a:lnTo>
                  <a:pt x="42253" y="641075"/>
                </a:lnTo>
                <a:cubicBezTo>
                  <a:pt x="43003" y="637238"/>
                  <a:pt x="43836" y="633402"/>
                  <a:pt x="44586" y="629566"/>
                </a:cubicBezTo>
                <a:cubicBezTo>
                  <a:pt x="44753" y="628550"/>
                  <a:pt x="45003" y="627535"/>
                  <a:pt x="45253" y="626406"/>
                </a:cubicBezTo>
                <a:cubicBezTo>
                  <a:pt x="44419" y="627647"/>
                  <a:pt x="43586" y="628663"/>
                  <a:pt x="42670" y="630129"/>
                </a:cubicBezTo>
                <a:cubicBezTo>
                  <a:pt x="38253" y="637012"/>
                  <a:pt x="33337" y="645251"/>
                  <a:pt x="28670" y="654728"/>
                </a:cubicBezTo>
                <a:cubicBezTo>
                  <a:pt x="26254" y="659355"/>
                  <a:pt x="24004" y="664431"/>
                  <a:pt x="21754" y="669623"/>
                </a:cubicBezTo>
                <a:cubicBezTo>
                  <a:pt x="19421" y="674813"/>
                  <a:pt x="17587" y="680342"/>
                  <a:pt x="15421" y="685759"/>
                </a:cubicBezTo>
                <a:cubicBezTo>
                  <a:pt x="13504" y="691287"/>
                  <a:pt x="11754" y="696929"/>
                  <a:pt x="9921" y="702459"/>
                </a:cubicBezTo>
                <a:cubicBezTo>
                  <a:pt x="9838" y="702684"/>
                  <a:pt x="9754" y="703022"/>
                  <a:pt x="9671" y="703248"/>
                </a:cubicBezTo>
                <a:cubicBezTo>
                  <a:pt x="10088" y="704941"/>
                  <a:pt x="19837" y="745900"/>
                  <a:pt x="22837" y="788551"/>
                </a:cubicBezTo>
                <a:cubicBezTo>
                  <a:pt x="23254" y="793969"/>
                  <a:pt x="23504" y="799384"/>
                  <a:pt x="23670" y="804801"/>
                </a:cubicBezTo>
                <a:cubicBezTo>
                  <a:pt x="24004" y="810217"/>
                  <a:pt x="23837" y="815520"/>
                  <a:pt x="23837" y="820598"/>
                </a:cubicBezTo>
                <a:cubicBezTo>
                  <a:pt x="23920" y="825676"/>
                  <a:pt x="23337" y="830641"/>
                  <a:pt x="23171" y="835267"/>
                </a:cubicBezTo>
                <a:cubicBezTo>
                  <a:pt x="22921" y="840006"/>
                  <a:pt x="22087" y="844293"/>
                  <a:pt x="21671" y="848355"/>
                </a:cubicBezTo>
                <a:cubicBezTo>
                  <a:pt x="21254" y="852305"/>
                  <a:pt x="20171" y="855915"/>
                  <a:pt x="19587" y="859074"/>
                </a:cubicBezTo>
                <a:cubicBezTo>
                  <a:pt x="19004" y="862347"/>
                  <a:pt x="18087" y="864943"/>
                  <a:pt x="17337" y="867087"/>
                </a:cubicBezTo>
                <a:cubicBezTo>
                  <a:pt x="15921" y="871374"/>
                  <a:pt x="15088" y="873857"/>
                  <a:pt x="15088" y="873857"/>
                </a:cubicBezTo>
                <a:cubicBezTo>
                  <a:pt x="15088" y="873857"/>
                  <a:pt x="15838" y="871374"/>
                  <a:pt x="17171" y="866973"/>
                </a:cubicBezTo>
                <a:cubicBezTo>
                  <a:pt x="17921" y="864717"/>
                  <a:pt x="18671" y="862121"/>
                  <a:pt x="19171" y="858850"/>
                </a:cubicBezTo>
                <a:cubicBezTo>
                  <a:pt x="19671" y="855577"/>
                  <a:pt x="20671" y="852079"/>
                  <a:pt x="20921" y="848017"/>
                </a:cubicBezTo>
                <a:cubicBezTo>
                  <a:pt x="21254" y="843955"/>
                  <a:pt x="21921" y="839667"/>
                  <a:pt x="22004" y="835042"/>
                </a:cubicBezTo>
                <a:cubicBezTo>
                  <a:pt x="22004" y="830415"/>
                  <a:pt x="22421" y="825563"/>
                  <a:pt x="22171" y="820485"/>
                </a:cubicBezTo>
                <a:cubicBezTo>
                  <a:pt x="22004" y="815407"/>
                  <a:pt x="22004" y="810217"/>
                  <a:pt x="21504" y="804913"/>
                </a:cubicBezTo>
                <a:cubicBezTo>
                  <a:pt x="21171" y="799610"/>
                  <a:pt x="20754" y="794194"/>
                  <a:pt x="20087" y="788891"/>
                </a:cubicBezTo>
                <a:cubicBezTo>
                  <a:pt x="19504" y="783475"/>
                  <a:pt x="18837" y="778171"/>
                  <a:pt x="18087" y="772981"/>
                </a:cubicBezTo>
                <a:cubicBezTo>
                  <a:pt x="17504" y="767790"/>
                  <a:pt x="16504" y="762712"/>
                  <a:pt x="15754" y="757748"/>
                </a:cubicBezTo>
                <a:cubicBezTo>
                  <a:pt x="14088" y="747931"/>
                  <a:pt x="12254" y="738791"/>
                  <a:pt x="10588" y="731006"/>
                </a:cubicBezTo>
                <a:cubicBezTo>
                  <a:pt x="9171" y="724349"/>
                  <a:pt x="7838" y="718707"/>
                  <a:pt x="6755" y="714420"/>
                </a:cubicBezTo>
                <a:cubicBezTo>
                  <a:pt x="6338" y="715998"/>
                  <a:pt x="5921" y="717577"/>
                  <a:pt x="5505" y="719045"/>
                </a:cubicBezTo>
                <a:cubicBezTo>
                  <a:pt x="4255" y="724574"/>
                  <a:pt x="3088" y="729990"/>
                  <a:pt x="2005" y="735067"/>
                </a:cubicBezTo>
                <a:lnTo>
                  <a:pt x="0" y="746742"/>
                </a:lnTo>
                <a:lnTo>
                  <a:pt x="0" y="731100"/>
                </a:lnTo>
                <a:lnTo>
                  <a:pt x="2088" y="717691"/>
                </a:lnTo>
                <a:cubicBezTo>
                  <a:pt x="2921" y="713854"/>
                  <a:pt x="3755" y="709793"/>
                  <a:pt x="4588" y="705843"/>
                </a:cubicBezTo>
                <a:cubicBezTo>
                  <a:pt x="4588" y="705730"/>
                  <a:pt x="4505" y="705504"/>
                  <a:pt x="4505" y="705504"/>
                </a:cubicBezTo>
                <a:lnTo>
                  <a:pt x="4671" y="705392"/>
                </a:lnTo>
                <a:cubicBezTo>
                  <a:pt x="5005" y="703587"/>
                  <a:pt x="5421" y="702007"/>
                  <a:pt x="5755" y="700202"/>
                </a:cubicBezTo>
                <a:cubicBezTo>
                  <a:pt x="7255" y="694334"/>
                  <a:pt x="8755" y="688353"/>
                  <a:pt x="10421" y="682486"/>
                </a:cubicBezTo>
                <a:cubicBezTo>
                  <a:pt x="12338" y="676731"/>
                  <a:pt x="13838" y="670751"/>
                  <a:pt x="16004" y="665222"/>
                </a:cubicBezTo>
                <a:cubicBezTo>
                  <a:pt x="18004" y="659580"/>
                  <a:pt x="20004" y="654051"/>
                  <a:pt x="22254" y="648973"/>
                </a:cubicBezTo>
                <a:cubicBezTo>
                  <a:pt x="26504" y="638592"/>
                  <a:pt x="31253" y="629452"/>
                  <a:pt x="35503" y="621780"/>
                </a:cubicBezTo>
                <a:cubicBezTo>
                  <a:pt x="39753" y="614108"/>
                  <a:pt x="43753" y="608239"/>
                  <a:pt x="46669" y="604064"/>
                </a:cubicBezTo>
                <a:cubicBezTo>
                  <a:pt x="49586" y="600003"/>
                  <a:pt x="51669" y="597632"/>
                  <a:pt x="51586" y="597746"/>
                </a:cubicBezTo>
                <a:lnTo>
                  <a:pt x="53419" y="595038"/>
                </a:lnTo>
                <a:cubicBezTo>
                  <a:pt x="56169" y="585559"/>
                  <a:pt x="59002" y="576759"/>
                  <a:pt x="61919" y="569085"/>
                </a:cubicBezTo>
                <a:cubicBezTo>
                  <a:pt x="62502" y="567392"/>
                  <a:pt x="63085" y="565926"/>
                  <a:pt x="63669" y="564346"/>
                </a:cubicBezTo>
                <a:cubicBezTo>
                  <a:pt x="57252" y="568183"/>
                  <a:pt x="50919" y="572019"/>
                  <a:pt x="44503" y="575855"/>
                </a:cubicBezTo>
                <a:cubicBezTo>
                  <a:pt x="39670" y="579127"/>
                  <a:pt x="34837" y="582400"/>
                  <a:pt x="30004" y="585673"/>
                </a:cubicBezTo>
                <a:cubicBezTo>
                  <a:pt x="25254" y="589283"/>
                  <a:pt x="20587" y="592894"/>
                  <a:pt x="15838" y="596504"/>
                </a:cubicBezTo>
                <a:lnTo>
                  <a:pt x="0" y="612659"/>
                </a:lnTo>
                <a:lnTo>
                  <a:pt x="0" y="594036"/>
                </a:lnTo>
                <a:lnTo>
                  <a:pt x="9505" y="583528"/>
                </a:lnTo>
                <a:cubicBezTo>
                  <a:pt x="14254" y="579579"/>
                  <a:pt x="19004" y="575629"/>
                  <a:pt x="23837" y="571567"/>
                </a:cubicBezTo>
                <a:cubicBezTo>
                  <a:pt x="28837" y="567957"/>
                  <a:pt x="33837" y="564233"/>
                  <a:pt x="38836" y="560509"/>
                </a:cubicBezTo>
                <a:cubicBezTo>
                  <a:pt x="48753" y="553853"/>
                  <a:pt x="58752" y="547308"/>
                  <a:pt x="68752" y="540650"/>
                </a:cubicBezTo>
                <a:cubicBezTo>
                  <a:pt x="71168" y="538957"/>
                  <a:pt x="73501" y="537040"/>
                  <a:pt x="75835" y="535235"/>
                </a:cubicBezTo>
                <a:lnTo>
                  <a:pt x="77251" y="534106"/>
                </a:lnTo>
                <a:cubicBezTo>
                  <a:pt x="93167" y="521694"/>
                  <a:pt x="107833" y="506799"/>
                  <a:pt x="120249" y="489423"/>
                </a:cubicBezTo>
                <a:cubicBezTo>
                  <a:pt x="134832" y="468999"/>
                  <a:pt x="146248" y="445416"/>
                  <a:pt x="154331" y="420705"/>
                </a:cubicBezTo>
                <a:cubicBezTo>
                  <a:pt x="162330" y="395994"/>
                  <a:pt x="167080" y="370380"/>
                  <a:pt x="169580" y="345668"/>
                </a:cubicBezTo>
                <a:cubicBezTo>
                  <a:pt x="169663" y="344653"/>
                  <a:pt x="169747" y="343637"/>
                  <a:pt x="169830" y="342622"/>
                </a:cubicBezTo>
                <a:lnTo>
                  <a:pt x="169997" y="340140"/>
                </a:lnTo>
                <a:cubicBezTo>
                  <a:pt x="172080" y="317460"/>
                  <a:pt x="172413" y="295569"/>
                  <a:pt x="171663" y="275372"/>
                </a:cubicBezTo>
                <a:cubicBezTo>
                  <a:pt x="170747" y="250999"/>
                  <a:pt x="168497" y="228996"/>
                  <a:pt x="165914" y="210040"/>
                </a:cubicBezTo>
                <a:cubicBezTo>
                  <a:pt x="164330" y="211054"/>
                  <a:pt x="162664" y="212184"/>
                  <a:pt x="160830" y="213764"/>
                </a:cubicBezTo>
                <a:cubicBezTo>
                  <a:pt x="157997" y="215794"/>
                  <a:pt x="155081" y="218616"/>
                  <a:pt x="151748" y="221661"/>
                </a:cubicBezTo>
                <a:cubicBezTo>
                  <a:pt x="148664" y="225046"/>
                  <a:pt x="144998" y="228432"/>
                  <a:pt x="141748" y="232832"/>
                </a:cubicBezTo>
                <a:cubicBezTo>
                  <a:pt x="139998" y="234976"/>
                  <a:pt x="138248" y="237233"/>
                  <a:pt x="136498" y="239489"/>
                </a:cubicBezTo>
                <a:cubicBezTo>
                  <a:pt x="134915" y="241973"/>
                  <a:pt x="133249" y="244455"/>
                  <a:pt x="131499" y="247049"/>
                </a:cubicBezTo>
                <a:cubicBezTo>
                  <a:pt x="130082" y="249080"/>
                  <a:pt x="128832" y="251338"/>
                  <a:pt x="127499" y="253595"/>
                </a:cubicBezTo>
                <a:lnTo>
                  <a:pt x="127999" y="253369"/>
                </a:lnTo>
                <a:cubicBezTo>
                  <a:pt x="127999" y="253369"/>
                  <a:pt x="128832" y="257319"/>
                  <a:pt x="129749" y="263862"/>
                </a:cubicBezTo>
                <a:cubicBezTo>
                  <a:pt x="130582" y="270520"/>
                  <a:pt x="131749" y="279885"/>
                  <a:pt x="132415" y="291282"/>
                </a:cubicBezTo>
                <a:cubicBezTo>
                  <a:pt x="133748" y="313850"/>
                  <a:pt x="133332" y="344767"/>
                  <a:pt x="126915" y="373877"/>
                </a:cubicBezTo>
                <a:cubicBezTo>
                  <a:pt x="125416" y="381212"/>
                  <a:pt x="123416" y="388208"/>
                  <a:pt x="121249" y="395091"/>
                </a:cubicBezTo>
                <a:cubicBezTo>
                  <a:pt x="119083" y="401861"/>
                  <a:pt x="116499" y="408293"/>
                  <a:pt x="113833" y="414387"/>
                </a:cubicBezTo>
                <a:cubicBezTo>
                  <a:pt x="112333" y="417320"/>
                  <a:pt x="111000" y="420254"/>
                  <a:pt x="109583" y="423075"/>
                </a:cubicBezTo>
                <a:cubicBezTo>
                  <a:pt x="108083" y="425783"/>
                  <a:pt x="106583" y="428377"/>
                  <a:pt x="105167" y="430973"/>
                </a:cubicBezTo>
                <a:cubicBezTo>
                  <a:pt x="102083" y="435937"/>
                  <a:pt x="99083" y="440452"/>
                  <a:pt x="96084" y="444288"/>
                </a:cubicBezTo>
                <a:cubicBezTo>
                  <a:pt x="90167" y="452074"/>
                  <a:pt x="84584" y="457603"/>
                  <a:pt x="80668" y="461325"/>
                </a:cubicBezTo>
                <a:cubicBezTo>
                  <a:pt x="76668" y="464824"/>
                  <a:pt x="74335" y="466855"/>
                  <a:pt x="74335" y="466855"/>
                </a:cubicBezTo>
                <a:cubicBezTo>
                  <a:pt x="74335" y="466855"/>
                  <a:pt x="76585" y="464598"/>
                  <a:pt x="80418" y="460762"/>
                </a:cubicBezTo>
                <a:cubicBezTo>
                  <a:pt x="84168" y="456700"/>
                  <a:pt x="89417" y="450720"/>
                  <a:pt x="94917" y="442595"/>
                </a:cubicBezTo>
                <a:cubicBezTo>
                  <a:pt x="97667" y="438533"/>
                  <a:pt x="100417" y="433907"/>
                  <a:pt x="103167" y="428829"/>
                </a:cubicBezTo>
                <a:cubicBezTo>
                  <a:pt x="104417" y="426121"/>
                  <a:pt x="105750" y="423413"/>
                  <a:pt x="107083" y="420705"/>
                </a:cubicBezTo>
                <a:cubicBezTo>
                  <a:pt x="108250" y="417772"/>
                  <a:pt x="109500" y="414837"/>
                  <a:pt x="110750" y="411905"/>
                </a:cubicBezTo>
                <a:cubicBezTo>
                  <a:pt x="113083" y="405811"/>
                  <a:pt x="115249" y="399379"/>
                  <a:pt x="116999" y="392609"/>
                </a:cubicBezTo>
                <a:cubicBezTo>
                  <a:pt x="118749" y="385952"/>
                  <a:pt x="120332" y="378955"/>
                  <a:pt x="121416" y="371846"/>
                </a:cubicBezTo>
                <a:cubicBezTo>
                  <a:pt x="126249" y="343413"/>
                  <a:pt x="125249" y="313961"/>
                  <a:pt x="122916" y="292523"/>
                </a:cubicBezTo>
                <a:cubicBezTo>
                  <a:pt x="121832" y="282593"/>
                  <a:pt x="120499" y="274468"/>
                  <a:pt x="119416" y="268489"/>
                </a:cubicBezTo>
                <a:cubicBezTo>
                  <a:pt x="117249" y="273114"/>
                  <a:pt x="114916" y="277855"/>
                  <a:pt x="113083" y="282819"/>
                </a:cubicBezTo>
                <a:lnTo>
                  <a:pt x="109333" y="292974"/>
                </a:lnTo>
                <a:lnTo>
                  <a:pt x="107416" y="298051"/>
                </a:lnTo>
                <a:lnTo>
                  <a:pt x="105916" y="303243"/>
                </a:lnTo>
                <a:cubicBezTo>
                  <a:pt x="104083" y="310238"/>
                  <a:pt x="101583" y="316895"/>
                  <a:pt x="100250" y="323890"/>
                </a:cubicBezTo>
                <a:cubicBezTo>
                  <a:pt x="98750" y="330775"/>
                  <a:pt x="97334" y="337545"/>
                  <a:pt x="95917" y="343863"/>
                </a:cubicBezTo>
                <a:cubicBezTo>
                  <a:pt x="95000" y="350408"/>
                  <a:pt x="94000" y="356614"/>
                  <a:pt x="93167" y="362256"/>
                </a:cubicBezTo>
                <a:cubicBezTo>
                  <a:pt x="92750" y="365189"/>
                  <a:pt x="92334" y="367897"/>
                  <a:pt x="91917" y="370493"/>
                </a:cubicBezTo>
                <a:cubicBezTo>
                  <a:pt x="91667" y="373088"/>
                  <a:pt x="91501" y="375570"/>
                  <a:pt x="91251" y="377941"/>
                </a:cubicBezTo>
                <a:cubicBezTo>
                  <a:pt x="90834" y="382679"/>
                  <a:pt x="90501" y="386741"/>
                  <a:pt x="90167" y="390126"/>
                </a:cubicBezTo>
                <a:cubicBezTo>
                  <a:pt x="89584" y="396897"/>
                  <a:pt x="89251" y="400733"/>
                  <a:pt x="89251" y="400733"/>
                </a:cubicBezTo>
                <a:cubicBezTo>
                  <a:pt x="89251" y="400733"/>
                  <a:pt x="89251" y="396783"/>
                  <a:pt x="89251" y="390014"/>
                </a:cubicBezTo>
                <a:cubicBezTo>
                  <a:pt x="89251" y="386629"/>
                  <a:pt x="89251" y="382453"/>
                  <a:pt x="89251" y="377715"/>
                </a:cubicBezTo>
                <a:cubicBezTo>
                  <a:pt x="89251" y="375233"/>
                  <a:pt x="89251" y="372749"/>
                  <a:pt x="89251" y="370041"/>
                </a:cubicBezTo>
                <a:cubicBezTo>
                  <a:pt x="89417" y="367334"/>
                  <a:pt x="89584" y="364512"/>
                  <a:pt x="89751" y="361579"/>
                </a:cubicBezTo>
                <a:cubicBezTo>
                  <a:pt x="90167" y="355598"/>
                  <a:pt x="90501" y="349280"/>
                  <a:pt x="90917" y="342509"/>
                </a:cubicBezTo>
                <a:cubicBezTo>
                  <a:pt x="91751" y="335851"/>
                  <a:pt x="92584" y="328744"/>
                  <a:pt x="93500" y="321408"/>
                </a:cubicBezTo>
                <a:cubicBezTo>
                  <a:pt x="94167" y="314075"/>
                  <a:pt x="96084" y="306741"/>
                  <a:pt x="97417" y="299067"/>
                </a:cubicBezTo>
                <a:lnTo>
                  <a:pt x="98500" y="293313"/>
                </a:lnTo>
                <a:lnTo>
                  <a:pt x="100000" y="287671"/>
                </a:lnTo>
                <a:lnTo>
                  <a:pt x="103000" y="276275"/>
                </a:lnTo>
                <a:cubicBezTo>
                  <a:pt x="105083" y="268715"/>
                  <a:pt x="107916" y="261606"/>
                  <a:pt x="110333" y="254271"/>
                </a:cubicBezTo>
                <a:cubicBezTo>
                  <a:pt x="113416" y="247501"/>
                  <a:pt x="115999" y="240280"/>
                  <a:pt x="119416" y="234074"/>
                </a:cubicBezTo>
                <a:cubicBezTo>
                  <a:pt x="119832" y="233283"/>
                  <a:pt x="120249" y="232494"/>
                  <a:pt x="120666" y="231704"/>
                </a:cubicBezTo>
                <a:cubicBezTo>
                  <a:pt x="119832" y="231929"/>
                  <a:pt x="119083" y="232155"/>
                  <a:pt x="118249" y="232381"/>
                </a:cubicBezTo>
                <a:cubicBezTo>
                  <a:pt x="115666" y="233397"/>
                  <a:pt x="112666" y="234186"/>
                  <a:pt x="109750" y="235653"/>
                </a:cubicBezTo>
                <a:cubicBezTo>
                  <a:pt x="106750" y="237007"/>
                  <a:pt x="103667" y="238474"/>
                  <a:pt x="100500" y="240392"/>
                </a:cubicBezTo>
                <a:cubicBezTo>
                  <a:pt x="97250" y="242085"/>
                  <a:pt x="94250" y="244567"/>
                  <a:pt x="91001" y="246712"/>
                </a:cubicBezTo>
                <a:cubicBezTo>
                  <a:pt x="88001" y="249194"/>
                  <a:pt x="84834" y="251788"/>
                  <a:pt x="81918" y="254835"/>
                </a:cubicBezTo>
                <a:cubicBezTo>
                  <a:pt x="79168" y="257994"/>
                  <a:pt x="76085" y="260929"/>
                  <a:pt x="73751" y="264652"/>
                </a:cubicBezTo>
                <a:cubicBezTo>
                  <a:pt x="72501" y="266457"/>
                  <a:pt x="71335" y="268150"/>
                  <a:pt x="70085" y="269955"/>
                </a:cubicBezTo>
                <a:cubicBezTo>
                  <a:pt x="69002" y="271760"/>
                  <a:pt x="68002" y="273791"/>
                  <a:pt x="67002" y="275710"/>
                </a:cubicBezTo>
                <a:cubicBezTo>
                  <a:pt x="66085" y="277629"/>
                  <a:pt x="65002" y="279546"/>
                  <a:pt x="64169" y="281465"/>
                </a:cubicBezTo>
                <a:cubicBezTo>
                  <a:pt x="63419" y="283496"/>
                  <a:pt x="62669" y="285527"/>
                  <a:pt x="62002" y="287445"/>
                </a:cubicBezTo>
                <a:cubicBezTo>
                  <a:pt x="61252" y="289363"/>
                  <a:pt x="60585" y="291282"/>
                  <a:pt x="59919" y="293087"/>
                </a:cubicBezTo>
                <a:cubicBezTo>
                  <a:pt x="59419" y="295005"/>
                  <a:pt x="59002" y="296923"/>
                  <a:pt x="58585" y="298728"/>
                </a:cubicBezTo>
                <a:cubicBezTo>
                  <a:pt x="57752" y="302452"/>
                  <a:pt x="56836" y="305725"/>
                  <a:pt x="56419" y="308772"/>
                </a:cubicBezTo>
                <a:cubicBezTo>
                  <a:pt x="56002" y="311931"/>
                  <a:pt x="55752" y="314527"/>
                  <a:pt x="55502" y="316783"/>
                </a:cubicBezTo>
                <a:cubicBezTo>
                  <a:pt x="55002" y="321184"/>
                  <a:pt x="54752" y="323779"/>
                  <a:pt x="54752" y="323779"/>
                </a:cubicBezTo>
                <a:cubicBezTo>
                  <a:pt x="54752" y="323779"/>
                  <a:pt x="54836" y="321184"/>
                  <a:pt x="55002" y="316670"/>
                </a:cubicBezTo>
                <a:cubicBezTo>
                  <a:pt x="55086" y="314413"/>
                  <a:pt x="55169" y="311705"/>
                  <a:pt x="55336" y="308546"/>
                </a:cubicBezTo>
                <a:cubicBezTo>
                  <a:pt x="55586" y="305387"/>
                  <a:pt x="56336" y="302001"/>
                  <a:pt x="56836" y="298165"/>
                </a:cubicBezTo>
                <a:cubicBezTo>
                  <a:pt x="57085" y="296246"/>
                  <a:pt x="57419" y="294215"/>
                  <a:pt x="57752" y="292184"/>
                </a:cubicBezTo>
                <a:cubicBezTo>
                  <a:pt x="58335" y="290267"/>
                  <a:pt x="58919" y="288236"/>
                  <a:pt x="59502" y="286091"/>
                </a:cubicBezTo>
                <a:cubicBezTo>
                  <a:pt x="60085" y="283947"/>
                  <a:pt x="60669" y="281804"/>
                  <a:pt x="61335" y="279546"/>
                </a:cubicBezTo>
                <a:cubicBezTo>
                  <a:pt x="62085" y="277403"/>
                  <a:pt x="63085" y="275372"/>
                  <a:pt x="63918" y="273228"/>
                </a:cubicBezTo>
                <a:cubicBezTo>
                  <a:pt x="64835" y="271083"/>
                  <a:pt x="65752" y="268827"/>
                  <a:pt x="66752" y="266682"/>
                </a:cubicBezTo>
                <a:cubicBezTo>
                  <a:pt x="67918" y="264652"/>
                  <a:pt x="69085" y="262621"/>
                  <a:pt x="70252" y="260590"/>
                </a:cubicBezTo>
                <a:cubicBezTo>
                  <a:pt x="72501" y="256189"/>
                  <a:pt x="75501" y="252804"/>
                  <a:pt x="78251" y="248968"/>
                </a:cubicBezTo>
                <a:cubicBezTo>
                  <a:pt x="81168" y="245358"/>
                  <a:pt x="84334" y="242197"/>
                  <a:pt x="87417" y="239038"/>
                </a:cubicBezTo>
                <a:cubicBezTo>
                  <a:pt x="90751" y="236218"/>
                  <a:pt x="93834" y="233171"/>
                  <a:pt x="97167" y="231027"/>
                </a:cubicBezTo>
                <a:cubicBezTo>
                  <a:pt x="100417" y="228545"/>
                  <a:pt x="103667" y="226513"/>
                  <a:pt x="106750" y="224708"/>
                </a:cubicBezTo>
                <a:cubicBezTo>
                  <a:pt x="109833" y="222677"/>
                  <a:pt x="112916" y="221436"/>
                  <a:pt x="115666" y="219970"/>
                </a:cubicBezTo>
                <a:cubicBezTo>
                  <a:pt x="121332" y="217374"/>
                  <a:pt x="126082" y="215681"/>
                  <a:pt x="129499" y="214666"/>
                </a:cubicBezTo>
                <a:cubicBezTo>
                  <a:pt x="129999" y="214552"/>
                  <a:pt x="130415" y="214440"/>
                  <a:pt x="130832" y="214327"/>
                </a:cubicBezTo>
                <a:cubicBezTo>
                  <a:pt x="133748" y="209700"/>
                  <a:pt x="136998" y="205639"/>
                  <a:pt x="139831" y="201689"/>
                </a:cubicBezTo>
                <a:cubicBezTo>
                  <a:pt x="143331" y="197514"/>
                  <a:pt x="146498" y="193678"/>
                  <a:pt x="149664" y="190632"/>
                </a:cubicBezTo>
                <a:cubicBezTo>
                  <a:pt x="150581" y="189728"/>
                  <a:pt x="151414" y="188939"/>
                  <a:pt x="152248" y="188149"/>
                </a:cubicBezTo>
                <a:cubicBezTo>
                  <a:pt x="141998" y="190744"/>
                  <a:pt x="131499" y="193565"/>
                  <a:pt x="120666" y="196385"/>
                </a:cubicBezTo>
                <a:cubicBezTo>
                  <a:pt x="109333" y="198642"/>
                  <a:pt x="97584" y="201012"/>
                  <a:pt x="85667" y="203382"/>
                </a:cubicBezTo>
                <a:cubicBezTo>
                  <a:pt x="73751" y="205413"/>
                  <a:pt x="61585" y="206992"/>
                  <a:pt x="49169" y="208798"/>
                </a:cubicBezTo>
                <a:cubicBezTo>
                  <a:pt x="43086" y="209700"/>
                  <a:pt x="37003" y="210491"/>
                  <a:pt x="30837" y="211393"/>
                </a:cubicBezTo>
                <a:cubicBezTo>
                  <a:pt x="24670" y="212296"/>
                  <a:pt x="18254" y="212973"/>
                  <a:pt x="12338" y="214215"/>
                </a:cubicBezTo>
                <a:cubicBezTo>
                  <a:pt x="11504" y="214327"/>
                  <a:pt x="10588" y="214552"/>
                  <a:pt x="9754" y="214666"/>
                </a:cubicBezTo>
                <a:lnTo>
                  <a:pt x="0" y="233932"/>
                </a:lnTo>
                <a:lnTo>
                  <a:pt x="0" y="174276"/>
                </a:lnTo>
                <a:lnTo>
                  <a:pt x="7838" y="172126"/>
                </a:lnTo>
                <a:cubicBezTo>
                  <a:pt x="14338" y="170320"/>
                  <a:pt x="20421" y="169192"/>
                  <a:pt x="26587" y="167726"/>
                </a:cubicBezTo>
                <a:cubicBezTo>
                  <a:pt x="32753" y="166259"/>
                  <a:pt x="38920" y="164905"/>
                  <a:pt x="45003" y="163551"/>
                </a:cubicBezTo>
                <a:cubicBezTo>
                  <a:pt x="56919" y="160730"/>
                  <a:pt x="68668" y="158361"/>
                  <a:pt x="80084" y="155426"/>
                </a:cubicBezTo>
                <a:cubicBezTo>
                  <a:pt x="83418" y="154411"/>
                  <a:pt x="86584" y="153507"/>
                  <a:pt x="89917" y="152606"/>
                </a:cubicBezTo>
                <a:cubicBezTo>
                  <a:pt x="79918" y="153169"/>
                  <a:pt x="69835" y="153283"/>
                  <a:pt x="59669" y="153395"/>
                </a:cubicBezTo>
                <a:cubicBezTo>
                  <a:pt x="48919" y="152606"/>
                  <a:pt x="38003" y="151702"/>
                  <a:pt x="27087" y="150913"/>
                </a:cubicBezTo>
                <a:cubicBezTo>
                  <a:pt x="21671" y="150687"/>
                  <a:pt x="16254" y="149559"/>
                  <a:pt x="10838" y="148543"/>
                </a:cubicBezTo>
                <a:lnTo>
                  <a:pt x="7582" y="147933"/>
                </a:lnTo>
                <a:lnTo>
                  <a:pt x="54090" y="117368"/>
                </a:lnTo>
                <a:lnTo>
                  <a:pt x="59585" y="117288"/>
                </a:lnTo>
                <a:cubicBezTo>
                  <a:pt x="80001" y="115257"/>
                  <a:pt x="100083" y="113338"/>
                  <a:pt x="118833" y="107583"/>
                </a:cubicBezTo>
                <a:cubicBezTo>
                  <a:pt x="123582" y="106343"/>
                  <a:pt x="128249" y="105439"/>
                  <a:pt x="132832" y="103859"/>
                </a:cubicBezTo>
                <a:cubicBezTo>
                  <a:pt x="137332" y="102054"/>
                  <a:pt x="141831" y="100249"/>
                  <a:pt x="146248" y="98557"/>
                </a:cubicBezTo>
                <a:cubicBezTo>
                  <a:pt x="150664" y="96864"/>
                  <a:pt x="154997" y="95171"/>
                  <a:pt x="159331" y="93479"/>
                </a:cubicBezTo>
                <a:cubicBezTo>
                  <a:pt x="163497" y="91223"/>
                  <a:pt x="167580" y="89078"/>
                  <a:pt x="171580" y="86934"/>
                </a:cubicBezTo>
                <a:cubicBezTo>
                  <a:pt x="175663" y="84791"/>
                  <a:pt x="179580" y="82646"/>
                  <a:pt x="183496" y="80616"/>
                </a:cubicBezTo>
                <a:cubicBezTo>
                  <a:pt x="187246" y="78246"/>
                  <a:pt x="190912" y="75538"/>
                  <a:pt x="194496" y="73056"/>
                </a:cubicBezTo>
                <a:cubicBezTo>
                  <a:pt x="198079" y="70574"/>
                  <a:pt x="201579" y="68091"/>
                  <a:pt x="205078" y="65721"/>
                </a:cubicBezTo>
                <a:cubicBezTo>
                  <a:pt x="208328" y="62900"/>
                  <a:pt x="211495" y="60192"/>
                  <a:pt x="214661" y="57484"/>
                </a:cubicBezTo>
                <a:cubicBezTo>
                  <a:pt x="217828" y="54663"/>
                  <a:pt x="220911" y="52181"/>
                  <a:pt x="223827" y="49473"/>
                </a:cubicBezTo>
                <a:cubicBezTo>
                  <a:pt x="226661" y="46539"/>
                  <a:pt x="229327" y="43718"/>
                  <a:pt x="231994" y="40897"/>
                </a:cubicBezTo>
                <a:cubicBezTo>
                  <a:pt x="234660" y="38077"/>
                  <a:pt x="237410" y="35593"/>
                  <a:pt x="239660" y="32660"/>
                </a:cubicBezTo>
                <a:lnTo>
                  <a:pt x="240007" y="32225"/>
                </a:lnTo>
                <a:lnTo>
                  <a:pt x="260662" y="24240"/>
                </a:lnTo>
                <a:close/>
              </a:path>
            </a:pathLst>
          </a:custGeom>
          <a:gradFill>
            <a:gsLst>
              <a:gs pos="0">
                <a:srgbClr val="E3B96B">
                  <a:alpha val="60000"/>
                </a:srgbClr>
              </a:gs>
              <a:gs pos="100000">
                <a:srgbClr val="A3727B"/>
              </a:gs>
              <a:gs pos="47000">
                <a:srgbClr val="E0D1AF">
                  <a:alpha val="88000"/>
                </a:srgbClr>
              </a:gs>
            </a:gsLst>
            <a:lin ang="2700000" scaled="1"/>
          </a:gradFill>
          <a:ln w="83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7" name="Retângulo 416">
            <a:extLst>
              <a:ext uri="{FF2B5EF4-FFF2-40B4-BE49-F238E27FC236}">
                <a16:creationId xmlns:a16="http://schemas.microsoft.com/office/drawing/2014/main" id="{F5918614-DA03-42D8-9AED-BD922CCB1229}"/>
              </a:ext>
            </a:extLst>
          </p:cNvPr>
          <p:cNvSpPr/>
          <p:nvPr/>
        </p:nvSpPr>
        <p:spPr>
          <a:xfrm>
            <a:off x="0" y="6106857"/>
            <a:ext cx="12201765" cy="751143"/>
          </a:xfrm>
          <a:prstGeom prst="rect">
            <a:avLst/>
          </a:prstGeom>
          <a:gradFill flip="none" rotWithShape="1">
            <a:gsLst>
              <a:gs pos="82000">
                <a:srgbClr val="3D4931">
                  <a:lumMod val="99000"/>
                  <a:lumOff val="1000"/>
                </a:srgbClr>
              </a:gs>
              <a:gs pos="0">
                <a:srgbClr val="B2BC3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46" name="Picture 4">
            <a:extLst>
              <a:ext uri="{FF2B5EF4-FFF2-40B4-BE49-F238E27FC236}">
                <a16:creationId xmlns:a16="http://schemas.microsoft.com/office/drawing/2014/main" id="{06751414-7EA8-4B42-AD8E-4F8B7A3E3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32" y="6276798"/>
            <a:ext cx="1342640" cy="485636"/>
          </a:xfrm>
          <a:prstGeom prst="rect">
            <a:avLst/>
          </a:prstGeom>
        </p:spPr>
      </p:pic>
      <p:pic>
        <p:nvPicPr>
          <p:cNvPr id="519" name="Picture 2" descr="NutriMosaic – Seu novo portal de Nutrição Animal">
            <a:extLst>
              <a:ext uri="{FF2B5EF4-FFF2-40B4-BE49-F238E27FC236}">
                <a16:creationId xmlns:a16="http://schemas.microsoft.com/office/drawing/2014/main" id="{7381ACBD-E608-4C5B-AC7E-5F4FC1703D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0" t="29121" r="11704" b="25789"/>
          <a:stretch/>
        </p:blipFill>
        <p:spPr bwMode="auto">
          <a:xfrm>
            <a:off x="334198" y="199545"/>
            <a:ext cx="2259712" cy="953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8" name="Gráfico 567">
            <a:extLst>
              <a:ext uri="{FF2B5EF4-FFF2-40B4-BE49-F238E27FC236}">
                <a16:creationId xmlns:a16="http://schemas.microsoft.com/office/drawing/2014/main" id="{B69EA322-1FFD-4829-B7EE-05FD34DBA5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1295"/>
          <a:stretch/>
        </p:blipFill>
        <p:spPr>
          <a:xfrm rot="21215649">
            <a:off x="3266554" y="1131635"/>
            <a:ext cx="609600" cy="523528"/>
          </a:xfrm>
          <a:prstGeom prst="rect">
            <a:avLst/>
          </a:prstGeom>
        </p:spPr>
      </p:pic>
      <p:pic>
        <p:nvPicPr>
          <p:cNvPr id="569" name="Gráfico 568">
            <a:extLst>
              <a:ext uri="{FF2B5EF4-FFF2-40B4-BE49-F238E27FC236}">
                <a16:creationId xmlns:a16="http://schemas.microsoft.com/office/drawing/2014/main" id="{F950D87E-1134-4C58-AF0E-F51BC279B3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1295"/>
          <a:stretch/>
        </p:blipFill>
        <p:spPr>
          <a:xfrm>
            <a:off x="4655788" y="1361447"/>
            <a:ext cx="609600" cy="523528"/>
          </a:xfrm>
          <a:prstGeom prst="rect">
            <a:avLst/>
          </a:prstGeom>
        </p:spPr>
      </p:pic>
      <p:pic>
        <p:nvPicPr>
          <p:cNvPr id="570" name="Gráfico 569">
            <a:extLst>
              <a:ext uri="{FF2B5EF4-FFF2-40B4-BE49-F238E27FC236}">
                <a16:creationId xmlns:a16="http://schemas.microsoft.com/office/drawing/2014/main" id="{E3C7440A-A0CC-4B47-948F-EFE27D361D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1295"/>
          <a:stretch/>
        </p:blipFill>
        <p:spPr>
          <a:xfrm rot="288298">
            <a:off x="5394235" y="1108251"/>
            <a:ext cx="609600" cy="523528"/>
          </a:xfrm>
          <a:prstGeom prst="rect">
            <a:avLst/>
          </a:prstGeom>
        </p:spPr>
      </p:pic>
      <p:pic>
        <p:nvPicPr>
          <p:cNvPr id="571" name="Gráfico 570">
            <a:extLst>
              <a:ext uri="{FF2B5EF4-FFF2-40B4-BE49-F238E27FC236}">
                <a16:creationId xmlns:a16="http://schemas.microsoft.com/office/drawing/2014/main" id="{E5A8AEAE-F8E0-451D-8847-D528F2EDD70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1295"/>
          <a:stretch/>
        </p:blipFill>
        <p:spPr>
          <a:xfrm>
            <a:off x="6253427" y="1160053"/>
            <a:ext cx="609600" cy="523528"/>
          </a:xfrm>
          <a:prstGeom prst="rect">
            <a:avLst/>
          </a:prstGeom>
        </p:spPr>
      </p:pic>
      <p:pic>
        <p:nvPicPr>
          <p:cNvPr id="572" name="Gráfico 571">
            <a:extLst>
              <a:ext uri="{FF2B5EF4-FFF2-40B4-BE49-F238E27FC236}">
                <a16:creationId xmlns:a16="http://schemas.microsoft.com/office/drawing/2014/main" id="{717C3573-814B-4D4F-8CA8-F31DA8C93D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1295"/>
          <a:stretch/>
        </p:blipFill>
        <p:spPr>
          <a:xfrm rot="21089011">
            <a:off x="7049229" y="1267127"/>
            <a:ext cx="609600" cy="523528"/>
          </a:xfrm>
          <a:prstGeom prst="rect">
            <a:avLst/>
          </a:prstGeom>
        </p:spPr>
      </p:pic>
      <p:grpSp>
        <p:nvGrpSpPr>
          <p:cNvPr id="573" name="Group 320">
            <a:extLst>
              <a:ext uri="{FF2B5EF4-FFF2-40B4-BE49-F238E27FC236}">
                <a16:creationId xmlns:a16="http://schemas.microsoft.com/office/drawing/2014/main" id="{A09D2902-1C62-40ED-8251-1C996668C071}"/>
              </a:ext>
            </a:extLst>
          </p:cNvPr>
          <p:cNvGrpSpPr/>
          <p:nvPr/>
        </p:nvGrpSpPr>
        <p:grpSpPr>
          <a:xfrm>
            <a:off x="4221911" y="1818241"/>
            <a:ext cx="540088" cy="386329"/>
            <a:chOff x="957343" y="2800011"/>
            <a:chExt cx="550894" cy="476811"/>
          </a:xfrm>
        </p:grpSpPr>
        <p:sp>
          <p:nvSpPr>
            <p:cNvPr id="574" name="CaixaDeTexto 137">
              <a:extLst>
                <a:ext uri="{FF2B5EF4-FFF2-40B4-BE49-F238E27FC236}">
                  <a16:creationId xmlns:a16="http://schemas.microsoft.com/office/drawing/2014/main" id="{7B2D4FE8-2A56-430C-9A31-1541EEC38133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575" name="CaixaDeTexto 4">
              <a:extLst>
                <a:ext uri="{FF2B5EF4-FFF2-40B4-BE49-F238E27FC236}">
                  <a16:creationId xmlns:a16="http://schemas.microsoft.com/office/drawing/2014/main" id="{FC798603-4934-4DA1-B2C5-BBC2E19A4550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576" name="Group 323">
            <a:extLst>
              <a:ext uri="{FF2B5EF4-FFF2-40B4-BE49-F238E27FC236}">
                <a16:creationId xmlns:a16="http://schemas.microsoft.com/office/drawing/2014/main" id="{D14E0B08-848E-46AE-B21C-668E6ED65738}"/>
              </a:ext>
            </a:extLst>
          </p:cNvPr>
          <p:cNvGrpSpPr/>
          <p:nvPr/>
        </p:nvGrpSpPr>
        <p:grpSpPr>
          <a:xfrm>
            <a:off x="4703721" y="1845794"/>
            <a:ext cx="540088" cy="386329"/>
            <a:chOff x="957343" y="2800011"/>
            <a:chExt cx="550894" cy="476811"/>
          </a:xfrm>
        </p:grpSpPr>
        <p:sp>
          <p:nvSpPr>
            <p:cNvPr id="577" name="CaixaDeTexto 137">
              <a:extLst>
                <a:ext uri="{FF2B5EF4-FFF2-40B4-BE49-F238E27FC236}">
                  <a16:creationId xmlns:a16="http://schemas.microsoft.com/office/drawing/2014/main" id="{F7D51611-A39C-4080-8AEB-BE2A6FE45FFE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578" name="CaixaDeTexto 4">
              <a:extLst>
                <a:ext uri="{FF2B5EF4-FFF2-40B4-BE49-F238E27FC236}">
                  <a16:creationId xmlns:a16="http://schemas.microsoft.com/office/drawing/2014/main" id="{9607C35A-CCC8-4259-8680-87B63329EE4B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581" name="Group 326">
            <a:extLst>
              <a:ext uri="{FF2B5EF4-FFF2-40B4-BE49-F238E27FC236}">
                <a16:creationId xmlns:a16="http://schemas.microsoft.com/office/drawing/2014/main" id="{A259E8A6-030E-4970-BF84-5B505F94B8AA}"/>
              </a:ext>
            </a:extLst>
          </p:cNvPr>
          <p:cNvGrpSpPr/>
          <p:nvPr/>
        </p:nvGrpSpPr>
        <p:grpSpPr>
          <a:xfrm>
            <a:off x="3759244" y="1702788"/>
            <a:ext cx="540088" cy="386329"/>
            <a:chOff x="957343" y="2800011"/>
            <a:chExt cx="550894" cy="476811"/>
          </a:xfrm>
        </p:grpSpPr>
        <p:sp>
          <p:nvSpPr>
            <p:cNvPr id="582" name="CaixaDeTexto 137">
              <a:extLst>
                <a:ext uri="{FF2B5EF4-FFF2-40B4-BE49-F238E27FC236}">
                  <a16:creationId xmlns:a16="http://schemas.microsoft.com/office/drawing/2014/main" id="{9AD00D57-B9B2-4C5F-A6F2-92B0A9D82980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583" name="CaixaDeTexto 4">
              <a:extLst>
                <a:ext uri="{FF2B5EF4-FFF2-40B4-BE49-F238E27FC236}">
                  <a16:creationId xmlns:a16="http://schemas.microsoft.com/office/drawing/2014/main" id="{AB61ABA3-AC66-4261-981E-6F169BDD749D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584" name="Group 338">
            <a:extLst>
              <a:ext uri="{FF2B5EF4-FFF2-40B4-BE49-F238E27FC236}">
                <a16:creationId xmlns:a16="http://schemas.microsoft.com/office/drawing/2014/main" id="{A1916A4D-A38F-4529-8162-7DE6BCECA566}"/>
              </a:ext>
            </a:extLst>
          </p:cNvPr>
          <p:cNvGrpSpPr/>
          <p:nvPr/>
        </p:nvGrpSpPr>
        <p:grpSpPr>
          <a:xfrm>
            <a:off x="3279867" y="1685264"/>
            <a:ext cx="540088" cy="386329"/>
            <a:chOff x="957343" y="2800011"/>
            <a:chExt cx="550894" cy="476811"/>
          </a:xfrm>
        </p:grpSpPr>
        <p:sp>
          <p:nvSpPr>
            <p:cNvPr id="588" name="CaixaDeTexto 137">
              <a:extLst>
                <a:ext uri="{FF2B5EF4-FFF2-40B4-BE49-F238E27FC236}">
                  <a16:creationId xmlns:a16="http://schemas.microsoft.com/office/drawing/2014/main" id="{5179F636-F6FC-4C97-A645-0FD8357BAF1B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589" name="CaixaDeTexto 4">
              <a:extLst>
                <a:ext uri="{FF2B5EF4-FFF2-40B4-BE49-F238E27FC236}">
                  <a16:creationId xmlns:a16="http://schemas.microsoft.com/office/drawing/2014/main" id="{72551058-D0E5-4642-B2CF-F910668F6B80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590" name="Group 320">
            <a:extLst>
              <a:ext uri="{FF2B5EF4-FFF2-40B4-BE49-F238E27FC236}">
                <a16:creationId xmlns:a16="http://schemas.microsoft.com/office/drawing/2014/main" id="{CA3BBE60-E809-41E1-B529-D125625F13E6}"/>
              </a:ext>
            </a:extLst>
          </p:cNvPr>
          <p:cNvGrpSpPr/>
          <p:nvPr/>
        </p:nvGrpSpPr>
        <p:grpSpPr>
          <a:xfrm>
            <a:off x="4256924" y="2228301"/>
            <a:ext cx="540088" cy="386329"/>
            <a:chOff x="957343" y="2800011"/>
            <a:chExt cx="550894" cy="476811"/>
          </a:xfrm>
        </p:grpSpPr>
        <p:sp>
          <p:nvSpPr>
            <p:cNvPr id="591" name="CaixaDeTexto 137">
              <a:extLst>
                <a:ext uri="{FF2B5EF4-FFF2-40B4-BE49-F238E27FC236}">
                  <a16:creationId xmlns:a16="http://schemas.microsoft.com/office/drawing/2014/main" id="{780F1BB5-2C0C-46CB-BA57-95DCAE6C29BA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592" name="CaixaDeTexto 4">
              <a:extLst>
                <a:ext uri="{FF2B5EF4-FFF2-40B4-BE49-F238E27FC236}">
                  <a16:creationId xmlns:a16="http://schemas.microsoft.com/office/drawing/2014/main" id="{321F3943-B5DB-42CD-931C-8C8229367209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593" name="Group 323">
            <a:extLst>
              <a:ext uri="{FF2B5EF4-FFF2-40B4-BE49-F238E27FC236}">
                <a16:creationId xmlns:a16="http://schemas.microsoft.com/office/drawing/2014/main" id="{0D2BBCD1-0F10-48F1-9285-A5B163EB79C5}"/>
              </a:ext>
            </a:extLst>
          </p:cNvPr>
          <p:cNvGrpSpPr/>
          <p:nvPr/>
        </p:nvGrpSpPr>
        <p:grpSpPr>
          <a:xfrm>
            <a:off x="4728854" y="2220585"/>
            <a:ext cx="540088" cy="386329"/>
            <a:chOff x="957343" y="2800011"/>
            <a:chExt cx="550894" cy="476811"/>
          </a:xfrm>
        </p:grpSpPr>
        <p:sp>
          <p:nvSpPr>
            <p:cNvPr id="594" name="CaixaDeTexto 137">
              <a:extLst>
                <a:ext uri="{FF2B5EF4-FFF2-40B4-BE49-F238E27FC236}">
                  <a16:creationId xmlns:a16="http://schemas.microsoft.com/office/drawing/2014/main" id="{8FE2CF9D-E94A-4EE3-A793-99685F0B1F82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595" name="CaixaDeTexto 4">
              <a:extLst>
                <a:ext uri="{FF2B5EF4-FFF2-40B4-BE49-F238E27FC236}">
                  <a16:creationId xmlns:a16="http://schemas.microsoft.com/office/drawing/2014/main" id="{2CFFD200-DDF9-41FC-8B2D-C07C361134DA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596" name="Group 326">
            <a:extLst>
              <a:ext uri="{FF2B5EF4-FFF2-40B4-BE49-F238E27FC236}">
                <a16:creationId xmlns:a16="http://schemas.microsoft.com/office/drawing/2014/main" id="{CFA82FBE-A854-4FD2-ADD1-12F97763B659}"/>
              </a:ext>
            </a:extLst>
          </p:cNvPr>
          <p:cNvGrpSpPr/>
          <p:nvPr/>
        </p:nvGrpSpPr>
        <p:grpSpPr>
          <a:xfrm>
            <a:off x="3769264" y="2211112"/>
            <a:ext cx="540088" cy="386329"/>
            <a:chOff x="957343" y="2800011"/>
            <a:chExt cx="550894" cy="476811"/>
          </a:xfrm>
        </p:grpSpPr>
        <p:sp>
          <p:nvSpPr>
            <p:cNvPr id="597" name="CaixaDeTexto 137">
              <a:extLst>
                <a:ext uri="{FF2B5EF4-FFF2-40B4-BE49-F238E27FC236}">
                  <a16:creationId xmlns:a16="http://schemas.microsoft.com/office/drawing/2014/main" id="{F4A072CC-88B8-4599-9064-1602FACEC146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598" name="CaixaDeTexto 4">
              <a:extLst>
                <a:ext uri="{FF2B5EF4-FFF2-40B4-BE49-F238E27FC236}">
                  <a16:creationId xmlns:a16="http://schemas.microsoft.com/office/drawing/2014/main" id="{F187CB4D-3BBD-4582-9794-5FB6B2A270D6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599" name="Group 338">
            <a:extLst>
              <a:ext uri="{FF2B5EF4-FFF2-40B4-BE49-F238E27FC236}">
                <a16:creationId xmlns:a16="http://schemas.microsoft.com/office/drawing/2014/main" id="{6277CE4C-D007-4F60-8390-457F48BC2258}"/>
              </a:ext>
            </a:extLst>
          </p:cNvPr>
          <p:cNvGrpSpPr/>
          <p:nvPr/>
        </p:nvGrpSpPr>
        <p:grpSpPr>
          <a:xfrm>
            <a:off x="3275803" y="2177093"/>
            <a:ext cx="540088" cy="386329"/>
            <a:chOff x="957343" y="2800011"/>
            <a:chExt cx="550894" cy="476811"/>
          </a:xfrm>
        </p:grpSpPr>
        <p:sp>
          <p:nvSpPr>
            <p:cNvPr id="600" name="CaixaDeTexto 137">
              <a:extLst>
                <a:ext uri="{FF2B5EF4-FFF2-40B4-BE49-F238E27FC236}">
                  <a16:creationId xmlns:a16="http://schemas.microsoft.com/office/drawing/2014/main" id="{DCFBC545-2AF5-479D-B77C-304C29A55535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01" name="CaixaDeTexto 4">
              <a:extLst>
                <a:ext uri="{FF2B5EF4-FFF2-40B4-BE49-F238E27FC236}">
                  <a16:creationId xmlns:a16="http://schemas.microsoft.com/office/drawing/2014/main" id="{AC470AFC-C1E9-4EE8-8127-060EA79F433D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pic>
        <p:nvPicPr>
          <p:cNvPr id="602" name="Imagem 601" descr="Uma imagem contendo desenho&#10;&#10;Descrição gerada automaticamente">
            <a:extLst>
              <a:ext uri="{FF2B5EF4-FFF2-40B4-BE49-F238E27FC236}">
                <a16:creationId xmlns:a16="http://schemas.microsoft.com/office/drawing/2014/main" id="{E804171F-7E5D-4E29-897D-6BC69AFB68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2" t="27237" r="12601" b="27703"/>
          <a:stretch/>
        </p:blipFill>
        <p:spPr>
          <a:xfrm>
            <a:off x="3687300" y="2551022"/>
            <a:ext cx="1266548" cy="543476"/>
          </a:xfrm>
          <a:prstGeom prst="rect">
            <a:avLst/>
          </a:prstGeom>
          <a:effectLst>
            <a:outerShdw blurRad="190500" dist="12700" sx="115000" sy="115000" algn="ctr" rotWithShape="0">
              <a:srgbClr val="B2BD31"/>
            </a:outerShdw>
          </a:effectLst>
        </p:spPr>
      </p:pic>
      <p:pic>
        <p:nvPicPr>
          <p:cNvPr id="603" name="Imagem 602" descr="Uma imagem contendo desenho&#10;&#10;Descrição gerada automaticamente">
            <a:extLst>
              <a:ext uri="{FF2B5EF4-FFF2-40B4-BE49-F238E27FC236}">
                <a16:creationId xmlns:a16="http://schemas.microsoft.com/office/drawing/2014/main" id="{45109E71-CBC2-4AAD-A0E9-127792501D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2" t="27237" r="12601" b="27703"/>
          <a:stretch/>
        </p:blipFill>
        <p:spPr>
          <a:xfrm>
            <a:off x="5999354" y="3108606"/>
            <a:ext cx="1222826" cy="524714"/>
          </a:xfrm>
          <a:prstGeom prst="rect">
            <a:avLst/>
          </a:prstGeom>
          <a:effectLst>
            <a:outerShdw blurRad="190500" dist="12700" sx="115000" sy="115000" algn="ctr" rotWithShape="0">
              <a:srgbClr val="B2BD31"/>
            </a:outerShdw>
          </a:effectLst>
        </p:spPr>
      </p:pic>
      <p:grpSp>
        <p:nvGrpSpPr>
          <p:cNvPr id="604" name="Group 320">
            <a:extLst>
              <a:ext uri="{FF2B5EF4-FFF2-40B4-BE49-F238E27FC236}">
                <a16:creationId xmlns:a16="http://schemas.microsoft.com/office/drawing/2014/main" id="{B05EE550-1CA9-4631-A90B-CAEE6E2C32A8}"/>
              </a:ext>
            </a:extLst>
          </p:cNvPr>
          <p:cNvGrpSpPr/>
          <p:nvPr/>
        </p:nvGrpSpPr>
        <p:grpSpPr>
          <a:xfrm>
            <a:off x="6662908" y="1847403"/>
            <a:ext cx="540088" cy="386329"/>
            <a:chOff x="957343" y="2800011"/>
            <a:chExt cx="550894" cy="476811"/>
          </a:xfrm>
        </p:grpSpPr>
        <p:sp>
          <p:nvSpPr>
            <p:cNvPr id="605" name="CaixaDeTexto 137">
              <a:extLst>
                <a:ext uri="{FF2B5EF4-FFF2-40B4-BE49-F238E27FC236}">
                  <a16:creationId xmlns:a16="http://schemas.microsoft.com/office/drawing/2014/main" id="{E8B2C695-FCBC-4CC0-8873-78AB67EB2384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06" name="CaixaDeTexto 4">
              <a:extLst>
                <a:ext uri="{FF2B5EF4-FFF2-40B4-BE49-F238E27FC236}">
                  <a16:creationId xmlns:a16="http://schemas.microsoft.com/office/drawing/2014/main" id="{822BA848-0BB4-4C6C-940C-EFECAF74FEA7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07" name="Group 323">
            <a:extLst>
              <a:ext uri="{FF2B5EF4-FFF2-40B4-BE49-F238E27FC236}">
                <a16:creationId xmlns:a16="http://schemas.microsoft.com/office/drawing/2014/main" id="{5926927F-06F6-4014-AA50-9347CF2A0F4F}"/>
              </a:ext>
            </a:extLst>
          </p:cNvPr>
          <p:cNvGrpSpPr/>
          <p:nvPr/>
        </p:nvGrpSpPr>
        <p:grpSpPr>
          <a:xfrm>
            <a:off x="7121858" y="1867336"/>
            <a:ext cx="540088" cy="386329"/>
            <a:chOff x="957343" y="2800011"/>
            <a:chExt cx="550894" cy="476811"/>
          </a:xfrm>
        </p:grpSpPr>
        <p:sp>
          <p:nvSpPr>
            <p:cNvPr id="608" name="CaixaDeTexto 137">
              <a:extLst>
                <a:ext uri="{FF2B5EF4-FFF2-40B4-BE49-F238E27FC236}">
                  <a16:creationId xmlns:a16="http://schemas.microsoft.com/office/drawing/2014/main" id="{EAB1D679-D223-4AE3-812B-C7DED8B5A85D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09" name="CaixaDeTexto 4">
              <a:extLst>
                <a:ext uri="{FF2B5EF4-FFF2-40B4-BE49-F238E27FC236}">
                  <a16:creationId xmlns:a16="http://schemas.microsoft.com/office/drawing/2014/main" id="{7397E0A4-B278-4A48-977B-2F6A41D83441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10" name="Group 326">
            <a:extLst>
              <a:ext uri="{FF2B5EF4-FFF2-40B4-BE49-F238E27FC236}">
                <a16:creationId xmlns:a16="http://schemas.microsoft.com/office/drawing/2014/main" id="{7E3521EF-3374-4CF7-8A2F-86EED644D259}"/>
              </a:ext>
            </a:extLst>
          </p:cNvPr>
          <p:cNvGrpSpPr/>
          <p:nvPr/>
        </p:nvGrpSpPr>
        <p:grpSpPr>
          <a:xfrm>
            <a:off x="6146901" y="1770050"/>
            <a:ext cx="540088" cy="386329"/>
            <a:chOff x="957343" y="2800011"/>
            <a:chExt cx="550894" cy="476811"/>
          </a:xfrm>
        </p:grpSpPr>
        <p:sp>
          <p:nvSpPr>
            <p:cNvPr id="611" name="CaixaDeTexto 137">
              <a:extLst>
                <a:ext uri="{FF2B5EF4-FFF2-40B4-BE49-F238E27FC236}">
                  <a16:creationId xmlns:a16="http://schemas.microsoft.com/office/drawing/2014/main" id="{1BF70E1B-9D3A-4AAE-85D9-F0610EB011E7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12" name="CaixaDeTexto 4">
              <a:extLst>
                <a:ext uri="{FF2B5EF4-FFF2-40B4-BE49-F238E27FC236}">
                  <a16:creationId xmlns:a16="http://schemas.microsoft.com/office/drawing/2014/main" id="{7949EA37-1541-419A-80A7-6D2488768D33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13" name="Group 338">
            <a:extLst>
              <a:ext uri="{FF2B5EF4-FFF2-40B4-BE49-F238E27FC236}">
                <a16:creationId xmlns:a16="http://schemas.microsoft.com/office/drawing/2014/main" id="{AC0E29FC-88BD-44F3-B32C-7CAC092909F2}"/>
              </a:ext>
            </a:extLst>
          </p:cNvPr>
          <p:cNvGrpSpPr/>
          <p:nvPr/>
        </p:nvGrpSpPr>
        <p:grpSpPr>
          <a:xfrm>
            <a:off x="5576084" y="1676326"/>
            <a:ext cx="540088" cy="386329"/>
            <a:chOff x="957343" y="2800011"/>
            <a:chExt cx="550894" cy="476811"/>
          </a:xfrm>
        </p:grpSpPr>
        <p:sp>
          <p:nvSpPr>
            <p:cNvPr id="614" name="CaixaDeTexto 137">
              <a:extLst>
                <a:ext uri="{FF2B5EF4-FFF2-40B4-BE49-F238E27FC236}">
                  <a16:creationId xmlns:a16="http://schemas.microsoft.com/office/drawing/2014/main" id="{11454E1A-6111-4788-A59A-FDF2BB06F125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15" name="CaixaDeTexto 4">
              <a:extLst>
                <a:ext uri="{FF2B5EF4-FFF2-40B4-BE49-F238E27FC236}">
                  <a16:creationId xmlns:a16="http://schemas.microsoft.com/office/drawing/2014/main" id="{46D5F409-039D-4F58-9D79-49379478D7CE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16" name="Group 320">
            <a:extLst>
              <a:ext uri="{FF2B5EF4-FFF2-40B4-BE49-F238E27FC236}">
                <a16:creationId xmlns:a16="http://schemas.microsoft.com/office/drawing/2014/main" id="{58733CAD-0116-45CF-AE88-9E998AB60A2E}"/>
              </a:ext>
            </a:extLst>
          </p:cNvPr>
          <p:cNvGrpSpPr/>
          <p:nvPr/>
        </p:nvGrpSpPr>
        <p:grpSpPr>
          <a:xfrm>
            <a:off x="6606481" y="2173643"/>
            <a:ext cx="540088" cy="386329"/>
            <a:chOff x="957343" y="2800011"/>
            <a:chExt cx="550894" cy="476811"/>
          </a:xfrm>
        </p:grpSpPr>
        <p:sp>
          <p:nvSpPr>
            <p:cNvPr id="617" name="CaixaDeTexto 137">
              <a:extLst>
                <a:ext uri="{FF2B5EF4-FFF2-40B4-BE49-F238E27FC236}">
                  <a16:creationId xmlns:a16="http://schemas.microsoft.com/office/drawing/2014/main" id="{0CBF9298-6E09-4A7C-BB82-2FA13508D73F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18" name="CaixaDeTexto 4">
              <a:extLst>
                <a:ext uri="{FF2B5EF4-FFF2-40B4-BE49-F238E27FC236}">
                  <a16:creationId xmlns:a16="http://schemas.microsoft.com/office/drawing/2014/main" id="{BB4AB6B6-80B0-4EAE-85A2-D8AF3DBFAED1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19" name="Group 323">
            <a:extLst>
              <a:ext uri="{FF2B5EF4-FFF2-40B4-BE49-F238E27FC236}">
                <a16:creationId xmlns:a16="http://schemas.microsoft.com/office/drawing/2014/main" id="{6BBF9F0E-CB78-496B-A82D-9C50B378B491}"/>
              </a:ext>
            </a:extLst>
          </p:cNvPr>
          <p:cNvGrpSpPr/>
          <p:nvPr/>
        </p:nvGrpSpPr>
        <p:grpSpPr>
          <a:xfrm>
            <a:off x="7093651" y="2264987"/>
            <a:ext cx="540088" cy="386329"/>
            <a:chOff x="957343" y="2800011"/>
            <a:chExt cx="550894" cy="476811"/>
          </a:xfrm>
        </p:grpSpPr>
        <p:sp>
          <p:nvSpPr>
            <p:cNvPr id="620" name="CaixaDeTexto 137">
              <a:extLst>
                <a:ext uri="{FF2B5EF4-FFF2-40B4-BE49-F238E27FC236}">
                  <a16:creationId xmlns:a16="http://schemas.microsoft.com/office/drawing/2014/main" id="{2DF93568-C5FC-4F2F-B025-B77A1C097F71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21" name="CaixaDeTexto 4">
              <a:extLst>
                <a:ext uri="{FF2B5EF4-FFF2-40B4-BE49-F238E27FC236}">
                  <a16:creationId xmlns:a16="http://schemas.microsoft.com/office/drawing/2014/main" id="{30EE7BD3-8BA3-4D6C-93B1-64D934BB9E08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22" name="Group 326">
            <a:extLst>
              <a:ext uri="{FF2B5EF4-FFF2-40B4-BE49-F238E27FC236}">
                <a16:creationId xmlns:a16="http://schemas.microsoft.com/office/drawing/2014/main" id="{14274CFF-4F49-46BE-A164-F247B57A3A7B}"/>
              </a:ext>
            </a:extLst>
          </p:cNvPr>
          <p:cNvGrpSpPr/>
          <p:nvPr/>
        </p:nvGrpSpPr>
        <p:grpSpPr>
          <a:xfrm>
            <a:off x="6080721" y="2125974"/>
            <a:ext cx="540088" cy="386329"/>
            <a:chOff x="957343" y="2800011"/>
            <a:chExt cx="550894" cy="476811"/>
          </a:xfrm>
        </p:grpSpPr>
        <p:sp>
          <p:nvSpPr>
            <p:cNvPr id="623" name="CaixaDeTexto 137">
              <a:extLst>
                <a:ext uri="{FF2B5EF4-FFF2-40B4-BE49-F238E27FC236}">
                  <a16:creationId xmlns:a16="http://schemas.microsoft.com/office/drawing/2014/main" id="{058DAE11-3D1C-465A-B5F0-7F61ED35E5D4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24" name="CaixaDeTexto 4">
              <a:extLst>
                <a:ext uri="{FF2B5EF4-FFF2-40B4-BE49-F238E27FC236}">
                  <a16:creationId xmlns:a16="http://schemas.microsoft.com/office/drawing/2014/main" id="{E9476B38-48DB-493A-9F14-AFB0AF0AB41F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25" name="Group 338">
            <a:extLst>
              <a:ext uri="{FF2B5EF4-FFF2-40B4-BE49-F238E27FC236}">
                <a16:creationId xmlns:a16="http://schemas.microsoft.com/office/drawing/2014/main" id="{313E5987-CF8C-4670-8E75-16D9A07AB68D}"/>
              </a:ext>
            </a:extLst>
          </p:cNvPr>
          <p:cNvGrpSpPr/>
          <p:nvPr/>
        </p:nvGrpSpPr>
        <p:grpSpPr>
          <a:xfrm>
            <a:off x="5572020" y="2061475"/>
            <a:ext cx="540088" cy="386329"/>
            <a:chOff x="957343" y="2800011"/>
            <a:chExt cx="550894" cy="476811"/>
          </a:xfrm>
        </p:grpSpPr>
        <p:sp>
          <p:nvSpPr>
            <p:cNvPr id="626" name="CaixaDeTexto 137">
              <a:extLst>
                <a:ext uri="{FF2B5EF4-FFF2-40B4-BE49-F238E27FC236}">
                  <a16:creationId xmlns:a16="http://schemas.microsoft.com/office/drawing/2014/main" id="{972B0AB3-2B15-4A56-BEA5-F70D7FA67A1F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27" name="CaixaDeTexto 4">
              <a:extLst>
                <a:ext uri="{FF2B5EF4-FFF2-40B4-BE49-F238E27FC236}">
                  <a16:creationId xmlns:a16="http://schemas.microsoft.com/office/drawing/2014/main" id="{81EECB17-DE28-4C0E-BCC3-BA592EB99837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28" name="Group 338">
            <a:extLst>
              <a:ext uri="{FF2B5EF4-FFF2-40B4-BE49-F238E27FC236}">
                <a16:creationId xmlns:a16="http://schemas.microsoft.com/office/drawing/2014/main" id="{63812B07-7DC9-4A15-8595-A664F41EED8F}"/>
              </a:ext>
            </a:extLst>
          </p:cNvPr>
          <p:cNvGrpSpPr/>
          <p:nvPr/>
        </p:nvGrpSpPr>
        <p:grpSpPr>
          <a:xfrm>
            <a:off x="5574561" y="2425875"/>
            <a:ext cx="540088" cy="386329"/>
            <a:chOff x="957343" y="2800011"/>
            <a:chExt cx="550894" cy="476811"/>
          </a:xfrm>
        </p:grpSpPr>
        <p:sp>
          <p:nvSpPr>
            <p:cNvPr id="629" name="CaixaDeTexto 137">
              <a:extLst>
                <a:ext uri="{FF2B5EF4-FFF2-40B4-BE49-F238E27FC236}">
                  <a16:creationId xmlns:a16="http://schemas.microsoft.com/office/drawing/2014/main" id="{E40CCB15-98BB-496D-BD44-7A25E2830D31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30" name="CaixaDeTexto 4">
              <a:extLst>
                <a:ext uri="{FF2B5EF4-FFF2-40B4-BE49-F238E27FC236}">
                  <a16:creationId xmlns:a16="http://schemas.microsoft.com/office/drawing/2014/main" id="{BE45A5A3-D435-4D56-8E8F-925159913CD6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31" name="Group 338">
            <a:extLst>
              <a:ext uri="{FF2B5EF4-FFF2-40B4-BE49-F238E27FC236}">
                <a16:creationId xmlns:a16="http://schemas.microsoft.com/office/drawing/2014/main" id="{5B5F0EF7-ED38-47D7-8504-30AE1FF10CF7}"/>
              </a:ext>
            </a:extLst>
          </p:cNvPr>
          <p:cNvGrpSpPr/>
          <p:nvPr/>
        </p:nvGrpSpPr>
        <p:grpSpPr>
          <a:xfrm>
            <a:off x="6590202" y="2527333"/>
            <a:ext cx="540088" cy="386329"/>
            <a:chOff x="957343" y="2800011"/>
            <a:chExt cx="550894" cy="476811"/>
          </a:xfrm>
        </p:grpSpPr>
        <p:sp>
          <p:nvSpPr>
            <p:cNvPr id="632" name="CaixaDeTexto 137">
              <a:extLst>
                <a:ext uri="{FF2B5EF4-FFF2-40B4-BE49-F238E27FC236}">
                  <a16:creationId xmlns:a16="http://schemas.microsoft.com/office/drawing/2014/main" id="{C77373C0-917A-4084-BE19-B23F2ED7EDA7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33" name="CaixaDeTexto 4">
              <a:extLst>
                <a:ext uri="{FF2B5EF4-FFF2-40B4-BE49-F238E27FC236}">
                  <a16:creationId xmlns:a16="http://schemas.microsoft.com/office/drawing/2014/main" id="{46A22251-2DAE-4067-ADF4-937889AB6F5D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34" name="Group 338">
            <a:extLst>
              <a:ext uri="{FF2B5EF4-FFF2-40B4-BE49-F238E27FC236}">
                <a16:creationId xmlns:a16="http://schemas.microsoft.com/office/drawing/2014/main" id="{23D0D967-D95F-471D-B582-E255859FF4AD}"/>
              </a:ext>
            </a:extLst>
          </p:cNvPr>
          <p:cNvGrpSpPr/>
          <p:nvPr/>
        </p:nvGrpSpPr>
        <p:grpSpPr>
          <a:xfrm>
            <a:off x="7091492" y="2558104"/>
            <a:ext cx="540088" cy="386329"/>
            <a:chOff x="957343" y="2800011"/>
            <a:chExt cx="550894" cy="476811"/>
          </a:xfrm>
        </p:grpSpPr>
        <p:sp>
          <p:nvSpPr>
            <p:cNvPr id="635" name="CaixaDeTexto 137">
              <a:extLst>
                <a:ext uri="{FF2B5EF4-FFF2-40B4-BE49-F238E27FC236}">
                  <a16:creationId xmlns:a16="http://schemas.microsoft.com/office/drawing/2014/main" id="{A0DED376-D4BD-4624-96BC-7C2D10BBE71B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36" name="CaixaDeTexto 4">
              <a:extLst>
                <a:ext uri="{FF2B5EF4-FFF2-40B4-BE49-F238E27FC236}">
                  <a16:creationId xmlns:a16="http://schemas.microsoft.com/office/drawing/2014/main" id="{31AC4461-BA3A-4E82-BC70-AB576C36711C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37" name="Group 338">
            <a:extLst>
              <a:ext uri="{FF2B5EF4-FFF2-40B4-BE49-F238E27FC236}">
                <a16:creationId xmlns:a16="http://schemas.microsoft.com/office/drawing/2014/main" id="{579C5823-6FAC-42A0-83F1-DA896CDC40EB}"/>
              </a:ext>
            </a:extLst>
          </p:cNvPr>
          <p:cNvGrpSpPr/>
          <p:nvPr/>
        </p:nvGrpSpPr>
        <p:grpSpPr>
          <a:xfrm>
            <a:off x="6070146" y="2487660"/>
            <a:ext cx="540088" cy="386329"/>
            <a:chOff x="957343" y="2800011"/>
            <a:chExt cx="550894" cy="476811"/>
          </a:xfrm>
        </p:grpSpPr>
        <p:sp>
          <p:nvSpPr>
            <p:cNvPr id="638" name="CaixaDeTexto 137">
              <a:extLst>
                <a:ext uri="{FF2B5EF4-FFF2-40B4-BE49-F238E27FC236}">
                  <a16:creationId xmlns:a16="http://schemas.microsoft.com/office/drawing/2014/main" id="{3BFCF35C-F5E0-41B2-B7E1-FE632FD7ABD5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39" name="CaixaDeTexto 4">
              <a:extLst>
                <a:ext uri="{FF2B5EF4-FFF2-40B4-BE49-F238E27FC236}">
                  <a16:creationId xmlns:a16="http://schemas.microsoft.com/office/drawing/2014/main" id="{8AC1D7E7-2D9D-4112-A581-69DF30B8AC7A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pic>
        <p:nvPicPr>
          <p:cNvPr id="640" name="Imagem 639" descr="Pastagem">
            <a:extLst>
              <a:ext uri="{FF2B5EF4-FFF2-40B4-BE49-F238E27FC236}">
                <a16:creationId xmlns:a16="http://schemas.microsoft.com/office/drawing/2014/main" id="{2AD50CB2-1524-4E88-B86C-71896F8E4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" t="1762" r="18908" b="17086"/>
          <a:stretch/>
        </p:blipFill>
        <p:spPr bwMode="auto">
          <a:xfrm>
            <a:off x="8080061" y="199544"/>
            <a:ext cx="4108762" cy="2006937"/>
          </a:xfrm>
          <a:custGeom>
            <a:avLst/>
            <a:gdLst>
              <a:gd name="connsiteX0" fmla="*/ 0 w 3887250"/>
              <a:gd name="connsiteY0" fmla="*/ 0 h 2065781"/>
              <a:gd name="connsiteX1" fmla="*/ 3887250 w 3887250"/>
              <a:gd name="connsiteY1" fmla="*/ 0 h 2065781"/>
              <a:gd name="connsiteX2" fmla="*/ 3887250 w 3887250"/>
              <a:gd name="connsiteY2" fmla="*/ 2065781 h 2065781"/>
              <a:gd name="connsiteX3" fmla="*/ 0 w 3887250"/>
              <a:gd name="connsiteY3" fmla="*/ 2065781 h 206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7250" h="2065781">
                <a:moveTo>
                  <a:pt x="0" y="0"/>
                </a:moveTo>
                <a:lnTo>
                  <a:pt x="3887250" y="0"/>
                </a:lnTo>
                <a:lnTo>
                  <a:pt x="3887250" y="2065781"/>
                </a:lnTo>
                <a:lnTo>
                  <a:pt x="0" y="20657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1" name="Forma em L 640">
            <a:extLst>
              <a:ext uri="{FF2B5EF4-FFF2-40B4-BE49-F238E27FC236}">
                <a16:creationId xmlns:a16="http://schemas.microsoft.com/office/drawing/2014/main" id="{866002EE-2C24-4CFE-8A86-EEBCBF144768}"/>
              </a:ext>
            </a:extLst>
          </p:cNvPr>
          <p:cNvSpPr/>
          <p:nvPr/>
        </p:nvSpPr>
        <p:spPr>
          <a:xfrm rot="5400000">
            <a:off x="8002306" y="127772"/>
            <a:ext cx="181807" cy="182785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2" name="Retângulo 53">
            <a:extLst>
              <a:ext uri="{FF2B5EF4-FFF2-40B4-BE49-F238E27FC236}">
                <a16:creationId xmlns:a16="http://schemas.microsoft.com/office/drawing/2014/main" id="{E0C9934B-BE4D-4746-B5A5-D55DD1355188}"/>
              </a:ext>
            </a:extLst>
          </p:cNvPr>
          <p:cNvSpPr/>
          <p:nvPr/>
        </p:nvSpPr>
        <p:spPr>
          <a:xfrm>
            <a:off x="697544" y="1548882"/>
            <a:ext cx="2272085" cy="2125358"/>
          </a:xfrm>
          <a:custGeom>
            <a:avLst/>
            <a:gdLst>
              <a:gd name="connsiteX0" fmla="*/ 0 w 3057414"/>
              <a:gd name="connsiteY0" fmla="*/ 0 h 1498526"/>
              <a:gd name="connsiteX1" fmla="*/ 3057414 w 3057414"/>
              <a:gd name="connsiteY1" fmla="*/ 0 h 1498526"/>
              <a:gd name="connsiteX2" fmla="*/ 3057414 w 3057414"/>
              <a:gd name="connsiteY2" fmla="*/ 1498526 h 1498526"/>
              <a:gd name="connsiteX3" fmla="*/ 0 w 3057414"/>
              <a:gd name="connsiteY3" fmla="*/ 1498526 h 1498526"/>
              <a:gd name="connsiteX4" fmla="*/ 0 w 3057414"/>
              <a:gd name="connsiteY4" fmla="*/ 0 h 1498526"/>
              <a:gd name="connsiteX0" fmla="*/ 0 w 3057414"/>
              <a:gd name="connsiteY0" fmla="*/ 0 h 1498526"/>
              <a:gd name="connsiteX1" fmla="*/ 3057414 w 3057414"/>
              <a:gd name="connsiteY1" fmla="*/ 0 h 1498526"/>
              <a:gd name="connsiteX2" fmla="*/ 3057414 w 3057414"/>
              <a:gd name="connsiteY2" fmla="*/ 1498526 h 1498526"/>
              <a:gd name="connsiteX3" fmla="*/ 0 w 3057414"/>
              <a:gd name="connsiteY3" fmla="*/ 1498526 h 1498526"/>
              <a:gd name="connsiteX4" fmla="*/ 0 w 3057414"/>
              <a:gd name="connsiteY4" fmla="*/ 0 h 1498526"/>
              <a:gd name="connsiteX0" fmla="*/ 0 w 3057414"/>
              <a:gd name="connsiteY0" fmla="*/ 122434 h 1620960"/>
              <a:gd name="connsiteX1" fmla="*/ 3057414 w 3057414"/>
              <a:gd name="connsiteY1" fmla="*/ 122434 h 1620960"/>
              <a:gd name="connsiteX2" fmla="*/ 3057414 w 3057414"/>
              <a:gd name="connsiteY2" fmla="*/ 1620960 h 1620960"/>
              <a:gd name="connsiteX3" fmla="*/ 0 w 3057414"/>
              <a:gd name="connsiteY3" fmla="*/ 1620960 h 1620960"/>
              <a:gd name="connsiteX4" fmla="*/ 0 w 3057414"/>
              <a:gd name="connsiteY4" fmla="*/ 122434 h 1620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7414" h="1620960">
                <a:moveTo>
                  <a:pt x="0" y="122434"/>
                </a:moveTo>
                <a:cubicBezTo>
                  <a:pt x="1026758" y="-258566"/>
                  <a:pt x="2023036" y="396754"/>
                  <a:pt x="3057414" y="122434"/>
                </a:cubicBezTo>
                <a:lnTo>
                  <a:pt x="3057414" y="1620960"/>
                </a:lnTo>
                <a:lnTo>
                  <a:pt x="0" y="1620960"/>
                </a:lnTo>
                <a:lnTo>
                  <a:pt x="0" y="122434"/>
                </a:lnTo>
                <a:close/>
              </a:path>
            </a:pathLst>
          </a:custGeom>
          <a:solidFill>
            <a:srgbClr val="5141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3" name="Forma Livre: Forma 642">
            <a:extLst>
              <a:ext uri="{FF2B5EF4-FFF2-40B4-BE49-F238E27FC236}">
                <a16:creationId xmlns:a16="http://schemas.microsoft.com/office/drawing/2014/main" id="{5EC86EEC-1751-4467-9751-E68679428A0D}"/>
              </a:ext>
            </a:extLst>
          </p:cNvPr>
          <p:cNvSpPr/>
          <p:nvPr/>
        </p:nvSpPr>
        <p:spPr>
          <a:xfrm>
            <a:off x="700771" y="1623397"/>
            <a:ext cx="2266008" cy="892503"/>
          </a:xfrm>
          <a:custGeom>
            <a:avLst/>
            <a:gdLst>
              <a:gd name="connsiteX0" fmla="*/ 2266008 w 2266008"/>
              <a:gd name="connsiteY0" fmla="*/ 836987 h 852933"/>
              <a:gd name="connsiteX1" fmla="*/ 2266008 w 2266008"/>
              <a:gd name="connsiteY1" fmla="*/ 837195 h 852933"/>
              <a:gd name="connsiteX2" fmla="*/ 2264834 w 2266008"/>
              <a:gd name="connsiteY2" fmla="*/ 838018 h 852933"/>
              <a:gd name="connsiteX3" fmla="*/ 2262287 w 2266008"/>
              <a:gd name="connsiteY3" fmla="*/ 839317 h 852933"/>
              <a:gd name="connsiteX4" fmla="*/ 2264781 w 2266008"/>
              <a:gd name="connsiteY4" fmla="*/ 837914 h 852933"/>
              <a:gd name="connsiteX5" fmla="*/ 2171501 w 2266008"/>
              <a:gd name="connsiteY5" fmla="*/ 667204 h 852933"/>
              <a:gd name="connsiteX6" fmla="*/ 2163707 w 2266008"/>
              <a:gd name="connsiteY6" fmla="*/ 684560 h 852933"/>
              <a:gd name="connsiteX7" fmla="*/ 2151703 w 2266008"/>
              <a:gd name="connsiteY7" fmla="*/ 737203 h 852933"/>
              <a:gd name="connsiteX8" fmla="*/ 2157263 w 2266008"/>
              <a:gd name="connsiteY8" fmla="*/ 782726 h 852933"/>
              <a:gd name="connsiteX9" fmla="*/ 2165110 w 2266008"/>
              <a:gd name="connsiteY9" fmla="*/ 803356 h 852933"/>
              <a:gd name="connsiteX10" fmla="*/ 2175607 w 2266008"/>
              <a:gd name="connsiteY10" fmla="*/ 799927 h 852933"/>
              <a:gd name="connsiteX11" fmla="*/ 2187975 w 2266008"/>
              <a:gd name="connsiteY11" fmla="*/ 795354 h 852933"/>
              <a:gd name="connsiteX12" fmla="*/ 2198368 w 2266008"/>
              <a:gd name="connsiteY12" fmla="*/ 788286 h 852933"/>
              <a:gd name="connsiteX13" fmla="*/ 2204864 w 2266008"/>
              <a:gd name="connsiteY13" fmla="*/ 778724 h 852933"/>
              <a:gd name="connsiteX14" fmla="*/ 2206787 w 2266008"/>
              <a:gd name="connsiteY14" fmla="*/ 768591 h 852933"/>
              <a:gd name="connsiteX15" fmla="*/ 2203721 w 2266008"/>
              <a:gd name="connsiteY15" fmla="*/ 753312 h 852933"/>
              <a:gd name="connsiteX16" fmla="*/ 2202422 w 2266008"/>
              <a:gd name="connsiteY16" fmla="*/ 750350 h 852933"/>
              <a:gd name="connsiteX17" fmla="*/ 2179400 w 2266008"/>
              <a:gd name="connsiteY17" fmla="*/ 718183 h 852933"/>
              <a:gd name="connsiteX18" fmla="*/ 2171138 w 2266008"/>
              <a:gd name="connsiteY18" fmla="*/ 677285 h 852933"/>
              <a:gd name="connsiteX19" fmla="*/ 2171501 w 2266008"/>
              <a:gd name="connsiteY19" fmla="*/ 667204 h 852933"/>
              <a:gd name="connsiteX20" fmla="*/ 2240617 w 2266008"/>
              <a:gd name="connsiteY20" fmla="*/ 610196 h 852933"/>
              <a:gd name="connsiteX21" fmla="*/ 2239110 w 2266008"/>
              <a:gd name="connsiteY21" fmla="*/ 612431 h 852933"/>
              <a:gd name="connsiteX22" fmla="*/ 2231783 w 2266008"/>
              <a:gd name="connsiteY22" fmla="*/ 627138 h 852933"/>
              <a:gd name="connsiteX23" fmla="*/ 2228457 w 2266008"/>
              <a:gd name="connsiteY23" fmla="*/ 639142 h 852933"/>
              <a:gd name="connsiteX24" fmla="*/ 2228717 w 2266008"/>
              <a:gd name="connsiteY24" fmla="*/ 639454 h 852933"/>
              <a:gd name="connsiteX25" fmla="*/ 2228353 w 2266008"/>
              <a:gd name="connsiteY25" fmla="*/ 639714 h 852933"/>
              <a:gd name="connsiteX26" fmla="*/ 2227054 w 2266008"/>
              <a:gd name="connsiteY26" fmla="*/ 650003 h 852933"/>
              <a:gd name="connsiteX27" fmla="*/ 2227314 w 2266008"/>
              <a:gd name="connsiteY27" fmla="*/ 663306 h 852933"/>
              <a:gd name="connsiteX28" fmla="*/ 2229704 w 2266008"/>
              <a:gd name="connsiteY28" fmla="*/ 676922 h 852933"/>
              <a:gd name="connsiteX29" fmla="*/ 2231627 w 2266008"/>
              <a:gd name="connsiteY29" fmla="*/ 683626 h 852933"/>
              <a:gd name="connsiteX30" fmla="*/ 2233965 w 2266008"/>
              <a:gd name="connsiteY30" fmla="*/ 690121 h 852933"/>
              <a:gd name="connsiteX31" fmla="*/ 2239577 w 2266008"/>
              <a:gd name="connsiteY31" fmla="*/ 702386 h 852933"/>
              <a:gd name="connsiteX32" fmla="*/ 2242696 w 2266008"/>
              <a:gd name="connsiteY32" fmla="*/ 708049 h 852933"/>
              <a:gd name="connsiteX33" fmla="*/ 2244047 w 2266008"/>
              <a:gd name="connsiteY33" fmla="*/ 710388 h 852933"/>
              <a:gd name="connsiteX34" fmla="*/ 2249244 w 2266008"/>
              <a:gd name="connsiteY34" fmla="*/ 701034 h 852933"/>
              <a:gd name="connsiteX35" fmla="*/ 2257818 w 2266008"/>
              <a:gd name="connsiteY35" fmla="*/ 673180 h 852933"/>
              <a:gd name="connsiteX36" fmla="*/ 2258130 w 2266008"/>
              <a:gd name="connsiteY36" fmla="*/ 656603 h 852933"/>
              <a:gd name="connsiteX37" fmla="*/ 2254544 w 2266008"/>
              <a:gd name="connsiteY37" fmla="*/ 639246 h 852933"/>
              <a:gd name="connsiteX38" fmla="*/ 2240617 w 2266008"/>
              <a:gd name="connsiteY38" fmla="*/ 610196 h 852933"/>
              <a:gd name="connsiteX39" fmla="*/ 1161573 w 2266008"/>
              <a:gd name="connsiteY39" fmla="*/ 574765 h 852933"/>
              <a:gd name="connsiteX40" fmla="*/ 1153779 w 2266008"/>
              <a:gd name="connsiteY40" fmla="*/ 592121 h 852933"/>
              <a:gd name="connsiteX41" fmla="*/ 1141774 w 2266008"/>
              <a:gd name="connsiteY41" fmla="*/ 644764 h 852933"/>
              <a:gd name="connsiteX42" fmla="*/ 1147335 w 2266008"/>
              <a:gd name="connsiteY42" fmla="*/ 690287 h 852933"/>
              <a:gd name="connsiteX43" fmla="*/ 1155182 w 2266008"/>
              <a:gd name="connsiteY43" fmla="*/ 710917 h 852933"/>
              <a:gd name="connsiteX44" fmla="*/ 1165679 w 2266008"/>
              <a:gd name="connsiteY44" fmla="*/ 707488 h 852933"/>
              <a:gd name="connsiteX45" fmla="*/ 1178046 w 2266008"/>
              <a:gd name="connsiteY45" fmla="*/ 702915 h 852933"/>
              <a:gd name="connsiteX46" fmla="*/ 1188440 w 2266008"/>
              <a:gd name="connsiteY46" fmla="*/ 695847 h 852933"/>
              <a:gd name="connsiteX47" fmla="*/ 1194936 w 2266008"/>
              <a:gd name="connsiteY47" fmla="*/ 686285 h 852933"/>
              <a:gd name="connsiteX48" fmla="*/ 1196859 w 2266008"/>
              <a:gd name="connsiteY48" fmla="*/ 676152 h 852933"/>
              <a:gd name="connsiteX49" fmla="*/ 1193792 w 2266008"/>
              <a:gd name="connsiteY49" fmla="*/ 660873 h 852933"/>
              <a:gd name="connsiteX50" fmla="*/ 1192493 w 2266008"/>
              <a:gd name="connsiteY50" fmla="*/ 657911 h 852933"/>
              <a:gd name="connsiteX51" fmla="*/ 1169472 w 2266008"/>
              <a:gd name="connsiteY51" fmla="*/ 625744 h 852933"/>
              <a:gd name="connsiteX52" fmla="*/ 1161210 w 2266008"/>
              <a:gd name="connsiteY52" fmla="*/ 584846 h 852933"/>
              <a:gd name="connsiteX53" fmla="*/ 1161573 w 2266008"/>
              <a:gd name="connsiteY53" fmla="*/ 574765 h 852933"/>
              <a:gd name="connsiteX54" fmla="*/ 180467 w 2266008"/>
              <a:gd name="connsiteY54" fmla="*/ 546051 h 852933"/>
              <a:gd name="connsiteX55" fmla="*/ 172673 w 2266008"/>
              <a:gd name="connsiteY55" fmla="*/ 563407 h 852933"/>
              <a:gd name="connsiteX56" fmla="*/ 160668 w 2266008"/>
              <a:gd name="connsiteY56" fmla="*/ 616050 h 852933"/>
              <a:gd name="connsiteX57" fmla="*/ 166229 w 2266008"/>
              <a:gd name="connsiteY57" fmla="*/ 661573 h 852933"/>
              <a:gd name="connsiteX58" fmla="*/ 174076 w 2266008"/>
              <a:gd name="connsiteY58" fmla="*/ 682203 h 852933"/>
              <a:gd name="connsiteX59" fmla="*/ 184573 w 2266008"/>
              <a:gd name="connsiteY59" fmla="*/ 678774 h 852933"/>
              <a:gd name="connsiteX60" fmla="*/ 196941 w 2266008"/>
              <a:gd name="connsiteY60" fmla="*/ 674201 h 852933"/>
              <a:gd name="connsiteX61" fmla="*/ 207334 w 2266008"/>
              <a:gd name="connsiteY61" fmla="*/ 667133 h 852933"/>
              <a:gd name="connsiteX62" fmla="*/ 213830 w 2266008"/>
              <a:gd name="connsiteY62" fmla="*/ 657571 h 852933"/>
              <a:gd name="connsiteX63" fmla="*/ 215753 w 2266008"/>
              <a:gd name="connsiteY63" fmla="*/ 647438 h 852933"/>
              <a:gd name="connsiteX64" fmla="*/ 212687 w 2266008"/>
              <a:gd name="connsiteY64" fmla="*/ 632159 h 852933"/>
              <a:gd name="connsiteX65" fmla="*/ 211388 w 2266008"/>
              <a:gd name="connsiteY65" fmla="*/ 629197 h 852933"/>
              <a:gd name="connsiteX66" fmla="*/ 188366 w 2266008"/>
              <a:gd name="connsiteY66" fmla="*/ 597030 h 852933"/>
              <a:gd name="connsiteX67" fmla="*/ 180104 w 2266008"/>
              <a:gd name="connsiteY67" fmla="*/ 556132 h 852933"/>
              <a:gd name="connsiteX68" fmla="*/ 180467 w 2266008"/>
              <a:gd name="connsiteY68" fmla="*/ 546051 h 852933"/>
              <a:gd name="connsiteX69" fmla="*/ 1230689 w 2266008"/>
              <a:gd name="connsiteY69" fmla="*/ 517757 h 852933"/>
              <a:gd name="connsiteX70" fmla="*/ 1229182 w 2266008"/>
              <a:gd name="connsiteY70" fmla="*/ 519992 h 852933"/>
              <a:gd name="connsiteX71" fmla="*/ 1221854 w 2266008"/>
              <a:gd name="connsiteY71" fmla="*/ 534699 h 852933"/>
              <a:gd name="connsiteX72" fmla="*/ 1218529 w 2266008"/>
              <a:gd name="connsiteY72" fmla="*/ 546703 h 852933"/>
              <a:gd name="connsiteX73" fmla="*/ 1218789 w 2266008"/>
              <a:gd name="connsiteY73" fmla="*/ 547015 h 852933"/>
              <a:gd name="connsiteX74" fmla="*/ 1218425 w 2266008"/>
              <a:gd name="connsiteY74" fmla="*/ 547275 h 852933"/>
              <a:gd name="connsiteX75" fmla="*/ 1217126 w 2266008"/>
              <a:gd name="connsiteY75" fmla="*/ 557564 h 852933"/>
              <a:gd name="connsiteX76" fmla="*/ 1217386 w 2266008"/>
              <a:gd name="connsiteY76" fmla="*/ 570867 h 852933"/>
              <a:gd name="connsiteX77" fmla="*/ 1219776 w 2266008"/>
              <a:gd name="connsiteY77" fmla="*/ 584483 h 852933"/>
              <a:gd name="connsiteX78" fmla="*/ 1221699 w 2266008"/>
              <a:gd name="connsiteY78" fmla="*/ 591187 h 852933"/>
              <a:gd name="connsiteX79" fmla="*/ 1224037 w 2266008"/>
              <a:gd name="connsiteY79" fmla="*/ 597682 h 852933"/>
              <a:gd name="connsiteX80" fmla="*/ 1229649 w 2266008"/>
              <a:gd name="connsiteY80" fmla="*/ 609947 h 852933"/>
              <a:gd name="connsiteX81" fmla="*/ 1232767 w 2266008"/>
              <a:gd name="connsiteY81" fmla="*/ 615610 h 852933"/>
              <a:gd name="connsiteX82" fmla="*/ 1234119 w 2266008"/>
              <a:gd name="connsiteY82" fmla="*/ 617949 h 852933"/>
              <a:gd name="connsiteX83" fmla="*/ 1239315 w 2266008"/>
              <a:gd name="connsiteY83" fmla="*/ 608595 h 852933"/>
              <a:gd name="connsiteX84" fmla="*/ 1247890 w 2266008"/>
              <a:gd name="connsiteY84" fmla="*/ 580741 h 852933"/>
              <a:gd name="connsiteX85" fmla="*/ 1248202 w 2266008"/>
              <a:gd name="connsiteY85" fmla="*/ 564164 h 852933"/>
              <a:gd name="connsiteX86" fmla="*/ 1244616 w 2266008"/>
              <a:gd name="connsiteY86" fmla="*/ 546807 h 852933"/>
              <a:gd name="connsiteX87" fmla="*/ 1230689 w 2266008"/>
              <a:gd name="connsiteY87" fmla="*/ 517757 h 852933"/>
              <a:gd name="connsiteX88" fmla="*/ 2170410 w 2266008"/>
              <a:gd name="connsiteY88" fmla="*/ 516969 h 852933"/>
              <a:gd name="connsiteX89" fmla="*/ 2173112 w 2266008"/>
              <a:gd name="connsiteY89" fmla="*/ 520034 h 852933"/>
              <a:gd name="connsiteX90" fmla="*/ 2187767 w 2266008"/>
              <a:gd name="connsiteY90" fmla="*/ 535988 h 852933"/>
              <a:gd name="connsiteX91" fmla="*/ 2216245 w 2266008"/>
              <a:gd name="connsiteY91" fmla="*/ 568572 h 852933"/>
              <a:gd name="connsiteX92" fmla="*/ 2218012 w 2266008"/>
              <a:gd name="connsiteY92" fmla="*/ 570806 h 852933"/>
              <a:gd name="connsiteX93" fmla="*/ 2218791 w 2266008"/>
              <a:gd name="connsiteY93" fmla="*/ 569559 h 852933"/>
              <a:gd name="connsiteX94" fmla="*/ 2232146 w 2266008"/>
              <a:gd name="connsiteY94" fmla="*/ 547941 h 852933"/>
              <a:gd name="connsiteX95" fmla="*/ 2225547 w 2266008"/>
              <a:gd name="connsiteY95" fmla="*/ 542692 h 852933"/>
              <a:gd name="connsiteX96" fmla="*/ 2213958 w 2266008"/>
              <a:gd name="connsiteY96" fmla="*/ 535105 h 852933"/>
              <a:gd name="connsiteX97" fmla="*/ 2202110 w 2266008"/>
              <a:gd name="connsiteY97" fmla="*/ 528765 h 852933"/>
              <a:gd name="connsiteX98" fmla="*/ 2180076 w 2266008"/>
              <a:gd name="connsiteY98" fmla="*/ 519879 h 852933"/>
              <a:gd name="connsiteX99" fmla="*/ 2170410 w 2266008"/>
              <a:gd name="connsiteY99" fmla="*/ 516969 h 852933"/>
              <a:gd name="connsiteX100" fmla="*/ 249583 w 2266008"/>
              <a:gd name="connsiteY100" fmla="*/ 489043 h 852933"/>
              <a:gd name="connsiteX101" fmla="*/ 248076 w 2266008"/>
              <a:gd name="connsiteY101" fmla="*/ 491278 h 852933"/>
              <a:gd name="connsiteX102" fmla="*/ 240749 w 2266008"/>
              <a:gd name="connsiteY102" fmla="*/ 505985 h 852933"/>
              <a:gd name="connsiteX103" fmla="*/ 237423 w 2266008"/>
              <a:gd name="connsiteY103" fmla="*/ 517989 h 852933"/>
              <a:gd name="connsiteX104" fmla="*/ 237683 w 2266008"/>
              <a:gd name="connsiteY104" fmla="*/ 518301 h 852933"/>
              <a:gd name="connsiteX105" fmla="*/ 237319 w 2266008"/>
              <a:gd name="connsiteY105" fmla="*/ 518561 h 852933"/>
              <a:gd name="connsiteX106" fmla="*/ 236020 w 2266008"/>
              <a:gd name="connsiteY106" fmla="*/ 528850 h 852933"/>
              <a:gd name="connsiteX107" fmla="*/ 236280 w 2266008"/>
              <a:gd name="connsiteY107" fmla="*/ 542153 h 852933"/>
              <a:gd name="connsiteX108" fmla="*/ 238670 w 2266008"/>
              <a:gd name="connsiteY108" fmla="*/ 555769 h 852933"/>
              <a:gd name="connsiteX109" fmla="*/ 240593 w 2266008"/>
              <a:gd name="connsiteY109" fmla="*/ 562473 h 852933"/>
              <a:gd name="connsiteX110" fmla="*/ 242931 w 2266008"/>
              <a:gd name="connsiteY110" fmla="*/ 568968 h 852933"/>
              <a:gd name="connsiteX111" fmla="*/ 248543 w 2266008"/>
              <a:gd name="connsiteY111" fmla="*/ 581233 h 852933"/>
              <a:gd name="connsiteX112" fmla="*/ 251662 w 2266008"/>
              <a:gd name="connsiteY112" fmla="*/ 586896 h 852933"/>
              <a:gd name="connsiteX113" fmla="*/ 253013 w 2266008"/>
              <a:gd name="connsiteY113" fmla="*/ 589235 h 852933"/>
              <a:gd name="connsiteX114" fmla="*/ 258210 w 2266008"/>
              <a:gd name="connsiteY114" fmla="*/ 579881 h 852933"/>
              <a:gd name="connsiteX115" fmla="*/ 266784 w 2266008"/>
              <a:gd name="connsiteY115" fmla="*/ 552027 h 852933"/>
              <a:gd name="connsiteX116" fmla="*/ 267096 w 2266008"/>
              <a:gd name="connsiteY116" fmla="*/ 535450 h 852933"/>
              <a:gd name="connsiteX117" fmla="*/ 263510 w 2266008"/>
              <a:gd name="connsiteY117" fmla="*/ 518093 h 852933"/>
              <a:gd name="connsiteX118" fmla="*/ 249583 w 2266008"/>
              <a:gd name="connsiteY118" fmla="*/ 489043 h 852933"/>
              <a:gd name="connsiteX119" fmla="*/ 1860690 w 2266008"/>
              <a:gd name="connsiteY119" fmla="*/ 464326 h 852933"/>
              <a:gd name="connsiteX120" fmla="*/ 1851751 w 2266008"/>
              <a:gd name="connsiteY120" fmla="*/ 487399 h 852933"/>
              <a:gd name="connsiteX121" fmla="*/ 1846139 w 2266008"/>
              <a:gd name="connsiteY121" fmla="*/ 515201 h 852933"/>
              <a:gd name="connsiteX122" fmla="*/ 1847022 w 2266008"/>
              <a:gd name="connsiteY122" fmla="*/ 544407 h 852933"/>
              <a:gd name="connsiteX123" fmla="*/ 1848477 w 2266008"/>
              <a:gd name="connsiteY123" fmla="*/ 551630 h 852933"/>
              <a:gd name="connsiteX124" fmla="*/ 1850400 w 2266008"/>
              <a:gd name="connsiteY124" fmla="*/ 558698 h 852933"/>
              <a:gd name="connsiteX125" fmla="*/ 1851491 w 2266008"/>
              <a:gd name="connsiteY125" fmla="*/ 562179 h 852933"/>
              <a:gd name="connsiteX126" fmla="*/ 1852791 w 2266008"/>
              <a:gd name="connsiteY126" fmla="*/ 565609 h 852933"/>
              <a:gd name="connsiteX127" fmla="*/ 1854090 w 2266008"/>
              <a:gd name="connsiteY127" fmla="*/ 569039 h 852933"/>
              <a:gd name="connsiteX128" fmla="*/ 1855493 w 2266008"/>
              <a:gd name="connsiteY128" fmla="*/ 572521 h 852933"/>
              <a:gd name="connsiteX129" fmla="*/ 1856273 w 2266008"/>
              <a:gd name="connsiteY129" fmla="*/ 574495 h 852933"/>
              <a:gd name="connsiteX130" fmla="*/ 1858767 w 2266008"/>
              <a:gd name="connsiteY130" fmla="*/ 568623 h 852933"/>
              <a:gd name="connsiteX131" fmla="*/ 1865210 w 2266008"/>
              <a:gd name="connsiteY131" fmla="*/ 551682 h 852933"/>
              <a:gd name="connsiteX132" fmla="*/ 1867913 w 2266008"/>
              <a:gd name="connsiteY132" fmla="*/ 543004 h 852933"/>
              <a:gd name="connsiteX133" fmla="*/ 1869004 w 2266008"/>
              <a:gd name="connsiteY133" fmla="*/ 538639 h 852933"/>
              <a:gd name="connsiteX134" fmla="*/ 1869888 w 2266008"/>
              <a:gd name="connsiteY134" fmla="*/ 534221 h 852933"/>
              <a:gd name="connsiteX135" fmla="*/ 1871550 w 2266008"/>
              <a:gd name="connsiteY135" fmla="*/ 525543 h 852933"/>
              <a:gd name="connsiteX136" fmla="*/ 1872382 w 2266008"/>
              <a:gd name="connsiteY136" fmla="*/ 516969 h 852933"/>
              <a:gd name="connsiteX137" fmla="*/ 1872642 w 2266008"/>
              <a:gd name="connsiteY137" fmla="*/ 508706 h 852933"/>
              <a:gd name="connsiteX138" fmla="*/ 1872434 w 2266008"/>
              <a:gd name="connsiteY138" fmla="*/ 500807 h 852933"/>
              <a:gd name="connsiteX139" fmla="*/ 1871550 w 2266008"/>
              <a:gd name="connsiteY139" fmla="*/ 493376 h 852933"/>
              <a:gd name="connsiteX140" fmla="*/ 1870148 w 2266008"/>
              <a:gd name="connsiteY140" fmla="*/ 486568 h 852933"/>
              <a:gd name="connsiteX141" fmla="*/ 1869420 w 2266008"/>
              <a:gd name="connsiteY141" fmla="*/ 483398 h 852933"/>
              <a:gd name="connsiteX142" fmla="*/ 1868433 w 2266008"/>
              <a:gd name="connsiteY142" fmla="*/ 480436 h 852933"/>
              <a:gd name="connsiteX143" fmla="*/ 1866458 w 2266008"/>
              <a:gd name="connsiteY143" fmla="*/ 475032 h 852933"/>
              <a:gd name="connsiteX144" fmla="*/ 1864379 w 2266008"/>
              <a:gd name="connsiteY144" fmla="*/ 470458 h 852933"/>
              <a:gd name="connsiteX145" fmla="*/ 1862196 w 2266008"/>
              <a:gd name="connsiteY145" fmla="*/ 466717 h 852933"/>
              <a:gd name="connsiteX146" fmla="*/ 1860690 w 2266008"/>
              <a:gd name="connsiteY146" fmla="*/ 464326 h 852933"/>
              <a:gd name="connsiteX147" fmla="*/ 1160482 w 2266008"/>
              <a:gd name="connsiteY147" fmla="*/ 424530 h 852933"/>
              <a:gd name="connsiteX148" fmla="*/ 1163184 w 2266008"/>
              <a:gd name="connsiteY148" fmla="*/ 427595 h 852933"/>
              <a:gd name="connsiteX149" fmla="*/ 1177839 w 2266008"/>
              <a:gd name="connsiteY149" fmla="*/ 443549 h 852933"/>
              <a:gd name="connsiteX150" fmla="*/ 1206317 w 2266008"/>
              <a:gd name="connsiteY150" fmla="*/ 476133 h 852933"/>
              <a:gd name="connsiteX151" fmla="*/ 1208084 w 2266008"/>
              <a:gd name="connsiteY151" fmla="*/ 478367 h 852933"/>
              <a:gd name="connsiteX152" fmla="*/ 1208863 w 2266008"/>
              <a:gd name="connsiteY152" fmla="*/ 477120 h 852933"/>
              <a:gd name="connsiteX153" fmla="*/ 1222218 w 2266008"/>
              <a:gd name="connsiteY153" fmla="*/ 455502 h 852933"/>
              <a:gd name="connsiteX154" fmla="*/ 1215619 w 2266008"/>
              <a:gd name="connsiteY154" fmla="*/ 450253 h 852933"/>
              <a:gd name="connsiteX155" fmla="*/ 1204030 w 2266008"/>
              <a:gd name="connsiteY155" fmla="*/ 442666 h 852933"/>
              <a:gd name="connsiteX156" fmla="*/ 1192182 w 2266008"/>
              <a:gd name="connsiteY156" fmla="*/ 436326 h 852933"/>
              <a:gd name="connsiteX157" fmla="*/ 1170148 w 2266008"/>
              <a:gd name="connsiteY157" fmla="*/ 427440 h 852933"/>
              <a:gd name="connsiteX158" fmla="*/ 1160482 w 2266008"/>
              <a:gd name="connsiteY158" fmla="*/ 424530 h 852933"/>
              <a:gd name="connsiteX159" fmla="*/ 0 w 2266008"/>
              <a:gd name="connsiteY159" fmla="*/ 422140 h 852933"/>
              <a:gd name="connsiteX160" fmla="*/ 2690 w 2266008"/>
              <a:gd name="connsiteY160" fmla="*/ 427411 h 852933"/>
              <a:gd name="connsiteX161" fmla="*/ 0 w 2266008"/>
              <a:gd name="connsiteY161" fmla="*/ 422689 h 852933"/>
              <a:gd name="connsiteX162" fmla="*/ 1465006 w 2266008"/>
              <a:gd name="connsiteY162" fmla="*/ 417514 h 852933"/>
              <a:gd name="connsiteX163" fmla="*/ 1465318 w 2266008"/>
              <a:gd name="connsiteY163" fmla="*/ 420060 h 852933"/>
              <a:gd name="connsiteX164" fmla="*/ 1476959 w 2266008"/>
              <a:gd name="connsiteY164" fmla="*/ 474469 h 852933"/>
              <a:gd name="connsiteX165" fmla="*/ 1495510 w 2266008"/>
              <a:gd name="connsiteY165" fmla="*/ 520772 h 852933"/>
              <a:gd name="connsiteX166" fmla="*/ 1518480 w 2266008"/>
              <a:gd name="connsiteY166" fmla="*/ 556161 h 852933"/>
              <a:gd name="connsiteX167" fmla="*/ 1532251 w 2266008"/>
              <a:gd name="connsiteY167" fmla="*/ 571231 h 852933"/>
              <a:gd name="connsiteX168" fmla="*/ 1532978 w 2266008"/>
              <a:gd name="connsiteY168" fmla="*/ 568892 h 852933"/>
              <a:gd name="connsiteX169" fmla="*/ 1534278 w 2266008"/>
              <a:gd name="connsiteY169" fmla="*/ 564112 h 852933"/>
              <a:gd name="connsiteX170" fmla="*/ 1536408 w 2266008"/>
              <a:gd name="connsiteY170" fmla="*/ 554602 h 852933"/>
              <a:gd name="connsiteX171" fmla="*/ 1537811 w 2266008"/>
              <a:gd name="connsiteY171" fmla="*/ 545196 h 852933"/>
              <a:gd name="connsiteX172" fmla="*/ 1539007 w 2266008"/>
              <a:gd name="connsiteY172" fmla="*/ 527215 h 852933"/>
              <a:gd name="connsiteX173" fmla="*/ 1538435 w 2266008"/>
              <a:gd name="connsiteY173" fmla="*/ 511106 h 852933"/>
              <a:gd name="connsiteX174" fmla="*/ 1535057 w 2266008"/>
              <a:gd name="connsiteY174" fmla="*/ 487253 h 852933"/>
              <a:gd name="connsiteX175" fmla="*/ 1532978 w 2266008"/>
              <a:gd name="connsiteY175" fmla="*/ 478886 h 852933"/>
              <a:gd name="connsiteX176" fmla="*/ 1531731 w 2266008"/>
              <a:gd name="connsiteY176" fmla="*/ 478315 h 852933"/>
              <a:gd name="connsiteX177" fmla="*/ 1520766 w 2266008"/>
              <a:gd name="connsiteY177" fmla="*/ 472183 h 852933"/>
              <a:gd name="connsiteX178" fmla="*/ 1518064 w 2266008"/>
              <a:gd name="connsiteY178" fmla="*/ 470676 h 852933"/>
              <a:gd name="connsiteX179" fmla="*/ 1515465 w 2266008"/>
              <a:gd name="connsiteY179" fmla="*/ 468961 h 852933"/>
              <a:gd name="connsiteX180" fmla="*/ 1510373 w 2266008"/>
              <a:gd name="connsiteY180" fmla="*/ 465531 h 852933"/>
              <a:gd name="connsiteX181" fmla="*/ 1505333 w 2266008"/>
              <a:gd name="connsiteY181" fmla="*/ 462049 h 852933"/>
              <a:gd name="connsiteX182" fmla="*/ 1500655 w 2266008"/>
              <a:gd name="connsiteY182" fmla="*/ 458308 h 852933"/>
              <a:gd name="connsiteX183" fmla="*/ 1496030 w 2266008"/>
              <a:gd name="connsiteY183" fmla="*/ 454618 h 852933"/>
              <a:gd name="connsiteX184" fmla="*/ 1491769 w 2266008"/>
              <a:gd name="connsiteY184" fmla="*/ 450669 h 852933"/>
              <a:gd name="connsiteX185" fmla="*/ 1483766 w 2266008"/>
              <a:gd name="connsiteY185" fmla="*/ 442718 h 852933"/>
              <a:gd name="connsiteX186" fmla="*/ 1470722 w 2266008"/>
              <a:gd name="connsiteY186" fmla="*/ 426660 h 852933"/>
              <a:gd name="connsiteX187" fmla="*/ 1465682 w 2266008"/>
              <a:gd name="connsiteY187" fmla="*/ 418917 h 852933"/>
              <a:gd name="connsiteX188" fmla="*/ 1465006 w 2266008"/>
              <a:gd name="connsiteY188" fmla="*/ 417514 h 852933"/>
              <a:gd name="connsiteX189" fmla="*/ 1993256 w 2266008"/>
              <a:gd name="connsiteY189" fmla="*/ 403941 h 852933"/>
              <a:gd name="connsiteX190" fmla="*/ 1980888 w 2266008"/>
              <a:gd name="connsiteY190" fmla="*/ 421038 h 852933"/>
              <a:gd name="connsiteX191" fmla="*/ 1980992 w 2266008"/>
              <a:gd name="connsiteY191" fmla="*/ 421298 h 852933"/>
              <a:gd name="connsiteX192" fmla="*/ 1980680 w 2266008"/>
              <a:gd name="connsiteY192" fmla="*/ 421402 h 852933"/>
              <a:gd name="connsiteX193" fmla="*/ 1980524 w 2266008"/>
              <a:gd name="connsiteY193" fmla="*/ 421662 h 852933"/>
              <a:gd name="connsiteX194" fmla="*/ 1972626 w 2266008"/>
              <a:gd name="connsiteY194" fmla="*/ 443280 h 852933"/>
              <a:gd name="connsiteX195" fmla="*/ 1974029 w 2266008"/>
              <a:gd name="connsiteY195" fmla="*/ 445151 h 852933"/>
              <a:gd name="connsiteX196" fmla="*/ 1978706 w 2266008"/>
              <a:gd name="connsiteY196" fmla="*/ 452218 h 852933"/>
              <a:gd name="connsiteX197" fmla="*/ 1984370 w 2266008"/>
              <a:gd name="connsiteY197" fmla="*/ 462664 h 852933"/>
              <a:gd name="connsiteX198" fmla="*/ 1987073 w 2266008"/>
              <a:gd name="connsiteY198" fmla="*/ 468795 h 852933"/>
              <a:gd name="connsiteX199" fmla="*/ 1989411 w 2266008"/>
              <a:gd name="connsiteY199" fmla="*/ 475292 h 852933"/>
              <a:gd name="connsiteX200" fmla="*/ 1991230 w 2266008"/>
              <a:gd name="connsiteY200" fmla="*/ 481943 h 852933"/>
              <a:gd name="connsiteX201" fmla="*/ 1992477 w 2266008"/>
              <a:gd name="connsiteY201" fmla="*/ 488491 h 852933"/>
              <a:gd name="connsiteX202" fmla="*/ 1992529 w 2266008"/>
              <a:gd name="connsiteY202" fmla="*/ 488854 h 852933"/>
              <a:gd name="connsiteX203" fmla="*/ 1993308 w 2266008"/>
              <a:gd name="connsiteY203" fmla="*/ 486880 h 852933"/>
              <a:gd name="connsiteX204" fmla="*/ 1994971 w 2266008"/>
              <a:gd name="connsiteY204" fmla="*/ 482567 h 852933"/>
              <a:gd name="connsiteX205" fmla="*/ 1996634 w 2266008"/>
              <a:gd name="connsiteY205" fmla="*/ 476850 h 852933"/>
              <a:gd name="connsiteX206" fmla="*/ 1997569 w 2266008"/>
              <a:gd name="connsiteY206" fmla="*/ 473577 h 852933"/>
              <a:gd name="connsiteX207" fmla="*/ 1998297 w 2266008"/>
              <a:gd name="connsiteY207" fmla="*/ 469991 h 852933"/>
              <a:gd name="connsiteX208" fmla="*/ 1999596 w 2266008"/>
              <a:gd name="connsiteY208" fmla="*/ 462248 h 852933"/>
              <a:gd name="connsiteX209" fmla="*/ 2000376 w 2266008"/>
              <a:gd name="connsiteY209" fmla="*/ 453933 h 852933"/>
              <a:gd name="connsiteX210" fmla="*/ 2000583 w 2266008"/>
              <a:gd name="connsiteY210" fmla="*/ 449672 h 852933"/>
              <a:gd name="connsiteX211" fmla="*/ 2000532 w 2266008"/>
              <a:gd name="connsiteY211" fmla="*/ 445359 h 852933"/>
              <a:gd name="connsiteX212" fmla="*/ 2000116 w 2266008"/>
              <a:gd name="connsiteY212" fmla="*/ 436784 h 852933"/>
              <a:gd name="connsiteX213" fmla="*/ 1999232 w 2266008"/>
              <a:gd name="connsiteY213" fmla="*/ 428521 h 852933"/>
              <a:gd name="connsiteX214" fmla="*/ 1997881 w 2266008"/>
              <a:gd name="connsiteY214" fmla="*/ 420882 h 852933"/>
              <a:gd name="connsiteX215" fmla="*/ 1996270 w 2266008"/>
              <a:gd name="connsiteY215" fmla="*/ 414127 h 852933"/>
              <a:gd name="connsiteX216" fmla="*/ 1993360 w 2266008"/>
              <a:gd name="connsiteY216" fmla="*/ 404201 h 852933"/>
              <a:gd name="connsiteX217" fmla="*/ 1993256 w 2266008"/>
              <a:gd name="connsiteY217" fmla="*/ 403941 h 852933"/>
              <a:gd name="connsiteX218" fmla="*/ 179376 w 2266008"/>
              <a:gd name="connsiteY218" fmla="*/ 395816 h 852933"/>
              <a:gd name="connsiteX219" fmla="*/ 182078 w 2266008"/>
              <a:gd name="connsiteY219" fmla="*/ 398881 h 852933"/>
              <a:gd name="connsiteX220" fmla="*/ 196733 w 2266008"/>
              <a:gd name="connsiteY220" fmla="*/ 414835 h 852933"/>
              <a:gd name="connsiteX221" fmla="*/ 225211 w 2266008"/>
              <a:gd name="connsiteY221" fmla="*/ 447419 h 852933"/>
              <a:gd name="connsiteX222" fmla="*/ 226978 w 2266008"/>
              <a:gd name="connsiteY222" fmla="*/ 449653 h 852933"/>
              <a:gd name="connsiteX223" fmla="*/ 227757 w 2266008"/>
              <a:gd name="connsiteY223" fmla="*/ 448406 h 852933"/>
              <a:gd name="connsiteX224" fmla="*/ 241112 w 2266008"/>
              <a:gd name="connsiteY224" fmla="*/ 426788 h 852933"/>
              <a:gd name="connsiteX225" fmla="*/ 234513 w 2266008"/>
              <a:gd name="connsiteY225" fmla="*/ 421539 h 852933"/>
              <a:gd name="connsiteX226" fmla="*/ 222924 w 2266008"/>
              <a:gd name="connsiteY226" fmla="*/ 413952 h 852933"/>
              <a:gd name="connsiteX227" fmla="*/ 211076 w 2266008"/>
              <a:gd name="connsiteY227" fmla="*/ 407612 h 852933"/>
              <a:gd name="connsiteX228" fmla="*/ 189042 w 2266008"/>
              <a:gd name="connsiteY228" fmla="*/ 398726 h 852933"/>
              <a:gd name="connsiteX229" fmla="*/ 179376 w 2266008"/>
              <a:gd name="connsiteY229" fmla="*/ 395816 h 852933"/>
              <a:gd name="connsiteX230" fmla="*/ 483900 w 2266008"/>
              <a:gd name="connsiteY230" fmla="*/ 388800 h 852933"/>
              <a:gd name="connsiteX231" fmla="*/ 484212 w 2266008"/>
              <a:gd name="connsiteY231" fmla="*/ 391346 h 852933"/>
              <a:gd name="connsiteX232" fmla="*/ 495853 w 2266008"/>
              <a:gd name="connsiteY232" fmla="*/ 445755 h 852933"/>
              <a:gd name="connsiteX233" fmla="*/ 514404 w 2266008"/>
              <a:gd name="connsiteY233" fmla="*/ 492058 h 852933"/>
              <a:gd name="connsiteX234" fmla="*/ 537374 w 2266008"/>
              <a:gd name="connsiteY234" fmla="*/ 527447 h 852933"/>
              <a:gd name="connsiteX235" fmla="*/ 551145 w 2266008"/>
              <a:gd name="connsiteY235" fmla="*/ 542517 h 852933"/>
              <a:gd name="connsiteX236" fmla="*/ 551872 w 2266008"/>
              <a:gd name="connsiteY236" fmla="*/ 540178 h 852933"/>
              <a:gd name="connsiteX237" fmla="*/ 553172 w 2266008"/>
              <a:gd name="connsiteY237" fmla="*/ 535398 h 852933"/>
              <a:gd name="connsiteX238" fmla="*/ 555302 w 2266008"/>
              <a:gd name="connsiteY238" fmla="*/ 525888 h 852933"/>
              <a:gd name="connsiteX239" fmla="*/ 556705 w 2266008"/>
              <a:gd name="connsiteY239" fmla="*/ 516482 h 852933"/>
              <a:gd name="connsiteX240" fmla="*/ 557901 w 2266008"/>
              <a:gd name="connsiteY240" fmla="*/ 498501 h 852933"/>
              <a:gd name="connsiteX241" fmla="*/ 557329 w 2266008"/>
              <a:gd name="connsiteY241" fmla="*/ 482392 h 852933"/>
              <a:gd name="connsiteX242" fmla="*/ 553951 w 2266008"/>
              <a:gd name="connsiteY242" fmla="*/ 458539 h 852933"/>
              <a:gd name="connsiteX243" fmla="*/ 551872 w 2266008"/>
              <a:gd name="connsiteY243" fmla="*/ 450172 h 852933"/>
              <a:gd name="connsiteX244" fmla="*/ 550625 w 2266008"/>
              <a:gd name="connsiteY244" fmla="*/ 449601 h 852933"/>
              <a:gd name="connsiteX245" fmla="*/ 539660 w 2266008"/>
              <a:gd name="connsiteY245" fmla="*/ 443469 h 852933"/>
              <a:gd name="connsiteX246" fmla="*/ 536958 w 2266008"/>
              <a:gd name="connsiteY246" fmla="*/ 441962 h 852933"/>
              <a:gd name="connsiteX247" fmla="*/ 534359 w 2266008"/>
              <a:gd name="connsiteY247" fmla="*/ 440247 h 852933"/>
              <a:gd name="connsiteX248" fmla="*/ 529267 w 2266008"/>
              <a:gd name="connsiteY248" fmla="*/ 436817 h 852933"/>
              <a:gd name="connsiteX249" fmla="*/ 524227 w 2266008"/>
              <a:gd name="connsiteY249" fmla="*/ 433335 h 852933"/>
              <a:gd name="connsiteX250" fmla="*/ 519549 w 2266008"/>
              <a:gd name="connsiteY250" fmla="*/ 429594 h 852933"/>
              <a:gd name="connsiteX251" fmla="*/ 514924 w 2266008"/>
              <a:gd name="connsiteY251" fmla="*/ 425904 h 852933"/>
              <a:gd name="connsiteX252" fmla="*/ 510663 w 2266008"/>
              <a:gd name="connsiteY252" fmla="*/ 421955 h 852933"/>
              <a:gd name="connsiteX253" fmla="*/ 502660 w 2266008"/>
              <a:gd name="connsiteY253" fmla="*/ 414004 h 852933"/>
              <a:gd name="connsiteX254" fmla="*/ 489616 w 2266008"/>
              <a:gd name="connsiteY254" fmla="*/ 397946 h 852933"/>
              <a:gd name="connsiteX255" fmla="*/ 484576 w 2266008"/>
              <a:gd name="connsiteY255" fmla="*/ 390203 h 852933"/>
              <a:gd name="connsiteX256" fmla="*/ 483900 w 2266008"/>
              <a:gd name="connsiteY256" fmla="*/ 388800 h 852933"/>
              <a:gd name="connsiteX257" fmla="*/ 2099216 w 2266008"/>
              <a:gd name="connsiteY257" fmla="*/ 384714 h 852933"/>
              <a:gd name="connsiteX258" fmla="*/ 2097398 w 2266008"/>
              <a:gd name="connsiteY258" fmla="*/ 387572 h 852933"/>
              <a:gd name="connsiteX259" fmla="*/ 2084250 w 2266008"/>
              <a:gd name="connsiteY259" fmla="*/ 424312 h 852933"/>
              <a:gd name="connsiteX260" fmla="*/ 2087264 w 2266008"/>
              <a:gd name="connsiteY260" fmla="*/ 464742 h 852933"/>
              <a:gd name="connsiteX261" fmla="*/ 2088771 w 2266008"/>
              <a:gd name="connsiteY261" fmla="*/ 469731 h 852933"/>
              <a:gd name="connsiteX262" fmla="*/ 2090486 w 2266008"/>
              <a:gd name="connsiteY262" fmla="*/ 474668 h 852933"/>
              <a:gd name="connsiteX263" fmla="*/ 2094487 w 2266008"/>
              <a:gd name="connsiteY263" fmla="*/ 484541 h 852933"/>
              <a:gd name="connsiteX264" fmla="*/ 2098748 w 2266008"/>
              <a:gd name="connsiteY264" fmla="*/ 494519 h 852933"/>
              <a:gd name="connsiteX265" fmla="*/ 2102594 w 2266008"/>
              <a:gd name="connsiteY265" fmla="*/ 504964 h 852933"/>
              <a:gd name="connsiteX266" fmla="*/ 2103893 w 2266008"/>
              <a:gd name="connsiteY266" fmla="*/ 509226 h 852933"/>
              <a:gd name="connsiteX267" fmla="*/ 2104569 w 2266008"/>
              <a:gd name="connsiteY267" fmla="*/ 508446 h 852933"/>
              <a:gd name="connsiteX268" fmla="*/ 2113663 w 2266008"/>
              <a:gd name="connsiteY268" fmla="*/ 497689 h 852933"/>
              <a:gd name="connsiteX269" fmla="*/ 2119743 w 2266008"/>
              <a:gd name="connsiteY269" fmla="*/ 484905 h 852933"/>
              <a:gd name="connsiteX270" fmla="*/ 2119483 w 2266008"/>
              <a:gd name="connsiteY270" fmla="*/ 477890 h 852933"/>
              <a:gd name="connsiteX271" fmla="*/ 2116989 w 2266008"/>
              <a:gd name="connsiteY271" fmla="*/ 471290 h 852933"/>
              <a:gd name="connsiteX272" fmla="*/ 2113663 w 2266008"/>
              <a:gd name="connsiteY272" fmla="*/ 464898 h 852933"/>
              <a:gd name="connsiteX273" fmla="*/ 2110701 w 2266008"/>
              <a:gd name="connsiteY273" fmla="*/ 458506 h 852933"/>
              <a:gd name="connsiteX274" fmla="*/ 2106335 w 2266008"/>
              <a:gd name="connsiteY274" fmla="*/ 445878 h 852933"/>
              <a:gd name="connsiteX275" fmla="*/ 2103789 w 2266008"/>
              <a:gd name="connsiteY275" fmla="*/ 434237 h 852933"/>
              <a:gd name="connsiteX276" fmla="*/ 2102230 w 2266008"/>
              <a:gd name="connsiteY276" fmla="*/ 419323 h 852933"/>
              <a:gd name="connsiteX277" fmla="*/ 2102126 w 2266008"/>
              <a:gd name="connsiteY277" fmla="*/ 418751 h 852933"/>
              <a:gd name="connsiteX278" fmla="*/ 2100619 w 2266008"/>
              <a:gd name="connsiteY278" fmla="*/ 409814 h 852933"/>
              <a:gd name="connsiteX279" fmla="*/ 2099684 w 2266008"/>
              <a:gd name="connsiteY279" fmla="*/ 401083 h 852933"/>
              <a:gd name="connsiteX280" fmla="*/ 2099268 w 2266008"/>
              <a:gd name="connsiteY280" fmla="*/ 392872 h 852933"/>
              <a:gd name="connsiteX281" fmla="*/ 2099216 w 2266008"/>
              <a:gd name="connsiteY281" fmla="*/ 385493 h 852933"/>
              <a:gd name="connsiteX282" fmla="*/ 2099216 w 2266008"/>
              <a:gd name="connsiteY282" fmla="*/ 384714 h 852933"/>
              <a:gd name="connsiteX283" fmla="*/ 850762 w 2266008"/>
              <a:gd name="connsiteY283" fmla="*/ 371887 h 852933"/>
              <a:gd name="connsiteX284" fmla="*/ 841823 w 2266008"/>
              <a:gd name="connsiteY284" fmla="*/ 394960 h 852933"/>
              <a:gd name="connsiteX285" fmla="*/ 836211 w 2266008"/>
              <a:gd name="connsiteY285" fmla="*/ 422762 h 852933"/>
              <a:gd name="connsiteX286" fmla="*/ 837094 w 2266008"/>
              <a:gd name="connsiteY286" fmla="*/ 451968 h 852933"/>
              <a:gd name="connsiteX287" fmla="*/ 838549 w 2266008"/>
              <a:gd name="connsiteY287" fmla="*/ 459191 h 852933"/>
              <a:gd name="connsiteX288" fmla="*/ 840472 w 2266008"/>
              <a:gd name="connsiteY288" fmla="*/ 466259 h 852933"/>
              <a:gd name="connsiteX289" fmla="*/ 841563 w 2266008"/>
              <a:gd name="connsiteY289" fmla="*/ 469740 h 852933"/>
              <a:gd name="connsiteX290" fmla="*/ 842863 w 2266008"/>
              <a:gd name="connsiteY290" fmla="*/ 473170 h 852933"/>
              <a:gd name="connsiteX291" fmla="*/ 844162 w 2266008"/>
              <a:gd name="connsiteY291" fmla="*/ 476600 h 852933"/>
              <a:gd name="connsiteX292" fmla="*/ 845565 w 2266008"/>
              <a:gd name="connsiteY292" fmla="*/ 480082 h 852933"/>
              <a:gd name="connsiteX293" fmla="*/ 846344 w 2266008"/>
              <a:gd name="connsiteY293" fmla="*/ 482056 h 852933"/>
              <a:gd name="connsiteX294" fmla="*/ 848839 w 2266008"/>
              <a:gd name="connsiteY294" fmla="*/ 476184 h 852933"/>
              <a:gd name="connsiteX295" fmla="*/ 855282 w 2266008"/>
              <a:gd name="connsiteY295" fmla="*/ 459243 h 852933"/>
              <a:gd name="connsiteX296" fmla="*/ 857985 w 2266008"/>
              <a:gd name="connsiteY296" fmla="*/ 450565 h 852933"/>
              <a:gd name="connsiteX297" fmla="*/ 859076 w 2266008"/>
              <a:gd name="connsiteY297" fmla="*/ 446200 h 852933"/>
              <a:gd name="connsiteX298" fmla="*/ 859959 w 2266008"/>
              <a:gd name="connsiteY298" fmla="*/ 441782 h 852933"/>
              <a:gd name="connsiteX299" fmla="*/ 861622 w 2266008"/>
              <a:gd name="connsiteY299" fmla="*/ 433104 h 852933"/>
              <a:gd name="connsiteX300" fmla="*/ 862454 w 2266008"/>
              <a:gd name="connsiteY300" fmla="*/ 424530 h 852933"/>
              <a:gd name="connsiteX301" fmla="*/ 862713 w 2266008"/>
              <a:gd name="connsiteY301" fmla="*/ 416267 h 852933"/>
              <a:gd name="connsiteX302" fmla="*/ 862506 w 2266008"/>
              <a:gd name="connsiteY302" fmla="*/ 408368 h 852933"/>
              <a:gd name="connsiteX303" fmla="*/ 861622 w 2266008"/>
              <a:gd name="connsiteY303" fmla="*/ 400937 h 852933"/>
              <a:gd name="connsiteX304" fmla="*/ 860219 w 2266008"/>
              <a:gd name="connsiteY304" fmla="*/ 394129 h 852933"/>
              <a:gd name="connsiteX305" fmla="*/ 859492 w 2266008"/>
              <a:gd name="connsiteY305" fmla="*/ 390959 h 852933"/>
              <a:gd name="connsiteX306" fmla="*/ 858505 w 2266008"/>
              <a:gd name="connsiteY306" fmla="*/ 387997 h 852933"/>
              <a:gd name="connsiteX307" fmla="*/ 856530 w 2266008"/>
              <a:gd name="connsiteY307" fmla="*/ 382593 h 852933"/>
              <a:gd name="connsiteX308" fmla="*/ 854451 w 2266008"/>
              <a:gd name="connsiteY308" fmla="*/ 378019 h 852933"/>
              <a:gd name="connsiteX309" fmla="*/ 852268 w 2266008"/>
              <a:gd name="connsiteY309" fmla="*/ 374278 h 852933"/>
              <a:gd name="connsiteX310" fmla="*/ 850762 w 2266008"/>
              <a:gd name="connsiteY310" fmla="*/ 371887 h 852933"/>
              <a:gd name="connsiteX311" fmla="*/ 2219207 w 2266008"/>
              <a:gd name="connsiteY311" fmla="*/ 365694 h 852933"/>
              <a:gd name="connsiteX312" fmla="*/ 2212867 w 2266008"/>
              <a:gd name="connsiteY312" fmla="*/ 370111 h 852933"/>
              <a:gd name="connsiteX313" fmla="*/ 2195458 w 2266008"/>
              <a:gd name="connsiteY313" fmla="*/ 383934 h 852933"/>
              <a:gd name="connsiteX314" fmla="*/ 2175139 w 2266008"/>
              <a:gd name="connsiteY314" fmla="*/ 404149 h 852933"/>
              <a:gd name="connsiteX315" fmla="*/ 2169631 w 2266008"/>
              <a:gd name="connsiteY315" fmla="*/ 410957 h 852933"/>
              <a:gd name="connsiteX316" fmla="*/ 2170566 w 2266008"/>
              <a:gd name="connsiteY316" fmla="*/ 411996 h 852933"/>
              <a:gd name="connsiteX317" fmla="*/ 2173788 w 2266008"/>
              <a:gd name="connsiteY317" fmla="*/ 415426 h 852933"/>
              <a:gd name="connsiteX318" fmla="*/ 2177270 w 2266008"/>
              <a:gd name="connsiteY318" fmla="*/ 418648 h 852933"/>
              <a:gd name="connsiteX319" fmla="*/ 2184441 w 2266008"/>
              <a:gd name="connsiteY319" fmla="*/ 424988 h 852933"/>
              <a:gd name="connsiteX320" fmla="*/ 2191976 w 2266008"/>
              <a:gd name="connsiteY320" fmla="*/ 430964 h 852933"/>
              <a:gd name="connsiteX321" fmla="*/ 2199668 w 2266008"/>
              <a:gd name="connsiteY321" fmla="*/ 437044 h 852933"/>
              <a:gd name="connsiteX322" fmla="*/ 2213023 w 2266008"/>
              <a:gd name="connsiteY322" fmla="*/ 450971 h 852933"/>
              <a:gd name="connsiteX323" fmla="*/ 2220870 w 2266008"/>
              <a:gd name="connsiteY323" fmla="*/ 467289 h 852933"/>
              <a:gd name="connsiteX324" fmla="*/ 2221805 w 2266008"/>
              <a:gd name="connsiteY324" fmla="*/ 475655 h 852933"/>
              <a:gd name="connsiteX325" fmla="*/ 2220662 w 2266008"/>
              <a:gd name="connsiteY325" fmla="*/ 483398 h 852933"/>
              <a:gd name="connsiteX326" fmla="*/ 2214945 w 2266008"/>
              <a:gd name="connsiteY326" fmla="*/ 495610 h 852933"/>
              <a:gd name="connsiteX327" fmla="*/ 2208294 w 2266008"/>
              <a:gd name="connsiteY327" fmla="*/ 503509 h 852933"/>
              <a:gd name="connsiteX328" fmla="*/ 2201383 w 2266008"/>
              <a:gd name="connsiteY328" fmla="*/ 509226 h 852933"/>
              <a:gd name="connsiteX329" fmla="*/ 2207930 w 2266008"/>
              <a:gd name="connsiteY329" fmla="*/ 503145 h 852933"/>
              <a:gd name="connsiteX330" fmla="*/ 2214062 w 2266008"/>
              <a:gd name="connsiteY330" fmla="*/ 494986 h 852933"/>
              <a:gd name="connsiteX331" fmla="*/ 2218947 w 2266008"/>
              <a:gd name="connsiteY331" fmla="*/ 482930 h 852933"/>
              <a:gd name="connsiteX332" fmla="*/ 2219623 w 2266008"/>
              <a:gd name="connsiteY332" fmla="*/ 475603 h 852933"/>
              <a:gd name="connsiteX333" fmla="*/ 2218324 w 2266008"/>
              <a:gd name="connsiteY333" fmla="*/ 467860 h 852933"/>
              <a:gd name="connsiteX334" fmla="*/ 2210165 w 2266008"/>
              <a:gd name="connsiteY334" fmla="*/ 453102 h 852933"/>
              <a:gd name="connsiteX335" fmla="*/ 2196810 w 2266008"/>
              <a:gd name="connsiteY335" fmla="*/ 440630 h 852933"/>
              <a:gd name="connsiteX336" fmla="*/ 2191561 w 2266008"/>
              <a:gd name="connsiteY336" fmla="*/ 436888 h 852933"/>
              <a:gd name="connsiteX337" fmla="*/ 2191093 w 2266008"/>
              <a:gd name="connsiteY337" fmla="*/ 437304 h 852933"/>
              <a:gd name="connsiteX338" fmla="*/ 2186364 w 2266008"/>
              <a:gd name="connsiteY338" fmla="*/ 442604 h 852933"/>
              <a:gd name="connsiteX339" fmla="*/ 2183558 w 2266008"/>
              <a:gd name="connsiteY339" fmla="*/ 446450 h 852933"/>
              <a:gd name="connsiteX340" fmla="*/ 2180855 w 2266008"/>
              <a:gd name="connsiteY340" fmla="*/ 451023 h 852933"/>
              <a:gd name="connsiteX341" fmla="*/ 2178465 w 2266008"/>
              <a:gd name="connsiteY341" fmla="*/ 456220 h 852933"/>
              <a:gd name="connsiteX342" fmla="*/ 2176854 w 2266008"/>
              <a:gd name="connsiteY342" fmla="*/ 461884 h 852933"/>
              <a:gd name="connsiteX343" fmla="*/ 2176282 w 2266008"/>
              <a:gd name="connsiteY343" fmla="*/ 464794 h 852933"/>
              <a:gd name="connsiteX344" fmla="*/ 2176075 w 2266008"/>
              <a:gd name="connsiteY344" fmla="*/ 467756 h 852933"/>
              <a:gd name="connsiteX345" fmla="*/ 2176282 w 2266008"/>
              <a:gd name="connsiteY345" fmla="*/ 473524 h 852933"/>
              <a:gd name="connsiteX346" fmla="*/ 2177322 w 2266008"/>
              <a:gd name="connsiteY346" fmla="*/ 478825 h 852933"/>
              <a:gd name="connsiteX347" fmla="*/ 2178933 w 2266008"/>
              <a:gd name="connsiteY347" fmla="*/ 483450 h 852933"/>
              <a:gd name="connsiteX348" fmla="*/ 2180648 w 2266008"/>
              <a:gd name="connsiteY348" fmla="*/ 487243 h 852933"/>
              <a:gd name="connsiteX349" fmla="*/ 2182311 w 2266008"/>
              <a:gd name="connsiteY349" fmla="*/ 489998 h 852933"/>
              <a:gd name="connsiteX350" fmla="*/ 2183766 w 2266008"/>
              <a:gd name="connsiteY350" fmla="*/ 492440 h 852933"/>
              <a:gd name="connsiteX351" fmla="*/ 2182103 w 2266008"/>
              <a:gd name="connsiteY351" fmla="*/ 490154 h 852933"/>
              <a:gd name="connsiteX352" fmla="*/ 2180180 w 2266008"/>
              <a:gd name="connsiteY352" fmla="*/ 487503 h 852933"/>
              <a:gd name="connsiteX353" fmla="*/ 2178101 w 2266008"/>
              <a:gd name="connsiteY353" fmla="*/ 483814 h 852933"/>
              <a:gd name="connsiteX354" fmla="*/ 2176075 w 2266008"/>
              <a:gd name="connsiteY354" fmla="*/ 479241 h 852933"/>
              <a:gd name="connsiteX355" fmla="*/ 2174515 w 2266008"/>
              <a:gd name="connsiteY355" fmla="*/ 473836 h 852933"/>
              <a:gd name="connsiteX356" fmla="*/ 2173788 w 2266008"/>
              <a:gd name="connsiteY356" fmla="*/ 467808 h 852933"/>
              <a:gd name="connsiteX357" fmla="*/ 2173736 w 2266008"/>
              <a:gd name="connsiteY357" fmla="*/ 464638 h 852933"/>
              <a:gd name="connsiteX358" fmla="*/ 2174048 w 2266008"/>
              <a:gd name="connsiteY358" fmla="*/ 461468 h 852933"/>
              <a:gd name="connsiteX359" fmla="*/ 2175243 w 2266008"/>
              <a:gd name="connsiteY359" fmla="*/ 455233 h 852933"/>
              <a:gd name="connsiteX360" fmla="*/ 2177270 w 2266008"/>
              <a:gd name="connsiteY360" fmla="*/ 449412 h 852933"/>
              <a:gd name="connsiteX361" fmla="*/ 2179764 w 2266008"/>
              <a:gd name="connsiteY361" fmla="*/ 444216 h 852933"/>
              <a:gd name="connsiteX362" fmla="*/ 2182414 w 2266008"/>
              <a:gd name="connsiteY362" fmla="*/ 439798 h 852933"/>
              <a:gd name="connsiteX363" fmla="*/ 2186987 w 2266008"/>
              <a:gd name="connsiteY363" fmla="*/ 433718 h 852933"/>
              <a:gd name="connsiteX364" fmla="*/ 2180908 w 2266008"/>
              <a:gd name="connsiteY364" fmla="*/ 429405 h 852933"/>
              <a:gd name="connsiteX365" fmla="*/ 2173112 w 2266008"/>
              <a:gd name="connsiteY365" fmla="*/ 423221 h 852933"/>
              <a:gd name="connsiteX366" fmla="*/ 2169319 w 2266008"/>
              <a:gd name="connsiteY366" fmla="*/ 420051 h 852933"/>
              <a:gd name="connsiteX367" fmla="*/ 2165785 w 2266008"/>
              <a:gd name="connsiteY367" fmla="*/ 416621 h 852933"/>
              <a:gd name="connsiteX368" fmla="*/ 2165578 w 2266008"/>
              <a:gd name="connsiteY368" fmla="*/ 416413 h 852933"/>
              <a:gd name="connsiteX369" fmla="*/ 2156483 w 2266008"/>
              <a:gd name="connsiteY369" fmla="*/ 431691 h 852933"/>
              <a:gd name="connsiteX370" fmla="*/ 2148117 w 2266008"/>
              <a:gd name="connsiteY370" fmla="*/ 466925 h 852933"/>
              <a:gd name="connsiteX371" fmla="*/ 2160173 w 2266008"/>
              <a:gd name="connsiteY371" fmla="*/ 503769 h 852933"/>
              <a:gd name="connsiteX372" fmla="*/ 2161888 w 2266008"/>
              <a:gd name="connsiteY372" fmla="*/ 506212 h 852933"/>
              <a:gd name="connsiteX373" fmla="*/ 2165993 w 2266008"/>
              <a:gd name="connsiteY373" fmla="*/ 507355 h 852933"/>
              <a:gd name="connsiteX374" fmla="*/ 2182467 w 2266008"/>
              <a:gd name="connsiteY374" fmla="*/ 513071 h 852933"/>
              <a:gd name="connsiteX375" fmla="*/ 2204708 w 2266008"/>
              <a:gd name="connsiteY375" fmla="*/ 523569 h 852933"/>
              <a:gd name="connsiteX376" fmla="*/ 2216557 w 2266008"/>
              <a:gd name="connsiteY376" fmla="*/ 530791 h 852933"/>
              <a:gd name="connsiteX377" fmla="*/ 2228093 w 2266008"/>
              <a:gd name="connsiteY377" fmla="*/ 539314 h 852933"/>
              <a:gd name="connsiteX378" fmla="*/ 2234069 w 2266008"/>
              <a:gd name="connsiteY378" fmla="*/ 544615 h 852933"/>
              <a:gd name="connsiteX379" fmla="*/ 2251686 w 2266008"/>
              <a:gd name="connsiteY379" fmla="*/ 511253 h 852933"/>
              <a:gd name="connsiteX380" fmla="*/ 2264730 w 2266008"/>
              <a:gd name="connsiteY380" fmla="*/ 449723 h 852933"/>
              <a:gd name="connsiteX381" fmla="*/ 2257090 w 2266008"/>
              <a:gd name="connsiteY381" fmla="*/ 420778 h 852933"/>
              <a:gd name="connsiteX382" fmla="*/ 2253765 w 2266008"/>
              <a:gd name="connsiteY382" fmla="*/ 414075 h 852933"/>
              <a:gd name="connsiteX383" fmla="*/ 2249971 w 2266008"/>
              <a:gd name="connsiteY383" fmla="*/ 407631 h 852933"/>
              <a:gd name="connsiteX384" fmla="*/ 2245918 w 2266008"/>
              <a:gd name="connsiteY384" fmla="*/ 401706 h 852933"/>
              <a:gd name="connsiteX385" fmla="*/ 2241033 w 2266008"/>
              <a:gd name="connsiteY385" fmla="*/ 395367 h 852933"/>
              <a:gd name="connsiteX386" fmla="*/ 2231107 w 2266008"/>
              <a:gd name="connsiteY386" fmla="*/ 382739 h 852933"/>
              <a:gd name="connsiteX387" fmla="*/ 2221701 w 2266008"/>
              <a:gd name="connsiteY387" fmla="*/ 369539 h 852933"/>
              <a:gd name="connsiteX388" fmla="*/ 2219207 w 2266008"/>
              <a:gd name="connsiteY388" fmla="*/ 365694 h 852933"/>
              <a:gd name="connsiteX389" fmla="*/ 1273509 w 2266008"/>
              <a:gd name="connsiteY389" fmla="*/ 359415 h 852933"/>
              <a:gd name="connsiteX390" fmla="*/ 1269093 w 2266008"/>
              <a:gd name="connsiteY390" fmla="*/ 392258 h 852933"/>
              <a:gd name="connsiteX391" fmla="*/ 1268365 w 2266008"/>
              <a:gd name="connsiteY391" fmla="*/ 394649 h 852933"/>
              <a:gd name="connsiteX392" fmla="*/ 1270808 w 2266008"/>
              <a:gd name="connsiteY392" fmla="*/ 402859 h 852933"/>
              <a:gd name="connsiteX393" fmla="*/ 1273301 w 2266008"/>
              <a:gd name="connsiteY393" fmla="*/ 409667 h 852933"/>
              <a:gd name="connsiteX394" fmla="*/ 1276627 w 2266008"/>
              <a:gd name="connsiteY394" fmla="*/ 417618 h 852933"/>
              <a:gd name="connsiteX395" fmla="*/ 1285773 w 2266008"/>
              <a:gd name="connsiteY395" fmla="*/ 436430 h 852933"/>
              <a:gd name="connsiteX396" fmla="*/ 1290502 w 2266008"/>
              <a:gd name="connsiteY396" fmla="*/ 445160 h 852933"/>
              <a:gd name="connsiteX397" fmla="*/ 1298194 w 2266008"/>
              <a:gd name="connsiteY397" fmla="*/ 426296 h 852933"/>
              <a:gd name="connsiteX398" fmla="*/ 1298401 w 2266008"/>
              <a:gd name="connsiteY398" fmla="*/ 414448 h 852933"/>
              <a:gd name="connsiteX399" fmla="*/ 1294192 w 2266008"/>
              <a:gd name="connsiteY399" fmla="*/ 403223 h 852933"/>
              <a:gd name="connsiteX400" fmla="*/ 1287073 w 2266008"/>
              <a:gd name="connsiteY400" fmla="*/ 393142 h 852933"/>
              <a:gd name="connsiteX401" fmla="*/ 1280473 w 2266008"/>
              <a:gd name="connsiteY401" fmla="*/ 382281 h 852933"/>
              <a:gd name="connsiteX402" fmla="*/ 1273509 w 2266008"/>
              <a:gd name="connsiteY402" fmla="*/ 359415 h 852933"/>
              <a:gd name="connsiteX403" fmla="*/ 292403 w 2266008"/>
              <a:gd name="connsiteY403" fmla="*/ 330701 h 852933"/>
              <a:gd name="connsiteX404" fmla="*/ 287987 w 2266008"/>
              <a:gd name="connsiteY404" fmla="*/ 363544 h 852933"/>
              <a:gd name="connsiteX405" fmla="*/ 287259 w 2266008"/>
              <a:gd name="connsiteY405" fmla="*/ 365935 h 852933"/>
              <a:gd name="connsiteX406" fmla="*/ 289702 w 2266008"/>
              <a:gd name="connsiteY406" fmla="*/ 374145 h 852933"/>
              <a:gd name="connsiteX407" fmla="*/ 292196 w 2266008"/>
              <a:gd name="connsiteY407" fmla="*/ 380953 h 852933"/>
              <a:gd name="connsiteX408" fmla="*/ 295521 w 2266008"/>
              <a:gd name="connsiteY408" fmla="*/ 388904 h 852933"/>
              <a:gd name="connsiteX409" fmla="*/ 304667 w 2266008"/>
              <a:gd name="connsiteY409" fmla="*/ 407716 h 852933"/>
              <a:gd name="connsiteX410" fmla="*/ 309396 w 2266008"/>
              <a:gd name="connsiteY410" fmla="*/ 416446 h 852933"/>
              <a:gd name="connsiteX411" fmla="*/ 317088 w 2266008"/>
              <a:gd name="connsiteY411" fmla="*/ 397582 h 852933"/>
              <a:gd name="connsiteX412" fmla="*/ 317295 w 2266008"/>
              <a:gd name="connsiteY412" fmla="*/ 385734 h 852933"/>
              <a:gd name="connsiteX413" fmla="*/ 313086 w 2266008"/>
              <a:gd name="connsiteY413" fmla="*/ 374509 h 852933"/>
              <a:gd name="connsiteX414" fmla="*/ 305967 w 2266008"/>
              <a:gd name="connsiteY414" fmla="*/ 364428 h 852933"/>
              <a:gd name="connsiteX415" fmla="*/ 299367 w 2266008"/>
              <a:gd name="connsiteY415" fmla="*/ 353567 h 852933"/>
              <a:gd name="connsiteX416" fmla="*/ 292403 w 2266008"/>
              <a:gd name="connsiteY416" fmla="*/ 330701 h 852933"/>
              <a:gd name="connsiteX417" fmla="*/ 2168072 w 2266008"/>
              <a:gd name="connsiteY417" fmla="*/ 321678 h 852933"/>
              <a:gd name="connsiteX418" fmla="*/ 2145934 w 2266008"/>
              <a:gd name="connsiteY418" fmla="*/ 336333 h 852933"/>
              <a:gd name="connsiteX419" fmla="*/ 2138710 w 2266008"/>
              <a:gd name="connsiteY419" fmla="*/ 341893 h 852933"/>
              <a:gd name="connsiteX420" fmla="*/ 2139075 w 2266008"/>
              <a:gd name="connsiteY420" fmla="*/ 347557 h 852933"/>
              <a:gd name="connsiteX421" fmla="*/ 2139646 w 2266008"/>
              <a:gd name="connsiteY421" fmla="*/ 351975 h 852933"/>
              <a:gd name="connsiteX422" fmla="*/ 2140634 w 2266008"/>
              <a:gd name="connsiteY422" fmla="*/ 357119 h 852933"/>
              <a:gd name="connsiteX423" fmla="*/ 2142089 w 2266008"/>
              <a:gd name="connsiteY423" fmla="*/ 362940 h 852933"/>
              <a:gd name="connsiteX424" fmla="*/ 2144115 w 2266008"/>
              <a:gd name="connsiteY424" fmla="*/ 369331 h 852933"/>
              <a:gd name="connsiteX425" fmla="*/ 2146765 w 2266008"/>
              <a:gd name="connsiteY425" fmla="*/ 376139 h 852933"/>
              <a:gd name="connsiteX426" fmla="*/ 2150092 w 2266008"/>
              <a:gd name="connsiteY426" fmla="*/ 383258 h 852933"/>
              <a:gd name="connsiteX427" fmla="*/ 2150611 w 2266008"/>
              <a:gd name="connsiteY427" fmla="*/ 383986 h 852933"/>
              <a:gd name="connsiteX428" fmla="*/ 2160952 w 2266008"/>
              <a:gd name="connsiteY428" fmla="*/ 370371 h 852933"/>
              <a:gd name="connsiteX429" fmla="*/ 2170307 w 2266008"/>
              <a:gd name="connsiteY429" fmla="*/ 348389 h 852933"/>
              <a:gd name="connsiteX430" fmla="*/ 2168592 w 2266008"/>
              <a:gd name="connsiteY430" fmla="*/ 323237 h 852933"/>
              <a:gd name="connsiteX431" fmla="*/ 2168072 w 2266008"/>
              <a:gd name="connsiteY431" fmla="*/ 321678 h 852933"/>
              <a:gd name="connsiteX432" fmla="*/ 983328 w 2266008"/>
              <a:gd name="connsiteY432" fmla="*/ 311502 h 852933"/>
              <a:gd name="connsiteX433" fmla="*/ 970960 w 2266008"/>
              <a:gd name="connsiteY433" fmla="*/ 328599 h 852933"/>
              <a:gd name="connsiteX434" fmla="*/ 971064 w 2266008"/>
              <a:gd name="connsiteY434" fmla="*/ 328859 h 852933"/>
              <a:gd name="connsiteX435" fmla="*/ 970752 w 2266008"/>
              <a:gd name="connsiteY435" fmla="*/ 328963 h 852933"/>
              <a:gd name="connsiteX436" fmla="*/ 970596 w 2266008"/>
              <a:gd name="connsiteY436" fmla="*/ 329223 h 852933"/>
              <a:gd name="connsiteX437" fmla="*/ 962697 w 2266008"/>
              <a:gd name="connsiteY437" fmla="*/ 350841 h 852933"/>
              <a:gd name="connsiteX438" fmla="*/ 964100 w 2266008"/>
              <a:gd name="connsiteY438" fmla="*/ 352712 h 852933"/>
              <a:gd name="connsiteX439" fmla="*/ 968778 w 2266008"/>
              <a:gd name="connsiteY439" fmla="*/ 359779 h 852933"/>
              <a:gd name="connsiteX440" fmla="*/ 974442 w 2266008"/>
              <a:gd name="connsiteY440" fmla="*/ 370225 h 852933"/>
              <a:gd name="connsiteX441" fmla="*/ 977144 w 2266008"/>
              <a:gd name="connsiteY441" fmla="*/ 376356 h 852933"/>
              <a:gd name="connsiteX442" fmla="*/ 979483 w 2266008"/>
              <a:gd name="connsiteY442" fmla="*/ 382853 h 852933"/>
              <a:gd name="connsiteX443" fmla="*/ 981301 w 2266008"/>
              <a:gd name="connsiteY443" fmla="*/ 389504 h 852933"/>
              <a:gd name="connsiteX444" fmla="*/ 982549 w 2266008"/>
              <a:gd name="connsiteY444" fmla="*/ 396052 h 852933"/>
              <a:gd name="connsiteX445" fmla="*/ 982600 w 2266008"/>
              <a:gd name="connsiteY445" fmla="*/ 396415 h 852933"/>
              <a:gd name="connsiteX446" fmla="*/ 983380 w 2266008"/>
              <a:gd name="connsiteY446" fmla="*/ 394441 h 852933"/>
              <a:gd name="connsiteX447" fmla="*/ 985043 w 2266008"/>
              <a:gd name="connsiteY447" fmla="*/ 390128 h 852933"/>
              <a:gd name="connsiteX448" fmla="*/ 986706 w 2266008"/>
              <a:gd name="connsiteY448" fmla="*/ 384411 h 852933"/>
              <a:gd name="connsiteX449" fmla="*/ 987641 w 2266008"/>
              <a:gd name="connsiteY449" fmla="*/ 381138 h 852933"/>
              <a:gd name="connsiteX450" fmla="*/ 988369 w 2266008"/>
              <a:gd name="connsiteY450" fmla="*/ 377552 h 852933"/>
              <a:gd name="connsiteX451" fmla="*/ 989668 w 2266008"/>
              <a:gd name="connsiteY451" fmla="*/ 369809 h 852933"/>
              <a:gd name="connsiteX452" fmla="*/ 990448 w 2266008"/>
              <a:gd name="connsiteY452" fmla="*/ 361494 h 852933"/>
              <a:gd name="connsiteX453" fmla="*/ 990655 w 2266008"/>
              <a:gd name="connsiteY453" fmla="*/ 357233 h 852933"/>
              <a:gd name="connsiteX454" fmla="*/ 990603 w 2266008"/>
              <a:gd name="connsiteY454" fmla="*/ 352920 h 852933"/>
              <a:gd name="connsiteX455" fmla="*/ 990188 w 2266008"/>
              <a:gd name="connsiteY455" fmla="*/ 344345 h 852933"/>
              <a:gd name="connsiteX456" fmla="*/ 989304 w 2266008"/>
              <a:gd name="connsiteY456" fmla="*/ 336082 h 852933"/>
              <a:gd name="connsiteX457" fmla="*/ 987953 w 2266008"/>
              <a:gd name="connsiteY457" fmla="*/ 328443 h 852933"/>
              <a:gd name="connsiteX458" fmla="*/ 986342 w 2266008"/>
              <a:gd name="connsiteY458" fmla="*/ 321688 h 852933"/>
              <a:gd name="connsiteX459" fmla="*/ 983432 w 2266008"/>
              <a:gd name="connsiteY459" fmla="*/ 311762 h 852933"/>
              <a:gd name="connsiteX460" fmla="*/ 983328 w 2266008"/>
              <a:gd name="connsiteY460" fmla="*/ 311502 h 852933"/>
              <a:gd name="connsiteX461" fmla="*/ 2193380 w 2266008"/>
              <a:gd name="connsiteY461" fmla="*/ 308011 h 852933"/>
              <a:gd name="connsiteX462" fmla="*/ 2189430 w 2266008"/>
              <a:gd name="connsiteY462" fmla="*/ 309934 h 852933"/>
              <a:gd name="connsiteX463" fmla="*/ 2172178 w 2266008"/>
              <a:gd name="connsiteY463" fmla="*/ 319183 h 852933"/>
              <a:gd name="connsiteX464" fmla="*/ 2173009 w 2266008"/>
              <a:gd name="connsiteY464" fmla="*/ 322042 h 852933"/>
              <a:gd name="connsiteX465" fmla="*/ 2174983 w 2266008"/>
              <a:gd name="connsiteY465" fmla="*/ 335657 h 852933"/>
              <a:gd name="connsiteX466" fmla="*/ 2173788 w 2266008"/>
              <a:gd name="connsiteY466" fmla="*/ 349116 h 852933"/>
              <a:gd name="connsiteX467" fmla="*/ 2163083 w 2266008"/>
              <a:gd name="connsiteY467" fmla="*/ 371878 h 852933"/>
              <a:gd name="connsiteX468" fmla="*/ 2151547 w 2266008"/>
              <a:gd name="connsiteY468" fmla="*/ 385805 h 852933"/>
              <a:gd name="connsiteX469" fmla="*/ 2154145 w 2266008"/>
              <a:gd name="connsiteY469" fmla="*/ 390482 h 852933"/>
              <a:gd name="connsiteX470" fmla="*/ 2158926 w 2266008"/>
              <a:gd name="connsiteY470" fmla="*/ 397757 h 852933"/>
              <a:gd name="connsiteX471" fmla="*/ 2161836 w 2266008"/>
              <a:gd name="connsiteY471" fmla="*/ 401551 h 852933"/>
              <a:gd name="connsiteX472" fmla="*/ 2165889 w 2266008"/>
              <a:gd name="connsiteY472" fmla="*/ 396250 h 852933"/>
              <a:gd name="connsiteX473" fmla="*/ 2186780 w 2266008"/>
              <a:gd name="connsiteY473" fmla="*/ 374112 h 852933"/>
              <a:gd name="connsiteX474" fmla="*/ 2204656 w 2266008"/>
              <a:gd name="connsiteY474" fmla="*/ 358990 h 852933"/>
              <a:gd name="connsiteX475" fmla="*/ 2211880 w 2266008"/>
              <a:gd name="connsiteY475" fmla="*/ 353585 h 852933"/>
              <a:gd name="connsiteX476" fmla="*/ 2205644 w 2266008"/>
              <a:gd name="connsiteY476" fmla="*/ 341945 h 852933"/>
              <a:gd name="connsiteX477" fmla="*/ 2193380 w 2266008"/>
              <a:gd name="connsiteY477" fmla="*/ 308011 h 852933"/>
              <a:gd name="connsiteX478" fmla="*/ 1089288 w 2266008"/>
              <a:gd name="connsiteY478" fmla="*/ 292275 h 852933"/>
              <a:gd name="connsiteX479" fmla="*/ 1087469 w 2266008"/>
              <a:gd name="connsiteY479" fmla="*/ 295133 h 852933"/>
              <a:gd name="connsiteX480" fmla="*/ 1074322 w 2266008"/>
              <a:gd name="connsiteY480" fmla="*/ 331873 h 852933"/>
              <a:gd name="connsiteX481" fmla="*/ 1077335 w 2266008"/>
              <a:gd name="connsiteY481" fmla="*/ 372303 h 852933"/>
              <a:gd name="connsiteX482" fmla="*/ 1078843 w 2266008"/>
              <a:gd name="connsiteY482" fmla="*/ 377292 h 852933"/>
              <a:gd name="connsiteX483" fmla="*/ 1080558 w 2266008"/>
              <a:gd name="connsiteY483" fmla="*/ 382229 h 852933"/>
              <a:gd name="connsiteX484" fmla="*/ 1084559 w 2266008"/>
              <a:gd name="connsiteY484" fmla="*/ 392102 h 852933"/>
              <a:gd name="connsiteX485" fmla="*/ 1088820 w 2266008"/>
              <a:gd name="connsiteY485" fmla="*/ 402080 h 852933"/>
              <a:gd name="connsiteX486" fmla="*/ 1092666 w 2266008"/>
              <a:gd name="connsiteY486" fmla="*/ 412525 h 852933"/>
              <a:gd name="connsiteX487" fmla="*/ 1093965 w 2266008"/>
              <a:gd name="connsiteY487" fmla="*/ 416787 h 852933"/>
              <a:gd name="connsiteX488" fmla="*/ 1094640 w 2266008"/>
              <a:gd name="connsiteY488" fmla="*/ 416007 h 852933"/>
              <a:gd name="connsiteX489" fmla="*/ 1103735 w 2266008"/>
              <a:gd name="connsiteY489" fmla="*/ 405250 h 852933"/>
              <a:gd name="connsiteX490" fmla="*/ 1109815 w 2266008"/>
              <a:gd name="connsiteY490" fmla="*/ 392466 h 852933"/>
              <a:gd name="connsiteX491" fmla="*/ 1109555 w 2266008"/>
              <a:gd name="connsiteY491" fmla="*/ 385451 h 852933"/>
              <a:gd name="connsiteX492" fmla="*/ 1107061 w 2266008"/>
              <a:gd name="connsiteY492" fmla="*/ 378851 h 852933"/>
              <a:gd name="connsiteX493" fmla="*/ 1103735 w 2266008"/>
              <a:gd name="connsiteY493" fmla="*/ 372459 h 852933"/>
              <a:gd name="connsiteX494" fmla="*/ 1100773 w 2266008"/>
              <a:gd name="connsiteY494" fmla="*/ 366067 h 852933"/>
              <a:gd name="connsiteX495" fmla="*/ 1096407 w 2266008"/>
              <a:gd name="connsiteY495" fmla="*/ 353439 h 852933"/>
              <a:gd name="connsiteX496" fmla="*/ 1093861 w 2266008"/>
              <a:gd name="connsiteY496" fmla="*/ 341798 h 852933"/>
              <a:gd name="connsiteX497" fmla="*/ 1092302 w 2266008"/>
              <a:gd name="connsiteY497" fmla="*/ 326884 h 852933"/>
              <a:gd name="connsiteX498" fmla="*/ 1092198 w 2266008"/>
              <a:gd name="connsiteY498" fmla="*/ 326312 h 852933"/>
              <a:gd name="connsiteX499" fmla="*/ 1090691 w 2266008"/>
              <a:gd name="connsiteY499" fmla="*/ 317375 h 852933"/>
              <a:gd name="connsiteX500" fmla="*/ 1089756 w 2266008"/>
              <a:gd name="connsiteY500" fmla="*/ 308644 h 852933"/>
              <a:gd name="connsiteX501" fmla="*/ 1089340 w 2266008"/>
              <a:gd name="connsiteY501" fmla="*/ 300433 h 852933"/>
              <a:gd name="connsiteX502" fmla="*/ 1089288 w 2266008"/>
              <a:gd name="connsiteY502" fmla="*/ 293054 h 852933"/>
              <a:gd name="connsiteX503" fmla="*/ 1089288 w 2266008"/>
              <a:gd name="connsiteY503" fmla="*/ 292275 h 852933"/>
              <a:gd name="connsiteX504" fmla="*/ 1973769 w 2266008"/>
              <a:gd name="connsiteY504" fmla="*/ 278494 h 852933"/>
              <a:gd name="connsiteX505" fmla="*/ 1962232 w 2266008"/>
              <a:gd name="connsiteY505" fmla="*/ 280832 h 852933"/>
              <a:gd name="connsiteX506" fmla="*/ 1953190 w 2266008"/>
              <a:gd name="connsiteY506" fmla="*/ 283015 h 852933"/>
              <a:gd name="connsiteX507" fmla="*/ 1943629 w 2266008"/>
              <a:gd name="connsiteY507" fmla="*/ 285717 h 852933"/>
              <a:gd name="connsiteX508" fmla="*/ 1933651 w 2266008"/>
              <a:gd name="connsiteY508" fmla="*/ 288991 h 852933"/>
              <a:gd name="connsiteX509" fmla="*/ 1923413 w 2266008"/>
              <a:gd name="connsiteY509" fmla="*/ 292941 h 852933"/>
              <a:gd name="connsiteX510" fmla="*/ 1918425 w 2266008"/>
              <a:gd name="connsiteY510" fmla="*/ 295123 h 852933"/>
              <a:gd name="connsiteX511" fmla="*/ 1913436 w 2266008"/>
              <a:gd name="connsiteY511" fmla="*/ 300476 h 852933"/>
              <a:gd name="connsiteX512" fmla="*/ 1910682 w 2266008"/>
              <a:gd name="connsiteY512" fmla="*/ 304061 h 852933"/>
              <a:gd name="connsiteX513" fmla="*/ 1907927 w 2266008"/>
              <a:gd name="connsiteY513" fmla="*/ 308219 h 852933"/>
              <a:gd name="connsiteX514" fmla="*/ 1905277 w 2266008"/>
              <a:gd name="connsiteY514" fmla="*/ 313000 h 852933"/>
              <a:gd name="connsiteX515" fmla="*/ 1902782 w 2266008"/>
              <a:gd name="connsiteY515" fmla="*/ 318352 h 852933"/>
              <a:gd name="connsiteX516" fmla="*/ 1900808 w 2266008"/>
              <a:gd name="connsiteY516" fmla="*/ 324224 h 852933"/>
              <a:gd name="connsiteX517" fmla="*/ 1899405 w 2266008"/>
              <a:gd name="connsiteY517" fmla="*/ 330564 h 852933"/>
              <a:gd name="connsiteX518" fmla="*/ 1898625 w 2266008"/>
              <a:gd name="connsiteY518" fmla="*/ 337268 h 852933"/>
              <a:gd name="connsiteX519" fmla="*/ 1898521 w 2266008"/>
              <a:gd name="connsiteY519" fmla="*/ 344232 h 852933"/>
              <a:gd name="connsiteX520" fmla="*/ 1898729 w 2266008"/>
              <a:gd name="connsiteY520" fmla="*/ 347765 h 852933"/>
              <a:gd name="connsiteX521" fmla="*/ 1899093 w 2266008"/>
              <a:gd name="connsiteY521" fmla="*/ 351299 h 852933"/>
              <a:gd name="connsiteX522" fmla="*/ 1900288 w 2266008"/>
              <a:gd name="connsiteY522" fmla="*/ 358367 h 852933"/>
              <a:gd name="connsiteX523" fmla="*/ 1903562 w 2266008"/>
              <a:gd name="connsiteY523" fmla="*/ 372657 h 852933"/>
              <a:gd name="connsiteX524" fmla="*/ 1904913 w 2266008"/>
              <a:gd name="connsiteY524" fmla="*/ 379829 h 852933"/>
              <a:gd name="connsiteX525" fmla="*/ 1905381 w 2266008"/>
              <a:gd name="connsiteY525" fmla="*/ 382895 h 852933"/>
              <a:gd name="connsiteX526" fmla="*/ 1912604 w 2266008"/>
              <a:gd name="connsiteY526" fmla="*/ 371098 h 852933"/>
              <a:gd name="connsiteX527" fmla="*/ 1939263 w 2266008"/>
              <a:gd name="connsiteY527" fmla="*/ 325368 h 852933"/>
              <a:gd name="connsiteX528" fmla="*/ 1972210 w 2266008"/>
              <a:gd name="connsiteY528" fmla="*/ 280157 h 852933"/>
              <a:gd name="connsiteX529" fmla="*/ 1973769 w 2266008"/>
              <a:gd name="connsiteY529" fmla="*/ 278494 h 852933"/>
              <a:gd name="connsiteX530" fmla="*/ 1209278 w 2266008"/>
              <a:gd name="connsiteY530" fmla="*/ 273255 h 852933"/>
              <a:gd name="connsiteX531" fmla="*/ 1202939 w 2266008"/>
              <a:gd name="connsiteY531" fmla="*/ 277672 h 852933"/>
              <a:gd name="connsiteX532" fmla="*/ 1185530 w 2266008"/>
              <a:gd name="connsiteY532" fmla="*/ 291495 h 852933"/>
              <a:gd name="connsiteX533" fmla="*/ 1165211 w 2266008"/>
              <a:gd name="connsiteY533" fmla="*/ 311710 h 852933"/>
              <a:gd name="connsiteX534" fmla="*/ 1159702 w 2266008"/>
              <a:gd name="connsiteY534" fmla="*/ 318518 h 852933"/>
              <a:gd name="connsiteX535" fmla="*/ 1160638 w 2266008"/>
              <a:gd name="connsiteY535" fmla="*/ 319557 h 852933"/>
              <a:gd name="connsiteX536" fmla="*/ 1163860 w 2266008"/>
              <a:gd name="connsiteY536" fmla="*/ 322987 h 852933"/>
              <a:gd name="connsiteX537" fmla="*/ 1167342 w 2266008"/>
              <a:gd name="connsiteY537" fmla="*/ 326209 h 852933"/>
              <a:gd name="connsiteX538" fmla="*/ 1174513 w 2266008"/>
              <a:gd name="connsiteY538" fmla="*/ 332549 h 852933"/>
              <a:gd name="connsiteX539" fmla="*/ 1182048 w 2266008"/>
              <a:gd name="connsiteY539" fmla="*/ 338525 h 852933"/>
              <a:gd name="connsiteX540" fmla="*/ 1189739 w 2266008"/>
              <a:gd name="connsiteY540" fmla="*/ 344605 h 852933"/>
              <a:gd name="connsiteX541" fmla="*/ 1203094 w 2266008"/>
              <a:gd name="connsiteY541" fmla="*/ 358532 h 852933"/>
              <a:gd name="connsiteX542" fmla="*/ 1210942 w 2266008"/>
              <a:gd name="connsiteY542" fmla="*/ 374850 h 852933"/>
              <a:gd name="connsiteX543" fmla="*/ 1211877 w 2266008"/>
              <a:gd name="connsiteY543" fmla="*/ 383216 h 852933"/>
              <a:gd name="connsiteX544" fmla="*/ 1210734 w 2266008"/>
              <a:gd name="connsiteY544" fmla="*/ 390959 h 852933"/>
              <a:gd name="connsiteX545" fmla="*/ 1205017 w 2266008"/>
              <a:gd name="connsiteY545" fmla="*/ 403171 h 852933"/>
              <a:gd name="connsiteX546" fmla="*/ 1198366 w 2266008"/>
              <a:gd name="connsiteY546" fmla="*/ 411070 h 852933"/>
              <a:gd name="connsiteX547" fmla="*/ 1191454 w 2266008"/>
              <a:gd name="connsiteY547" fmla="*/ 416787 h 852933"/>
              <a:gd name="connsiteX548" fmla="*/ 1198002 w 2266008"/>
              <a:gd name="connsiteY548" fmla="*/ 410706 h 852933"/>
              <a:gd name="connsiteX549" fmla="*/ 1204134 w 2266008"/>
              <a:gd name="connsiteY549" fmla="*/ 402547 h 852933"/>
              <a:gd name="connsiteX550" fmla="*/ 1209019 w 2266008"/>
              <a:gd name="connsiteY550" fmla="*/ 390491 h 852933"/>
              <a:gd name="connsiteX551" fmla="*/ 1209694 w 2266008"/>
              <a:gd name="connsiteY551" fmla="*/ 383164 h 852933"/>
              <a:gd name="connsiteX552" fmla="*/ 1208395 w 2266008"/>
              <a:gd name="connsiteY552" fmla="*/ 375421 h 852933"/>
              <a:gd name="connsiteX553" fmla="*/ 1200236 w 2266008"/>
              <a:gd name="connsiteY553" fmla="*/ 360663 h 852933"/>
              <a:gd name="connsiteX554" fmla="*/ 1186881 w 2266008"/>
              <a:gd name="connsiteY554" fmla="*/ 348191 h 852933"/>
              <a:gd name="connsiteX555" fmla="*/ 1181632 w 2266008"/>
              <a:gd name="connsiteY555" fmla="*/ 344449 h 852933"/>
              <a:gd name="connsiteX556" fmla="*/ 1181165 w 2266008"/>
              <a:gd name="connsiteY556" fmla="*/ 344865 h 852933"/>
              <a:gd name="connsiteX557" fmla="*/ 1176436 w 2266008"/>
              <a:gd name="connsiteY557" fmla="*/ 350165 h 852933"/>
              <a:gd name="connsiteX558" fmla="*/ 1173630 w 2266008"/>
              <a:gd name="connsiteY558" fmla="*/ 354011 h 852933"/>
              <a:gd name="connsiteX559" fmla="*/ 1170927 w 2266008"/>
              <a:gd name="connsiteY559" fmla="*/ 358584 h 852933"/>
              <a:gd name="connsiteX560" fmla="*/ 1168537 w 2266008"/>
              <a:gd name="connsiteY560" fmla="*/ 363781 h 852933"/>
              <a:gd name="connsiteX561" fmla="*/ 1166926 w 2266008"/>
              <a:gd name="connsiteY561" fmla="*/ 369445 h 852933"/>
              <a:gd name="connsiteX562" fmla="*/ 1166354 w 2266008"/>
              <a:gd name="connsiteY562" fmla="*/ 372355 h 852933"/>
              <a:gd name="connsiteX563" fmla="*/ 1166146 w 2266008"/>
              <a:gd name="connsiteY563" fmla="*/ 375317 h 852933"/>
              <a:gd name="connsiteX564" fmla="*/ 1166354 w 2266008"/>
              <a:gd name="connsiteY564" fmla="*/ 381085 h 852933"/>
              <a:gd name="connsiteX565" fmla="*/ 1167394 w 2266008"/>
              <a:gd name="connsiteY565" fmla="*/ 386386 h 852933"/>
              <a:gd name="connsiteX566" fmla="*/ 1169004 w 2266008"/>
              <a:gd name="connsiteY566" fmla="*/ 391011 h 852933"/>
              <a:gd name="connsiteX567" fmla="*/ 1170719 w 2266008"/>
              <a:gd name="connsiteY567" fmla="*/ 394804 h 852933"/>
              <a:gd name="connsiteX568" fmla="*/ 1172383 w 2266008"/>
              <a:gd name="connsiteY568" fmla="*/ 397559 h 852933"/>
              <a:gd name="connsiteX569" fmla="*/ 1173838 w 2266008"/>
              <a:gd name="connsiteY569" fmla="*/ 400001 h 852933"/>
              <a:gd name="connsiteX570" fmla="*/ 1172174 w 2266008"/>
              <a:gd name="connsiteY570" fmla="*/ 397715 h 852933"/>
              <a:gd name="connsiteX571" fmla="*/ 1170252 w 2266008"/>
              <a:gd name="connsiteY571" fmla="*/ 395064 h 852933"/>
              <a:gd name="connsiteX572" fmla="*/ 1168173 w 2266008"/>
              <a:gd name="connsiteY572" fmla="*/ 391375 h 852933"/>
              <a:gd name="connsiteX573" fmla="*/ 1166146 w 2266008"/>
              <a:gd name="connsiteY573" fmla="*/ 386802 h 852933"/>
              <a:gd name="connsiteX574" fmla="*/ 1164587 w 2266008"/>
              <a:gd name="connsiteY574" fmla="*/ 381397 h 852933"/>
              <a:gd name="connsiteX575" fmla="*/ 1163860 w 2266008"/>
              <a:gd name="connsiteY575" fmla="*/ 375369 h 852933"/>
              <a:gd name="connsiteX576" fmla="*/ 1163808 w 2266008"/>
              <a:gd name="connsiteY576" fmla="*/ 372199 h 852933"/>
              <a:gd name="connsiteX577" fmla="*/ 1164120 w 2266008"/>
              <a:gd name="connsiteY577" fmla="*/ 369029 h 852933"/>
              <a:gd name="connsiteX578" fmla="*/ 1165315 w 2266008"/>
              <a:gd name="connsiteY578" fmla="*/ 362794 h 852933"/>
              <a:gd name="connsiteX579" fmla="*/ 1167342 w 2266008"/>
              <a:gd name="connsiteY579" fmla="*/ 356973 h 852933"/>
              <a:gd name="connsiteX580" fmla="*/ 1169836 w 2266008"/>
              <a:gd name="connsiteY580" fmla="*/ 351777 h 852933"/>
              <a:gd name="connsiteX581" fmla="*/ 1172486 w 2266008"/>
              <a:gd name="connsiteY581" fmla="*/ 347359 h 852933"/>
              <a:gd name="connsiteX582" fmla="*/ 1177059 w 2266008"/>
              <a:gd name="connsiteY582" fmla="*/ 341279 h 852933"/>
              <a:gd name="connsiteX583" fmla="*/ 1170979 w 2266008"/>
              <a:gd name="connsiteY583" fmla="*/ 336966 h 852933"/>
              <a:gd name="connsiteX584" fmla="*/ 1163184 w 2266008"/>
              <a:gd name="connsiteY584" fmla="*/ 330782 h 852933"/>
              <a:gd name="connsiteX585" fmla="*/ 1159391 w 2266008"/>
              <a:gd name="connsiteY585" fmla="*/ 327612 h 852933"/>
              <a:gd name="connsiteX586" fmla="*/ 1155857 w 2266008"/>
              <a:gd name="connsiteY586" fmla="*/ 324182 h 852933"/>
              <a:gd name="connsiteX587" fmla="*/ 1155649 w 2266008"/>
              <a:gd name="connsiteY587" fmla="*/ 323974 h 852933"/>
              <a:gd name="connsiteX588" fmla="*/ 1146555 w 2266008"/>
              <a:gd name="connsiteY588" fmla="*/ 339252 h 852933"/>
              <a:gd name="connsiteX589" fmla="*/ 1138188 w 2266008"/>
              <a:gd name="connsiteY589" fmla="*/ 374486 h 852933"/>
              <a:gd name="connsiteX590" fmla="*/ 1150245 w 2266008"/>
              <a:gd name="connsiteY590" fmla="*/ 411330 h 852933"/>
              <a:gd name="connsiteX591" fmla="*/ 1151960 w 2266008"/>
              <a:gd name="connsiteY591" fmla="*/ 413773 h 852933"/>
              <a:gd name="connsiteX592" fmla="*/ 1156065 w 2266008"/>
              <a:gd name="connsiteY592" fmla="*/ 414916 h 852933"/>
              <a:gd name="connsiteX593" fmla="*/ 1172539 w 2266008"/>
              <a:gd name="connsiteY593" fmla="*/ 420632 h 852933"/>
              <a:gd name="connsiteX594" fmla="*/ 1194780 w 2266008"/>
              <a:gd name="connsiteY594" fmla="*/ 431130 h 852933"/>
              <a:gd name="connsiteX595" fmla="*/ 1206629 w 2266008"/>
              <a:gd name="connsiteY595" fmla="*/ 438352 h 852933"/>
              <a:gd name="connsiteX596" fmla="*/ 1218165 w 2266008"/>
              <a:gd name="connsiteY596" fmla="*/ 446875 h 852933"/>
              <a:gd name="connsiteX597" fmla="*/ 1224141 w 2266008"/>
              <a:gd name="connsiteY597" fmla="*/ 452176 h 852933"/>
              <a:gd name="connsiteX598" fmla="*/ 1241758 w 2266008"/>
              <a:gd name="connsiteY598" fmla="*/ 418814 h 852933"/>
              <a:gd name="connsiteX599" fmla="*/ 1254801 w 2266008"/>
              <a:gd name="connsiteY599" fmla="*/ 357284 h 852933"/>
              <a:gd name="connsiteX600" fmla="*/ 1247162 w 2266008"/>
              <a:gd name="connsiteY600" fmla="*/ 328339 h 852933"/>
              <a:gd name="connsiteX601" fmla="*/ 1243837 w 2266008"/>
              <a:gd name="connsiteY601" fmla="*/ 321636 h 852933"/>
              <a:gd name="connsiteX602" fmla="*/ 1240043 w 2266008"/>
              <a:gd name="connsiteY602" fmla="*/ 315192 h 852933"/>
              <a:gd name="connsiteX603" fmla="*/ 1235990 w 2266008"/>
              <a:gd name="connsiteY603" fmla="*/ 309267 h 852933"/>
              <a:gd name="connsiteX604" fmla="*/ 1231105 w 2266008"/>
              <a:gd name="connsiteY604" fmla="*/ 302928 h 852933"/>
              <a:gd name="connsiteX605" fmla="*/ 1221179 w 2266008"/>
              <a:gd name="connsiteY605" fmla="*/ 290300 h 852933"/>
              <a:gd name="connsiteX606" fmla="*/ 1211773 w 2266008"/>
              <a:gd name="connsiteY606" fmla="*/ 277100 h 852933"/>
              <a:gd name="connsiteX607" fmla="*/ 1209278 w 2266008"/>
              <a:gd name="connsiteY607" fmla="*/ 273255 h 852933"/>
              <a:gd name="connsiteX608" fmla="*/ 2014770 w 2266008"/>
              <a:gd name="connsiteY608" fmla="*/ 267892 h 852933"/>
              <a:gd name="connsiteX609" fmla="*/ 1983487 w 2266008"/>
              <a:gd name="connsiteY609" fmla="*/ 291122 h 852933"/>
              <a:gd name="connsiteX610" fmla="*/ 1950696 w 2266008"/>
              <a:gd name="connsiteY610" fmla="*/ 330876 h 852933"/>
              <a:gd name="connsiteX611" fmla="*/ 1952982 w 2266008"/>
              <a:gd name="connsiteY611" fmla="*/ 336644 h 852933"/>
              <a:gd name="connsiteX612" fmla="*/ 1956100 w 2266008"/>
              <a:gd name="connsiteY612" fmla="*/ 348233 h 852933"/>
              <a:gd name="connsiteX613" fmla="*/ 1957191 w 2266008"/>
              <a:gd name="connsiteY613" fmla="*/ 355509 h 852933"/>
              <a:gd name="connsiteX614" fmla="*/ 1957556 w 2266008"/>
              <a:gd name="connsiteY614" fmla="*/ 359510 h 852933"/>
              <a:gd name="connsiteX615" fmla="*/ 1957659 w 2266008"/>
              <a:gd name="connsiteY615" fmla="*/ 363719 h 852933"/>
              <a:gd name="connsiteX616" fmla="*/ 1955684 w 2266008"/>
              <a:gd name="connsiteY616" fmla="*/ 381959 h 852933"/>
              <a:gd name="connsiteX617" fmla="*/ 1952826 w 2266008"/>
              <a:gd name="connsiteY617" fmla="*/ 391521 h 852933"/>
              <a:gd name="connsiteX618" fmla="*/ 1948565 w 2266008"/>
              <a:gd name="connsiteY618" fmla="*/ 400979 h 852933"/>
              <a:gd name="connsiteX619" fmla="*/ 1945863 w 2266008"/>
              <a:gd name="connsiteY619" fmla="*/ 405552 h 852933"/>
              <a:gd name="connsiteX620" fmla="*/ 1943004 w 2266008"/>
              <a:gd name="connsiteY620" fmla="*/ 410073 h 852933"/>
              <a:gd name="connsiteX621" fmla="*/ 1936353 w 2266008"/>
              <a:gd name="connsiteY621" fmla="*/ 418648 h 852933"/>
              <a:gd name="connsiteX622" fmla="*/ 1928922 w 2266008"/>
              <a:gd name="connsiteY622" fmla="*/ 426494 h 852933"/>
              <a:gd name="connsiteX623" fmla="*/ 1925180 w 2266008"/>
              <a:gd name="connsiteY623" fmla="*/ 430340 h 852933"/>
              <a:gd name="connsiteX624" fmla="*/ 1921855 w 2266008"/>
              <a:gd name="connsiteY624" fmla="*/ 434237 h 852933"/>
              <a:gd name="connsiteX625" fmla="*/ 1911773 w 2266008"/>
              <a:gd name="connsiteY625" fmla="*/ 451854 h 852933"/>
              <a:gd name="connsiteX626" fmla="*/ 1908758 w 2266008"/>
              <a:gd name="connsiteY626" fmla="*/ 471394 h 852933"/>
              <a:gd name="connsiteX627" fmla="*/ 1908811 w 2266008"/>
              <a:gd name="connsiteY627" fmla="*/ 472433 h 852933"/>
              <a:gd name="connsiteX628" fmla="*/ 1909850 w 2266008"/>
              <a:gd name="connsiteY628" fmla="*/ 470510 h 852933"/>
              <a:gd name="connsiteX629" fmla="*/ 1919100 w 2266008"/>
              <a:gd name="connsiteY629" fmla="*/ 456427 h 852933"/>
              <a:gd name="connsiteX630" fmla="*/ 1930065 w 2266008"/>
              <a:gd name="connsiteY630" fmla="*/ 444319 h 852933"/>
              <a:gd name="connsiteX631" fmla="*/ 1941602 w 2266008"/>
              <a:gd name="connsiteY631" fmla="*/ 434290 h 852933"/>
              <a:gd name="connsiteX632" fmla="*/ 1952774 w 2266008"/>
              <a:gd name="connsiteY632" fmla="*/ 426391 h 852933"/>
              <a:gd name="connsiteX633" fmla="*/ 1970651 w 2266008"/>
              <a:gd name="connsiteY633" fmla="*/ 416361 h 852933"/>
              <a:gd name="connsiteX634" fmla="*/ 1975951 w 2266008"/>
              <a:gd name="connsiteY634" fmla="*/ 413971 h 852933"/>
              <a:gd name="connsiteX635" fmla="*/ 1977926 w 2266008"/>
              <a:gd name="connsiteY635" fmla="*/ 413191 h 852933"/>
              <a:gd name="connsiteX636" fmla="*/ 1978082 w 2266008"/>
              <a:gd name="connsiteY636" fmla="*/ 413607 h 852933"/>
              <a:gd name="connsiteX637" fmla="*/ 1993828 w 2266008"/>
              <a:gd name="connsiteY637" fmla="*/ 393236 h 852933"/>
              <a:gd name="connsiteX638" fmla="*/ 1996738 w 2266008"/>
              <a:gd name="connsiteY638" fmla="*/ 390534 h 852933"/>
              <a:gd name="connsiteX639" fmla="*/ 1999648 w 2266008"/>
              <a:gd name="connsiteY639" fmla="*/ 387987 h 852933"/>
              <a:gd name="connsiteX640" fmla="*/ 2005520 w 2266008"/>
              <a:gd name="connsiteY640" fmla="*/ 382946 h 852933"/>
              <a:gd name="connsiteX641" fmla="*/ 2008326 w 2266008"/>
              <a:gd name="connsiteY641" fmla="*/ 380504 h 852933"/>
              <a:gd name="connsiteX642" fmla="*/ 2010977 w 2266008"/>
              <a:gd name="connsiteY642" fmla="*/ 377906 h 852933"/>
              <a:gd name="connsiteX643" fmla="*/ 2013627 w 2266008"/>
              <a:gd name="connsiteY643" fmla="*/ 375308 h 852933"/>
              <a:gd name="connsiteX644" fmla="*/ 2016069 w 2266008"/>
              <a:gd name="connsiteY644" fmla="*/ 372554 h 852933"/>
              <a:gd name="connsiteX645" fmla="*/ 2031608 w 2266008"/>
              <a:gd name="connsiteY645" fmla="*/ 348909 h 852933"/>
              <a:gd name="connsiteX646" fmla="*/ 2038519 w 2266008"/>
              <a:gd name="connsiteY646" fmla="*/ 323705 h 852933"/>
              <a:gd name="connsiteX647" fmla="*/ 2038259 w 2266008"/>
              <a:gd name="connsiteY647" fmla="*/ 300216 h 852933"/>
              <a:gd name="connsiteX648" fmla="*/ 2029685 w 2266008"/>
              <a:gd name="connsiteY648" fmla="*/ 269088 h 852933"/>
              <a:gd name="connsiteX649" fmla="*/ 2018980 w 2266008"/>
              <a:gd name="connsiteY649" fmla="*/ 277091 h 852933"/>
              <a:gd name="connsiteX650" fmla="*/ 2004793 w 2266008"/>
              <a:gd name="connsiteY650" fmla="*/ 292317 h 852933"/>
              <a:gd name="connsiteX651" fmla="*/ 2003909 w 2266008"/>
              <a:gd name="connsiteY651" fmla="*/ 293616 h 852933"/>
              <a:gd name="connsiteX652" fmla="*/ 2004013 w 2266008"/>
              <a:gd name="connsiteY652" fmla="*/ 293720 h 852933"/>
              <a:gd name="connsiteX653" fmla="*/ 2005261 w 2266008"/>
              <a:gd name="connsiteY653" fmla="*/ 295279 h 852933"/>
              <a:gd name="connsiteX654" fmla="*/ 2009262 w 2266008"/>
              <a:gd name="connsiteY654" fmla="*/ 300839 h 852933"/>
              <a:gd name="connsiteX655" fmla="*/ 2011601 w 2266008"/>
              <a:gd name="connsiteY655" fmla="*/ 304789 h 852933"/>
              <a:gd name="connsiteX656" fmla="*/ 2013887 w 2266008"/>
              <a:gd name="connsiteY656" fmla="*/ 309362 h 852933"/>
              <a:gd name="connsiteX657" fmla="*/ 2015862 w 2266008"/>
              <a:gd name="connsiteY657" fmla="*/ 314403 h 852933"/>
              <a:gd name="connsiteX658" fmla="*/ 2017368 w 2266008"/>
              <a:gd name="connsiteY658" fmla="*/ 319807 h 852933"/>
              <a:gd name="connsiteX659" fmla="*/ 2018096 w 2266008"/>
              <a:gd name="connsiteY659" fmla="*/ 325368 h 852933"/>
              <a:gd name="connsiteX660" fmla="*/ 2018044 w 2266008"/>
              <a:gd name="connsiteY660" fmla="*/ 330772 h 852933"/>
              <a:gd name="connsiteX661" fmla="*/ 2017784 w 2266008"/>
              <a:gd name="connsiteY661" fmla="*/ 333319 h 852933"/>
              <a:gd name="connsiteX662" fmla="*/ 2017213 w 2266008"/>
              <a:gd name="connsiteY662" fmla="*/ 335709 h 852933"/>
              <a:gd name="connsiteX663" fmla="*/ 2015914 w 2266008"/>
              <a:gd name="connsiteY663" fmla="*/ 339970 h 852933"/>
              <a:gd name="connsiteX664" fmla="*/ 2014459 w 2266008"/>
              <a:gd name="connsiteY664" fmla="*/ 343452 h 852933"/>
              <a:gd name="connsiteX665" fmla="*/ 2012951 w 2266008"/>
              <a:gd name="connsiteY665" fmla="*/ 345947 h 852933"/>
              <a:gd name="connsiteX666" fmla="*/ 2011652 w 2266008"/>
              <a:gd name="connsiteY666" fmla="*/ 348077 h 852933"/>
              <a:gd name="connsiteX667" fmla="*/ 2012744 w 2266008"/>
              <a:gd name="connsiteY667" fmla="*/ 345842 h 852933"/>
              <a:gd name="connsiteX668" fmla="*/ 2013991 w 2266008"/>
              <a:gd name="connsiteY668" fmla="*/ 343296 h 852933"/>
              <a:gd name="connsiteX669" fmla="*/ 2015082 w 2266008"/>
              <a:gd name="connsiteY669" fmla="*/ 339763 h 852933"/>
              <a:gd name="connsiteX670" fmla="*/ 2015966 w 2266008"/>
              <a:gd name="connsiteY670" fmla="*/ 335501 h 852933"/>
              <a:gd name="connsiteX671" fmla="*/ 2016278 w 2266008"/>
              <a:gd name="connsiteY671" fmla="*/ 333163 h 852933"/>
              <a:gd name="connsiteX672" fmla="*/ 2016278 w 2266008"/>
              <a:gd name="connsiteY672" fmla="*/ 330720 h 852933"/>
              <a:gd name="connsiteX673" fmla="*/ 2015810 w 2266008"/>
              <a:gd name="connsiteY673" fmla="*/ 325627 h 852933"/>
              <a:gd name="connsiteX674" fmla="*/ 2014614 w 2266008"/>
              <a:gd name="connsiteY674" fmla="*/ 320535 h 852933"/>
              <a:gd name="connsiteX675" fmla="*/ 2012744 w 2266008"/>
              <a:gd name="connsiteY675" fmla="*/ 315650 h 852933"/>
              <a:gd name="connsiteX676" fmla="*/ 2010405 w 2266008"/>
              <a:gd name="connsiteY676" fmla="*/ 311129 h 852933"/>
              <a:gd name="connsiteX677" fmla="*/ 2007859 w 2266008"/>
              <a:gd name="connsiteY677" fmla="*/ 307076 h 852933"/>
              <a:gd name="connsiteX678" fmla="*/ 2005364 w 2266008"/>
              <a:gd name="connsiteY678" fmla="*/ 303646 h 852933"/>
              <a:gd name="connsiteX679" fmla="*/ 2001207 w 2266008"/>
              <a:gd name="connsiteY679" fmla="*/ 298865 h 852933"/>
              <a:gd name="connsiteX680" fmla="*/ 2000999 w 2266008"/>
              <a:gd name="connsiteY680" fmla="*/ 298657 h 852933"/>
              <a:gd name="connsiteX681" fmla="*/ 1996582 w 2266008"/>
              <a:gd name="connsiteY681" fmla="*/ 313883 h 852933"/>
              <a:gd name="connsiteX682" fmla="*/ 1997933 w 2266008"/>
              <a:gd name="connsiteY682" fmla="*/ 325679 h 852933"/>
              <a:gd name="connsiteX683" fmla="*/ 2000636 w 2266008"/>
              <a:gd name="connsiteY683" fmla="*/ 338204 h 852933"/>
              <a:gd name="connsiteX684" fmla="*/ 1998765 w 2266008"/>
              <a:gd name="connsiteY684" fmla="*/ 350312 h 852933"/>
              <a:gd name="connsiteX685" fmla="*/ 1995647 w 2266008"/>
              <a:gd name="connsiteY685" fmla="*/ 354937 h 852933"/>
              <a:gd name="connsiteX686" fmla="*/ 1995699 w 2266008"/>
              <a:gd name="connsiteY686" fmla="*/ 354937 h 852933"/>
              <a:gd name="connsiteX687" fmla="*/ 1995647 w 2266008"/>
              <a:gd name="connsiteY687" fmla="*/ 355456 h 852933"/>
              <a:gd name="connsiteX688" fmla="*/ 1995439 w 2266008"/>
              <a:gd name="connsiteY688" fmla="*/ 357015 h 852933"/>
              <a:gd name="connsiteX689" fmla="*/ 1994296 w 2266008"/>
              <a:gd name="connsiteY689" fmla="*/ 362316 h 852933"/>
              <a:gd name="connsiteX690" fmla="*/ 1991749 w 2266008"/>
              <a:gd name="connsiteY690" fmla="*/ 369539 h 852933"/>
              <a:gd name="connsiteX691" fmla="*/ 1989878 w 2266008"/>
              <a:gd name="connsiteY691" fmla="*/ 373385 h 852933"/>
              <a:gd name="connsiteX692" fmla="*/ 1987592 w 2266008"/>
              <a:gd name="connsiteY692" fmla="*/ 377178 h 852933"/>
              <a:gd name="connsiteX693" fmla="*/ 1984993 w 2266008"/>
              <a:gd name="connsiteY693" fmla="*/ 380764 h 852933"/>
              <a:gd name="connsiteX694" fmla="*/ 1982188 w 2266008"/>
              <a:gd name="connsiteY694" fmla="*/ 383986 h 852933"/>
              <a:gd name="connsiteX695" fmla="*/ 1979330 w 2266008"/>
              <a:gd name="connsiteY695" fmla="*/ 386740 h 852933"/>
              <a:gd name="connsiteX696" fmla="*/ 1976575 w 2266008"/>
              <a:gd name="connsiteY696" fmla="*/ 388975 h 852933"/>
              <a:gd name="connsiteX697" fmla="*/ 1974133 w 2266008"/>
              <a:gd name="connsiteY697" fmla="*/ 390742 h 852933"/>
              <a:gd name="connsiteX698" fmla="*/ 1972158 w 2266008"/>
              <a:gd name="connsiteY698" fmla="*/ 391937 h 852933"/>
              <a:gd name="connsiteX699" fmla="*/ 1970443 w 2266008"/>
              <a:gd name="connsiteY699" fmla="*/ 392976 h 852933"/>
              <a:gd name="connsiteX700" fmla="*/ 1972106 w 2266008"/>
              <a:gd name="connsiteY700" fmla="*/ 391833 h 852933"/>
              <a:gd name="connsiteX701" fmla="*/ 1973977 w 2266008"/>
              <a:gd name="connsiteY701" fmla="*/ 390534 h 852933"/>
              <a:gd name="connsiteX702" fmla="*/ 1976263 w 2266008"/>
              <a:gd name="connsiteY702" fmla="*/ 388611 h 852933"/>
              <a:gd name="connsiteX703" fmla="*/ 1978862 w 2266008"/>
              <a:gd name="connsiteY703" fmla="*/ 386220 h 852933"/>
              <a:gd name="connsiteX704" fmla="*/ 1981512 w 2266008"/>
              <a:gd name="connsiteY704" fmla="*/ 383362 h 852933"/>
              <a:gd name="connsiteX705" fmla="*/ 1984058 w 2266008"/>
              <a:gd name="connsiteY705" fmla="*/ 380037 h 852933"/>
              <a:gd name="connsiteX706" fmla="*/ 1986345 w 2266008"/>
              <a:gd name="connsiteY706" fmla="*/ 376399 h 852933"/>
              <a:gd name="connsiteX707" fmla="*/ 1988320 w 2266008"/>
              <a:gd name="connsiteY707" fmla="*/ 372605 h 852933"/>
              <a:gd name="connsiteX708" fmla="*/ 1989931 w 2266008"/>
              <a:gd name="connsiteY708" fmla="*/ 368760 h 852933"/>
              <a:gd name="connsiteX709" fmla="*/ 1991957 w 2266008"/>
              <a:gd name="connsiteY709" fmla="*/ 361693 h 852933"/>
              <a:gd name="connsiteX710" fmla="*/ 1992633 w 2266008"/>
              <a:gd name="connsiteY710" fmla="*/ 357483 h 852933"/>
              <a:gd name="connsiteX711" fmla="*/ 1991437 w 2266008"/>
              <a:gd name="connsiteY711" fmla="*/ 358314 h 852933"/>
              <a:gd name="connsiteX712" fmla="*/ 1983071 w 2266008"/>
              <a:gd name="connsiteY712" fmla="*/ 361588 h 852933"/>
              <a:gd name="connsiteX713" fmla="*/ 1976315 w 2266008"/>
              <a:gd name="connsiteY713" fmla="*/ 362576 h 852933"/>
              <a:gd name="connsiteX714" fmla="*/ 1970391 w 2266008"/>
              <a:gd name="connsiteY714" fmla="*/ 362576 h 852933"/>
              <a:gd name="connsiteX715" fmla="*/ 1976263 w 2266008"/>
              <a:gd name="connsiteY715" fmla="*/ 362108 h 852933"/>
              <a:gd name="connsiteX716" fmla="*/ 1982811 w 2266008"/>
              <a:gd name="connsiteY716" fmla="*/ 360601 h 852933"/>
              <a:gd name="connsiteX717" fmla="*/ 1990450 w 2266008"/>
              <a:gd name="connsiteY717" fmla="*/ 356859 h 852933"/>
              <a:gd name="connsiteX718" fmla="*/ 1996322 w 2266008"/>
              <a:gd name="connsiteY718" fmla="*/ 349272 h 852933"/>
              <a:gd name="connsiteX719" fmla="*/ 1997050 w 2266008"/>
              <a:gd name="connsiteY719" fmla="*/ 338619 h 852933"/>
              <a:gd name="connsiteX720" fmla="*/ 1993568 w 2266008"/>
              <a:gd name="connsiteY720" fmla="*/ 327186 h 852933"/>
              <a:gd name="connsiteX721" fmla="*/ 1990918 w 2266008"/>
              <a:gd name="connsiteY721" fmla="*/ 313831 h 852933"/>
              <a:gd name="connsiteX722" fmla="*/ 1998297 w 2266008"/>
              <a:gd name="connsiteY722" fmla="*/ 288160 h 852933"/>
              <a:gd name="connsiteX723" fmla="*/ 2012536 w 2266008"/>
              <a:gd name="connsiteY723" fmla="*/ 270023 h 852933"/>
              <a:gd name="connsiteX724" fmla="*/ 2014770 w 2266008"/>
              <a:gd name="connsiteY724" fmla="*/ 267892 h 852933"/>
              <a:gd name="connsiteX725" fmla="*/ 108182 w 2266008"/>
              <a:gd name="connsiteY725" fmla="*/ 263561 h 852933"/>
              <a:gd name="connsiteX726" fmla="*/ 106363 w 2266008"/>
              <a:gd name="connsiteY726" fmla="*/ 266419 h 852933"/>
              <a:gd name="connsiteX727" fmla="*/ 93216 w 2266008"/>
              <a:gd name="connsiteY727" fmla="*/ 303159 h 852933"/>
              <a:gd name="connsiteX728" fmla="*/ 96229 w 2266008"/>
              <a:gd name="connsiteY728" fmla="*/ 343589 h 852933"/>
              <a:gd name="connsiteX729" fmla="*/ 97737 w 2266008"/>
              <a:gd name="connsiteY729" fmla="*/ 348578 h 852933"/>
              <a:gd name="connsiteX730" fmla="*/ 99452 w 2266008"/>
              <a:gd name="connsiteY730" fmla="*/ 353515 h 852933"/>
              <a:gd name="connsiteX731" fmla="*/ 103453 w 2266008"/>
              <a:gd name="connsiteY731" fmla="*/ 363388 h 852933"/>
              <a:gd name="connsiteX732" fmla="*/ 107714 w 2266008"/>
              <a:gd name="connsiteY732" fmla="*/ 373366 h 852933"/>
              <a:gd name="connsiteX733" fmla="*/ 111560 w 2266008"/>
              <a:gd name="connsiteY733" fmla="*/ 383811 h 852933"/>
              <a:gd name="connsiteX734" fmla="*/ 112859 w 2266008"/>
              <a:gd name="connsiteY734" fmla="*/ 388073 h 852933"/>
              <a:gd name="connsiteX735" fmla="*/ 113535 w 2266008"/>
              <a:gd name="connsiteY735" fmla="*/ 387293 h 852933"/>
              <a:gd name="connsiteX736" fmla="*/ 122629 w 2266008"/>
              <a:gd name="connsiteY736" fmla="*/ 376536 h 852933"/>
              <a:gd name="connsiteX737" fmla="*/ 128709 w 2266008"/>
              <a:gd name="connsiteY737" fmla="*/ 363752 h 852933"/>
              <a:gd name="connsiteX738" fmla="*/ 128449 w 2266008"/>
              <a:gd name="connsiteY738" fmla="*/ 356737 h 852933"/>
              <a:gd name="connsiteX739" fmla="*/ 125955 w 2266008"/>
              <a:gd name="connsiteY739" fmla="*/ 350137 h 852933"/>
              <a:gd name="connsiteX740" fmla="*/ 122629 w 2266008"/>
              <a:gd name="connsiteY740" fmla="*/ 343745 h 852933"/>
              <a:gd name="connsiteX741" fmla="*/ 119667 w 2266008"/>
              <a:gd name="connsiteY741" fmla="*/ 337353 h 852933"/>
              <a:gd name="connsiteX742" fmla="*/ 115301 w 2266008"/>
              <a:gd name="connsiteY742" fmla="*/ 324725 h 852933"/>
              <a:gd name="connsiteX743" fmla="*/ 112755 w 2266008"/>
              <a:gd name="connsiteY743" fmla="*/ 313084 h 852933"/>
              <a:gd name="connsiteX744" fmla="*/ 111196 w 2266008"/>
              <a:gd name="connsiteY744" fmla="*/ 298170 h 852933"/>
              <a:gd name="connsiteX745" fmla="*/ 111092 w 2266008"/>
              <a:gd name="connsiteY745" fmla="*/ 297598 h 852933"/>
              <a:gd name="connsiteX746" fmla="*/ 109585 w 2266008"/>
              <a:gd name="connsiteY746" fmla="*/ 288661 h 852933"/>
              <a:gd name="connsiteX747" fmla="*/ 108650 w 2266008"/>
              <a:gd name="connsiteY747" fmla="*/ 279930 h 852933"/>
              <a:gd name="connsiteX748" fmla="*/ 108234 w 2266008"/>
              <a:gd name="connsiteY748" fmla="*/ 271719 h 852933"/>
              <a:gd name="connsiteX749" fmla="*/ 108182 w 2266008"/>
              <a:gd name="connsiteY749" fmla="*/ 264340 h 852933"/>
              <a:gd name="connsiteX750" fmla="*/ 108182 w 2266008"/>
              <a:gd name="connsiteY750" fmla="*/ 263561 h 852933"/>
              <a:gd name="connsiteX751" fmla="*/ 1427018 w 2266008"/>
              <a:gd name="connsiteY751" fmla="*/ 257145 h 852933"/>
              <a:gd name="connsiteX752" fmla="*/ 1425303 w 2266008"/>
              <a:gd name="connsiteY752" fmla="*/ 258548 h 852933"/>
              <a:gd name="connsiteX753" fmla="*/ 1405141 w 2266008"/>
              <a:gd name="connsiteY753" fmla="*/ 281154 h 852933"/>
              <a:gd name="connsiteX754" fmla="*/ 1405400 w 2266008"/>
              <a:gd name="connsiteY754" fmla="*/ 287442 h 852933"/>
              <a:gd name="connsiteX755" fmla="*/ 1414131 w 2266008"/>
              <a:gd name="connsiteY755" fmla="*/ 308228 h 852933"/>
              <a:gd name="connsiteX756" fmla="*/ 1425875 w 2266008"/>
              <a:gd name="connsiteY756" fmla="*/ 318362 h 852933"/>
              <a:gd name="connsiteX757" fmla="*/ 1442193 w 2266008"/>
              <a:gd name="connsiteY757" fmla="*/ 325481 h 852933"/>
              <a:gd name="connsiteX758" fmla="*/ 1447233 w 2266008"/>
              <a:gd name="connsiteY758" fmla="*/ 326780 h 852933"/>
              <a:gd name="connsiteX759" fmla="*/ 1446662 w 2266008"/>
              <a:gd name="connsiteY759" fmla="*/ 323038 h 852933"/>
              <a:gd name="connsiteX760" fmla="*/ 1445571 w 2266008"/>
              <a:gd name="connsiteY760" fmla="*/ 315556 h 852933"/>
              <a:gd name="connsiteX761" fmla="*/ 1444375 w 2266008"/>
              <a:gd name="connsiteY761" fmla="*/ 308073 h 852933"/>
              <a:gd name="connsiteX762" fmla="*/ 1442660 w 2266008"/>
              <a:gd name="connsiteY762" fmla="*/ 300693 h 852933"/>
              <a:gd name="connsiteX763" fmla="*/ 1427018 w 2266008"/>
              <a:gd name="connsiteY763" fmla="*/ 257145 h 852933"/>
              <a:gd name="connsiteX764" fmla="*/ 228173 w 2266008"/>
              <a:gd name="connsiteY764" fmla="*/ 244541 h 852933"/>
              <a:gd name="connsiteX765" fmla="*/ 221833 w 2266008"/>
              <a:gd name="connsiteY765" fmla="*/ 248958 h 852933"/>
              <a:gd name="connsiteX766" fmla="*/ 204424 w 2266008"/>
              <a:gd name="connsiteY766" fmla="*/ 262781 h 852933"/>
              <a:gd name="connsiteX767" fmla="*/ 184105 w 2266008"/>
              <a:gd name="connsiteY767" fmla="*/ 282996 h 852933"/>
              <a:gd name="connsiteX768" fmla="*/ 178597 w 2266008"/>
              <a:gd name="connsiteY768" fmla="*/ 289804 h 852933"/>
              <a:gd name="connsiteX769" fmla="*/ 179532 w 2266008"/>
              <a:gd name="connsiteY769" fmla="*/ 290843 h 852933"/>
              <a:gd name="connsiteX770" fmla="*/ 182754 w 2266008"/>
              <a:gd name="connsiteY770" fmla="*/ 294273 h 852933"/>
              <a:gd name="connsiteX771" fmla="*/ 186236 w 2266008"/>
              <a:gd name="connsiteY771" fmla="*/ 297495 h 852933"/>
              <a:gd name="connsiteX772" fmla="*/ 193407 w 2266008"/>
              <a:gd name="connsiteY772" fmla="*/ 303835 h 852933"/>
              <a:gd name="connsiteX773" fmla="*/ 200942 w 2266008"/>
              <a:gd name="connsiteY773" fmla="*/ 309811 h 852933"/>
              <a:gd name="connsiteX774" fmla="*/ 208634 w 2266008"/>
              <a:gd name="connsiteY774" fmla="*/ 315891 h 852933"/>
              <a:gd name="connsiteX775" fmla="*/ 221989 w 2266008"/>
              <a:gd name="connsiteY775" fmla="*/ 329818 h 852933"/>
              <a:gd name="connsiteX776" fmla="*/ 229836 w 2266008"/>
              <a:gd name="connsiteY776" fmla="*/ 346136 h 852933"/>
              <a:gd name="connsiteX777" fmla="*/ 230771 w 2266008"/>
              <a:gd name="connsiteY777" fmla="*/ 354502 h 852933"/>
              <a:gd name="connsiteX778" fmla="*/ 229628 w 2266008"/>
              <a:gd name="connsiteY778" fmla="*/ 362245 h 852933"/>
              <a:gd name="connsiteX779" fmla="*/ 223911 w 2266008"/>
              <a:gd name="connsiteY779" fmla="*/ 374457 h 852933"/>
              <a:gd name="connsiteX780" fmla="*/ 217260 w 2266008"/>
              <a:gd name="connsiteY780" fmla="*/ 382356 h 852933"/>
              <a:gd name="connsiteX781" fmla="*/ 210349 w 2266008"/>
              <a:gd name="connsiteY781" fmla="*/ 388073 h 852933"/>
              <a:gd name="connsiteX782" fmla="*/ 216896 w 2266008"/>
              <a:gd name="connsiteY782" fmla="*/ 381992 h 852933"/>
              <a:gd name="connsiteX783" fmla="*/ 223028 w 2266008"/>
              <a:gd name="connsiteY783" fmla="*/ 373833 h 852933"/>
              <a:gd name="connsiteX784" fmla="*/ 227913 w 2266008"/>
              <a:gd name="connsiteY784" fmla="*/ 361777 h 852933"/>
              <a:gd name="connsiteX785" fmla="*/ 228588 w 2266008"/>
              <a:gd name="connsiteY785" fmla="*/ 354450 h 852933"/>
              <a:gd name="connsiteX786" fmla="*/ 227289 w 2266008"/>
              <a:gd name="connsiteY786" fmla="*/ 346707 h 852933"/>
              <a:gd name="connsiteX787" fmla="*/ 219131 w 2266008"/>
              <a:gd name="connsiteY787" fmla="*/ 331949 h 852933"/>
              <a:gd name="connsiteX788" fmla="*/ 205776 w 2266008"/>
              <a:gd name="connsiteY788" fmla="*/ 319477 h 852933"/>
              <a:gd name="connsiteX789" fmla="*/ 200526 w 2266008"/>
              <a:gd name="connsiteY789" fmla="*/ 315735 h 852933"/>
              <a:gd name="connsiteX790" fmla="*/ 200059 w 2266008"/>
              <a:gd name="connsiteY790" fmla="*/ 316151 h 852933"/>
              <a:gd name="connsiteX791" fmla="*/ 195330 w 2266008"/>
              <a:gd name="connsiteY791" fmla="*/ 321451 h 852933"/>
              <a:gd name="connsiteX792" fmla="*/ 192524 w 2266008"/>
              <a:gd name="connsiteY792" fmla="*/ 325297 h 852933"/>
              <a:gd name="connsiteX793" fmla="*/ 189821 w 2266008"/>
              <a:gd name="connsiteY793" fmla="*/ 329870 h 852933"/>
              <a:gd name="connsiteX794" fmla="*/ 187431 w 2266008"/>
              <a:gd name="connsiteY794" fmla="*/ 335067 h 852933"/>
              <a:gd name="connsiteX795" fmla="*/ 185820 w 2266008"/>
              <a:gd name="connsiteY795" fmla="*/ 340731 h 852933"/>
              <a:gd name="connsiteX796" fmla="*/ 185248 w 2266008"/>
              <a:gd name="connsiteY796" fmla="*/ 343641 h 852933"/>
              <a:gd name="connsiteX797" fmla="*/ 185040 w 2266008"/>
              <a:gd name="connsiteY797" fmla="*/ 346603 h 852933"/>
              <a:gd name="connsiteX798" fmla="*/ 185248 w 2266008"/>
              <a:gd name="connsiteY798" fmla="*/ 352371 h 852933"/>
              <a:gd name="connsiteX799" fmla="*/ 186288 w 2266008"/>
              <a:gd name="connsiteY799" fmla="*/ 357672 h 852933"/>
              <a:gd name="connsiteX800" fmla="*/ 187899 w 2266008"/>
              <a:gd name="connsiteY800" fmla="*/ 362297 h 852933"/>
              <a:gd name="connsiteX801" fmla="*/ 189614 w 2266008"/>
              <a:gd name="connsiteY801" fmla="*/ 366090 h 852933"/>
              <a:gd name="connsiteX802" fmla="*/ 191277 w 2266008"/>
              <a:gd name="connsiteY802" fmla="*/ 368845 h 852933"/>
              <a:gd name="connsiteX803" fmla="*/ 192732 w 2266008"/>
              <a:gd name="connsiteY803" fmla="*/ 371287 h 852933"/>
              <a:gd name="connsiteX804" fmla="*/ 191068 w 2266008"/>
              <a:gd name="connsiteY804" fmla="*/ 369001 h 852933"/>
              <a:gd name="connsiteX805" fmla="*/ 189146 w 2266008"/>
              <a:gd name="connsiteY805" fmla="*/ 366350 h 852933"/>
              <a:gd name="connsiteX806" fmla="*/ 187067 w 2266008"/>
              <a:gd name="connsiteY806" fmla="*/ 362661 h 852933"/>
              <a:gd name="connsiteX807" fmla="*/ 185040 w 2266008"/>
              <a:gd name="connsiteY807" fmla="*/ 358088 h 852933"/>
              <a:gd name="connsiteX808" fmla="*/ 183481 w 2266008"/>
              <a:gd name="connsiteY808" fmla="*/ 352683 h 852933"/>
              <a:gd name="connsiteX809" fmla="*/ 182754 w 2266008"/>
              <a:gd name="connsiteY809" fmla="*/ 346655 h 852933"/>
              <a:gd name="connsiteX810" fmla="*/ 182702 w 2266008"/>
              <a:gd name="connsiteY810" fmla="*/ 343485 h 852933"/>
              <a:gd name="connsiteX811" fmla="*/ 183014 w 2266008"/>
              <a:gd name="connsiteY811" fmla="*/ 340315 h 852933"/>
              <a:gd name="connsiteX812" fmla="*/ 184209 w 2266008"/>
              <a:gd name="connsiteY812" fmla="*/ 334080 h 852933"/>
              <a:gd name="connsiteX813" fmla="*/ 186236 w 2266008"/>
              <a:gd name="connsiteY813" fmla="*/ 328259 h 852933"/>
              <a:gd name="connsiteX814" fmla="*/ 188730 w 2266008"/>
              <a:gd name="connsiteY814" fmla="*/ 323063 h 852933"/>
              <a:gd name="connsiteX815" fmla="*/ 191380 w 2266008"/>
              <a:gd name="connsiteY815" fmla="*/ 318645 h 852933"/>
              <a:gd name="connsiteX816" fmla="*/ 195953 w 2266008"/>
              <a:gd name="connsiteY816" fmla="*/ 312565 h 852933"/>
              <a:gd name="connsiteX817" fmla="*/ 189874 w 2266008"/>
              <a:gd name="connsiteY817" fmla="*/ 308252 h 852933"/>
              <a:gd name="connsiteX818" fmla="*/ 182078 w 2266008"/>
              <a:gd name="connsiteY818" fmla="*/ 302068 h 852933"/>
              <a:gd name="connsiteX819" fmla="*/ 178285 w 2266008"/>
              <a:gd name="connsiteY819" fmla="*/ 298898 h 852933"/>
              <a:gd name="connsiteX820" fmla="*/ 174751 w 2266008"/>
              <a:gd name="connsiteY820" fmla="*/ 295468 h 852933"/>
              <a:gd name="connsiteX821" fmla="*/ 174544 w 2266008"/>
              <a:gd name="connsiteY821" fmla="*/ 295260 h 852933"/>
              <a:gd name="connsiteX822" fmla="*/ 165449 w 2266008"/>
              <a:gd name="connsiteY822" fmla="*/ 310538 h 852933"/>
              <a:gd name="connsiteX823" fmla="*/ 157083 w 2266008"/>
              <a:gd name="connsiteY823" fmla="*/ 345772 h 852933"/>
              <a:gd name="connsiteX824" fmla="*/ 169139 w 2266008"/>
              <a:gd name="connsiteY824" fmla="*/ 382616 h 852933"/>
              <a:gd name="connsiteX825" fmla="*/ 170854 w 2266008"/>
              <a:gd name="connsiteY825" fmla="*/ 385059 h 852933"/>
              <a:gd name="connsiteX826" fmla="*/ 174959 w 2266008"/>
              <a:gd name="connsiteY826" fmla="*/ 386202 h 852933"/>
              <a:gd name="connsiteX827" fmla="*/ 191433 w 2266008"/>
              <a:gd name="connsiteY827" fmla="*/ 391918 h 852933"/>
              <a:gd name="connsiteX828" fmla="*/ 213674 w 2266008"/>
              <a:gd name="connsiteY828" fmla="*/ 402416 h 852933"/>
              <a:gd name="connsiteX829" fmla="*/ 225523 w 2266008"/>
              <a:gd name="connsiteY829" fmla="*/ 409638 h 852933"/>
              <a:gd name="connsiteX830" fmla="*/ 237059 w 2266008"/>
              <a:gd name="connsiteY830" fmla="*/ 418161 h 852933"/>
              <a:gd name="connsiteX831" fmla="*/ 243035 w 2266008"/>
              <a:gd name="connsiteY831" fmla="*/ 423462 h 852933"/>
              <a:gd name="connsiteX832" fmla="*/ 260652 w 2266008"/>
              <a:gd name="connsiteY832" fmla="*/ 390100 h 852933"/>
              <a:gd name="connsiteX833" fmla="*/ 273696 w 2266008"/>
              <a:gd name="connsiteY833" fmla="*/ 328570 h 852933"/>
              <a:gd name="connsiteX834" fmla="*/ 266056 w 2266008"/>
              <a:gd name="connsiteY834" fmla="*/ 299625 h 852933"/>
              <a:gd name="connsiteX835" fmla="*/ 262731 w 2266008"/>
              <a:gd name="connsiteY835" fmla="*/ 292922 h 852933"/>
              <a:gd name="connsiteX836" fmla="*/ 258937 w 2266008"/>
              <a:gd name="connsiteY836" fmla="*/ 286478 h 852933"/>
              <a:gd name="connsiteX837" fmla="*/ 254884 w 2266008"/>
              <a:gd name="connsiteY837" fmla="*/ 280553 h 852933"/>
              <a:gd name="connsiteX838" fmla="*/ 249999 w 2266008"/>
              <a:gd name="connsiteY838" fmla="*/ 274214 h 852933"/>
              <a:gd name="connsiteX839" fmla="*/ 240073 w 2266008"/>
              <a:gd name="connsiteY839" fmla="*/ 261586 h 852933"/>
              <a:gd name="connsiteX840" fmla="*/ 230667 w 2266008"/>
              <a:gd name="connsiteY840" fmla="*/ 248386 h 852933"/>
              <a:gd name="connsiteX841" fmla="*/ 228173 w 2266008"/>
              <a:gd name="connsiteY841" fmla="*/ 244541 h 852933"/>
              <a:gd name="connsiteX842" fmla="*/ 1158143 w 2266008"/>
              <a:gd name="connsiteY842" fmla="*/ 229239 h 852933"/>
              <a:gd name="connsiteX843" fmla="*/ 1136006 w 2266008"/>
              <a:gd name="connsiteY843" fmla="*/ 243894 h 852933"/>
              <a:gd name="connsiteX844" fmla="*/ 1128782 w 2266008"/>
              <a:gd name="connsiteY844" fmla="*/ 249454 h 852933"/>
              <a:gd name="connsiteX845" fmla="*/ 1129146 w 2266008"/>
              <a:gd name="connsiteY845" fmla="*/ 255118 h 852933"/>
              <a:gd name="connsiteX846" fmla="*/ 1129718 w 2266008"/>
              <a:gd name="connsiteY846" fmla="*/ 259536 h 852933"/>
              <a:gd name="connsiteX847" fmla="*/ 1130706 w 2266008"/>
              <a:gd name="connsiteY847" fmla="*/ 264680 h 852933"/>
              <a:gd name="connsiteX848" fmla="*/ 1132160 w 2266008"/>
              <a:gd name="connsiteY848" fmla="*/ 270501 h 852933"/>
              <a:gd name="connsiteX849" fmla="*/ 1134187 w 2266008"/>
              <a:gd name="connsiteY849" fmla="*/ 276892 h 852933"/>
              <a:gd name="connsiteX850" fmla="*/ 1136837 w 2266008"/>
              <a:gd name="connsiteY850" fmla="*/ 283700 h 852933"/>
              <a:gd name="connsiteX851" fmla="*/ 1140163 w 2266008"/>
              <a:gd name="connsiteY851" fmla="*/ 290819 h 852933"/>
              <a:gd name="connsiteX852" fmla="*/ 1140683 w 2266008"/>
              <a:gd name="connsiteY852" fmla="*/ 291547 h 852933"/>
              <a:gd name="connsiteX853" fmla="*/ 1151024 w 2266008"/>
              <a:gd name="connsiteY853" fmla="*/ 277932 h 852933"/>
              <a:gd name="connsiteX854" fmla="*/ 1160378 w 2266008"/>
              <a:gd name="connsiteY854" fmla="*/ 255950 h 852933"/>
              <a:gd name="connsiteX855" fmla="*/ 1158663 w 2266008"/>
              <a:gd name="connsiteY855" fmla="*/ 230798 h 852933"/>
              <a:gd name="connsiteX856" fmla="*/ 1158143 w 2266008"/>
              <a:gd name="connsiteY856" fmla="*/ 229239 h 852933"/>
              <a:gd name="connsiteX857" fmla="*/ 445912 w 2266008"/>
              <a:gd name="connsiteY857" fmla="*/ 228431 h 852933"/>
              <a:gd name="connsiteX858" fmla="*/ 444198 w 2266008"/>
              <a:gd name="connsiteY858" fmla="*/ 229834 h 852933"/>
              <a:gd name="connsiteX859" fmla="*/ 424035 w 2266008"/>
              <a:gd name="connsiteY859" fmla="*/ 252440 h 852933"/>
              <a:gd name="connsiteX860" fmla="*/ 424294 w 2266008"/>
              <a:gd name="connsiteY860" fmla="*/ 258728 h 852933"/>
              <a:gd name="connsiteX861" fmla="*/ 433025 w 2266008"/>
              <a:gd name="connsiteY861" fmla="*/ 279514 h 852933"/>
              <a:gd name="connsiteX862" fmla="*/ 444769 w 2266008"/>
              <a:gd name="connsiteY862" fmla="*/ 289648 h 852933"/>
              <a:gd name="connsiteX863" fmla="*/ 461087 w 2266008"/>
              <a:gd name="connsiteY863" fmla="*/ 296767 h 852933"/>
              <a:gd name="connsiteX864" fmla="*/ 466127 w 2266008"/>
              <a:gd name="connsiteY864" fmla="*/ 298066 h 852933"/>
              <a:gd name="connsiteX865" fmla="*/ 465556 w 2266008"/>
              <a:gd name="connsiteY865" fmla="*/ 294324 h 852933"/>
              <a:gd name="connsiteX866" fmla="*/ 464465 w 2266008"/>
              <a:gd name="connsiteY866" fmla="*/ 286842 h 852933"/>
              <a:gd name="connsiteX867" fmla="*/ 463269 w 2266008"/>
              <a:gd name="connsiteY867" fmla="*/ 279359 h 852933"/>
              <a:gd name="connsiteX868" fmla="*/ 461554 w 2266008"/>
              <a:gd name="connsiteY868" fmla="*/ 271979 h 852933"/>
              <a:gd name="connsiteX869" fmla="*/ 445912 w 2266008"/>
              <a:gd name="connsiteY869" fmla="*/ 228431 h 852933"/>
              <a:gd name="connsiteX870" fmla="*/ 2254232 w 2266008"/>
              <a:gd name="connsiteY870" fmla="*/ 226735 h 852933"/>
              <a:gd name="connsiteX871" fmla="*/ 2252414 w 2266008"/>
              <a:gd name="connsiteY871" fmla="*/ 227827 h 852933"/>
              <a:gd name="connsiteX872" fmla="*/ 2230068 w 2266008"/>
              <a:gd name="connsiteY872" fmla="*/ 247833 h 852933"/>
              <a:gd name="connsiteX873" fmla="*/ 2233342 w 2266008"/>
              <a:gd name="connsiteY873" fmla="*/ 253914 h 852933"/>
              <a:gd name="connsiteX874" fmla="*/ 2239942 w 2266008"/>
              <a:gd name="connsiteY874" fmla="*/ 260981 h 852933"/>
              <a:gd name="connsiteX875" fmla="*/ 2258286 w 2266008"/>
              <a:gd name="connsiteY875" fmla="*/ 273349 h 852933"/>
              <a:gd name="connsiteX876" fmla="*/ 2262443 w 2266008"/>
              <a:gd name="connsiteY876" fmla="*/ 275428 h 852933"/>
              <a:gd name="connsiteX877" fmla="*/ 2263378 w 2266008"/>
              <a:gd name="connsiteY877" fmla="*/ 266282 h 852933"/>
              <a:gd name="connsiteX878" fmla="*/ 2261975 w 2266008"/>
              <a:gd name="connsiteY878" fmla="*/ 250224 h 852933"/>
              <a:gd name="connsiteX879" fmla="*/ 2254389 w 2266008"/>
              <a:gd name="connsiteY879" fmla="*/ 227047 h 852933"/>
              <a:gd name="connsiteX880" fmla="*/ 2254232 w 2266008"/>
              <a:gd name="connsiteY880" fmla="*/ 226735 h 852933"/>
              <a:gd name="connsiteX881" fmla="*/ 2218375 w 2266008"/>
              <a:gd name="connsiteY881" fmla="*/ 217381 h 852933"/>
              <a:gd name="connsiteX882" fmla="*/ 2170930 w 2266008"/>
              <a:gd name="connsiteY882" fmla="*/ 224760 h 852933"/>
              <a:gd name="connsiteX883" fmla="*/ 2165837 w 2266008"/>
              <a:gd name="connsiteY883" fmla="*/ 229385 h 852933"/>
              <a:gd name="connsiteX884" fmla="*/ 2153157 w 2266008"/>
              <a:gd name="connsiteY884" fmla="*/ 248249 h 852933"/>
              <a:gd name="connsiteX885" fmla="*/ 2150767 w 2266008"/>
              <a:gd name="connsiteY885" fmla="*/ 259838 h 852933"/>
              <a:gd name="connsiteX886" fmla="*/ 2152118 w 2266008"/>
              <a:gd name="connsiteY886" fmla="*/ 272050 h 852933"/>
              <a:gd name="connsiteX887" fmla="*/ 2152897 w 2266008"/>
              <a:gd name="connsiteY887" fmla="*/ 275116 h 852933"/>
              <a:gd name="connsiteX888" fmla="*/ 2154041 w 2266008"/>
              <a:gd name="connsiteY888" fmla="*/ 278130 h 852933"/>
              <a:gd name="connsiteX889" fmla="*/ 2156692 w 2266008"/>
              <a:gd name="connsiteY889" fmla="*/ 284054 h 852933"/>
              <a:gd name="connsiteX890" fmla="*/ 2163031 w 2266008"/>
              <a:gd name="connsiteY890" fmla="*/ 296215 h 852933"/>
              <a:gd name="connsiteX891" fmla="*/ 2164538 w 2266008"/>
              <a:gd name="connsiteY891" fmla="*/ 299384 h 852933"/>
              <a:gd name="connsiteX892" fmla="*/ 2179244 w 2266008"/>
              <a:gd name="connsiteY892" fmla="*/ 290706 h 852933"/>
              <a:gd name="connsiteX893" fmla="*/ 2190573 w 2266008"/>
              <a:gd name="connsiteY893" fmla="*/ 284678 h 852933"/>
              <a:gd name="connsiteX894" fmla="*/ 2190522 w 2266008"/>
              <a:gd name="connsiteY894" fmla="*/ 283431 h 852933"/>
              <a:gd name="connsiteX895" fmla="*/ 2194939 w 2266008"/>
              <a:gd name="connsiteY895" fmla="*/ 255109 h 852933"/>
              <a:gd name="connsiteX896" fmla="*/ 2206475 w 2266008"/>
              <a:gd name="connsiteY896" fmla="*/ 231724 h 852933"/>
              <a:gd name="connsiteX897" fmla="*/ 2218375 w 2266008"/>
              <a:gd name="connsiteY897" fmla="*/ 217381 h 852933"/>
              <a:gd name="connsiteX898" fmla="*/ 1183451 w 2266008"/>
              <a:gd name="connsiteY898" fmla="*/ 215572 h 852933"/>
              <a:gd name="connsiteX899" fmla="*/ 1179502 w 2266008"/>
              <a:gd name="connsiteY899" fmla="*/ 217495 h 852933"/>
              <a:gd name="connsiteX900" fmla="*/ 1162249 w 2266008"/>
              <a:gd name="connsiteY900" fmla="*/ 226744 h 852933"/>
              <a:gd name="connsiteX901" fmla="*/ 1163081 w 2266008"/>
              <a:gd name="connsiteY901" fmla="*/ 229603 h 852933"/>
              <a:gd name="connsiteX902" fmla="*/ 1165055 w 2266008"/>
              <a:gd name="connsiteY902" fmla="*/ 243218 h 852933"/>
              <a:gd name="connsiteX903" fmla="*/ 1163860 w 2266008"/>
              <a:gd name="connsiteY903" fmla="*/ 256677 h 852933"/>
              <a:gd name="connsiteX904" fmla="*/ 1153155 w 2266008"/>
              <a:gd name="connsiteY904" fmla="*/ 279439 h 852933"/>
              <a:gd name="connsiteX905" fmla="*/ 1141618 w 2266008"/>
              <a:gd name="connsiteY905" fmla="*/ 293366 h 852933"/>
              <a:gd name="connsiteX906" fmla="*/ 1144216 w 2266008"/>
              <a:gd name="connsiteY906" fmla="*/ 298043 h 852933"/>
              <a:gd name="connsiteX907" fmla="*/ 1148998 w 2266008"/>
              <a:gd name="connsiteY907" fmla="*/ 305318 h 852933"/>
              <a:gd name="connsiteX908" fmla="*/ 1151908 w 2266008"/>
              <a:gd name="connsiteY908" fmla="*/ 309112 h 852933"/>
              <a:gd name="connsiteX909" fmla="*/ 1155961 w 2266008"/>
              <a:gd name="connsiteY909" fmla="*/ 303811 h 852933"/>
              <a:gd name="connsiteX910" fmla="*/ 1176852 w 2266008"/>
              <a:gd name="connsiteY910" fmla="*/ 281673 h 852933"/>
              <a:gd name="connsiteX911" fmla="*/ 1194728 w 2266008"/>
              <a:gd name="connsiteY911" fmla="*/ 266551 h 852933"/>
              <a:gd name="connsiteX912" fmla="*/ 1201951 w 2266008"/>
              <a:gd name="connsiteY912" fmla="*/ 261146 h 852933"/>
              <a:gd name="connsiteX913" fmla="*/ 1195716 w 2266008"/>
              <a:gd name="connsiteY913" fmla="*/ 249506 h 852933"/>
              <a:gd name="connsiteX914" fmla="*/ 1183451 w 2266008"/>
              <a:gd name="connsiteY914" fmla="*/ 215572 h 852933"/>
              <a:gd name="connsiteX915" fmla="*/ 177037 w 2266008"/>
              <a:gd name="connsiteY915" fmla="*/ 200525 h 852933"/>
              <a:gd name="connsiteX916" fmla="*/ 154900 w 2266008"/>
              <a:gd name="connsiteY916" fmla="*/ 215180 h 852933"/>
              <a:gd name="connsiteX917" fmla="*/ 147676 w 2266008"/>
              <a:gd name="connsiteY917" fmla="*/ 220740 h 852933"/>
              <a:gd name="connsiteX918" fmla="*/ 148041 w 2266008"/>
              <a:gd name="connsiteY918" fmla="*/ 226404 h 852933"/>
              <a:gd name="connsiteX919" fmla="*/ 148612 w 2266008"/>
              <a:gd name="connsiteY919" fmla="*/ 230822 h 852933"/>
              <a:gd name="connsiteX920" fmla="*/ 149600 w 2266008"/>
              <a:gd name="connsiteY920" fmla="*/ 235966 h 852933"/>
              <a:gd name="connsiteX921" fmla="*/ 151055 w 2266008"/>
              <a:gd name="connsiteY921" fmla="*/ 241787 h 852933"/>
              <a:gd name="connsiteX922" fmla="*/ 153081 w 2266008"/>
              <a:gd name="connsiteY922" fmla="*/ 248178 h 852933"/>
              <a:gd name="connsiteX923" fmla="*/ 155731 w 2266008"/>
              <a:gd name="connsiteY923" fmla="*/ 254986 h 852933"/>
              <a:gd name="connsiteX924" fmla="*/ 159057 w 2266008"/>
              <a:gd name="connsiteY924" fmla="*/ 262105 h 852933"/>
              <a:gd name="connsiteX925" fmla="*/ 159577 w 2266008"/>
              <a:gd name="connsiteY925" fmla="*/ 262833 h 852933"/>
              <a:gd name="connsiteX926" fmla="*/ 169918 w 2266008"/>
              <a:gd name="connsiteY926" fmla="*/ 249218 h 852933"/>
              <a:gd name="connsiteX927" fmla="*/ 179273 w 2266008"/>
              <a:gd name="connsiteY927" fmla="*/ 227236 h 852933"/>
              <a:gd name="connsiteX928" fmla="*/ 177558 w 2266008"/>
              <a:gd name="connsiteY928" fmla="*/ 202084 h 852933"/>
              <a:gd name="connsiteX929" fmla="*/ 177037 w 2266008"/>
              <a:gd name="connsiteY929" fmla="*/ 200525 h 852933"/>
              <a:gd name="connsiteX930" fmla="*/ 1257815 w 2266008"/>
              <a:gd name="connsiteY930" fmla="*/ 193642 h 852933"/>
              <a:gd name="connsiteX931" fmla="*/ 1257608 w 2266008"/>
              <a:gd name="connsiteY931" fmla="*/ 194162 h 852933"/>
              <a:gd name="connsiteX932" fmla="*/ 1252671 w 2266008"/>
              <a:gd name="connsiteY932" fmla="*/ 203516 h 852933"/>
              <a:gd name="connsiteX933" fmla="*/ 1249449 w 2266008"/>
              <a:gd name="connsiteY933" fmla="*/ 207985 h 852933"/>
              <a:gd name="connsiteX934" fmla="*/ 1246175 w 2266008"/>
              <a:gd name="connsiteY934" fmla="*/ 212090 h 852933"/>
              <a:gd name="connsiteX935" fmla="*/ 1243317 w 2266008"/>
              <a:gd name="connsiteY935" fmla="*/ 216092 h 852933"/>
              <a:gd name="connsiteX936" fmla="*/ 1240926 w 2266008"/>
              <a:gd name="connsiteY936" fmla="*/ 220405 h 852933"/>
              <a:gd name="connsiteX937" fmla="*/ 1237912 w 2266008"/>
              <a:gd name="connsiteY937" fmla="*/ 229655 h 852933"/>
              <a:gd name="connsiteX938" fmla="*/ 1237912 w 2266008"/>
              <a:gd name="connsiteY938" fmla="*/ 239269 h 852933"/>
              <a:gd name="connsiteX939" fmla="*/ 1241134 w 2266008"/>
              <a:gd name="connsiteY939" fmla="*/ 248467 h 852933"/>
              <a:gd name="connsiteX940" fmla="*/ 1253814 w 2266008"/>
              <a:gd name="connsiteY940" fmla="*/ 263277 h 852933"/>
              <a:gd name="connsiteX941" fmla="*/ 1283851 w 2266008"/>
              <a:gd name="connsiteY941" fmla="*/ 279750 h 852933"/>
              <a:gd name="connsiteX942" fmla="*/ 1284682 w 2266008"/>
              <a:gd name="connsiteY942" fmla="*/ 277516 h 852933"/>
              <a:gd name="connsiteX943" fmla="*/ 1285150 w 2266008"/>
              <a:gd name="connsiteY943" fmla="*/ 276373 h 852933"/>
              <a:gd name="connsiteX944" fmla="*/ 1276471 w 2266008"/>
              <a:gd name="connsiteY944" fmla="*/ 263381 h 852933"/>
              <a:gd name="connsiteX945" fmla="*/ 1270547 w 2266008"/>
              <a:gd name="connsiteY945" fmla="*/ 254755 h 852933"/>
              <a:gd name="connsiteX946" fmla="*/ 1267637 w 2266008"/>
              <a:gd name="connsiteY946" fmla="*/ 250233 h 852933"/>
              <a:gd name="connsiteX947" fmla="*/ 1266182 w 2266008"/>
              <a:gd name="connsiteY947" fmla="*/ 247895 h 852933"/>
              <a:gd name="connsiteX948" fmla="*/ 1264935 w 2266008"/>
              <a:gd name="connsiteY948" fmla="*/ 245400 h 852933"/>
              <a:gd name="connsiteX949" fmla="*/ 1260050 w 2266008"/>
              <a:gd name="connsiteY949" fmla="*/ 223626 h 852933"/>
              <a:gd name="connsiteX950" fmla="*/ 1267533 w 2266008"/>
              <a:gd name="connsiteY950" fmla="*/ 203516 h 852933"/>
              <a:gd name="connsiteX951" fmla="*/ 1271691 w 2266008"/>
              <a:gd name="connsiteY951" fmla="*/ 198475 h 852933"/>
              <a:gd name="connsiteX952" fmla="*/ 1268053 w 2266008"/>
              <a:gd name="connsiteY952" fmla="*/ 197383 h 852933"/>
              <a:gd name="connsiteX953" fmla="*/ 1257815 w 2266008"/>
              <a:gd name="connsiteY953" fmla="*/ 193642 h 852933"/>
              <a:gd name="connsiteX954" fmla="*/ 1311497 w 2266008"/>
              <a:gd name="connsiteY954" fmla="*/ 188965 h 852933"/>
              <a:gd name="connsiteX955" fmla="*/ 1308951 w 2266008"/>
              <a:gd name="connsiteY955" fmla="*/ 189796 h 852933"/>
              <a:gd name="connsiteX956" fmla="*/ 1291334 w 2266008"/>
              <a:gd name="connsiteY956" fmla="*/ 197955 h 852933"/>
              <a:gd name="connsiteX957" fmla="*/ 1294296 w 2266008"/>
              <a:gd name="connsiteY957" fmla="*/ 198839 h 852933"/>
              <a:gd name="connsiteX958" fmla="*/ 1318824 w 2266008"/>
              <a:gd name="connsiteY958" fmla="*/ 205750 h 852933"/>
              <a:gd name="connsiteX959" fmla="*/ 1321890 w 2266008"/>
              <a:gd name="connsiteY959" fmla="*/ 206737 h 852933"/>
              <a:gd name="connsiteX960" fmla="*/ 1311497 w 2266008"/>
              <a:gd name="connsiteY960" fmla="*/ 188965 h 852933"/>
              <a:gd name="connsiteX961" fmla="*/ 202346 w 2266008"/>
              <a:gd name="connsiteY961" fmla="*/ 186858 h 852933"/>
              <a:gd name="connsiteX962" fmla="*/ 198396 w 2266008"/>
              <a:gd name="connsiteY962" fmla="*/ 188781 h 852933"/>
              <a:gd name="connsiteX963" fmla="*/ 181143 w 2266008"/>
              <a:gd name="connsiteY963" fmla="*/ 198030 h 852933"/>
              <a:gd name="connsiteX964" fmla="*/ 181975 w 2266008"/>
              <a:gd name="connsiteY964" fmla="*/ 200889 h 852933"/>
              <a:gd name="connsiteX965" fmla="*/ 183949 w 2266008"/>
              <a:gd name="connsiteY965" fmla="*/ 214504 h 852933"/>
              <a:gd name="connsiteX966" fmla="*/ 182754 w 2266008"/>
              <a:gd name="connsiteY966" fmla="*/ 227963 h 852933"/>
              <a:gd name="connsiteX967" fmla="*/ 172049 w 2266008"/>
              <a:gd name="connsiteY967" fmla="*/ 250725 h 852933"/>
              <a:gd name="connsiteX968" fmla="*/ 160513 w 2266008"/>
              <a:gd name="connsiteY968" fmla="*/ 264652 h 852933"/>
              <a:gd name="connsiteX969" fmla="*/ 163111 w 2266008"/>
              <a:gd name="connsiteY969" fmla="*/ 269329 h 852933"/>
              <a:gd name="connsiteX970" fmla="*/ 167892 w 2266008"/>
              <a:gd name="connsiteY970" fmla="*/ 276604 h 852933"/>
              <a:gd name="connsiteX971" fmla="*/ 170802 w 2266008"/>
              <a:gd name="connsiteY971" fmla="*/ 280398 h 852933"/>
              <a:gd name="connsiteX972" fmla="*/ 174855 w 2266008"/>
              <a:gd name="connsiteY972" fmla="*/ 275097 h 852933"/>
              <a:gd name="connsiteX973" fmla="*/ 195746 w 2266008"/>
              <a:gd name="connsiteY973" fmla="*/ 252959 h 852933"/>
              <a:gd name="connsiteX974" fmla="*/ 213622 w 2266008"/>
              <a:gd name="connsiteY974" fmla="*/ 237837 h 852933"/>
              <a:gd name="connsiteX975" fmla="*/ 220846 w 2266008"/>
              <a:gd name="connsiteY975" fmla="*/ 232432 h 852933"/>
              <a:gd name="connsiteX976" fmla="*/ 214610 w 2266008"/>
              <a:gd name="connsiteY976" fmla="*/ 220792 h 852933"/>
              <a:gd name="connsiteX977" fmla="*/ 202346 w 2266008"/>
              <a:gd name="connsiteY977" fmla="*/ 186858 h 852933"/>
              <a:gd name="connsiteX978" fmla="*/ 963840 w 2266008"/>
              <a:gd name="connsiteY978" fmla="*/ 186055 h 852933"/>
              <a:gd name="connsiteX979" fmla="*/ 952304 w 2266008"/>
              <a:gd name="connsiteY979" fmla="*/ 188393 h 852933"/>
              <a:gd name="connsiteX980" fmla="*/ 943262 w 2266008"/>
              <a:gd name="connsiteY980" fmla="*/ 190576 h 852933"/>
              <a:gd name="connsiteX981" fmla="*/ 933700 w 2266008"/>
              <a:gd name="connsiteY981" fmla="*/ 193278 h 852933"/>
              <a:gd name="connsiteX982" fmla="*/ 923722 w 2266008"/>
              <a:gd name="connsiteY982" fmla="*/ 196552 h 852933"/>
              <a:gd name="connsiteX983" fmla="*/ 913485 w 2266008"/>
              <a:gd name="connsiteY983" fmla="*/ 200502 h 852933"/>
              <a:gd name="connsiteX984" fmla="*/ 908496 w 2266008"/>
              <a:gd name="connsiteY984" fmla="*/ 202684 h 852933"/>
              <a:gd name="connsiteX985" fmla="*/ 903508 w 2266008"/>
              <a:gd name="connsiteY985" fmla="*/ 208037 h 852933"/>
              <a:gd name="connsiteX986" fmla="*/ 900754 w 2266008"/>
              <a:gd name="connsiteY986" fmla="*/ 211622 h 852933"/>
              <a:gd name="connsiteX987" fmla="*/ 897999 w 2266008"/>
              <a:gd name="connsiteY987" fmla="*/ 215780 h 852933"/>
              <a:gd name="connsiteX988" fmla="*/ 895349 w 2266008"/>
              <a:gd name="connsiteY988" fmla="*/ 220561 h 852933"/>
              <a:gd name="connsiteX989" fmla="*/ 892854 w 2266008"/>
              <a:gd name="connsiteY989" fmla="*/ 225913 h 852933"/>
              <a:gd name="connsiteX990" fmla="*/ 890880 w 2266008"/>
              <a:gd name="connsiteY990" fmla="*/ 231785 h 852933"/>
              <a:gd name="connsiteX991" fmla="*/ 889476 w 2266008"/>
              <a:gd name="connsiteY991" fmla="*/ 238125 h 852933"/>
              <a:gd name="connsiteX992" fmla="*/ 888697 w 2266008"/>
              <a:gd name="connsiteY992" fmla="*/ 244829 h 852933"/>
              <a:gd name="connsiteX993" fmla="*/ 888593 w 2266008"/>
              <a:gd name="connsiteY993" fmla="*/ 251793 h 852933"/>
              <a:gd name="connsiteX994" fmla="*/ 888801 w 2266008"/>
              <a:gd name="connsiteY994" fmla="*/ 255326 h 852933"/>
              <a:gd name="connsiteX995" fmla="*/ 889165 w 2266008"/>
              <a:gd name="connsiteY995" fmla="*/ 258860 h 852933"/>
              <a:gd name="connsiteX996" fmla="*/ 890360 w 2266008"/>
              <a:gd name="connsiteY996" fmla="*/ 265928 h 852933"/>
              <a:gd name="connsiteX997" fmla="*/ 893634 w 2266008"/>
              <a:gd name="connsiteY997" fmla="*/ 280218 h 852933"/>
              <a:gd name="connsiteX998" fmla="*/ 894985 w 2266008"/>
              <a:gd name="connsiteY998" fmla="*/ 287390 h 852933"/>
              <a:gd name="connsiteX999" fmla="*/ 895453 w 2266008"/>
              <a:gd name="connsiteY999" fmla="*/ 290456 h 852933"/>
              <a:gd name="connsiteX1000" fmla="*/ 902676 w 2266008"/>
              <a:gd name="connsiteY1000" fmla="*/ 278659 h 852933"/>
              <a:gd name="connsiteX1001" fmla="*/ 929335 w 2266008"/>
              <a:gd name="connsiteY1001" fmla="*/ 232929 h 852933"/>
              <a:gd name="connsiteX1002" fmla="*/ 962282 w 2266008"/>
              <a:gd name="connsiteY1002" fmla="*/ 187718 h 852933"/>
              <a:gd name="connsiteX1003" fmla="*/ 963840 w 2266008"/>
              <a:gd name="connsiteY1003" fmla="*/ 186055 h 852933"/>
              <a:gd name="connsiteX1004" fmla="*/ 1004842 w 2266008"/>
              <a:gd name="connsiteY1004" fmla="*/ 175453 h 852933"/>
              <a:gd name="connsiteX1005" fmla="*/ 973558 w 2266008"/>
              <a:gd name="connsiteY1005" fmla="*/ 198683 h 852933"/>
              <a:gd name="connsiteX1006" fmla="*/ 940767 w 2266008"/>
              <a:gd name="connsiteY1006" fmla="*/ 238437 h 852933"/>
              <a:gd name="connsiteX1007" fmla="*/ 943054 w 2266008"/>
              <a:gd name="connsiteY1007" fmla="*/ 244205 h 852933"/>
              <a:gd name="connsiteX1008" fmla="*/ 946172 w 2266008"/>
              <a:gd name="connsiteY1008" fmla="*/ 255794 h 852933"/>
              <a:gd name="connsiteX1009" fmla="*/ 947263 w 2266008"/>
              <a:gd name="connsiteY1009" fmla="*/ 263070 h 852933"/>
              <a:gd name="connsiteX1010" fmla="*/ 947627 w 2266008"/>
              <a:gd name="connsiteY1010" fmla="*/ 267071 h 852933"/>
              <a:gd name="connsiteX1011" fmla="*/ 947731 w 2266008"/>
              <a:gd name="connsiteY1011" fmla="*/ 271280 h 852933"/>
              <a:gd name="connsiteX1012" fmla="*/ 945756 w 2266008"/>
              <a:gd name="connsiteY1012" fmla="*/ 289520 h 852933"/>
              <a:gd name="connsiteX1013" fmla="*/ 942898 w 2266008"/>
              <a:gd name="connsiteY1013" fmla="*/ 299082 h 852933"/>
              <a:gd name="connsiteX1014" fmla="*/ 938636 w 2266008"/>
              <a:gd name="connsiteY1014" fmla="*/ 308540 h 852933"/>
              <a:gd name="connsiteX1015" fmla="*/ 935935 w 2266008"/>
              <a:gd name="connsiteY1015" fmla="*/ 313113 h 852933"/>
              <a:gd name="connsiteX1016" fmla="*/ 933076 w 2266008"/>
              <a:gd name="connsiteY1016" fmla="*/ 317634 h 852933"/>
              <a:gd name="connsiteX1017" fmla="*/ 926425 w 2266008"/>
              <a:gd name="connsiteY1017" fmla="*/ 326209 h 852933"/>
              <a:gd name="connsiteX1018" fmla="*/ 918993 w 2266008"/>
              <a:gd name="connsiteY1018" fmla="*/ 334055 h 852933"/>
              <a:gd name="connsiteX1019" fmla="*/ 915252 w 2266008"/>
              <a:gd name="connsiteY1019" fmla="*/ 337901 h 852933"/>
              <a:gd name="connsiteX1020" fmla="*/ 911926 w 2266008"/>
              <a:gd name="connsiteY1020" fmla="*/ 341798 h 852933"/>
              <a:gd name="connsiteX1021" fmla="*/ 901845 w 2266008"/>
              <a:gd name="connsiteY1021" fmla="*/ 359415 h 852933"/>
              <a:gd name="connsiteX1022" fmla="*/ 898830 w 2266008"/>
              <a:gd name="connsiteY1022" fmla="*/ 378955 h 852933"/>
              <a:gd name="connsiteX1023" fmla="*/ 898883 w 2266008"/>
              <a:gd name="connsiteY1023" fmla="*/ 379994 h 852933"/>
              <a:gd name="connsiteX1024" fmla="*/ 899922 w 2266008"/>
              <a:gd name="connsiteY1024" fmla="*/ 378071 h 852933"/>
              <a:gd name="connsiteX1025" fmla="*/ 909172 w 2266008"/>
              <a:gd name="connsiteY1025" fmla="*/ 363988 h 852933"/>
              <a:gd name="connsiteX1026" fmla="*/ 920137 w 2266008"/>
              <a:gd name="connsiteY1026" fmla="*/ 351880 h 852933"/>
              <a:gd name="connsiteX1027" fmla="*/ 931674 w 2266008"/>
              <a:gd name="connsiteY1027" fmla="*/ 341851 h 852933"/>
              <a:gd name="connsiteX1028" fmla="*/ 942846 w 2266008"/>
              <a:gd name="connsiteY1028" fmla="*/ 333952 h 852933"/>
              <a:gd name="connsiteX1029" fmla="*/ 960722 w 2266008"/>
              <a:gd name="connsiteY1029" fmla="*/ 323922 h 852933"/>
              <a:gd name="connsiteX1030" fmla="*/ 966023 w 2266008"/>
              <a:gd name="connsiteY1030" fmla="*/ 321532 h 852933"/>
              <a:gd name="connsiteX1031" fmla="*/ 967998 w 2266008"/>
              <a:gd name="connsiteY1031" fmla="*/ 320752 h 852933"/>
              <a:gd name="connsiteX1032" fmla="*/ 968154 w 2266008"/>
              <a:gd name="connsiteY1032" fmla="*/ 321168 h 852933"/>
              <a:gd name="connsiteX1033" fmla="*/ 983899 w 2266008"/>
              <a:gd name="connsiteY1033" fmla="*/ 300797 h 852933"/>
              <a:gd name="connsiteX1034" fmla="*/ 986810 w 2266008"/>
              <a:gd name="connsiteY1034" fmla="*/ 298095 h 852933"/>
              <a:gd name="connsiteX1035" fmla="*/ 989720 w 2266008"/>
              <a:gd name="connsiteY1035" fmla="*/ 295548 h 852933"/>
              <a:gd name="connsiteX1036" fmla="*/ 995592 w 2266008"/>
              <a:gd name="connsiteY1036" fmla="*/ 290507 h 852933"/>
              <a:gd name="connsiteX1037" fmla="*/ 998398 w 2266008"/>
              <a:gd name="connsiteY1037" fmla="*/ 288065 h 852933"/>
              <a:gd name="connsiteX1038" fmla="*/ 1001049 w 2266008"/>
              <a:gd name="connsiteY1038" fmla="*/ 285467 h 852933"/>
              <a:gd name="connsiteX1039" fmla="*/ 1003699 w 2266008"/>
              <a:gd name="connsiteY1039" fmla="*/ 282869 h 852933"/>
              <a:gd name="connsiteX1040" fmla="*/ 1006141 w 2266008"/>
              <a:gd name="connsiteY1040" fmla="*/ 280115 h 852933"/>
              <a:gd name="connsiteX1041" fmla="*/ 1021680 w 2266008"/>
              <a:gd name="connsiteY1041" fmla="*/ 256470 h 852933"/>
              <a:gd name="connsiteX1042" fmla="*/ 1028591 w 2266008"/>
              <a:gd name="connsiteY1042" fmla="*/ 231266 h 852933"/>
              <a:gd name="connsiteX1043" fmla="*/ 1028331 w 2266008"/>
              <a:gd name="connsiteY1043" fmla="*/ 207777 h 852933"/>
              <a:gd name="connsiteX1044" fmla="*/ 1019757 w 2266008"/>
              <a:gd name="connsiteY1044" fmla="*/ 176649 h 852933"/>
              <a:gd name="connsiteX1045" fmla="*/ 1009052 w 2266008"/>
              <a:gd name="connsiteY1045" fmla="*/ 184652 h 852933"/>
              <a:gd name="connsiteX1046" fmla="*/ 994865 w 2266008"/>
              <a:gd name="connsiteY1046" fmla="*/ 199878 h 852933"/>
              <a:gd name="connsiteX1047" fmla="*/ 993981 w 2266008"/>
              <a:gd name="connsiteY1047" fmla="*/ 201177 h 852933"/>
              <a:gd name="connsiteX1048" fmla="*/ 994085 w 2266008"/>
              <a:gd name="connsiteY1048" fmla="*/ 201281 h 852933"/>
              <a:gd name="connsiteX1049" fmla="*/ 995332 w 2266008"/>
              <a:gd name="connsiteY1049" fmla="*/ 202840 h 852933"/>
              <a:gd name="connsiteX1050" fmla="*/ 999334 w 2266008"/>
              <a:gd name="connsiteY1050" fmla="*/ 208400 h 852933"/>
              <a:gd name="connsiteX1051" fmla="*/ 1001672 w 2266008"/>
              <a:gd name="connsiteY1051" fmla="*/ 212350 h 852933"/>
              <a:gd name="connsiteX1052" fmla="*/ 1003959 w 2266008"/>
              <a:gd name="connsiteY1052" fmla="*/ 216923 h 852933"/>
              <a:gd name="connsiteX1053" fmla="*/ 1005934 w 2266008"/>
              <a:gd name="connsiteY1053" fmla="*/ 221964 h 852933"/>
              <a:gd name="connsiteX1054" fmla="*/ 1007440 w 2266008"/>
              <a:gd name="connsiteY1054" fmla="*/ 227368 h 852933"/>
              <a:gd name="connsiteX1055" fmla="*/ 1008168 w 2266008"/>
              <a:gd name="connsiteY1055" fmla="*/ 232929 h 852933"/>
              <a:gd name="connsiteX1056" fmla="*/ 1008116 w 2266008"/>
              <a:gd name="connsiteY1056" fmla="*/ 238333 h 852933"/>
              <a:gd name="connsiteX1057" fmla="*/ 1007856 w 2266008"/>
              <a:gd name="connsiteY1057" fmla="*/ 240880 h 852933"/>
              <a:gd name="connsiteX1058" fmla="*/ 1007285 w 2266008"/>
              <a:gd name="connsiteY1058" fmla="*/ 243270 h 852933"/>
              <a:gd name="connsiteX1059" fmla="*/ 1005985 w 2266008"/>
              <a:gd name="connsiteY1059" fmla="*/ 247531 h 852933"/>
              <a:gd name="connsiteX1060" fmla="*/ 1004530 w 2266008"/>
              <a:gd name="connsiteY1060" fmla="*/ 251013 h 852933"/>
              <a:gd name="connsiteX1061" fmla="*/ 1003023 w 2266008"/>
              <a:gd name="connsiteY1061" fmla="*/ 253508 h 852933"/>
              <a:gd name="connsiteX1062" fmla="*/ 1001724 w 2266008"/>
              <a:gd name="connsiteY1062" fmla="*/ 255638 h 852933"/>
              <a:gd name="connsiteX1063" fmla="*/ 1002815 w 2266008"/>
              <a:gd name="connsiteY1063" fmla="*/ 253403 h 852933"/>
              <a:gd name="connsiteX1064" fmla="*/ 1004063 w 2266008"/>
              <a:gd name="connsiteY1064" fmla="*/ 250857 h 852933"/>
              <a:gd name="connsiteX1065" fmla="*/ 1005154 w 2266008"/>
              <a:gd name="connsiteY1065" fmla="*/ 247324 h 852933"/>
              <a:gd name="connsiteX1066" fmla="*/ 1006038 w 2266008"/>
              <a:gd name="connsiteY1066" fmla="*/ 243062 h 852933"/>
              <a:gd name="connsiteX1067" fmla="*/ 1006349 w 2266008"/>
              <a:gd name="connsiteY1067" fmla="*/ 240724 h 852933"/>
              <a:gd name="connsiteX1068" fmla="*/ 1006349 w 2266008"/>
              <a:gd name="connsiteY1068" fmla="*/ 238281 h 852933"/>
              <a:gd name="connsiteX1069" fmla="*/ 1005882 w 2266008"/>
              <a:gd name="connsiteY1069" fmla="*/ 233188 h 852933"/>
              <a:gd name="connsiteX1070" fmla="*/ 1004686 w 2266008"/>
              <a:gd name="connsiteY1070" fmla="*/ 228096 h 852933"/>
              <a:gd name="connsiteX1071" fmla="*/ 1002815 w 2266008"/>
              <a:gd name="connsiteY1071" fmla="*/ 223211 h 852933"/>
              <a:gd name="connsiteX1072" fmla="*/ 1000477 w 2266008"/>
              <a:gd name="connsiteY1072" fmla="*/ 218690 h 852933"/>
              <a:gd name="connsiteX1073" fmla="*/ 997931 w 2266008"/>
              <a:gd name="connsiteY1073" fmla="*/ 214637 h 852933"/>
              <a:gd name="connsiteX1074" fmla="*/ 995436 w 2266008"/>
              <a:gd name="connsiteY1074" fmla="*/ 211207 h 852933"/>
              <a:gd name="connsiteX1075" fmla="*/ 991279 w 2266008"/>
              <a:gd name="connsiteY1075" fmla="*/ 206426 h 852933"/>
              <a:gd name="connsiteX1076" fmla="*/ 991071 w 2266008"/>
              <a:gd name="connsiteY1076" fmla="*/ 206218 h 852933"/>
              <a:gd name="connsiteX1077" fmla="*/ 986654 w 2266008"/>
              <a:gd name="connsiteY1077" fmla="*/ 221444 h 852933"/>
              <a:gd name="connsiteX1078" fmla="*/ 988005 w 2266008"/>
              <a:gd name="connsiteY1078" fmla="*/ 233240 h 852933"/>
              <a:gd name="connsiteX1079" fmla="*/ 990708 w 2266008"/>
              <a:gd name="connsiteY1079" fmla="*/ 245765 h 852933"/>
              <a:gd name="connsiteX1080" fmla="*/ 988837 w 2266008"/>
              <a:gd name="connsiteY1080" fmla="*/ 257873 h 852933"/>
              <a:gd name="connsiteX1081" fmla="*/ 985719 w 2266008"/>
              <a:gd name="connsiteY1081" fmla="*/ 262498 h 852933"/>
              <a:gd name="connsiteX1082" fmla="*/ 985770 w 2266008"/>
              <a:gd name="connsiteY1082" fmla="*/ 262498 h 852933"/>
              <a:gd name="connsiteX1083" fmla="*/ 985719 w 2266008"/>
              <a:gd name="connsiteY1083" fmla="*/ 263017 h 852933"/>
              <a:gd name="connsiteX1084" fmla="*/ 985511 w 2266008"/>
              <a:gd name="connsiteY1084" fmla="*/ 264576 h 852933"/>
              <a:gd name="connsiteX1085" fmla="*/ 984368 w 2266008"/>
              <a:gd name="connsiteY1085" fmla="*/ 269877 h 852933"/>
              <a:gd name="connsiteX1086" fmla="*/ 981821 w 2266008"/>
              <a:gd name="connsiteY1086" fmla="*/ 277100 h 852933"/>
              <a:gd name="connsiteX1087" fmla="*/ 979950 w 2266008"/>
              <a:gd name="connsiteY1087" fmla="*/ 280946 h 852933"/>
              <a:gd name="connsiteX1088" fmla="*/ 977664 w 2266008"/>
              <a:gd name="connsiteY1088" fmla="*/ 284739 h 852933"/>
              <a:gd name="connsiteX1089" fmla="*/ 975065 w 2266008"/>
              <a:gd name="connsiteY1089" fmla="*/ 288325 h 852933"/>
              <a:gd name="connsiteX1090" fmla="*/ 972259 w 2266008"/>
              <a:gd name="connsiteY1090" fmla="*/ 291547 h 852933"/>
              <a:gd name="connsiteX1091" fmla="*/ 969401 w 2266008"/>
              <a:gd name="connsiteY1091" fmla="*/ 294301 h 852933"/>
              <a:gd name="connsiteX1092" fmla="*/ 966647 w 2266008"/>
              <a:gd name="connsiteY1092" fmla="*/ 296536 h 852933"/>
              <a:gd name="connsiteX1093" fmla="*/ 964205 w 2266008"/>
              <a:gd name="connsiteY1093" fmla="*/ 298303 h 852933"/>
              <a:gd name="connsiteX1094" fmla="*/ 962230 w 2266008"/>
              <a:gd name="connsiteY1094" fmla="*/ 299498 h 852933"/>
              <a:gd name="connsiteX1095" fmla="*/ 960515 w 2266008"/>
              <a:gd name="connsiteY1095" fmla="*/ 300537 h 852933"/>
              <a:gd name="connsiteX1096" fmla="*/ 962178 w 2266008"/>
              <a:gd name="connsiteY1096" fmla="*/ 299394 h 852933"/>
              <a:gd name="connsiteX1097" fmla="*/ 964049 w 2266008"/>
              <a:gd name="connsiteY1097" fmla="*/ 298095 h 852933"/>
              <a:gd name="connsiteX1098" fmla="*/ 966335 w 2266008"/>
              <a:gd name="connsiteY1098" fmla="*/ 296172 h 852933"/>
              <a:gd name="connsiteX1099" fmla="*/ 968934 w 2266008"/>
              <a:gd name="connsiteY1099" fmla="*/ 293781 h 852933"/>
              <a:gd name="connsiteX1100" fmla="*/ 971584 w 2266008"/>
              <a:gd name="connsiteY1100" fmla="*/ 290923 h 852933"/>
              <a:gd name="connsiteX1101" fmla="*/ 974130 w 2266008"/>
              <a:gd name="connsiteY1101" fmla="*/ 287598 h 852933"/>
              <a:gd name="connsiteX1102" fmla="*/ 976417 w 2266008"/>
              <a:gd name="connsiteY1102" fmla="*/ 283960 h 852933"/>
              <a:gd name="connsiteX1103" fmla="*/ 978392 w 2266008"/>
              <a:gd name="connsiteY1103" fmla="*/ 280166 h 852933"/>
              <a:gd name="connsiteX1104" fmla="*/ 980002 w 2266008"/>
              <a:gd name="connsiteY1104" fmla="*/ 276321 h 852933"/>
              <a:gd name="connsiteX1105" fmla="*/ 982029 w 2266008"/>
              <a:gd name="connsiteY1105" fmla="*/ 269254 h 852933"/>
              <a:gd name="connsiteX1106" fmla="*/ 982705 w 2266008"/>
              <a:gd name="connsiteY1106" fmla="*/ 265044 h 852933"/>
              <a:gd name="connsiteX1107" fmla="*/ 981509 w 2266008"/>
              <a:gd name="connsiteY1107" fmla="*/ 265875 h 852933"/>
              <a:gd name="connsiteX1108" fmla="*/ 973142 w 2266008"/>
              <a:gd name="connsiteY1108" fmla="*/ 269149 h 852933"/>
              <a:gd name="connsiteX1109" fmla="*/ 966387 w 2266008"/>
              <a:gd name="connsiteY1109" fmla="*/ 270137 h 852933"/>
              <a:gd name="connsiteX1110" fmla="*/ 960463 w 2266008"/>
              <a:gd name="connsiteY1110" fmla="*/ 270137 h 852933"/>
              <a:gd name="connsiteX1111" fmla="*/ 966335 w 2266008"/>
              <a:gd name="connsiteY1111" fmla="*/ 269669 h 852933"/>
              <a:gd name="connsiteX1112" fmla="*/ 972883 w 2266008"/>
              <a:gd name="connsiteY1112" fmla="*/ 268162 h 852933"/>
              <a:gd name="connsiteX1113" fmla="*/ 980522 w 2266008"/>
              <a:gd name="connsiteY1113" fmla="*/ 264420 h 852933"/>
              <a:gd name="connsiteX1114" fmla="*/ 986394 w 2266008"/>
              <a:gd name="connsiteY1114" fmla="*/ 256833 h 852933"/>
              <a:gd name="connsiteX1115" fmla="*/ 987122 w 2266008"/>
              <a:gd name="connsiteY1115" fmla="*/ 246180 h 852933"/>
              <a:gd name="connsiteX1116" fmla="*/ 983640 w 2266008"/>
              <a:gd name="connsiteY1116" fmla="*/ 234747 h 852933"/>
              <a:gd name="connsiteX1117" fmla="*/ 980990 w 2266008"/>
              <a:gd name="connsiteY1117" fmla="*/ 221392 h 852933"/>
              <a:gd name="connsiteX1118" fmla="*/ 988369 w 2266008"/>
              <a:gd name="connsiteY1118" fmla="*/ 195721 h 852933"/>
              <a:gd name="connsiteX1119" fmla="*/ 1002608 w 2266008"/>
              <a:gd name="connsiteY1119" fmla="*/ 177584 h 852933"/>
              <a:gd name="connsiteX1120" fmla="*/ 1004842 w 2266008"/>
              <a:gd name="connsiteY1120" fmla="*/ 175453 h 852933"/>
              <a:gd name="connsiteX1121" fmla="*/ 276710 w 2266008"/>
              <a:gd name="connsiteY1121" fmla="*/ 164928 h 852933"/>
              <a:gd name="connsiteX1122" fmla="*/ 276502 w 2266008"/>
              <a:gd name="connsiteY1122" fmla="*/ 165448 h 852933"/>
              <a:gd name="connsiteX1123" fmla="*/ 271565 w 2266008"/>
              <a:gd name="connsiteY1123" fmla="*/ 174802 h 852933"/>
              <a:gd name="connsiteX1124" fmla="*/ 268343 w 2266008"/>
              <a:gd name="connsiteY1124" fmla="*/ 179271 h 852933"/>
              <a:gd name="connsiteX1125" fmla="*/ 265069 w 2266008"/>
              <a:gd name="connsiteY1125" fmla="*/ 183376 h 852933"/>
              <a:gd name="connsiteX1126" fmla="*/ 262211 w 2266008"/>
              <a:gd name="connsiteY1126" fmla="*/ 187378 h 852933"/>
              <a:gd name="connsiteX1127" fmla="*/ 259820 w 2266008"/>
              <a:gd name="connsiteY1127" fmla="*/ 191691 h 852933"/>
              <a:gd name="connsiteX1128" fmla="*/ 256806 w 2266008"/>
              <a:gd name="connsiteY1128" fmla="*/ 200941 h 852933"/>
              <a:gd name="connsiteX1129" fmla="*/ 256806 w 2266008"/>
              <a:gd name="connsiteY1129" fmla="*/ 210555 h 852933"/>
              <a:gd name="connsiteX1130" fmla="*/ 260028 w 2266008"/>
              <a:gd name="connsiteY1130" fmla="*/ 219753 h 852933"/>
              <a:gd name="connsiteX1131" fmla="*/ 272708 w 2266008"/>
              <a:gd name="connsiteY1131" fmla="*/ 234563 h 852933"/>
              <a:gd name="connsiteX1132" fmla="*/ 302745 w 2266008"/>
              <a:gd name="connsiteY1132" fmla="*/ 251036 h 852933"/>
              <a:gd name="connsiteX1133" fmla="*/ 303576 w 2266008"/>
              <a:gd name="connsiteY1133" fmla="*/ 248802 h 852933"/>
              <a:gd name="connsiteX1134" fmla="*/ 304044 w 2266008"/>
              <a:gd name="connsiteY1134" fmla="*/ 247659 h 852933"/>
              <a:gd name="connsiteX1135" fmla="*/ 295365 w 2266008"/>
              <a:gd name="connsiteY1135" fmla="*/ 234667 h 852933"/>
              <a:gd name="connsiteX1136" fmla="*/ 289441 w 2266008"/>
              <a:gd name="connsiteY1136" fmla="*/ 226041 h 852933"/>
              <a:gd name="connsiteX1137" fmla="*/ 286531 w 2266008"/>
              <a:gd name="connsiteY1137" fmla="*/ 221519 h 852933"/>
              <a:gd name="connsiteX1138" fmla="*/ 285076 w 2266008"/>
              <a:gd name="connsiteY1138" fmla="*/ 219181 h 852933"/>
              <a:gd name="connsiteX1139" fmla="*/ 283829 w 2266008"/>
              <a:gd name="connsiteY1139" fmla="*/ 216686 h 852933"/>
              <a:gd name="connsiteX1140" fmla="*/ 278944 w 2266008"/>
              <a:gd name="connsiteY1140" fmla="*/ 194912 h 852933"/>
              <a:gd name="connsiteX1141" fmla="*/ 286428 w 2266008"/>
              <a:gd name="connsiteY1141" fmla="*/ 174802 h 852933"/>
              <a:gd name="connsiteX1142" fmla="*/ 290585 w 2266008"/>
              <a:gd name="connsiteY1142" fmla="*/ 169761 h 852933"/>
              <a:gd name="connsiteX1143" fmla="*/ 286947 w 2266008"/>
              <a:gd name="connsiteY1143" fmla="*/ 168669 h 852933"/>
              <a:gd name="connsiteX1144" fmla="*/ 276710 w 2266008"/>
              <a:gd name="connsiteY1144" fmla="*/ 164928 h 852933"/>
              <a:gd name="connsiteX1145" fmla="*/ 1214267 w 2266008"/>
              <a:gd name="connsiteY1145" fmla="*/ 164749 h 852933"/>
              <a:gd name="connsiteX1146" fmla="*/ 1211098 w 2266008"/>
              <a:gd name="connsiteY1146" fmla="*/ 171712 h 852933"/>
              <a:gd name="connsiteX1147" fmla="*/ 1207148 w 2266008"/>
              <a:gd name="connsiteY1147" fmla="*/ 191563 h 852933"/>
              <a:gd name="connsiteX1148" fmla="*/ 1217645 w 2266008"/>
              <a:gd name="connsiteY1148" fmla="*/ 239425 h 852933"/>
              <a:gd name="connsiteX1149" fmla="*/ 1223725 w 2266008"/>
              <a:gd name="connsiteY1149" fmla="*/ 252053 h 852933"/>
              <a:gd name="connsiteX1150" fmla="*/ 1231001 w 2266008"/>
              <a:gd name="connsiteY1150" fmla="*/ 264680 h 852933"/>
              <a:gd name="connsiteX1151" fmla="*/ 1239211 w 2266008"/>
              <a:gd name="connsiteY1151" fmla="*/ 277256 h 852933"/>
              <a:gd name="connsiteX1152" fmla="*/ 1248410 w 2266008"/>
              <a:gd name="connsiteY1152" fmla="*/ 290040 h 852933"/>
              <a:gd name="connsiteX1153" fmla="*/ 1253086 w 2266008"/>
              <a:gd name="connsiteY1153" fmla="*/ 296640 h 852933"/>
              <a:gd name="connsiteX1154" fmla="*/ 1257867 w 2266008"/>
              <a:gd name="connsiteY1154" fmla="*/ 304331 h 852933"/>
              <a:gd name="connsiteX1155" fmla="*/ 1262077 w 2266008"/>
              <a:gd name="connsiteY1155" fmla="*/ 312178 h 852933"/>
              <a:gd name="connsiteX1156" fmla="*/ 1265714 w 2266008"/>
              <a:gd name="connsiteY1156" fmla="*/ 320389 h 852933"/>
              <a:gd name="connsiteX1157" fmla="*/ 1272054 w 2266008"/>
              <a:gd name="connsiteY1157" fmla="*/ 343254 h 852933"/>
              <a:gd name="connsiteX1158" fmla="*/ 1272107 w 2266008"/>
              <a:gd name="connsiteY1158" fmla="*/ 335926 h 852933"/>
              <a:gd name="connsiteX1159" fmla="*/ 1274289 w 2266008"/>
              <a:gd name="connsiteY1159" fmla="*/ 315556 h 852933"/>
              <a:gd name="connsiteX1160" fmla="*/ 1281720 w 2266008"/>
              <a:gd name="connsiteY1160" fmla="*/ 285831 h 852933"/>
              <a:gd name="connsiteX1161" fmla="*/ 1283175 w 2266008"/>
              <a:gd name="connsiteY1161" fmla="*/ 281673 h 852933"/>
              <a:gd name="connsiteX1162" fmla="*/ 1251580 w 2266008"/>
              <a:gd name="connsiteY1162" fmla="*/ 266291 h 852933"/>
              <a:gd name="connsiteX1163" fmla="*/ 1237080 w 2266008"/>
              <a:gd name="connsiteY1163" fmla="*/ 250909 h 852933"/>
              <a:gd name="connsiteX1164" fmla="*/ 1232820 w 2266008"/>
              <a:gd name="connsiteY1164" fmla="*/ 240516 h 852933"/>
              <a:gd name="connsiteX1165" fmla="*/ 1232248 w 2266008"/>
              <a:gd name="connsiteY1165" fmla="*/ 229031 h 852933"/>
              <a:gd name="connsiteX1166" fmla="*/ 1235262 w 2266008"/>
              <a:gd name="connsiteY1166" fmla="*/ 218014 h 852933"/>
              <a:gd name="connsiteX1167" fmla="*/ 1237756 w 2266008"/>
              <a:gd name="connsiteY1167" fmla="*/ 212922 h 852933"/>
              <a:gd name="connsiteX1168" fmla="*/ 1240770 w 2266008"/>
              <a:gd name="connsiteY1168" fmla="*/ 208193 h 852933"/>
              <a:gd name="connsiteX1169" fmla="*/ 1243784 w 2266008"/>
              <a:gd name="connsiteY1169" fmla="*/ 203983 h 852933"/>
              <a:gd name="connsiteX1170" fmla="*/ 1246383 w 2266008"/>
              <a:gd name="connsiteY1170" fmla="*/ 199930 h 852933"/>
              <a:gd name="connsiteX1171" fmla="*/ 1250333 w 2266008"/>
              <a:gd name="connsiteY1171" fmla="*/ 191407 h 852933"/>
              <a:gd name="connsiteX1172" fmla="*/ 1250540 w 2266008"/>
              <a:gd name="connsiteY1172" fmla="*/ 190628 h 852933"/>
              <a:gd name="connsiteX1173" fmla="*/ 1244772 w 2266008"/>
              <a:gd name="connsiteY1173" fmla="*/ 187925 h 852933"/>
              <a:gd name="connsiteX1174" fmla="*/ 1224401 w 2266008"/>
              <a:gd name="connsiteY1174" fmla="*/ 175350 h 852933"/>
              <a:gd name="connsiteX1175" fmla="*/ 1216087 w 2266008"/>
              <a:gd name="connsiteY1175" fmla="*/ 167191 h 852933"/>
              <a:gd name="connsiteX1176" fmla="*/ 1214267 w 2266008"/>
              <a:gd name="connsiteY1176" fmla="*/ 164749 h 852933"/>
              <a:gd name="connsiteX1177" fmla="*/ 330391 w 2266008"/>
              <a:gd name="connsiteY1177" fmla="*/ 160251 h 852933"/>
              <a:gd name="connsiteX1178" fmla="*/ 327845 w 2266008"/>
              <a:gd name="connsiteY1178" fmla="*/ 161082 h 852933"/>
              <a:gd name="connsiteX1179" fmla="*/ 310228 w 2266008"/>
              <a:gd name="connsiteY1179" fmla="*/ 169241 h 852933"/>
              <a:gd name="connsiteX1180" fmla="*/ 313190 w 2266008"/>
              <a:gd name="connsiteY1180" fmla="*/ 170125 h 852933"/>
              <a:gd name="connsiteX1181" fmla="*/ 337719 w 2266008"/>
              <a:gd name="connsiteY1181" fmla="*/ 177036 h 852933"/>
              <a:gd name="connsiteX1182" fmla="*/ 340784 w 2266008"/>
              <a:gd name="connsiteY1182" fmla="*/ 178023 h 852933"/>
              <a:gd name="connsiteX1183" fmla="*/ 330391 w 2266008"/>
              <a:gd name="connsiteY1183" fmla="*/ 160251 h 852933"/>
              <a:gd name="connsiteX1184" fmla="*/ 1420315 w 2266008"/>
              <a:gd name="connsiteY1184" fmla="*/ 156850 h 852933"/>
              <a:gd name="connsiteX1185" fmla="*/ 1420367 w 2266008"/>
              <a:gd name="connsiteY1185" fmla="*/ 157006 h 852933"/>
              <a:gd name="connsiteX1186" fmla="*/ 1424420 w 2266008"/>
              <a:gd name="connsiteY1186" fmla="*/ 161682 h 852933"/>
              <a:gd name="connsiteX1187" fmla="*/ 1434034 w 2266008"/>
              <a:gd name="connsiteY1187" fmla="*/ 169218 h 852933"/>
              <a:gd name="connsiteX1188" fmla="*/ 1446766 w 2266008"/>
              <a:gd name="connsiteY1188" fmla="*/ 177376 h 852933"/>
              <a:gd name="connsiteX1189" fmla="*/ 1453989 w 2266008"/>
              <a:gd name="connsiteY1189" fmla="*/ 181586 h 852933"/>
              <a:gd name="connsiteX1190" fmla="*/ 1461680 w 2266008"/>
              <a:gd name="connsiteY1190" fmla="*/ 186003 h 852933"/>
              <a:gd name="connsiteX1191" fmla="*/ 1477686 w 2266008"/>
              <a:gd name="connsiteY1191" fmla="*/ 195773 h 852933"/>
              <a:gd name="connsiteX1192" fmla="*/ 1485689 w 2266008"/>
              <a:gd name="connsiteY1192" fmla="*/ 201177 h 852933"/>
              <a:gd name="connsiteX1193" fmla="*/ 1493536 w 2266008"/>
              <a:gd name="connsiteY1193" fmla="*/ 206894 h 852933"/>
              <a:gd name="connsiteX1194" fmla="*/ 1501175 w 2266008"/>
              <a:gd name="connsiteY1194" fmla="*/ 212922 h 852933"/>
              <a:gd name="connsiteX1195" fmla="*/ 1508502 w 2266008"/>
              <a:gd name="connsiteY1195" fmla="*/ 219262 h 852933"/>
              <a:gd name="connsiteX1196" fmla="*/ 1515362 w 2266008"/>
              <a:gd name="connsiteY1196" fmla="*/ 225861 h 852933"/>
              <a:gd name="connsiteX1197" fmla="*/ 1518636 w 2266008"/>
              <a:gd name="connsiteY1197" fmla="*/ 229187 h 852933"/>
              <a:gd name="connsiteX1198" fmla="*/ 1520974 w 2266008"/>
              <a:gd name="connsiteY1198" fmla="*/ 231838 h 852933"/>
              <a:gd name="connsiteX1199" fmla="*/ 1522169 w 2266008"/>
              <a:gd name="connsiteY1199" fmla="*/ 229551 h 852933"/>
              <a:gd name="connsiteX1200" fmla="*/ 1531159 w 2266008"/>
              <a:gd name="connsiteY1200" fmla="*/ 216559 h 852933"/>
              <a:gd name="connsiteX1201" fmla="*/ 1531731 w 2266008"/>
              <a:gd name="connsiteY1201" fmla="*/ 215884 h 852933"/>
              <a:gd name="connsiteX1202" fmla="*/ 1525963 w 2266008"/>
              <a:gd name="connsiteY1202" fmla="*/ 209908 h 852933"/>
              <a:gd name="connsiteX1203" fmla="*/ 1519467 w 2266008"/>
              <a:gd name="connsiteY1203" fmla="*/ 203100 h 852933"/>
              <a:gd name="connsiteX1204" fmla="*/ 1513075 w 2266008"/>
              <a:gd name="connsiteY1204" fmla="*/ 196760 h 852933"/>
              <a:gd name="connsiteX1205" fmla="*/ 1484078 w 2266008"/>
              <a:gd name="connsiteY1205" fmla="*/ 176181 h 852933"/>
              <a:gd name="connsiteX1206" fmla="*/ 1452066 w 2266008"/>
              <a:gd name="connsiteY1206" fmla="*/ 163293 h 852933"/>
              <a:gd name="connsiteX1207" fmla="*/ 1420315 w 2266008"/>
              <a:gd name="connsiteY1207" fmla="*/ 156850 h 852933"/>
              <a:gd name="connsiteX1208" fmla="*/ 1391213 w 2266008"/>
              <a:gd name="connsiteY1208" fmla="*/ 154927 h 852933"/>
              <a:gd name="connsiteX1209" fmla="*/ 1361229 w 2266008"/>
              <a:gd name="connsiteY1209" fmla="*/ 156226 h 852933"/>
              <a:gd name="connsiteX1210" fmla="*/ 1397865 w 2266008"/>
              <a:gd name="connsiteY1210" fmla="*/ 186834 h 852933"/>
              <a:gd name="connsiteX1211" fmla="*/ 1404569 w 2266008"/>
              <a:gd name="connsiteY1211" fmla="*/ 193954 h 852933"/>
              <a:gd name="connsiteX1212" fmla="*/ 1404881 w 2266008"/>
              <a:gd name="connsiteY1212" fmla="*/ 194006 h 852933"/>
              <a:gd name="connsiteX1213" fmla="*/ 1409973 w 2266008"/>
              <a:gd name="connsiteY1213" fmla="*/ 195253 h 852933"/>
              <a:gd name="connsiteX1214" fmla="*/ 1427642 w 2266008"/>
              <a:gd name="connsiteY1214" fmla="*/ 200865 h 852933"/>
              <a:gd name="connsiteX1215" fmla="*/ 1451495 w 2266008"/>
              <a:gd name="connsiteY1215" fmla="*/ 211622 h 852933"/>
              <a:gd name="connsiteX1216" fmla="*/ 1457003 w 2266008"/>
              <a:gd name="connsiteY1216" fmla="*/ 214793 h 852933"/>
              <a:gd name="connsiteX1217" fmla="*/ 1457263 w 2266008"/>
              <a:gd name="connsiteY1217" fmla="*/ 214533 h 852933"/>
              <a:gd name="connsiteX1218" fmla="*/ 1457731 w 2266008"/>
              <a:gd name="connsiteY1218" fmla="*/ 215208 h 852933"/>
              <a:gd name="connsiteX1219" fmla="*/ 1464122 w 2266008"/>
              <a:gd name="connsiteY1219" fmla="*/ 219313 h 852933"/>
              <a:gd name="connsiteX1220" fmla="*/ 1476127 w 2266008"/>
              <a:gd name="connsiteY1220" fmla="*/ 228823 h 852933"/>
              <a:gd name="connsiteX1221" fmla="*/ 1486572 w 2266008"/>
              <a:gd name="connsiteY1221" fmla="*/ 239996 h 852933"/>
              <a:gd name="connsiteX1222" fmla="*/ 1490886 w 2266008"/>
              <a:gd name="connsiteY1222" fmla="*/ 246128 h 852933"/>
              <a:gd name="connsiteX1223" fmla="*/ 1492808 w 2266008"/>
              <a:gd name="connsiteY1223" fmla="*/ 249246 h 852933"/>
              <a:gd name="connsiteX1224" fmla="*/ 1494471 w 2266008"/>
              <a:gd name="connsiteY1224" fmla="*/ 252468 h 852933"/>
              <a:gd name="connsiteX1225" fmla="*/ 1499356 w 2266008"/>
              <a:gd name="connsiteY1225" fmla="*/ 265356 h 852933"/>
              <a:gd name="connsiteX1226" fmla="*/ 1501383 w 2266008"/>
              <a:gd name="connsiteY1226" fmla="*/ 277464 h 852933"/>
              <a:gd name="connsiteX1227" fmla="*/ 1501591 w 2266008"/>
              <a:gd name="connsiteY1227" fmla="*/ 280218 h 852933"/>
              <a:gd name="connsiteX1228" fmla="*/ 1501538 w 2266008"/>
              <a:gd name="connsiteY1228" fmla="*/ 282869 h 852933"/>
              <a:gd name="connsiteX1229" fmla="*/ 1501435 w 2266008"/>
              <a:gd name="connsiteY1229" fmla="*/ 287753 h 852933"/>
              <a:gd name="connsiteX1230" fmla="*/ 1500551 w 2266008"/>
              <a:gd name="connsiteY1230" fmla="*/ 295601 h 852933"/>
              <a:gd name="connsiteX1231" fmla="*/ 1499252 w 2266008"/>
              <a:gd name="connsiteY1231" fmla="*/ 302356 h 852933"/>
              <a:gd name="connsiteX1232" fmla="*/ 1500083 w 2266008"/>
              <a:gd name="connsiteY1232" fmla="*/ 295548 h 852933"/>
              <a:gd name="connsiteX1233" fmla="*/ 1500448 w 2266008"/>
              <a:gd name="connsiteY1233" fmla="*/ 287702 h 852933"/>
              <a:gd name="connsiteX1234" fmla="*/ 1500188 w 2266008"/>
              <a:gd name="connsiteY1234" fmla="*/ 282920 h 852933"/>
              <a:gd name="connsiteX1235" fmla="*/ 1500032 w 2266008"/>
              <a:gd name="connsiteY1235" fmla="*/ 280322 h 852933"/>
              <a:gd name="connsiteX1236" fmla="*/ 1499616 w 2266008"/>
              <a:gd name="connsiteY1236" fmla="*/ 277620 h 852933"/>
              <a:gd name="connsiteX1237" fmla="*/ 1496862 w 2266008"/>
              <a:gd name="connsiteY1237" fmla="*/ 266084 h 852933"/>
              <a:gd name="connsiteX1238" fmla="*/ 1491353 w 2266008"/>
              <a:gd name="connsiteY1238" fmla="*/ 254183 h 852933"/>
              <a:gd name="connsiteX1239" fmla="*/ 1489587 w 2266008"/>
              <a:gd name="connsiteY1239" fmla="*/ 251221 h 852933"/>
              <a:gd name="connsiteX1240" fmla="*/ 1487560 w 2266008"/>
              <a:gd name="connsiteY1240" fmla="*/ 248415 h 852933"/>
              <a:gd name="connsiteX1241" fmla="*/ 1483090 w 2266008"/>
              <a:gd name="connsiteY1241" fmla="*/ 242906 h 852933"/>
              <a:gd name="connsiteX1242" fmla="*/ 1472489 w 2266008"/>
              <a:gd name="connsiteY1242" fmla="*/ 233084 h 852933"/>
              <a:gd name="connsiteX1243" fmla="*/ 1465578 w 2266008"/>
              <a:gd name="connsiteY1243" fmla="*/ 228096 h 852933"/>
              <a:gd name="connsiteX1244" fmla="*/ 1467501 w 2266008"/>
              <a:gd name="connsiteY1244" fmla="*/ 231941 h 852933"/>
              <a:gd name="connsiteX1245" fmla="*/ 1471970 w 2266008"/>
              <a:gd name="connsiteY1245" fmla="*/ 242646 h 852933"/>
              <a:gd name="connsiteX1246" fmla="*/ 1473840 w 2266008"/>
              <a:gd name="connsiteY1246" fmla="*/ 248207 h 852933"/>
              <a:gd name="connsiteX1247" fmla="*/ 1475347 w 2266008"/>
              <a:gd name="connsiteY1247" fmla="*/ 253663 h 852933"/>
              <a:gd name="connsiteX1248" fmla="*/ 1476490 w 2266008"/>
              <a:gd name="connsiteY1248" fmla="*/ 258808 h 852933"/>
              <a:gd name="connsiteX1249" fmla="*/ 1477270 w 2266008"/>
              <a:gd name="connsiteY1249" fmla="*/ 263485 h 852933"/>
              <a:gd name="connsiteX1250" fmla="*/ 1477790 w 2266008"/>
              <a:gd name="connsiteY1250" fmla="*/ 267434 h 852933"/>
              <a:gd name="connsiteX1251" fmla="*/ 1477998 w 2266008"/>
              <a:gd name="connsiteY1251" fmla="*/ 270501 h 852933"/>
              <a:gd name="connsiteX1252" fmla="*/ 1478154 w 2266008"/>
              <a:gd name="connsiteY1252" fmla="*/ 273151 h 852933"/>
              <a:gd name="connsiteX1253" fmla="*/ 1477634 w 2266008"/>
              <a:gd name="connsiteY1253" fmla="*/ 270553 h 852933"/>
              <a:gd name="connsiteX1254" fmla="*/ 1477010 w 2266008"/>
              <a:gd name="connsiteY1254" fmla="*/ 267590 h 852933"/>
              <a:gd name="connsiteX1255" fmla="*/ 1475971 w 2266008"/>
              <a:gd name="connsiteY1255" fmla="*/ 263797 h 852933"/>
              <a:gd name="connsiteX1256" fmla="*/ 1474568 w 2266008"/>
              <a:gd name="connsiteY1256" fmla="*/ 259380 h 852933"/>
              <a:gd name="connsiteX1257" fmla="*/ 1472749 w 2266008"/>
              <a:gd name="connsiteY1257" fmla="*/ 254547 h 852933"/>
              <a:gd name="connsiteX1258" fmla="*/ 1470566 w 2266008"/>
              <a:gd name="connsiteY1258" fmla="*/ 249506 h 852933"/>
              <a:gd name="connsiteX1259" fmla="*/ 1468020 w 2266008"/>
              <a:gd name="connsiteY1259" fmla="*/ 244413 h 852933"/>
              <a:gd name="connsiteX1260" fmla="*/ 1462356 w 2266008"/>
              <a:gd name="connsiteY1260" fmla="*/ 234852 h 852933"/>
              <a:gd name="connsiteX1261" fmla="*/ 1456743 w 2266008"/>
              <a:gd name="connsiteY1261" fmla="*/ 227005 h 852933"/>
              <a:gd name="connsiteX1262" fmla="*/ 1452430 w 2266008"/>
              <a:gd name="connsiteY1262" fmla="*/ 221808 h 852933"/>
              <a:gd name="connsiteX1263" fmla="*/ 1450767 w 2266008"/>
              <a:gd name="connsiteY1263" fmla="*/ 219989 h 852933"/>
              <a:gd name="connsiteX1264" fmla="*/ 1450871 w 2266008"/>
              <a:gd name="connsiteY1264" fmla="*/ 219885 h 852933"/>
              <a:gd name="connsiteX1265" fmla="*/ 1448065 w 2266008"/>
              <a:gd name="connsiteY1265" fmla="*/ 218534 h 852933"/>
              <a:gd name="connsiteX1266" fmla="*/ 1424680 w 2266008"/>
              <a:gd name="connsiteY1266" fmla="*/ 209959 h 852933"/>
              <a:gd name="connsiteX1267" fmla="*/ 1416210 w 2266008"/>
              <a:gd name="connsiteY1267" fmla="*/ 207725 h 852933"/>
              <a:gd name="connsiteX1268" fmla="*/ 1435229 w 2266008"/>
              <a:gd name="connsiteY1268" fmla="*/ 236982 h 852933"/>
              <a:gd name="connsiteX1269" fmla="*/ 1456484 w 2266008"/>
              <a:gd name="connsiteY1269" fmla="*/ 297679 h 852933"/>
              <a:gd name="connsiteX1270" fmla="*/ 1457939 w 2266008"/>
              <a:gd name="connsiteY1270" fmla="*/ 305630 h 852933"/>
              <a:gd name="connsiteX1271" fmla="*/ 1458874 w 2266008"/>
              <a:gd name="connsiteY1271" fmla="*/ 313633 h 852933"/>
              <a:gd name="connsiteX1272" fmla="*/ 1459705 w 2266008"/>
              <a:gd name="connsiteY1272" fmla="*/ 321636 h 852933"/>
              <a:gd name="connsiteX1273" fmla="*/ 1460121 w 2266008"/>
              <a:gd name="connsiteY1273" fmla="*/ 325637 h 852933"/>
              <a:gd name="connsiteX1274" fmla="*/ 1460225 w 2266008"/>
              <a:gd name="connsiteY1274" fmla="*/ 329119 h 852933"/>
              <a:gd name="connsiteX1275" fmla="*/ 1461108 w 2266008"/>
              <a:gd name="connsiteY1275" fmla="*/ 329275 h 852933"/>
              <a:gd name="connsiteX1276" fmla="*/ 1481479 w 2266008"/>
              <a:gd name="connsiteY1276" fmla="*/ 330366 h 852933"/>
              <a:gd name="connsiteX1277" fmla="*/ 1502318 w 2266008"/>
              <a:gd name="connsiteY1277" fmla="*/ 331925 h 852933"/>
              <a:gd name="connsiteX1278" fmla="*/ 1521806 w 2266008"/>
              <a:gd name="connsiteY1278" fmla="*/ 337641 h 852933"/>
              <a:gd name="connsiteX1279" fmla="*/ 1537136 w 2266008"/>
              <a:gd name="connsiteY1279" fmla="*/ 348918 h 852933"/>
              <a:gd name="connsiteX1280" fmla="*/ 1538227 w 2266008"/>
              <a:gd name="connsiteY1280" fmla="*/ 350425 h 852933"/>
              <a:gd name="connsiteX1281" fmla="*/ 1540201 w 2266008"/>
              <a:gd name="connsiteY1281" fmla="*/ 348658 h 852933"/>
              <a:gd name="connsiteX1282" fmla="*/ 1547841 w 2266008"/>
              <a:gd name="connsiteY1282" fmla="*/ 340967 h 852933"/>
              <a:gd name="connsiteX1283" fmla="*/ 1559273 w 2266008"/>
              <a:gd name="connsiteY1283" fmla="*/ 322883 h 852933"/>
              <a:gd name="connsiteX1284" fmla="*/ 1564730 w 2266008"/>
              <a:gd name="connsiteY1284" fmla="*/ 302979 h 852933"/>
              <a:gd name="connsiteX1285" fmla="*/ 1562547 w 2266008"/>
              <a:gd name="connsiteY1285" fmla="*/ 266343 h 852933"/>
              <a:gd name="connsiteX1286" fmla="*/ 1554337 w 2266008"/>
              <a:gd name="connsiteY1286" fmla="*/ 241452 h 852933"/>
              <a:gd name="connsiteX1287" fmla="*/ 1551219 w 2266008"/>
              <a:gd name="connsiteY1287" fmla="*/ 234852 h 852933"/>
              <a:gd name="connsiteX1288" fmla="*/ 1550179 w 2266008"/>
              <a:gd name="connsiteY1288" fmla="*/ 232825 h 852933"/>
              <a:gd name="connsiteX1289" fmla="*/ 1539007 w 2266008"/>
              <a:gd name="connsiteY1289" fmla="*/ 223107 h 852933"/>
              <a:gd name="connsiteX1290" fmla="*/ 1537396 w 2266008"/>
              <a:gd name="connsiteY1290" fmla="*/ 221652 h 852933"/>
              <a:gd name="connsiteX1291" fmla="*/ 1537136 w 2266008"/>
              <a:gd name="connsiteY1291" fmla="*/ 221964 h 852933"/>
              <a:gd name="connsiteX1292" fmla="*/ 1528145 w 2266008"/>
              <a:gd name="connsiteY1292" fmla="*/ 233293 h 852933"/>
              <a:gd name="connsiteX1293" fmla="*/ 1525599 w 2266008"/>
              <a:gd name="connsiteY1293" fmla="*/ 237502 h 852933"/>
              <a:gd name="connsiteX1294" fmla="*/ 1527210 w 2266008"/>
              <a:gd name="connsiteY1294" fmla="*/ 239581 h 852933"/>
              <a:gd name="connsiteX1295" fmla="*/ 1529808 w 2266008"/>
              <a:gd name="connsiteY1295" fmla="*/ 243062 h 852933"/>
              <a:gd name="connsiteX1296" fmla="*/ 1532147 w 2266008"/>
              <a:gd name="connsiteY1296" fmla="*/ 246596 h 852933"/>
              <a:gd name="connsiteX1297" fmla="*/ 1534381 w 2266008"/>
              <a:gd name="connsiteY1297" fmla="*/ 250078 h 852933"/>
              <a:gd name="connsiteX1298" fmla="*/ 1536304 w 2266008"/>
              <a:gd name="connsiteY1298" fmla="*/ 253612 h 852933"/>
              <a:gd name="connsiteX1299" fmla="*/ 1538123 w 2266008"/>
              <a:gd name="connsiteY1299" fmla="*/ 257041 h 852933"/>
              <a:gd name="connsiteX1300" fmla="*/ 1539630 w 2266008"/>
              <a:gd name="connsiteY1300" fmla="*/ 260471 h 852933"/>
              <a:gd name="connsiteX1301" fmla="*/ 1541033 w 2266008"/>
              <a:gd name="connsiteY1301" fmla="*/ 263745 h 852933"/>
              <a:gd name="connsiteX1302" fmla="*/ 1542072 w 2266008"/>
              <a:gd name="connsiteY1302" fmla="*/ 267018 h 852933"/>
              <a:gd name="connsiteX1303" fmla="*/ 1543736 w 2266008"/>
              <a:gd name="connsiteY1303" fmla="*/ 273047 h 852933"/>
              <a:gd name="connsiteX1304" fmla="*/ 1544775 w 2266008"/>
              <a:gd name="connsiteY1304" fmla="*/ 278451 h 852933"/>
              <a:gd name="connsiteX1305" fmla="*/ 1545191 w 2266008"/>
              <a:gd name="connsiteY1305" fmla="*/ 283129 h 852933"/>
              <a:gd name="connsiteX1306" fmla="*/ 1545294 w 2266008"/>
              <a:gd name="connsiteY1306" fmla="*/ 286870 h 852933"/>
              <a:gd name="connsiteX1307" fmla="*/ 1545242 w 2266008"/>
              <a:gd name="connsiteY1307" fmla="*/ 289624 h 852933"/>
              <a:gd name="connsiteX1308" fmla="*/ 1545191 w 2266008"/>
              <a:gd name="connsiteY1308" fmla="*/ 291911 h 852933"/>
              <a:gd name="connsiteX1309" fmla="*/ 1545086 w 2266008"/>
              <a:gd name="connsiteY1309" fmla="*/ 289624 h 852933"/>
              <a:gd name="connsiteX1310" fmla="*/ 1544931 w 2266008"/>
              <a:gd name="connsiteY1310" fmla="*/ 286870 h 852933"/>
              <a:gd name="connsiteX1311" fmla="*/ 1544567 w 2266008"/>
              <a:gd name="connsiteY1311" fmla="*/ 283180 h 852933"/>
              <a:gd name="connsiteX1312" fmla="*/ 1543839 w 2266008"/>
              <a:gd name="connsiteY1312" fmla="*/ 278607 h 852933"/>
              <a:gd name="connsiteX1313" fmla="*/ 1542436 w 2266008"/>
              <a:gd name="connsiteY1313" fmla="*/ 273359 h 852933"/>
              <a:gd name="connsiteX1314" fmla="*/ 1540410 w 2266008"/>
              <a:gd name="connsiteY1314" fmla="*/ 267590 h 852933"/>
              <a:gd name="connsiteX1315" fmla="*/ 1539163 w 2266008"/>
              <a:gd name="connsiteY1315" fmla="*/ 264525 h 852933"/>
              <a:gd name="connsiteX1316" fmla="*/ 1537551 w 2266008"/>
              <a:gd name="connsiteY1316" fmla="*/ 261406 h 852933"/>
              <a:gd name="connsiteX1317" fmla="*/ 1535888 w 2266008"/>
              <a:gd name="connsiteY1317" fmla="*/ 258185 h 852933"/>
              <a:gd name="connsiteX1318" fmla="*/ 1533914 w 2266008"/>
              <a:gd name="connsiteY1318" fmla="*/ 255014 h 852933"/>
              <a:gd name="connsiteX1319" fmla="*/ 1531835 w 2266008"/>
              <a:gd name="connsiteY1319" fmla="*/ 251741 h 852933"/>
              <a:gd name="connsiteX1320" fmla="*/ 1529445 w 2266008"/>
              <a:gd name="connsiteY1320" fmla="*/ 248518 h 852933"/>
              <a:gd name="connsiteX1321" fmla="*/ 1526950 w 2266008"/>
              <a:gd name="connsiteY1321" fmla="*/ 245245 h 852933"/>
              <a:gd name="connsiteX1322" fmla="*/ 1524196 w 2266008"/>
              <a:gd name="connsiteY1322" fmla="*/ 242075 h 852933"/>
              <a:gd name="connsiteX1323" fmla="*/ 1523572 w 2266008"/>
              <a:gd name="connsiteY1323" fmla="*/ 241399 h 852933"/>
              <a:gd name="connsiteX1324" fmla="*/ 1519675 w 2266008"/>
              <a:gd name="connsiteY1324" fmla="*/ 251741 h 852933"/>
              <a:gd name="connsiteX1325" fmla="*/ 1519623 w 2266008"/>
              <a:gd name="connsiteY1325" fmla="*/ 274658 h 852933"/>
              <a:gd name="connsiteX1326" fmla="*/ 1524352 w 2266008"/>
              <a:gd name="connsiteY1326" fmla="*/ 285623 h 852933"/>
              <a:gd name="connsiteX1327" fmla="*/ 1530848 w 2266008"/>
              <a:gd name="connsiteY1327" fmla="*/ 295808 h 852933"/>
              <a:gd name="connsiteX1328" fmla="*/ 1535473 w 2266008"/>
              <a:gd name="connsiteY1328" fmla="*/ 306409 h 852933"/>
              <a:gd name="connsiteX1329" fmla="*/ 1534901 w 2266008"/>
              <a:gd name="connsiteY1329" fmla="*/ 316855 h 852933"/>
              <a:gd name="connsiteX1330" fmla="*/ 1527834 w 2266008"/>
              <a:gd name="connsiteY1330" fmla="*/ 321999 h 852933"/>
              <a:gd name="connsiteX1331" fmla="*/ 1521234 w 2266008"/>
              <a:gd name="connsiteY1331" fmla="*/ 323038 h 852933"/>
              <a:gd name="connsiteX1332" fmla="*/ 1515465 w 2266008"/>
              <a:gd name="connsiteY1332" fmla="*/ 322779 h 852933"/>
              <a:gd name="connsiteX1333" fmla="*/ 1521182 w 2266008"/>
              <a:gd name="connsiteY1333" fmla="*/ 322675 h 852933"/>
              <a:gd name="connsiteX1334" fmla="*/ 1527522 w 2266008"/>
              <a:gd name="connsiteY1334" fmla="*/ 321272 h 852933"/>
              <a:gd name="connsiteX1335" fmla="*/ 1533654 w 2266008"/>
              <a:gd name="connsiteY1335" fmla="*/ 316231 h 852933"/>
              <a:gd name="connsiteX1336" fmla="*/ 1533498 w 2266008"/>
              <a:gd name="connsiteY1336" fmla="*/ 306981 h 852933"/>
              <a:gd name="connsiteX1337" fmla="*/ 1528457 w 2266008"/>
              <a:gd name="connsiteY1337" fmla="*/ 297263 h 852933"/>
              <a:gd name="connsiteX1338" fmla="*/ 1521338 w 2266008"/>
              <a:gd name="connsiteY1338" fmla="*/ 287546 h 852933"/>
              <a:gd name="connsiteX1339" fmla="*/ 1515465 w 2266008"/>
              <a:gd name="connsiteY1339" fmla="*/ 276009 h 852933"/>
              <a:gd name="connsiteX1340" fmla="*/ 1513907 w 2266008"/>
              <a:gd name="connsiteY1340" fmla="*/ 250494 h 852933"/>
              <a:gd name="connsiteX1341" fmla="*/ 1518636 w 2266008"/>
              <a:gd name="connsiteY1341" fmla="*/ 236255 h 852933"/>
              <a:gd name="connsiteX1342" fmla="*/ 1518220 w 2266008"/>
              <a:gd name="connsiteY1342" fmla="*/ 235839 h 852933"/>
              <a:gd name="connsiteX1343" fmla="*/ 1515050 w 2266008"/>
              <a:gd name="connsiteY1343" fmla="*/ 232721 h 852933"/>
              <a:gd name="connsiteX1344" fmla="*/ 1511672 w 2266008"/>
              <a:gd name="connsiteY1344" fmla="*/ 229707 h 852933"/>
              <a:gd name="connsiteX1345" fmla="*/ 1504605 w 2266008"/>
              <a:gd name="connsiteY1345" fmla="*/ 223835 h 852933"/>
              <a:gd name="connsiteX1346" fmla="*/ 1497121 w 2266008"/>
              <a:gd name="connsiteY1346" fmla="*/ 218222 h 852933"/>
              <a:gd name="connsiteX1347" fmla="*/ 1489326 w 2266008"/>
              <a:gd name="connsiteY1347" fmla="*/ 212870 h 852933"/>
              <a:gd name="connsiteX1348" fmla="*/ 1481323 w 2266008"/>
              <a:gd name="connsiteY1348" fmla="*/ 207829 h 852933"/>
              <a:gd name="connsiteX1349" fmla="*/ 1473217 w 2266008"/>
              <a:gd name="connsiteY1349" fmla="*/ 203100 h 852933"/>
              <a:gd name="connsiteX1350" fmla="*/ 1457003 w 2266008"/>
              <a:gd name="connsiteY1350" fmla="*/ 194681 h 852933"/>
              <a:gd name="connsiteX1351" fmla="*/ 1449104 w 2266008"/>
              <a:gd name="connsiteY1351" fmla="*/ 190836 h 852933"/>
              <a:gd name="connsiteX1352" fmla="*/ 1441413 w 2266008"/>
              <a:gd name="connsiteY1352" fmla="*/ 187042 h 852933"/>
              <a:gd name="connsiteX1353" fmla="*/ 1427434 w 2266008"/>
              <a:gd name="connsiteY1353" fmla="*/ 179403 h 852933"/>
              <a:gd name="connsiteX1354" fmla="*/ 1415898 w 2266008"/>
              <a:gd name="connsiteY1354" fmla="*/ 171556 h 852933"/>
              <a:gd name="connsiteX1355" fmla="*/ 1411480 w 2266008"/>
              <a:gd name="connsiteY1355" fmla="*/ 167503 h 852933"/>
              <a:gd name="connsiteX1356" fmla="*/ 1411272 w 2266008"/>
              <a:gd name="connsiteY1356" fmla="*/ 167243 h 852933"/>
              <a:gd name="connsiteX1357" fmla="*/ 1411169 w 2266008"/>
              <a:gd name="connsiteY1357" fmla="*/ 167139 h 852933"/>
              <a:gd name="connsiteX1358" fmla="*/ 1411065 w 2266008"/>
              <a:gd name="connsiteY1358" fmla="*/ 166983 h 852933"/>
              <a:gd name="connsiteX1359" fmla="*/ 1400412 w 2266008"/>
              <a:gd name="connsiteY1359" fmla="*/ 155187 h 852933"/>
              <a:gd name="connsiteX1360" fmla="*/ 1391213 w 2266008"/>
              <a:gd name="connsiteY1360" fmla="*/ 154927 h 852933"/>
              <a:gd name="connsiteX1361" fmla="*/ 233161 w 2266008"/>
              <a:gd name="connsiteY1361" fmla="*/ 136035 h 852933"/>
              <a:gd name="connsiteX1362" fmla="*/ 229992 w 2266008"/>
              <a:gd name="connsiteY1362" fmla="*/ 142998 h 852933"/>
              <a:gd name="connsiteX1363" fmla="*/ 226042 w 2266008"/>
              <a:gd name="connsiteY1363" fmla="*/ 162849 h 852933"/>
              <a:gd name="connsiteX1364" fmla="*/ 236539 w 2266008"/>
              <a:gd name="connsiteY1364" fmla="*/ 210711 h 852933"/>
              <a:gd name="connsiteX1365" fmla="*/ 242620 w 2266008"/>
              <a:gd name="connsiteY1365" fmla="*/ 223339 h 852933"/>
              <a:gd name="connsiteX1366" fmla="*/ 249895 w 2266008"/>
              <a:gd name="connsiteY1366" fmla="*/ 235966 h 852933"/>
              <a:gd name="connsiteX1367" fmla="*/ 258105 w 2266008"/>
              <a:gd name="connsiteY1367" fmla="*/ 248542 h 852933"/>
              <a:gd name="connsiteX1368" fmla="*/ 267304 w 2266008"/>
              <a:gd name="connsiteY1368" fmla="*/ 261326 h 852933"/>
              <a:gd name="connsiteX1369" fmla="*/ 271981 w 2266008"/>
              <a:gd name="connsiteY1369" fmla="*/ 267926 h 852933"/>
              <a:gd name="connsiteX1370" fmla="*/ 276761 w 2266008"/>
              <a:gd name="connsiteY1370" fmla="*/ 275617 h 852933"/>
              <a:gd name="connsiteX1371" fmla="*/ 280971 w 2266008"/>
              <a:gd name="connsiteY1371" fmla="*/ 283464 h 852933"/>
              <a:gd name="connsiteX1372" fmla="*/ 284608 w 2266008"/>
              <a:gd name="connsiteY1372" fmla="*/ 291675 h 852933"/>
              <a:gd name="connsiteX1373" fmla="*/ 290948 w 2266008"/>
              <a:gd name="connsiteY1373" fmla="*/ 314540 h 852933"/>
              <a:gd name="connsiteX1374" fmla="*/ 291001 w 2266008"/>
              <a:gd name="connsiteY1374" fmla="*/ 307212 h 852933"/>
              <a:gd name="connsiteX1375" fmla="*/ 293183 w 2266008"/>
              <a:gd name="connsiteY1375" fmla="*/ 286842 h 852933"/>
              <a:gd name="connsiteX1376" fmla="*/ 300614 w 2266008"/>
              <a:gd name="connsiteY1376" fmla="*/ 257117 h 852933"/>
              <a:gd name="connsiteX1377" fmla="*/ 302069 w 2266008"/>
              <a:gd name="connsiteY1377" fmla="*/ 252959 h 852933"/>
              <a:gd name="connsiteX1378" fmla="*/ 270474 w 2266008"/>
              <a:gd name="connsiteY1378" fmla="*/ 237577 h 852933"/>
              <a:gd name="connsiteX1379" fmla="*/ 255975 w 2266008"/>
              <a:gd name="connsiteY1379" fmla="*/ 222195 h 852933"/>
              <a:gd name="connsiteX1380" fmla="*/ 251714 w 2266008"/>
              <a:gd name="connsiteY1380" fmla="*/ 211802 h 852933"/>
              <a:gd name="connsiteX1381" fmla="*/ 251142 w 2266008"/>
              <a:gd name="connsiteY1381" fmla="*/ 200317 h 852933"/>
              <a:gd name="connsiteX1382" fmla="*/ 254156 w 2266008"/>
              <a:gd name="connsiteY1382" fmla="*/ 189300 h 852933"/>
              <a:gd name="connsiteX1383" fmla="*/ 256651 w 2266008"/>
              <a:gd name="connsiteY1383" fmla="*/ 184208 h 852933"/>
              <a:gd name="connsiteX1384" fmla="*/ 259665 w 2266008"/>
              <a:gd name="connsiteY1384" fmla="*/ 179479 h 852933"/>
              <a:gd name="connsiteX1385" fmla="*/ 262679 w 2266008"/>
              <a:gd name="connsiteY1385" fmla="*/ 175269 h 852933"/>
              <a:gd name="connsiteX1386" fmla="*/ 265277 w 2266008"/>
              <a:gd name="connsiteY1386" fmla="*/ 171216 h 852933"/>
              <a:gd name="connsiteX1387" fmla="*/ 269227 w 2266008"/>
              <a:gd name="connsiteY1387" fmla="*/ 162693 h 852933"/>
              <a:gd name="connsiteX1388" fmla="*/ 269434 w 2266008"/>
              <a:gd name="connsiteY1388" fmla="*/ 161914 h 852933"/>
              <a:gd name="connsiteX1389" fmla="*/ 263666 w 2266008"/>
              <a:gd name="connsiteY1389" fmla="*/ 159211 h 852933"/>
              <a:gd name="connsiteX1390" fmla="*/ 243295 w 2266008"/>
              <a:gd name="connsiteY1390" fmla="*/ 146636 h 852933"/>
              <a:gd name="connsiteX1391" fmla="*/ 234981 w 2266008"/>
              <a:gd name="connsiteY1391" fmla="*/ 138477 h 852933"/>
              <a:gd name="connsiteX1392" fmla="*/ 233161 w 2266008"/>
              <a:gd name="connsiteY1392" fmla="*/ 136035 h 852933"/>
              <a:gd name="connsiteX1393" fmla="*/ 1244304 w 2266008"/>
              <a:gd name="connsiteY1393" fmla="*/ 134296 h 852933"/>
              <a:gd name="connsiteX1394" fmla="*/ 1242485 w 2266008"/>
              <a:gd name="connsiteY1394" fmla="*/ 135388 h 852933"/>
              <a:gd name="connsiteX1395" fmla="*/ 1220140 w 2266008"/>
              <a:gd name="connsiteY1395" fmla="*/ 155394 h 852933"/>
              <a:gd name="connsiteX1396" fmla="*/ 1223414 w 2266008"/>
              <a:gd name="connsiteY1396" fmla="*/ 161475 h 852933"/>
              <a:gd name="connsiteX1397" fmla="*/ 1230013 w 2266008"/>
              <a:gd name="connsiteY1397" fmla="*/ 168542 h 852933"/>
              <a:gd name="connsiteX1398" fmla="*/ 1248357 w 2266008"/>
              <a:gd name="connsiteY1398" fmla="*/ 180910 h 852933"/>
              <a:gd name="connsiteX1399" fmla="*/ 1252515 w 2266008"/>
              <a:gd name="connsiteY1399" fmla="*/ 182989 h 852933"/>
              <a:gd name="connsiteX1400" fmla="*/ 1253450 w 2266008"/>
              <a:gd name="connsiteY1400" fmla="*/ 173843 h 852933"/>
              <a:gd name="connsiteX1401" fmla="*/ 1252047 w 2266008"/>
              <a:gd name="connsiteY1401" fmla="*/ 157785 h 852933"/>
              <a:gd name="connsiteX1402" fmla="*/ 1244460 w 2266008"/>
              <a:gd name="connsiteY1402" fmla="*/ 134608 h 852933"/>
              <a:gd name="connsiteX1403" fmla="*/ 1244304 w 2266008"/>
              <a:gd name="connsiteY1403" fmla="*/ 134296 h 852933"/>
              <a:gd name="connsiteX1404" fmla="*/ 1255893 w 2266008"/>
              <a:gd name="connsiteY1404" fmla="*/ 133932 h 852933"/>
              <a:gd name="connsiteX1405" fmla="*/ 1261557 w 2266008"/>
              <a:gd name="connsiteY1405" fmla="*/ 156226 h 852933"/>
              <a:gd name="connsiteX1406" fmla="*/ 1262233 w 2266008"/>
              <a:gd name="connsiteY1406" fmla="*/ 174310 h 852933"/>
              <a:gd name="connsiteX1407" fmla="*/ 1260102 w 2266008"/>
              <a:gd name="connsiteY1407" fmla="*/ 186678 h 852933"/>
              <a:gd name="connsiteX1408" fmla="*/ 1270339 w 2266008"/>
              <a:gd name="connsiteY1408" fmla="*/ 190992 h 852933"/>
              <a:gd name="connsiteX1409" fmla="*/ 1276991 w 2266008"/>
              <a:gd name="connsiteY1409" fmla="*/ 193330 h 852933"/>
              <a:gd name="connsiteX1410" fmla="*/ 1280628 w 2266008"/>
              <a:gd name="connsiteY1410" fmla="*/ 190368 h 852933"/>
              <a:gd name="connsiteX1411" fmla="*/ 1303546 w 2266008"/>
              <a:gd name="connsiteY1411" fmla="*/ 177273 h 852933"/>
              <a:gd name="connsiteX1412" fmla="*/ 1301779 w 2266008"/>
              <a:gd name="connsiteY1412" fmla="*/ 174830 h 852933"/>
              <a:gd name="connsiteX1413" fmla="*/ 1276264 w 2266008"/>
              <a:gd name="connsiteY1413" fmla="*/ 144637 h 852933"/>
              <a:gd name="connsiteX1414" fmla="*/ 1269560 w 2266008"/>
              <a:gd name="connsiteY1414" fmla="*/ 137882 h 852933"/>
              <a:gd name="connsiteX1415" fmla="*/ 1255893 w 2266008"/>
              <a:gd name="connsiteY1415" fmla="*/ 133932 h 852933"/>
              <a:gd name="connsiteX1416" fmla="*/ 439209 w 2266008"/>
              <a:gd name="connsiteY1416" fmla="*/ 128136 h 852933"/>
              <a:gd name="connsiteX1417" fmla="*/ 439261 w 2266008"/>
              <a:gd name="connsiteY1417" fmla="*/ 128292 h 852933"/>
              <a:gd name="connsiteX1418" fmla="*/ 443314 w 2266008"/>
              <a:gd name="connsiteY1418" fmla="*/ 132968 h 852933"/>
              <a:gd name="connsiteX1419" fmla="*/ 452928 w 2266008"/>
              <a:gd name="connsiteY1419" fmla="*/ 140504 h 852933"/>
              <a:gd name="connsiteX1420" fmla="*/ 465660 w 2266008"/>
              <a:gd name="connsiteY1420" fmla="*/ 148662 h 852933"/>
              <a:gd name="connsiteX1421" fmla="*/ 472883 w 2266008"/>
              <a:gd name="connsiteY1421" fmla="*/ 152872 h 852933"/>
              <a:gd name="connsiteX1422" fmla="*/ 480574 w 2266008"/>
              <a:gd name="connsiteY1422" fmla="*/ 157289 h 852933"/>
              <a:gd name="connsiteX1423" fmla="*/ 496580 w 2266008"/>
              <a:gd name="connsiteY1423" fmla="*/ 167059 h 852933"/>
              <a:gd name="connsiteX1424" fmla="*/ 504583 w 2266008"/>
              <a:gd name="connsiteY1424" fmla="*/ 172463 h 852933"/>
              <a:gd name="connsiteX1425" fmla="*/ 512430 w 2266008"/>
              <a:gd name="connsiteY1425" fmla="*/ 178180 h 852933"/>
              <a:gd name="connsiteX1426" fmla="*/ 520069 w 2266008"/>
              <a:gd name="connsiteY1426" fmla="*/ 184208 h 852933"/>
              <a:gd name="connsiteX1427" fmla="*/ 527396 w 2266008"/>
              <a:gd name="connsiteY1427" fmla="*/ 190548 h 852933"/>
              <a:gd name="connsiteX1428" fmla="*/ 534256 w 2266008"/>
              <a:gd name="connsiteY1428" fmla="*/ 197147 h 852933"/>
              <a:gd name="connsiteX1429" fmla="*/ 537530 w 2266008"/>
              <a:gd name="connsiteY1429" fmla="*/ 200473 h 852933"/>
              <a:gd name="connsiteX1430" fmla="*/ 539868 w 2266008"/>
              <a:gd name="connsiteY1430" fmla="*/ 203124 h 852933"/>
              <a:gd name="connsiteX1431" fmla="*/ 541064 w 2266008"/>
              <a:gd name="connsiteY1431" fmla="*/ 200837 h 852933"/>
              <a:gd name="connsiteX1432" fmla="*/ 550054 w 2266008"/>
              <a:gd name="connsiteY1432" fmla="*/ 187845 h 852933"/>
              <a:gd name="connsiteX1433" fmla="*/ 550625 w 2266008"/>
              <a:gd name="connsiteY1433" fmla="*/ 187170 h 852933"/>
              <a:gd name="connsiteX1434" fmla="*/ 544857 w 2266008"/>
              <a:gd name="connsiteY1434" fmla="*/ 181194 h 852933"/>
              <a:gd name="connsiteX1435" fmla="*/ 538361 w 2266008"/>
              <a:gd name="connsiteY1435" fmla="*/ 174386 h 852933"/>
              <a:gd name="connsiteX1436" fmla="*/ 531970 w 2266008"/>
              <a:gd name="connsiteY1436" fmla="*/ 168046 h 852933"/>
              <a:gd name="connsiteX1437" fmla="*/ 502972 w 2266008"/>
              <a:gd name="connsiteY1437" fmla="*/ 147467 h 852933"/>
              <a:gd name="connsiteX1438" fmla="*/ 470961 w 2266008"/>
              <a:gd name="connsiteY1438" fmla="*/ 134579 h 852933"/>
              <a:gd name="connsiteX1439" fmla="*/ 439209 w 2266008"/>
              <a:gd name="connsiteY1439" fmla="*/ 128136 h 852933"/>
              <a:gd name="connsiteX1440" fmla="*/ 410107 w 2266008"/>
              <a:gd name="connsiteY1440" fmla="*/ 126213 h 852933"/>
              <a:gd name="connsiteX1441" fmla="*/ 380123 w 2266008"/>
              <a:gd name="connsiteY1441" fmla="*/ 127512 h 852933"/>
              <a:gd name="connsiteX1442" fmla="*/ 416759 w 2266008"/>
              <a:gd name="connsiteY1442" fmla="*/ 158120 h 852933"/>
              <a:gd name="connsiteX1443" fmla="*/ 423463 w 2266008"/>
              <a:gd name="connsiteY1443" fmla="*/ 165240 h 852933"/>
              <a:gd name="connsiteX1444" fmla="*/ 423775 w 2266008"/>
              <a:gd name="connsiteY1444" fmla="*/ 165292 h 852933"/>
              <a:gd name="connsiteX1445" fmla="*/ 428867 w 2266008"/>
              <a:gd name="connsiteY1445" fmla="*/ 166539 h 852933"/>
              <a:gd name="connsiteX1446" fmla="*/ 446536 w 2266008"/>
              <a:gd name="connsiteY1446" fmla="*/ 172151 h 852933"/>
              <a:gd name="connsiteX1447" fmla="*/ 470389 w 2266008"/>
              <a:gd name="connsiteY1447" fmla="*/ 182908 h 852933"/>
              <a:gd name="connsiteX1448" fmla="*/ 475897 w 2266008"/>
              <a:gd name="connsiteY1448" fmla="*/ 186079 h 852933"/>
              <a:gd name="connsiteX1449" fmla="*/ 476157 w 2266008"/>
              <a:gd name="connsiteY1449" fmla="*/ 185819 h 852933"/>
              <a:gd name="connsiteX1450" fmla="*/ 476625 w 2266008"/>
              <a:gd name="connsiteY1450" fmla="*/ 186494 h 852933"/>
              <a:gd name="connsiteX1451" fmla="*/ 483017 w 2266008"/>
              <a:gd name="connsiteY1451" fmla="*/ 190599 h 852933"/>
              <a:gd name="connsiteX1452" fmla="*/ 495021 w 2266008"/>
              <a:gd name="connsiteY1452" fmla="*/ 200109 h 852933"/>
              <a:gd name="connsiteX1453" fmla="*/ 505466 w 2266008"/>
              <a:gd name="connsiteY1453" fmla="*/ 211282 h 852933"/>
              <a:gd name="connsiteX1454" fmla="*/ 509780 w 2266008"/>
              <a:gd name="connsiteY1454" fmla="*/ 217414 h 852933"/>
              <a:gd name="connsiteX1455" fmla="*/ 511702 w 2266008"/>
              <a:gd name="connsiteY1455" fmla="*/ 220532 h 852933"/>
              <a:gd name="connsiteX1456" fmla="*/ 513365 w 2266008"/>
              <a:gd name="connsiteY1456" fmla="*/ 223754 h 852933"/>
              <a:gd name="connsiteX1457" fmla="*/ 518250 w 2266008"/>
              <a:gd name="connsiteY1457" fmla="*/ 236642 h 852933"/>
              <a:gd name="connsiteX1458" fmla="*/ 520277 w 2266008"/>
              <a:gd name="connsiteY1458" fmla="*/ 248750 h 852933"/>
              <a:gd name="connsiteX1459" fmla="*/ 520485 w 2266008"/>
              <a:gd name="connsiteY1459" fmla="*/ 251504 h 852933"/>
              <a:gd name="connsiteX1460" fmla="*/ 520432 w 2266008"/>
              <a:gd name="connsiteY1460" fmla="*/ 254155 h 852933"/>
              <a:gd name="connsiteX1461" fmla="*/ 520329 w 2266008"/>
              <a:gd name="connsiteY1461" fmla="*/ 259039 h 852933"/>
              <a:gd name="connsiteX1462" fmla="*/ 519445 w 2266008"/>
              <a:gd name="connsiteY1462" fmla="*/ 266887 h 852933"/>
              <a:gd name="connsiteX1463" fmla="*/ 518146 w 2266008"/>
              <a:gd name="connsiteY1463" fmla="*/ 273642 h 852933"/>
              <a:gd name="connsiteX1464" fmla="*/ 518977 w 2266008"/>
              <a:gd name="connsiteY1464" fmla="*/ 266834 h 852933"/>
              <a:gd name="connsiteX1465" fmla="*/ 519342 w 2266008"/>
              <a:gd name="connsiteY1465" fmla="*/ 258988 h 852933"/>
              <a:gd name="connsiteX1466" fmla="*/ 519082 w 2266008"/>
              <a:gd name="connsiteY1466" fmla="*/ 254206 h 852933"/>
              <a:gd name="connsiteX1467" fmla="*/ 518926 w 2266008"/>
              <a:gd name="connsiteY1467" fmla="*/ 251608 h 852933"/>
              <a:gd name="connsiteX1468" fmla="*/ 518510 w 2266008"/>
              <a:gd name="connsiteY1468" fmla="*/ 248906 h 852933"/>
              <a:gd name="connsiteX1469" fmla="*/ 515756 w 2266008"/>
              <a:gd name="connsiteY1469" fmla="*/ 237370 h 852933"/>
              <a:gd name="connsiteX1470" fmla="*/ 510247 w 2266008"/>
              <a:gd name="connsiteY1470" fmla="*/ 225469 h 852933"/>
              <a:gd name="connsiteX1471" fmla="*/ 508481 w 2266008"/>
              <a:gd name="connsiteY1471" fmla="*/ 222507 h 852933"/>
              <a:gd name="connsiteX1472" fmla="*/ 506454 w 2266008"/>
              <a:gd name="connsiteY1472" fmla="*/ 219701 h 852933"/>
              <a:gd name="connsiteX1473" fmla="*/ 501984 w 2266008"/>
              <a:gd name="connsiteY1473" fmla="*/ 214192 h 852933"/>
              <a:gd name="connsiteX1474" fmla="*/ 491383 w 2266008"/>
              <a:gd name="connsiteY1474" fmla="*/ 204370 h 852933"/>
              <a:gd name="connsiteX1475" fmla="*/ 484472 w 2266008"/>
              <a:gd name="connsiteY1475" fmla="*/ 199382 h 852933"/>
              <a:gd name="connsiteX1476" fmla="*/ 486395 w 2266008"/>
              <a:gd name="connsiteY1476" fmla="*/ 203227 h 852933"/>
              <a:gd name="connsiteX1477" fmla="*/ 490864 w 2266008"/>
              <a:gd name="connsiteY1477" fmla="*/ 213932 h 852933"/>
              <a:gd name="connsiteX1478" fmla="*/ 492735 w 2266008"/>
              <a:gd name="connsiteY1478" fmla="*/ 219493 h 852933"/>
              <a:gd name="connsiteX1479" fmla="*/ 494241 w 2266008"/>
              <a:gd name="connsiteY1479" fmla="*/ 224949 h 852933"/>
              <a:gd name="connsiteX1480" fmla="*/ 495384 w 2266008"/>
              <a:gd name="connsiteY1480" fmla="*/ 230094 h 852933"/>
              <a:gd name="connsiteX1481" fmla="*/ 496165 w 2266008"/>
              <a:gd name="connsiteY1481" fmla="*/ 234771 h 852933"/>
              <a:gd name="connsiteX1482" fmla="*/ 496684 w 2266008"/>
              <a:gd name="connsiteY1482" fmla="*/ 238720 h 852933"/>
              <a:gd name="connsiteX1483" fmla="*/ 496892 w 2266008"/>
              <a:gd name="connsiteY1483" fmla="*/ 241787 h 852933"/>
              <a:gd name="connsiteX1484" fmla="*/ 497048 w 2266008"/>
              <a:gd name="connsiteY1484" fmla="*/ 244437 h 852933"/>
              <a:gd name="connsiteX1485" fmla="*/ 496528 w 2266008"/>
              <a:gd name="connsiteY1485" fmla="*/ 241839 h 852933"/>
              <a:gd name="connsiteX1486" fmla="*/ 495904 w 2266008"/>
              <a:gd name="connsiteY1486" fmla="*/ 238876 h 852933"/>
              <a:gd name="connsiteX1487" fmla="*/ 494865 w 2266008"/>
              <a:gd name="connsiteY1487" fmla="*/ 235083 h 852933"/>
              <a:gd name="connsiteX1488" fmla="*/ 493462 w 2266008"/>
              <a:gd name="connsiteY1488" fmla="*/ 230666 h 852933"/>
              <a:gd name="connsiteX1489" fmla="*/ 491643 w 2266008"/>
              <a:gd name="connsiteY1489" fmla="*/ 225833 h 852933"/>
              <a:gd name="connsiteX1490" fmla="*/ 489461 w 2266008"/>
              <a:gd name="connsiteY1490" fmla="*/ 220792 h 852933"/>
              <a:gd name="connsiteX1491" fmla="*/ 486914 w 2266008"/>
              <a:gd name="connsiteY1491" fmla="*/ 215699 h 852933"/>
              <a:gd name="connsiteX1492" fmla="*/ 481250 w 2266008"/>
              <a:gd name="connsiteY1492" fmla="*/ 206138 h 852933"/>
              <a:gd name="connsiteX1493" fmla="*/ 475637 w 2266008"/>
              <a:gd name="connsiteY1493" fmla="*/ 198291 h 852933"/>
              <a:gd name="connsiteX1494" fmla="*/ 471324 w 2266008"/>
              <a:gd name="connsiteY1494" fmla="*/ 193094 h 852933"/>
              <a:gd name="connsiteX1495" fmla="*/ 469662 w 2266008"/>
              <a:gd name="connsiteY1495" fmla="*/ 191275 h 852933"/>
              <a:gd name="connsiteX1496" fmla="*/ 469765 w 2266008"/>
              <a:gd name="connsiteY1496" fmla="*/ 191171 h 852933"/>
              <a:gd name="connsiteX1497" fmla="*/ 466959 w 2266008"/>
              <a:gd name="connsiteY1497" fmla="*/ 189820 h 852933"/>
              <a:gd name="connsiteX1498" fmla="*/ 443574 w 2266008"/>
              <a:gd name="connsiteY1498" fmla="*/ 181245 h 852933"/>
              <a:gd name="connsiteX1499" fmla="*/ 435104 w 2266008"/>
              <a:gd name="connsiteY1499" fmla="*/ 179011 h 852933"/>
              <a:gd name="connsiteX1500" fmla="*/ 454123 w 2266008"/>
              <a:gd name="connsiteY1500" fmla="*/ 208268 h 852933"/>
              <a:gd name="connsiteX1501" fmla="*/ 475378 w 2266008"/>
              <a:gd name="connsiteY1501" fmla="*/ 268965 h 852933"/>
              <a:gd name="connsiteX1502" fmla="*/ 476833 w 2266008"/>
              <a:gd name="connsiteY1502" fmla="*/ 276916 h 852933"/>
              <a:gd name="connsiteX1503" fmla="*/ 477768 w 2266008"/>
              <a:gd name="connsiteY1503" fmla="*/ 284919 h 852933"/>
              <a:gd name="connsiteX1504" fmla="*/ 478599 w 2266008"/>
              <a:gd name="connsiteY1504" fmla="*/ 292922 h 852933"/>
              <a:gd name="connsiteX1505" fmla="*/ 479016 w 2266008"/>
              <a:gd name="connsiteY1505" fmla="*/ 296923 h 852933"/>
              <a:gd name="connsiteX1506" fmla="*/ 479119 w 2266008"/>
              <a:gd name="connsiteY1506" fmla="*/ 300405 h 852933"/>
              <a:gd name="connsiteX1507" fmla="*/ 480003 w 2266008"/>
              <a:gd name="connsiteY1507" fmla="*/ 300561 h 852933"/>
              <a:gd name="connsiteX1508" fmla="*/ 500373 w 2266008"/>
              <a:gd name="connsiteY1508" fmla="*/ 301652 h 852933"/>
              <a:gd name="connsiteX1509" fmla="*/ 521212 w 2266008"/>
              <a:gd name="connsiteY1509" fmla="*/ 303211 h 852933"/>
              <a:gd name="connsiteX1510" fmla="*/ 540700 w 2266008"/>
              <a:gd name="connsiteY1510" fmla="*/ 308927 h 852933"/>
              <a:gd name="connsiteX1511" fmla="*/ 556030 w 2266008"/>
              <a:gd name="connsiteY1511" fmla="*/ 320204 h 852933"/>
              <a:gd name="connsiteX1512" fmla="*/ 557121 w 2266008"/>
              <a:gd name="connsiteY1512" fmla="*/ 321711 h 852933"/>
              <a:gd name="connsiteX1513" fmla="*/ 559096 w 2266008"/>
              <a:gd name="connsiteY1513" fmla="*/ 319944 h 852933"/>
              <a:gd name="connsiteX1514" fmla="*/ 566735 w 2266008"/>
              <a:gd name="connsiteY1514" fmla="*/ 312253 h 852933"/>
              <a:gd name="connsiteX1515" fmla="*/ 578167 w 2266008"/>
              <a:gd name="connsiteY1515" fmla="*/ 294169 h 852933"/>
              <a:gd name="connsiteX1516" fmla="*/ 583624 w 2266008"/>
              <a:gd name="connsiteY1516" fmla="*/ 274265 h 852933"/>
              <a:gd name="connsiteX1517" fmla="*/ 581441 w 2266008"/>
              <a:gd name="connsiteY1517" fmla="*/ 237629 h 852933"/>
              <a:gd name="connsiteX1518" fmla="*/ 573231 w 2266008"/>
              <a:gd name="connsiteY1518" fmla="*/ 212738 h 852933"/>
              <a:gd name="connsiteX1519" fmla="*/ 570113 w 2266008"/>
              <a:gd name="connsiteY1519" fmla="*/ 206138 h 852933"/>
              <a:gd name="connsiteX1520" fmla="*/ 569073 w 2266008"/>
              <a:gd name="connsiteY1520" fmla="*/ 204111 h 852933"/>
              <a:gd name="connsiteX1521" fmla="*/ 557901 w 2266008"/>
              <a:gd name="connsiteY1521" fmla="*/ 194393 h 852933"/>
              <a:gd name="connsiteX1522" fmla="*/ 556290 w 2266008"/>
              <a:gd name="connsiteY1522" fmla="*/ 192938 h 852933"/>
              <a:gd name="connsiteX1523" fmla="*/ 556030 w 2266008"/>
              <a:gd name="connsiteY1523" fmla="*/ 193250 h 852933"/>
              <a:gd name="connsiteX1524" fmla="*/ 547040 w 2266008"/>
              <a:gd name="connsiteY1524" fmla="*/ 204579 h 852933"/>
              <a:gd name="connsiteX1525" fmla="*/ 544493 w 2266008"/>
              <a:gd name="connsiteY1525" fmla="*/ 208788 h 852933"/>
              <a:gd name="connsiteX1526" fmla="*/ 546104 w 2266008"/>
              <a:gd name="connsiteY1526" fmla="*/ 210867 h 852933"/>
              <a:gd name="connsiteX1527" fmla="*/ 548702 w 2266008"/>
              <a:gd name="connsiteY1527" fmla="*/ 214348 h 852933"/>
              <a:gd name="connsiteX1528" fmla="*/ 551041 w 2266008"/>
              <a:gd name="connsiteY1528" fmla="*/ 217882 h 852933"/>
              <a:gd name="connsiteX1529" fmla="*/ 553275 w 2266008"/>
              <a:gd name="connsiteY1529" fmla="*/ 221364 h 852933"/>
              <a:gd name="connsiteX1530" fmla="*/ 555198 w 2266008"/>
              <a:gd name="connsiteY1530" fmla="*/ 224898 h 852933"/>
              <a:gd name="connsiteX1531" fmla="*/ 557017 w 2266008"/>
              <a:gd name="connsiteY1531" fmla="*/ 228327 h 852933"/>
              <a:gd name="connsiteX1532" fmla="*/ 558524 w 2266008"/>
              <a:gd name="connsiteY1532" fmla="*/ 231757 h 852933"/>
              <a:gd name="connsiteX1533" fmla="*/ 559927 w 2266008"/>
              <a:gd name="connsiteY1533" fmla="*/ 235031 h 852933"/>
              <a:gd name="connsiteX1534" fmla="*/ 560966 w 2266008"/>
              <a:gd name="connsiteY1534" fmla="*/ 238304 h 852933"/>
              <a:gd name="connsiteX1535" fmla="*/ 562630 w 2266008"/>
              <a:gd name="connsiteY1535" fmla="*/ 244333 h 852933"/>
              <a:gd name="connsiteX1536" fmla="*/ 563669 w 2266008"/>
              <a:gd name="connsiteY1536" fmla="*/ 249737 h 852933"/>
              <a:gd name="connsiteX1537" fmla="*/ 564085 w 2266008"/>
              <a:gd name="connsiteY1537" fmla="*/ 254415 h 852933"/>
              <a:gd name="connsiteX1538" fmla="*/ 564188 w 2266008"/>
              <a:gd name="connsiteY1538" fmla="*/ 258156 h 852933"/>
              <a:gd name="connsiteX1539" fmla="*/ 564136 w 2266008"/>
              <a:gd name="connsiteY1539" fmla="*/ 260910 h 852933"/>
              <a:gd name="connsiteX1540" fmla="*/ 564085 w 2266008"/>
              <a:gd name="connsiteY1540" fmla="*/ 263197 h 852933"/>
              <a:gd name="connsiteX1541" fmla="*/ 563980 w 2266008"/>
              <a:gd name="connsiteY1541" fmla="*/ 260910 h 852933"/>
              <a:gd name="connsiteX1542" fmla="*/ 563825 w 2266008"/>
              <a:gd name="connsiteY1542" fmla="*/ 258156 h 852933"/>
              <a:gd name="connsiteX1543" fmla="*/ 563461 w 2266008"/>
              <a:gd name="connsiteY1543" fmla="*/ 254466 h 852933"/>
              <a:gd name="connsiteX1544" fmla="*/ 562733 w 2266008"/>
              <a:gd name="connsiteY1544" fmla="*/ 249893 h 852933"/>
              <a:gd name="connsiteX1545" fmla="*/ 561330 w 2266008"/>
              <a:gd name="connsiteY1545" fmla="*/ 244645 h 852933"/>
              <a:gd name="connsiteX1546" fmla="*/ 559304 w 2266008"/>
              <a:gd name="connsiteY1546" fmla="*/ 238876 h 852933"/>
              <a:gd name="connsiteX1547" fmla="*/ 558057 w 2266008"/>
              <a:gd name="connsiteY1547" fmla="*/ 235811 h 852933"/>
              <a:gd name="connsiteX1548" fmla="*/ 556445 w 2266008"/>
              <a:gd name="connsiteY1548" fmla="*/ 232692 h 852933"/>
              <a:gd name="connsiteX1549" fmla="*/ 554783 w 2266008"/>
              <a:gd name="connsiteY1549" fmla="*/ 229471 h 852933"/>
              <a:gd name="connsiteX1550" fmla="*/ 552808 w 2266008"/>
              <a:gd name="connsiteY1550" fmla="*/ 226300 h 852933"/>
              <a:gd name="connsiteX1551" fmla="*/ 550729 w 2266008"/>
              <a:gd name="connsiteY1551" fmla="*/ 223027 h 852933"/>
              <a:gd name="connsiteX1552" fmla="*/ 548339 w 2266008"/>
              <a:gd name="connsiteY1552" fmla="*/ 219804 h 852933"/>
              <a:gd name="connsiteX1553" fmla="*/ 545844 w 2266008"/>
              <a:gd name="connsiteY1553" fmla="*/ 216531 h 852933"/>
              <a:gd name="connsiteX1554" fmla="*/ 543090 w 2266008"/>
              <a:gd name="connsiteY1554" fmla="*/ 213361 h 852933"/>
              <a:gd name="connsiteX1555" fmla="*/ 542467 w 2266008"/>
              <a:gd name="connsiteY1555" fmla="*/ 212685 h 852933"/>
              <a:gd name="connsiteX1556" fmla="*/ 538569 w 2266008"/>
              <a:gd name="connsiteY1556" fmla="*/ 223027 h 852933"/>
              <a:gd name="connsiteX1557" fmla="*/ 538517 w 2266008"/>
              <a:gd name="connsiteY1557" fmla="*/ 245944 h 852933"/>
              <a:gd name="connsiteX1558" fmla="*/ 543246 w 2266008"/>
              <a:gd name="connsiteY1558" fmla="*/ 256909 h 852933"/>
              <a:gd name="connsiteX1559" fmla="*/ 549742 w 2266008"/>
              <a:gd name="connsiteY1559" fmla="*/ 267094 h 852933"/>
              <a:gd name="connsiteX1560" fmla="*/ 554367 w 2266008"/>
              <a:gd name="connsiteY1560" fmla="*/ 277695 h 852933"/>
              <a:gd name="connsiteX1561" fmla="*/ 553795 w 2266008"/>
              <a:gd name="connsiteY1561" fmla="*/ 288141 h 852933"/>
              <a:gd name="connsiteX1562" fmla="*/ 546728 w 2266008"/>
              <a:gd name="connsiteY1562" fmla="*/ 293285 h 852933"/>
              <a:gd name="connsiteX1563" fmla="*/ 540128 w 2266008"/>
              <a:gd name="connsiteY1563" fmla="*/ 294324 h 852933"/>
              <a:gd name="connsiteX1564" fmla="*/ 534359 w 2266008"/>
              <a:gd name="connsiteY1564" fmla="*/ 294065 h 852933"/>
              <a:gd name="connsiteX1565" fmla="*/ 540076 w 2266008"/>
              <a:gd name="connsiteY1565" fmla="*/ 293961 h 852933"/>
              <a:gd name="connsiteX1566" fmla="*/ 546416 w 2266008"/>
              <a:gd name="connsiteY1566" fmla="*/ 292558 h 852933"/>
              <a:gd name="connsiteX1567" fmla="*/ 552548 w 2266008"/>
              <a:gd name="connsiteY1567" fmla="*/ 287517 h 852933"/>
              <a:gd name="connsiteX1568" fmla="*/ 552392 w 2266008"/>
              <a:gd name="connsiteY1568" fmla="*/ 278267 h 852933"/>
              <a:gd name="connsiteX1569" fmla="*/ 547351 w 2266008"/>
              <a:gd name="connsiteY1569" fmla="*/ 268549 h 852933"/>
              <a:gd name="connsiteX1570" fmla="*/ 540232 w 2266008"/>
              <a:gd name="connsiteY1570" fmla="*/ 258832 h 852933"/>
              <a:gd name="connsiteX1571" fmla="*/ 534359 w 2266008"/>
              <a:gd name="connsiteY1571" fmla="*/ 247295 h 852933"/>
              <a:gd name="connsiteX1572" fmla="*/ 532801 w 2266008"/>
              <a:gd name="connsiteY1572" fmla="*/ 221780 h 852933"/>
              <a:gd name="connsiteX1573" fmla="*/ 537530 w 2266008"/>
              <a:gd name="connsiteY1573" fmla="*/ 207541 h 852933"/>
              <a:gd name="connsiteX1574" fmla="*/ 537114 w 2266008"/>
              <a:gd name="connsiteY1574" fmla="*/ 207125 h 852933"/>
              <a:gd name="connsiteX1575" fmla="*/ 533944 w 2266008"/>
              <a:gd name="connsiteY1575" fmla="*/ 204007 h 852933"/>
              <a:gd name="connsiteX1576" fmla="*/ 530566 w 2266008"/>
              <a:gd name="connsiteY1576" fmla="*/ 200993 h 852933"/>
              <a:gd name="connsiteX1577" fmla="*/ 523499 w 2266008"/>
              <a:gd name="connsiteY1577" fmla="*/ 195121 h 852933"/>
              <a:gd name="connsiteX1578" fmla="*/ 516015 w 2266008"/>
              <a:gd name="connsiteY1578" fmla="*/ 189508 h 852933"/>
              <a:gd name="connsiteX1579" fmla="*/ 508221 w 2266008"/>
              <a:gd name="connsiteY1579" fmla="*/ 184156 h 852933"/>
              <a:gd name="connsiteX1580" fmla="*/ 500217 w 2266008"/>
              <a:gd name="connsiteY1580" fmla="*/ 179115 h 852933"/>
              <a:gd name="connsiteX1581" fmla="*/ 492111 w 2266008"/>
              <a:gd name="connsiteY1581" fmla="*/ 174386 h 852933"/>
              <a:gd name="connsiteX1582" fmla="*/ 475897 w 2266008"/>
              <a:gd name="connsiteY1582" fmla="*/ 165967 h 852933"/>
              <a:gd name="connsiteX1583" fmla="*/ 467998 w 2266008"/>
              <a:gd name="connsiteY1583" fmla="*/ 162122 h 852933"/>
              <a:gd name="connsiteX1584" fmla="*/ 460307 w 2266008"/>
              <a:gd name="connsiteY1584" fmla="*/ 158328 h 852933"/>
              <a:gd name="connsiteX1585" fmla="*/ 446328 w 2266008"/>
              <a:gd name="connsiteY1585" fmla="*/ 150689 h 852933"/>
              <a:gd name="connsiteX1586" fmla="*/ 434792 w 2266008"/>
              <a:gd name="connsiteY1586" fmla="*/ 142842 h 852933"/>
              <a:gd name="connsiteX1587" fmla="*/ 430374 w 2266008"/>
              <a:gd name="connsiteY1587" fmla="*/ 138789 h 852933"/>
              <a:gd name="connsiteX1588" fmla="*/ 430166 w 2266008"/>
              <a:gd name="connsiteY1588" fmla="*/ 138529 h 852933"/>
              <a:gd name="connsiteX1589" fmla="*/ 430063 w 2266008"/>
              <a:gd name="connsiteY1589" fmla="*/ 138425 h 852933"/>
              <a:gd name="connsiteX1590" fmla="*/ 429959 w 2266008"/>
              <a:gd name="connsiteY1590" fmla="*/ 138269 h 852933"/>
              <a:gd name="connsiteX1591" fmla="*/ 419306 w 2266008"/>
              <a:gd name="connsiteY1591" fmla="*/ 126473 h 852933"/>
              <a:gd name="connsiteX1592" fmla="*/ 410107 w 2266008"/>
              <a:gd name="connsiteY1592" fmla="*/ 126213 h 852933"/>
              <a:gd name="connsiteX1593" fmla="*/ 1208447 w 2266008"/>
              <a:gd name="connsiteY1593" fmla="*/ 124942 h 852933"/>
              <a:gd name="connsiteX1594" fmla="*/ 1161002 w 2266008"/>
              <a:gd name="connsiteY1594" fmla="*/ 132321 h 852933"/>
              <a:gd name="connsiteX1595" fmla="*/ 1155909 w 2266008"/>
              <a:gd name="connsiteY1595" fmla="*/ 136946 h 852933"/>
              <a:gd name="connsiteX1596" fmla="*/ 1143229 w 2266008"/>
              <a:gd name="connsiteY1596" fmla="*/ 155810 h 852933"/>
              <a:gd name="connsiteX1597" fmla="*/ 1140839 w 2266008"/>
              <a:gd name="connsiteY1597" fmla="*/ 167399 h 852933"/>
              <a:gd name="connsiteX1598" fmla="*/ 1142190 w 2266008"/>
              <a:gd name="connsiteY1598" fmla="*/ 179611 h 852933"/>
              <a:gd name="connsiteX1599" fmla="*/ 1142969 w 2266008"/>
              <a:gd name="connsiteY1599" fmla="*/ 182677 h 852933"/>
              <a:gd name="connsiteX1600" fmla="*/ 1144113 w 2266008"/>
              <a:gd name="connsiteY1600" fmla="*/ 185691 h 852933"/>
              <a:gd name="connsiteX1601" fmla="*/ 1146763 w 2266008"/>
              <a:gd name="connsiteY1601" fmla="*/ 191615 h 852933"/>
              <a:gd name="connsiteX1602" fmla="*/ 1153103 w 2266008"/>
              <a:gd name="connsiteY1602" fmla="*/ 203776 h 852933"/>
              <a:gd name="connsiteX1603" fmla="*/ 1154610 w 2266008"/>
              <a:gd name="connsiteY1603" fmla="*/ 206945 h 852933"/>
              <a:gd name="connsiteX1604" fmla="*/ 1169316 w 2266008"/>
              <a:gd name="connsiteY1604" fmla="*/ 198267 h 852933"/>
              <a:gd name="connsiteX1605" fmla="*/ 1180645 w 2266008"/>
              <a:gd name="connsiteY1605" fmla="*/ 192239 h 852933"/>
              <a:gd name="connsiteX1606" fmla="*/ 1180593 w 2266008"/>
              <a:gd name="connsiteY1606" fmla="*/ 190992 h 852933"/>
              <a:gd name="connsiteX1607" fmla="*/ 1185011 w 2266008"/>
              <a:gd name="connsiteY1607" fmla="*/ 162670 h 852933"/>
              <a:gd name="connsiteX1608" fmla="*/ 1196547 w 2266008"/>
              <a:gd name="connsiteY1608" fmla="*/ 139285 h 852933"/>
              <a:gd name="connsiteX1609" fmla="*/ 1208447 w 2266008"/>
              <a:gd name="connsiteY1609" fmla="*/ 124942 h 852933"/>
              <a:gd name="connsiteX1610" fmla="*/ 2183776 w 2266008"/>
              <a:gd name="connsiteY1610" fmla="*/ 117012 h 852933"/>
              <a:gd name="connsiteX1611" fmla="*/ 2265353 w 2266008"/>
              <a:gd name="connsiteY1611" fmla="*/ 140419 h 852933"/>
              <a:gd name="connsiteX1612" fmla="*/ 2266008 w 2266008"/>
              <a:gd name="connsiteY1612" fmla="*/ 141921 h 852933"/>
              <a:gd name="connsiteX1613" fmla="*/ 2266008 w 2266008"/>
              <a:gd name="connsiteY1613" fmla="*/ 226425 h 852933"/>
              <a:gd name="connsiteX1614" fmla="*/ 2265821 w 2266008"/>
              <a:gd name="connsiteY1614" fmla="*/ 226371 h 852933"/>
              <a:gd name="connsiteX1615" fmla="*/ 2266008 w 2266008"/>
              <a:gd name="connsiteY1615" fmla="*/ 227107 h 852933"/>
              <a:gd name="connsiteX1616" fmla="*/ 2266008 w 2266008"/>
              <a:gd name="connsiteY1616" fmla="*/ 289496 h 852933"/>
              <a:gd name="connsiteX1617" fmla="*/ 2262599 w 2266008"/>
              <a:gd name="connsiteY1617" fmla="*/ 295955 h 852933"/>
              <a:gd name="connsiteX1618" fmla="*/ 2259377 w 2266008"/>
              <a:gd name="connsiteY1618" fmla="*/ 300424 h 852933"/>
              <a:gd name="connsiteX1619" fmla="*/ 2256103 w 2266008"/>
              <a:gd name="connsiteY1619" fmla="*/ 304529 h 852933"/>
              <a:gd name="connsiteX1620" fmla="*/ 2253245 w 2266008"/>
              <a:gd name="connsiteY1620" fmla="*/ 308531 h 852933"/>
              <a:gd name="connsiteX1621" fmla="*/ 2250855 w 2266008"/>
              <a:gd name="connsiteY1621" fmla="*/ 312844 h 852933"/>
              <a:gd name="connsiteX1622" fmla="*/ 2247841 w 2266008"/>
              <a:gd name="connsiteY1622" fmla="*/ 322094 h 852933"/>
              <a:gd name="connsiteX1623" fmla="*/ 2247841 w 2266008"/>
              <a:gd name="connsiteY1623" fmla="*/ 331708 h 852933"/>
              <a:gd name="connsiteX1624" fmla="*/ 2251062 w 2266008"/>
              <a:gd name="connsiteY1624" fmla="*/ 340906 h 852933"/>
              <a:gd name="connsiteX1625" fmla="*/ 2263742 w 2266008"/>
              <a:gd name="connsiteY1625" fmla="*/ 355716 h 852933"/>
              <a:gd name="connsiteX1626" fmla="*/ 2266008 w 2266008"/>
              <a:gd name="connsiteY1626" fmla="*/ 356959 h 852933"/>
              <a:gd name="connsiteX1627" fmla="*/ 2266008 w 2266008"/>
              <a:gd name="connsiteY1627" fmla="*/ 360921 h 852933"/>
              <a:gd name="connsiteX1628" fmla="*/ 2261508 w 2266008"/>
              <a:gd name="connsiteY1628" fmla="*/ 358730 h 852933"/>
              <a:gd name="connsiteX1629" fmla="*/ 2247009 w 2266008"/>
              <a:gd name="connsiteY1629" fmla="*/ 343348 h 852933"/>
              <a:gd name="connsiteX1630" fmla="*/ 2242748 w 2266008"/>
              <a:gd name="connsiteY1630" fmla="*/ 332955 h 852933"/>
              <a:gd name="connsiteX1631" fmla="*/ 2242176 w 2266008"/>
              <a:gd name="connsiteY1631" fmla="*/ 321470 h 852933"/>
              <a:gd name="connsiteX1632" fmla="*/ 2245190 w 2266008"/>
              <a:gd name="connsiteY1632" fmla="*/ 310453 h 852933"/>
              <a:gd name="connsiteX1633" fmla="*/ 2247685 w 2266008"/>
              <a:gd name="connsiteY1633" fmla="*/ 305361 h 852933"/>
              <a:gd name="connsiteX1634" fmla="*/ 2250699 w 2266008"/>
              <a:gd name="connsiteY1634" fmla="*/ 300632 h 852933"/>
              <a:gd name="connsiteX1635" fmla="*/ 2253713 w 2266008"/>
              <a:gd name="connsiteY1635" fmla="*/ 296422 h 852933"/>
              <a:gd name="connsiteX1636" fmla="*/ 2256311 w 2266008"/>
              <a:gd name="connsiteY1636" fmla="*/ 292369 h 852933"/>
              <a:gd name="connsiteX1637" fmla="*/ 2260261 w 2266008"/>
              <a:gd name="connsiteY1637" fmla="*/ 283846 h 852933"/>
              <a:gd name="connsiteX1638" fmla="*/ 2260468 w 2266008"/>
              <a:gd name="connsiteY1638" fmla="*/ 283067 h 852933"/>
              <a:gd name="connsiteX1639" fmla="*/ 2254700 w 2266008"/>
              <a:gd name="connsiteY1639" fmla="*/ 280364 h 852933"/>
              <a:gd name="connsiteX1640" fmla="*/ 2234329 w 2266008"/>
              <a:gd name="connsiteY1640" fmla="*/ 267789 h 852933"/>
              <a:gd name="connsiteX1641" fmla="*/ 2226015 w 2266008"/>
              <a:gd name="connsiteY1641" fmla="*/ 259630 h 852933"/>
              <a:gd name="connsiteX1642" fmla="*/ 2224196 w 2266008"/>
              <a:gd name="connsiteY1642" fmla="*/ 257188 h 852933"/>
              <a:gd name="connsiteX1643" fmla="*/ 2221026 w 2266008"/>
              <a:gd name="connsiteY1643" fmla="*/ 264151 h 852933"/>
              <a:gd name="connsiteX1644" fmla="*/ 2217076 w 2266008"/>
              <a:gd name="connsiteY1644" fmla="*/ 284002 h 852933"/>
              <a:gd name="connsiteX1645" fmla="*/ 2227573 w 2266008"/>
              <a:gd name="connsiteY1645" fmla="*/ 331864 h 852933"/>
              <a:gd name="connsiteX1646" fmla="*/ 2233654 w 2266008"/>
              <a:gd name="connsiteY1646" fmla="*/ 344492 h 852933"/>
              <a:gd name="connsiteX1647" fmla="*/ 2240929 w 2266008"/>
              <a:gd name="connsiteY1647" fmla="*/ 357119 h 852933"/>
              <a:gd name="connsiteX1648" fmla="*/ 2249140 w 2266008"/>
              <a:gd name="connsiteY1648" fmla="*/ 369695 h 852933"/>
              <a:gd name="connsiteX1649" fmla="*/ 2258338 w 2266008"/>
              <a:gd name="connsiteY1649" fmla="*/ 382479 h 852933"/>
              <a:gd name="connsiteX1650" fmla="*/ 2263015 w 2266008"/>
              <a:gd name="connsiteY1650" fmla="*/ 389079 h 852933"/>
              <a:gd name="connsiteX1651" fmla="*/ 2266008 w 2266008"/>
              <a:gd name="connsiteY1651" fmla="*/ 393895 h 852933"/>
              <a:gd name="connsiteX1652" fmla="*/ 2266008 w 2266008"/>
              <a:gd name="connsiteY1652" fmla="*/ 519128 h 852933"/>
              <a:gd name="connsiteX1653" fmla="*/ 2244462 w 2266008"/>
              <a:gd name="connsiteY1653" fmla="*/ 555684 h 852933"/>
              <a:gd name="connsiteX1654" fmla="*/ 2247996 w 2266008"/>
              <a:gd name="connsiteY1654" fmla="*/ 560153 h 852933"/>
              <a:gd name="connsiteX1655" fmla="*/ 2254908 w 2266008"/>
              <a:gd name="connsiteY1655" fmla="*/ 571014 h 852933"/>
              <a:gd name="connsiteX1656" fmla="*/ 2257558 w 2266008"/>
              <a:gd name="connsiteY1656" fmla="*/ 576366 h 852933"/>
              <a:gd name="connsiteX1657" fmla="*/ 2259741 w 2266008"/>
              <a:gd name="connsiteY1657" fmla="*/ 581511 h 852933"/>
              <a:gd name="connsiteX1658" fmla="*/ 2262755 w 2266008"/>
              <a:gd name="connsiteY1658" fmla="*/ 590761 h 852933"/>
              <a:gd name="connsiteX1659" fmla="*/ 2264314 w 2266008"/>
              <a:gd name="connsiteY1659" fmla="*/ 598089 h 852933"/>
              <a:gd name="connsiteX1660" fmla="*/ 2265197 w 2266008"/>
              <a:gd name="connsiteY1660" fmla="*/ 604532 h 852933"/>
              <a:gd name="connsiteX1661" fmla="*/ 2263950 w 2266008"/>
              <a:gd name="connsiteY1661" fmla="*/ 598192 h 852933"/>
              <a:gd name="connsiteX1662" fmla="*/ 2261975 w 2266008"/>
              <a:gd name="connsiteY1662" fmla="*/ 591021 h 852933"/>
              <a:gd name="connsiteX1663" fmla="*/ 2258493 w 2266008"/>
              <a:gd name="connsiteY1663" fmla="*/ 582082 h 852933"/>
              <a:gd name="connsiteX1664" fmla="*/ 2256103 w 2266008"/>
              <a:gd name="connsiteY1664" fmla="*/ 577146 h 852933"/>
              <a:gd name="connsiteX1665" fmla="*/ 2253193 w 2266008"/>
              <a:gd name="connsiteY1665" fmla="*/ 572053 h 852933"/>
              <a:gd name="connsiteX1666" fmla="*/ 2245814 w 2266008"/>
              <a:gd name="connsiteY1666" fmla="*/ 561816 h 852933"/>
              <a:gd name="connsiteX1667" fmla="*/ 2242696 w 2266008"/>
              <a:gd name="connsiteY1667" fmla="*/ 558282 h 852933"/>
              <a:gd name="connsiteX1668" fmla="*/ 2229860 w 2266008"/>
              <a:gd name="connsiteY1668" fmla="*/ 577198 h 852933"/>
              <a:gd name="connsiteX1669" fmla="*/ 2226638 w 2266008"/>
              <a:gd name="connsiteY1669" fmla="*/ 581771 h 852933"/>
              <a:gd name="connsiteX1670" fmla="*/ 2241553 w 2266008"/>
              <a:gd name="connsiteY1670" fmla="*/ 603025 h 852933"/>
              <a:gd name="connsiteX1671" fmla="*/ 2258182 w 2266008"/>
              <a:gd name="connsiteY1671" fmla="*/ 638830 h 852933"/>
              <a:gd name="connsiteX1672" fmla="*/ 2261300 w 2266008"/>
              <a:gd name="connsiteY1672" fmla="*/ 656915 h 852933"/>
              <a:gd name="connsiteX1673" fmla="*/ 2260417 w 2266008"/>
              <a:gd name="connsiteY1673" fmla="*/ 674012 h 852933"/>
              <a:gd name="connsiteX1674" fmla="*/ 2250803 w 2266008"/>
              <a:gd name="connsiteY1674" fmla="*/ 702126 h 852933"/>
              <a:gd name="connsiteX1675" fmla="*/ 2245034 w 2266008"/>
              <a:gd name="connsiteY1675" fmla="*/ 711843 h 852933"/>
              <a:gd name="connsiteX1676" fmla="*/ 2245034 w 2266008"/>
              <a:gd name="connsiteY1676" fmla="*/ 711895 h 852933"/>
              <a:gd name="connsiteX1677" fmla="*/ 2252777 w 2266008"/>
              <a:gd name="connsiteY1677" fmla="*/ 723172 h 852933"/>
              <a:gd name="connsiteX1678" fmla="*/ 2258701 w 2266008"/>
              <a:gd name="connsiteY1678" fmla="*/ 730759 h 852933"/>
              <a:gd name="connsiteX1679" fmla="*/ 2263482 w 2266008"/>
              <a:gd name="connsiteY1679" fmla="*/ 736423 h 852933"/>
              <a:gd name="connsiteX1680" fmla="*/ 2266008 w 2266008"/>
              <a:gd name="connsiteY1680" fmla="*/ 739254 h 852933"/>
              <a:gd name="connsiteX1681" fmla="*/ 2266008 w 2266008"/>
              <a:gd name="connsiteY1681" fmla="*/ 739386 h 852933"/>
              <a:gd name="connsiteX1682" fmla="*/ 2263327 w 2266008"/>
              <a:gd name="connsiteY1682" fmla="*/ 736579 h 852933"/>
              <a:gd name="connsiteX1683" fmla="*/ 2258286 w 2266008"/>
              <a:gd name="connsiteY1683" fmla="*/ 731071 h 852933"/>
              <a:gd name="connsiteX1684" fmla="*/ 2252102 w 2266008"/>
              <a:gd name="connsiteY1684" fmla="*/ 723691 h 852933"/>
              <a:gd name="connsiteX1685" fmla="*/ 2245242 w 2266008"/>
              <a:gd name="connsiteY1685" fmla="*/ 714546 h 852933"/>
              <a:gd name="connsiteX1686" fmla="*/ 2244255 w 2266008"/>
              <a:gd name="connsiteY1686" fmla="*/ 713090 h 852933"/>
              <a:gd name="connsiteX1687" fmla="*/ 2238434 w 2266008"/>
              <a:gd name="connsiteY1687" fmla="*/ 721301 h 852933"/>
              <a:gd name="connsiteX1688" fmla="*/ 2229081 w 2266008"/>
              <a:gd name="connsiteY1688" fmla="*/ 732630 h 852933"/>
              <a:gd name="connsiteX1689" fmla="*/ 2225651 w 2266008"/>
              <a:gd name="connsiteY1689" fmla="*/ 736527 h 852933"/>
              <a:gd name="connsiteX1690" fmla="*/ 2228976 w 2266008"/>
              <a:gd name="connsiteY1690" fmla="*/ 732526 h 852933"/>
              <a:gd name="connsiteX1691" fmla="*/ 2237967 w 2266008"/>
              <a:gd name="connsiteY1691" fmla="*/ 720937 h 852933"/>
              <a:gd name="connsiteX1692" fmla="*/ 2242020 w 2266008"/>
              <a:gd name="connsiteY1692" fmla="*/ 714909 h 852933"/>
              <a:gd name="connsiteX1693" fmla="*/ 2241916 w 2266008"/>
              <a:gd name="connsiteY1693" fmla="*/ 709505 h 852933"/>
              <a:gd name="connsiteX1694" fmla="*/ 2238434 w 2266008"/>
              <a:gd name="connsiteY1694" fmla="*/ 703788 h 852933"/>
              <a:gd name="connsiteX1695" fmla="*/ 2232250 w 2266008"/>
              <a:gd name="connsiteY1695" fmla="*/ 691576 h 852933"/>
              <a:gd name="connsiteX1696" fmla="*/ 2229600 w 2266008"/>
              <a:gd name="connsiteY1696" fmla="*/ 685028 h 852933"/>
              <a:gd name="connsiteX1697" fmla="*/ 2227366 w 2266008"/>
              <a:gd name="connsiteY1697" fmla="*/ 678221 h 852933"/>
              <a:gd name="connsiteX1698" fmla="*/ 2224352 w 2266008"/>
              <a:gd name="connsiteY1698" fmla="*/ 664294 h 852933"/>
              <a:gd name="connsiteX1699" fmla="*/ 2223572 w 2266008"/>
              <a:gd name="connsiteY1699" fmla="*/ 650419 h 852933"/>
              <a:gd name="connsiteX1700" fmla="*/ 2223884 w 2266008"/>
              <a:gd name="connsiteY1700" fmla="*/ 644702 h 852933"/>
              <a:gd name="connsiteX1701" fmla="*/ 2221545 w 2266008"/>
              <a:gd name="connsiteY1701" fmla="*/ 647249 h 852933"/>
              <a:gd name="connsiteX1702" fmla="*/ 2218324 w 2266008"/>
              <a:gd name="connsiteY1702" fmla="*/ 651250 h 852933"/>
              <a:gd name="connsiteX1703" fmla="*/ 2215102 w 2266008"/>
              <a:gd name="connsiteY1703" fmla="*/ 656031 h 852933"/>
              <a:gd name="connsiteX1704" fmla="*/ 2212191 w 2266008"/>
              <a:gd name="connsiteY1704" fmla="*/ 661487 h 852933"/>
              <a:gd name="connsiteX1705" fmla="*/ 2210841 w 2266008"/>
              <a:gd name="connsiteY1705" fmla="*/ 664346 h 852933"/>
              <a:gd name="connsiteX1706" fmla="*/ 2209749 w 2266008"/>
              <a:gd name="connsiteY1706" fmla="*/ 667360 h 852933"/>
              <a:gd name="connsiteX1707" fmla="*/ 2207983 w 2266008"/>
              <a:gd name="connsiteY1707" fmla="*/ 673492 h 852933"/>
              <a:gd name="connsiteX1708" fmla="*/ 2206943 w 2266008"/>
              <a:gd name="connsiteY1708" fmla="*/ 679624 h 852933"/>
              <a:gd name="connsiteX1709" fmla="*/ 2206579 w 2266008"/>
              <a:gd name="connsiteY1709" fmla="*/ 685444 h 852933"/>
              <a:gd name="connsiteX1710" fmla="*/ 2206735 w 2266008"/>
              <a:gd name="connsiteY1710" fmla="*/ 690641 h 852933"/>
              <a:gd name="connsiteX1711" fmla="*/ 2207151 w 2266008"/>
              <a:gd name="connsiteY1711" fmla="*/ 695058 h 852933"/>
              <a:gd name="connsiteX1712" fmla="*/ 2207722 w 2266008"/>
              <a:gd name="connsiteY1712" fmla="*/ 698436 h 852933"/>
              <a:gd name="connsiteX1713" fmla="*/ 2208242 w 2266008"/>
              <a:gd name="connsiteY1713" fmla="*/ 701346 h 852933"/>
              <a:gd name="connsiteX1714" fmla="*/ 2207618 w 2266008"/>
              <a:gd name="connsiteY1714" fmla="*/ 698436 h 852933"/>
              <a:gd name="connsiteX1715" fmla="*/ 2206891 w 2266008"/>
              <a:gd name="connsiteY1715" fmla="*/ 695110 h 852933"/>
              <a:gd name="connsiteX1716" fmla="*/ 2206319 w 2266008"/>
              <a:gd name="connsiteY1716" fmla="*/ 690693 h 852933"/>
              <a:gd name="connsiteX1717" fmla="*/ 2205956 w 2266008"/>
              <a:gd name="connsiteY1717" fmla="*/ 685444 h 852933"/>
              <a:gd name="connsiteX1718" fmla="*/ 2206111 w 2266008"/>
              <a:gd name="connsiteY1718" fmla="*/ 679572 h 852933"/>
              <a:gd name="connsiteX1719" fmla="*/ 2206943 w 2266008"/>
              <a:gd name="connsiteY1719" fmla="*/ 673336 h 852933"/>
              <a:gd name="connsiteX1720" fmla="*/ 2208502 w 2266008"/>
              <a:gd name="connsiteY1720" fmla="*/ 666996 h 852933"/>
              <a:gd name="connsiteX1721" fmla="*/ 2209489 w 2266008"/>
              <a:gd name="connsiteY1721" fmla="*/ 663878 h 852933"/>
              <a:gd name="connsiteX1722" fmla="*/ 2210736 w 2266008"/>
              <a:gd name="connsiteY1722" fmla="*/ 660864 h 852933"/>
              <a:gd name="connsiteX1723" fmla="*/ 2213490 w 2266008"/>
              <a:gd name="connsiteY1723" fmla="*/ 655148 h 852933"/>
              <a:gd name="connsiteX1724" fmla="*/ 2216609 w 2266008"/>
              <a:gd name="connsiteY1724" fmla="*/ 650107 h 852933"/>
              <a:gd name="connsiteX1725" fmla="*/ 2219778 w 2266008"/>
              <a:gd name="connsiteY1725" fmla="*/ 645845 h 852933"/>
              <a:gd name="connsiteX1726" fmla="*/ 2224507 w 2266008"/>
              <a:gd name="connsiteY1726" fmla="*/ 640597 h 852933"/>
              <a:gd name="connsiteX1727" fmla="*/ 2227782 w 2266008"/>
              <a:gd name="connsiteY1727" fmla="*/ 626202 h 852933"/>
              <a:gd name="connsiteX1728" fmla="*/ 2235004 w 2266008"/>
              <a:gd name="connsiteY1728" fmla="*/ 610145 h 852933"/>
              <a:gd name="connsiteX1729" fmla="*/ 2237759 w 2266008"/>
              <a:gd name="connsiteY1729" fmla="*/ 605935 h 852933"/>
              <a:gd name="connsiteX1730" fmla="*/ 2237967 w 2266008"/>
              <a:gd name="connsiteY1730" fmla="*/ 605676 h 852933"/>
              <a:gd name="connsiteX1731" fmla="*/ 2237863 w 2266008"/>
              <a:gd name="connsiteY1731" fmla="*/ 605520 h 852933"/>
              <a:gd name="connsiteX1732" fmla="*/ 2223624 w 2266008"/>
              <a:gd name="connsiteY1732" fmla="*/ 586344 h 852933"/>
              <a:gd name="connsiteX1733" fmla="*/ 2192808 w 2266008"/>
              <a:gd name="connsiteY1733" fmla="*/ 631451 h 852933"/>
              <a:gd name="connsiteX1734" fmla="*/ 2184649 w 2266008"/>
              <a:gd name="connsiteY1734" fmla="*/ 644702 h 852933"/>
              <a:gd name="connsiteX1735" fmla="*/ 2182986 w 2266008"/>
              <a:gd name="connsiteY1735" fmla="*/ 650419 h 852933"/>
              <a:gd name="connsiteX1736" fmla="*/ 2178985 w 2266008"/>
              <a:gd name="connsiteY1736" fmla="*/ 677961 h 852933"/>
              <a:gd name="connsiteX1737" fmla="*/ 2185481 w 2266008"/>
              <a:gd name="connsiteY1737" fmla="*/ 716520 h 852933"/>
              <a:gd name="connsiteX1738" fmla="*/ 2211880 w 2266008"/>
              <a:gd name="connsiteY1738" fmla="*/ 752897 h 852933"/>
              <a:gd name="connsiteX1739" fmla="*/ 2231003 w 2266008"/>
              <a:gd name="connsiteY1739" fmla="*/ 766200 h 852933"/>
              <a:gd name="connsiteX1740" fmla="*/ 2241085 w 2266008"/>
              <a:gd name="connsiteY1740" fmla="*/ 771916 h 852933"/>
              <a:gd name="connsiteX1741" fmla="*/ 2250803 w 2266008"/>
              <a:gd name="connsiteY1741" fmla="*/ 777997 h 852933"/>
              <a:gd name="connsiteX1742" fmla="*/ 2266008 w 2266008"/>
              <a:gd name="connsiteY1742" fmla="*/ 789910 h 852933"/>
              <a:gd name="connsiteX1743" fmla="*/ 2266008 w 2266008"/>
              <a:gd name="connsiteY1743" fmla="*/ 792451 h 852933"/>
              <a:gd name="connsiteX1744" fmla="*/ 2249347 w 2266008"/>
              <a:gd name="connsiteY1744" fmla="*/ 780283 h 852933"/>
              <a:gd name="connsiteX1745" fmla="*/ 2239630 w 2266008"/>
              <a:gd name="connsiteY1745" fmla="*/ 774670 h 852933"/>
              <a:gd name="connsiteX1746" fmla="*/ 2229341 w 2266008"/>
              <a:gd name="connsiteY1746" fmla="*/ 769266 h 852933"/>
              <a:gd name="connsiteX1747" fmla="*/ 2209177 w 2266008"/>
              <a:gd name="connsiteY1747" fmla="*/ 756170 h 852933"/>
              <a:gd name="connsiteX1748" fmla="*/ 2207618 w 2266008"/>
              <a:gd name="connsiteY1748" fmla="*/ 754820 h 852933"/>
              <a:gd name="connsiteX1749" fmla="*/ 2209905 w 2266008"/>
              <a:gd name="connsiteY1749" fmla="*/ 769214 h 852933"/>
              <a:gd name="connsiteX1750" fmla="*/ 2207567 w 2266008"/>
              <a:gd name="connsiteY1750" fmla="*/ 780127 h 852933"/>
              <a:gd name="connsiteX1751" fmla="*/ 2200395 w 2266008"/>
              <a:gd name="connsiteY1751" fmla="*/ 790261 h 852933"/>
              <a:gd name="connsiteX1752" fmla="*/ 2189378 w 2266008"/>
              <a:gd name="connsiteY1752" fmla="*/ 797432 h 852933"/>
              <a:gd name="connsiteX1753" fmla="*/ 2176646 w 2266008"/>
              <a:gd name="connsiteY1753" fmla="*/ 801849 h 852933"/>
              <a:gd name="connsiteX1754" fmla="*/ 2166305 w 2266008"/>
              <a:gd name="connsiteY1754" fmla="*/ 805019 h 852933"/>
              <a:gd name="connsiteX1755" fmla="*/ 2171866 w 2266008"/>
              <a:gd name="connsiteY1755" fmla="*/ 816192 h 852933"/>
              <a:gd name="connsiteX1756" fmla="*/ 2184182 w 2266008"/>
              <a:gd name="connsiteY1756" fmla="*/ 835784 h 852933"/>
              <a:gd name="connsiteX1757" fmla="*/ 2188962 w 2266008"/>
              <a:gd name="connsiteY1757" fmla="*/ 842435 h 852933"/>
              <a:gd name="connsiteX1758" fmla="*/ 2183922 w 2266008"/>
              <a:gd name="connsiteY1758" fmla="*/ 835991 h 852933"/>
              <a:gd name="connsiteX1759" fmla="*/ 2170722 w 2266008"/>
              <a:gd name="connsiteY1759" fmla="*/ 816868 h 852933"/>
              <a:gd name="connsiteX1760" fmla="*/ 2164538 w 2266008"/>
              <a:gd name="connsiteY1760" fmla="*/ 805643 h 852933"/>
              <a:gd name="connsiteX1761" fmla="*/ 2164486 w 2266008"/>
              <a:gd name="connsiteY1761" fmla="*/ 805643 h 852933"/>
              <a:gd name="connsiteX1762" fmla="*/ 2153053 w 2266008"/>
              <a:gd name="connsiteY1762" fmla="*/ 812243 h 852933"/>
              <a:gd name="connsiteX1763" fmla="*/ 2145726 w 2266008"/>
              <a:gd name="connsiteY1763" fmla="*/ 821493 h 852933"/>
              <a:gd name="connsiteX1764" fmla="*/ 2143492 w 2266008"/>
              <a:gd name="connsiteY1764" fmla="*/ 831886 h 852933"/>
              <a:gd name="connsiteX1765" fmla="*/ 2147025 w 2266008"/>
              <a:gd name="connsiteY1765" fmla="*/ 847528 h 852933"/>
              <a:gd name="connsiteX1766" fmla="*/ 2149883 w 2266008"/>
              <a:gd name="connsiteY1766" fmla="*/ 852933 h 852933"/>
              <a:gd name="connsiteX1767" fmla="*/ 2146922 w 2266008"/>
              <a:gd name="connsiteY1767" fmla="*/ 847528 h 852933"/>
              <a:gd name="connsiteX1768" fmla="*/ 2143024 w 2266008"/>
              <a:gd name="connsiteY1768" fmla="*/ 831834 h 852933"/>
              <a:gd name="connsiteX1769" fmla="*/ 2145103 w 2266008"/>
              <a:gd name="connsiteY1769" fmla="*/ 821181 h 852933"/>
              <a:gd name="connsiteX1770" fmla="*/ 2152481 w 2266008"/>
              <a:gd name="connsiteY1770" fmla="*/ 811515 h 852933"/>
              <a:gd name="connsiteX1771" fmla="*/ 2163603 w 2266008"/>
              <a:gd name="connsiteY1771" fmla="*/ 804708 h 852933"/>
              <a:gd name="connsiteX1772" fmla="*/ 2163966 w 2266008"/>
              <a:gd name="connsiteY1772" fmla="*/ 804552 h 852933"/>
              <a:gd name="connsiteX1773" fmla="*/ 2155184 w 2266008"/>
              <a:gd name="connsiteY1773" fmla="*/ 784128 h 852933"/>
              <a:gd name="connsiteX1774" fmla="*/ 2147493 w 2266008"/>
              <a:gd name="connsiteY1774" fmla="*/ 737619 h 852933"/>
              <a:gd name="connsiteX1775" fmla="*/ 2157575 w 2266008"/>
              <a:gd name="connsiteY1775" fmla="*/ 682534 h 852933"/>
              <a:gd name="connsiteX1776" fmla="*/ 2184441 w 2266008"/>
              <a:gd name="connsiteY1776" fmla="*/ 626202 h 852933"/>
              <a:gd name="connsiteX1777" fmla="*/ 2215465 w 2266008"/>
              <a:gd name="connsiteY1777" fmla="*/ 576366 h 852933"/>
              <a:gd name="connsiteX1778" fmla="*/ 2215465 w 2266008"/>
              <a:gd name="connsiteY1778" fmla="*/ 576315 h 852933"/>
              <a:gd name="connsiteX1779" fmla="*/ 2183246 w 2266008"/>
              <a:gd name="connsiteY1779" fmla="*/ 541393 h 852933"/>
              <a:gd name="connsiteX1780" fmla="*/ 2176179 w 2266008"/>
              <a:gd name="connsiteY1780" fmla="*/ 534170 h 852933"/>
              <a:gd name="connsiteX1781" fmla="*/ 2175815 w 2266008"/>
              <a:gd name="connsiteY1781" fmla="*/ 538379 h 852933"/>
              <a:gd name="connsiteX1782" fmla="*/ 2175867 w 2266008"/>
              <a:gd name="connsiteY1782" fmla="*/ 542069 h 852933"/>
              <a:gd name="connsiteX1783" fmla="*/ 2176230 w 2266008"/>
              <a:gd name="connsiteY1783" fmla="*/ 546174 h 852933"/>
              <a:gd name="connsiteX1784" fmla="*/ 2176958 w 2266008"/>
              <a:gd name="connsiteY1784" fmla="*/ 550539 h 852933"/>
              <a:gd name="connsiteX1785" fmla="*/ 2178050 w 2266008"/>
              <a:gd name="connsiteY1785" fmla="*/ 555008 h 852933"/>
              <a:gd name="connsiteX1786" fmla="*/ 2179400 w 2266008"/>
              <a:gd name="connsiteY1786" fmla="*/ 559425 h 852933"/>
              <a:gd name="connsiteX1787" fmla="*/ 2180959 w 2266008"/>
              <a:gd name="connsiteY1787" fmla="*/ 563634 h 852933"/>
              <a:gd name="connsiteX1788" fmla="*/ 2182570 w 2266008"/>
              <a:gd name="connsiteY1788" fmla="*/ 567480 h 852933"/>
              <a:gd name="connsiteX1789" fmla="*/ 2184234 w 2266008"/>
              <a:gd name="connsiteY1789" fmla="*/ 570858 h 852933"/>
              <a:gd name="connsiteX1790" fmla="*/ 2186884 w 2266008"/>
              <a:gd name="connsiteY1790" fmla="*/ 575847 h 852933"/>
              <a:gd name="connsiteX1791" fmla="*/ 2187923 w 2266008"/>
              <a:gd name="connsiteY1791" fmla="*/ 577718 h 852933"/>
              <a:gd name="connsiteX1792" fmla="*/ 2186780 w 2266008"/>
              <a:gd name="connsiteY1792" fmla="*/ 575899 h 852933"/>
              <a:gd name="connsiteX1793" fmla="*/ 2183818 w 2266008"/>
              <a:gd name="connsiteY1793" fmla="*/ 571065 h 852933"/>
              <a:gd name="connsiteX1794" fmla="*/ 2181999 w 2266008"/>
              <a:gd name="connsiteY1794" fmla="*/ 567792 h 852933"/>
              <a:gd name="connsiteX1795" fmla="*/ 2180128 w 2266008"/>
              <a:gd name="connsiteY1795" fmla="*/ 563998 h 852933"/>
              <a:gd name="connsiteX1796" fmla="*/ 2178309 w 2266008"/>
              <a:gd name="connsiteY1796" fmla="*/ 559841 h 852933"/>
              <a:gd name="connsiteX1797" fmla="*/ 2176646 w 2266008"/>
              <a:gd name="connsiteY1797" fmla="*/ 555476 h 852933"/>
              <a:gd name="connsiteX1798" fmla="*/ 2175295 w 2266008"/>
              <a:gd name="connsiteY1798" fmla="*/ 551006 h 852933"/>
              <a:gd name="connsiteX1799" fmla="*/ 2174255 w 2266008"/>
              <a:gd name="connsiteY1799" fmla="*/ 546537 h 852933"/>
              <a:gd name="connsiteX1800" fmla="*/ 2173632 w 2266008"/>
              <a:gd name="connsiteY1800" fmla="*/ 542328 h 852933"/>
              <a:gd name="connsiteX1801" fmla="*/ 2173321 w 2266008"/>
              <a:gd name="connsiteY1801" fmla="*/ 538483 h 852933"/>
              <a:gd name="connsiteX1802" fmla="*/ 2173528 w 2266008"/>
              <a:gd name="connsiteY1802" fmla="*/ 532662 h 852933"/>
              <a:gd name="connsiteX1803" fmla="*/ 2173632 w 2266008"/>
              <a:gd name="connsiteY1803" fmla="*/ 531779 h 852933"/>
              <a:gd name="connsiteX1804" fmla="*/ 2167968 w 2266008"/>
              <a:gd name="connsiteY1804" fmla="*/ 526011 h 852933"/>
              <a:gd name="connsiteX1805" fmla="*/ 2160484 w 2266008"/>
              <a:gd name="connsiteY1805" fmla="*/ 517852 h 852933"/>
              <a:gd name="connsiteX1806" fmla="*/ 2153677 w 2266008"/>
              <a:gd name="connsiteY1806" fmla="*/ 509070 h 852933"/>
              <a:gd name="connsiteX1807" fmla="*/ 2142349 w 2266008"/>
              <a:gd name="connsiteY1807" fmla="*/ 485944 h 852933"/>
              <a:gd name="connsiteX1808" fmla="*/ 2140530 w 2266008"/>
              <a:gd name="connsiteY1808" fmla="*/ 491921 h 852933"/>
              <a:gd name="connsiteX1809" fmla="*/ 2139282 w 2266008"/>
              <a:gd name="connsiteY1809" fmla="*/ 496545 h 852933"/>
              <a:gd name="connsiteX1810" fmla="*/ 2138191 w 2266008"/>
              <a:gd name="connsiteY1810" fmla="*/ 501535 h 852933"/>
              <a:gd name="connsiteX1811" fmla="*/ 2136476 w 2266008"/>
              <a:gd name="connsiteY1811" fmla="*/ 512447 h 852933"/>
              <a:gd name="connsiteX1812" fmla="*/ 2136008 w 2266008"/>
              <a:gd name="connsiteY1812" fmla="*/ 518268 h 852933"/>
              <a:gd name="connsiteX1813" fmla="*/ 2135801 w 2266008"/>
              <a:gd name="connsiteY1813" fmla="*/ 521230 h 852933"/>
              <a:gd name="connsiteX1814" fmla="*/ 2135801 w 2266008"/>
              <a:gd name="connsiteY1814" fmla="*/ 524244 h 852933"/>
              <a:gd name="connsiteX1815" fmla="*/ 2135801 w 2266008"/>
              <a:gd name="connsiteY1815" fmla="*/ 530376 h 852933"/>
              <a:gd name="connsiteX1816" fmla="*/ 2136268 w 2266008"/>
              <a:gd name="connsiteY1816" fmla="*/ 536508 h 852933"/>
              <a:gd name="connsiteX1817" fmla="*/ 2137256 w 2266008"/>
              <a:gd name="connsiteY1817" fmla="*/ 544615 h 852933"/>
              <a:gd name="connsiteX1818" fmla="*/ 2140893 w 2266008"/>
              <a:gd name="connsiteY1818" fmla="*/ 546745 h 852933"/>
              <a:gd name="connsiteX1819" fmla="*/ 2152741 w 2266008"/>
              <a:gd name="connsiteY1819" fmla="*/ 555476 h 852933"/>
              <a:gd name="connsiteX1820" fmla="*/ 2166773 w 2266008"/>
              <a:gd name="connsiteY1820" fmla="*/ 570858 h 852933"/>
              <a:gd name="connsiteX1821" fmla="*/ 2172489 w 2266008"/>
              <a:gd name="connsiteY1821" fmla="*/ 581147 h 852933"/>
              <a:gd name="connsiteX1822" fmla="*/ 2176023 w 2266008"/>
              <a:gd name="connsiteY1822" fmla="*/ 592788 h 852933"/>
              <a:gd name="connsiteX1823" fmla="*/ 2176698 w 2266008"/>
              <a:gd name="connsiteY1823" fmla="*/ 598868 h 852933"/>
              <a:gd name="connsiteX1824" fmla="*/ 2176646 w 2266008"/>
              <a:gd name="connsiteY1824" fmla="*/ 604896 h 852933"/>
              <a:gd name="connsiteX1825" fmla="*/ 2175919 w 2266008"/>
              <a:gd name="connsiteY1825" fmla="*/ 610768 h 852933"/>
              <a:gd name="connsiteX1826" fmla="*/ 2174620 w 2266008"/>
              <a:gd name="connsiteY1826" fmla="*/ 616381 h 852933"/>
              <a:gd name="connsiteX1827" fmla="*/ 2172853 w 2266008"/>
              <a:gd name="connsiteY1827" fmla="*/ 621681 h 852933"/>
              <a:gd name="connsiteX1828" fmla="*/ 2170722 w 2266008"/>
              <a:gd name="connsiteY1828" fmla="*/ 626566 h 852933"/>
              <a:gd name="connsiteX1829" fmla="*/ 2168384 w 2266008"/>
              <a:gd name="connsiteY1829" fmla="*/ 631035 h 852933"/>
              <a:gd name="connsiteX1830" fmla="*/ 2165993 w 2266008"/>
              <a:gd name="connsiteY1830" fmla="*/ 635088 h 852933"/>
              <a:gd name="connsiteX1831" fmla="*/ 2163654 w 2266008"/>
              <a:gd name="connsiteY1831" fmla="*/ 638778 h 852933"/>
              <a:gd name="connsiteX1832" fmla="*/ 2161368 w 2266008"/>
              <a:gd name="connsiteY1832" fmla="*/ 641948 h 852933"/>
              <a:gd name="connsiteX1833" fmla="*/ 2157470 w 2266008"/>
              <a:gd name="connsiteY1833" fmla="*/ 646989 h 852933"/>
              <a:gd name="connsiteX1834" fmla="*/ 2153937 w 2266008"/>
              <a:gd name="connsiteY1834" fmla="*/ 651250 h 852933"/>
              <a:gd name="connsiteX1835" fmla="*/ 2157366 w 2266008"/>
              <a:gd name="connsiteY1835" fmla="*/ 646937 h 852933"/>
              <a:gd name="connsiteX1836" fmla="*/ 2161108 w 2266008"/>
              <a:gd name="connsiteY1836" fmla="*/ 641844 h 852933"/>
              <a:gd name="connsiteX1837" fmla="*/ 2163343 w 2266008"/>
              <a:gd name="connsiteY1837" fmla="*/ 638622 h 852933"/>
              <a:gd name="connsiteX1838" fmla="*/ 2165578 w 2266008"/>
              <a:gd name="connsiteY1838" fmla="*/ 634933 h 852933"/>
              <a:gd name="connsiteX1839" fmla="*/ 2167864 w 2266008"/>
              <a:gd name="connsiteY1839" fmla="*/ 630827 h 852933"/>
              <a:gd name="connsiteX1840" fmla="*/ 2170047 w 2266008"/>
              <a:gd name="connsiteY1840" fmla="*/ 626306 h 852933"/>
              <a:gd name="connsiteX1841" fmla="*/ 2172021 w 2266008"/>
              <a:gd name="connsiteY1841" fmla="*/ 621421 h 852933"/>
              <a:gd name="connsiteX1842" fmla="*/ 2173632 w 2266008"/>
              <a:gd name="connsiteY1842" fmla="*/ 616173 h 852933"/>
              <a:gd name="connsiteX1843" fmla="*/ 2174776 w 2266008"/>
              <a:gd name="connsiteY1843" fmla="*/ 610612 h 852933"/>
              <a:gd name="connsiteX1844" fmla="*/ 2175347 w 2266008"/>
              <a:gd name="connsiteY1844" fmla="*/ 604844 h 852933"/>
              <a:gd name="connsiteX1845" fmla="*/ 2175243 w 2266008"/>
              <a:gd name="connsiteY1845" fmla="*/ 598972 h 852933"/>
              <a:gd name="connsiteX1846" fmla="*/ 2174464 w 2266008"/>
              <a:gd name="connsiteY1846" fmla="*/ 593100 h 852933"/>
              <a:gd name="connsiteX1847" fmla="*/ 2170774 w 2266008"/>
              <a:gd name="connsiteY1847" fmla="*/ 581927 h 852933"/>
              <a:gd name="connsiteX1848" fmla="*/ 2165006 w 2266008"/>
              <a:gd name="connsiteY1848" fmla="*/ 572053 h 852933"/>
              <a:gd name="connsiteX1849" fmla="*/ 2151027 w 2266008"/>
              <a:gd name="connsiteY1849" fmla="*/ 557399 h 852933"/>
              <a:gd name="connsiteX1850" fmla="*/ 2139282 w 2266008"/>
              <a:gd name="connsiteY1850" fmla="*/ 549136 h 852933"/>
              <a:gd name="connsiteX1851" fmla="*/ 2137723 w 2266008"/>
              <a:gd name="connsiteY1851" fmla="*/ 548252 h 852933"/>
              <a:gd name="connsiteX1852" fmla="*/ 2137827 w 2266008"/>
              <a:gd name="connsiteY1852" fmla="*/ 548772 h 852933"/>
              <a:gd name="connsiteX1853" fmla="*/ 2138347 w 2266008"/>
              <a:gd name="connsiteY1853" fmla="*/ 551786 h 852933"/>
              <a:gd name="connsiteX1854" fmla="*/ 2139126 w 2266008"/>
              <a:gd name="connsiteY1854" fmla="*/ 554696 h 852933"/>
              <a:gd name="connsiteX1855" fmla="*/ 2140685 w 2266008"/>
              <a:gd name="connsiteY1855" fmla="*/ 560413 h 852933"/>
              <a:gd name="connsiteX1856" fmla="*/ 2141465 w 2266008"/>
              <a:gd name="connsiteY1856" fmla="*/ 563219 h 852933"/>
              <a:gd name="connsiteX1857" fmla="*/ 2142504 w 2266008"/>
              <a:gd name="connsiteY1857" fmla="*/ 565869 h 852933"/>
              <a:gd name="connsiteX1858" fmla="*/ 2144531 w 2266008"/>
              <a:gd name="connsiteY1858" fmla="*/ 570962 h 852933"/>
              <a:gd name="connsiteX1859" fmla="*/ 2148844 w 2266008"/>
              <a:gd name="connsiteY1859" fmla="*/ 580056 h 852933"/>
              <a:gd name="connsiteX1860" fmla="*/ 2150923 w 2266008"/>
              <a:gd name="connsiteY1860" fmla="*/ 584058 h 852933"/>
              <a:gd name="connsiteX1861" fmla="*/ 2152950 w 2266008"/>
              <a:gd name="connsiteY1861" fmla="*/ 587539 h 852933"/>
              <a:gd name="connsiteX1862" fmla="*/ 2156639 w 2266008"/>
              <a:gd name="connsiteY1862" fmla="*/ 593048 h 852933"/>
              <a:gd name="connsiteX1863" fmla="*/ 2159861 w 2266008"/>
              <a:gd name="connsiteY1863" fmla="*/ 597828 h 852933"/>
              <a:gd name="connsiteX1864" fmla="*/ 2156379 w 2266008"/>
              <a:gd name="connsiteY1864" fmla="*/ 593255 h 852933"/>
              <a:gd name="connsiteX1865" fmla="*/ 2152326 w 2266008"/>
              <a:gd name="connsiteY1865" fmla="*/ 588007 h 852933"/>
              <a:gd name="connsiteX1866" fmla="*/ 2150039 w 2266008"/>
              <a:gd name="connsiteY1866" fmla="*/ 584629 h 852933"/>
              <a:gd name="connsiteX1867" fmla="*/ 2147701 w 2266008"/>
              <a:gd name="connsiteY1867" fmla="*/ 580732 h 852933"/>
              <a:gd name="connsiteX1868" fmla="*/ 2142764 w 2266008"/>
              <a:gd name="connsiteY1868" fmla="*/ 571793 h 852933"/>
              <a:gd name="connsiteX1869" fmla="*/ 2140374 w 2266008"/>
              <a:gd name="connsiteY1869" fmla="*/ 566752 h 852933"/>
              <a:gd name="connsiteX1870" fmla="*/ 2139126 w 2266008"/>
              <a:gd name="connsiteY1870" fmla="*/ 564102 h 852933"/>
              <a:gd name="connsiteX1871" fmla="*/ 2138139 w 2266008"/>
              <a:gd name="connsiteY1871" fmla="*/ 561296 h 852933"/>
              <a:gd name="connsiteX1872" fmla="*/ 2136164 w 2266008"/>
              <a:gd name="connsiteY1872" fmla="*/ 555579 h 852933"/>
              <a:gd name="connsiteX1873" fmla="*/ 2135177 w 2266008"/>
              <a:gd name="connsiteY1873" fmla="*/ 552670 h 852933"/>
              <a:gd name="connsiteX1874" fmla="*/ 2134449 w 2266008"/>
              <a:gd name="connsiteY1874" fmla="*/ 549656 h 852933"/>
              <a:gd name="connsiteX1875" fmla="*/ 2131903 w 2266008"/>
              <a:gd name="connsiteY1875" fmla="*/ 537184 h 852933"/>
              <a:gd name="connsiteX1876" fmla="*/ 2131020 w 2266008"/>
              <a:gd name="connsiteY1876" fmla="*/ 530844 h 852933"/>
              <a:gd name="connsiteX1877" fmla="*/ 2130656 w 2266008"/>
              <a:gd name="connsiteY1877" fmla="*/ 524503 h 852933"/>
              <a:gd name="connsiteX1878" fmla="*/ 2130448 w 2266008"/>
              <a:gd name="connsiteY1878" fmla="*/ 521386 h 852933"/>
              <a:gd name="connsiteX1879" fmla="*/ 2130500 w 2266008"/>
              <a:gd name="connsiteY1879" fmla="*/ 518268 h 852933"/>
              <a:gd name="connsiteX1880" fmla="*/ 2130604 w 2266008"/>
              <a:gd name="connsiteY1880" fmla="*/ 512136 h 852933"/>
              <a:gd name="connsiteX1881" fmla="*/ 2131695 w 2266008"/>
              <a:gd name="connsiteY1881" fmla="*/ 500599 h 852933"/>
              <a:gd name="connsiteX1882" fmla="*/ 2132475 w 2266008"/>
              <a:gd name="connsiteY1882" fmla="*/ 495298 h 852933"/>
              <a:gd name="connsiteX1883" fmla="*/ 2133462 w 2266008"/>
              <a:gd name="connsiteY1883" fmla="*/ 490362 h 852933"/>
              <a:gd name="connsiteX1884" fmla="*/ 2135541 w 2266008"/>
              <a:gd name="connsiteY1884" fmla="*/ 481787 h 852933"/>
              <a:gd name="connsiteX1885" fmla="*/ 2137619 w 2266008"/>
              <a:gd name="connsiteY1885" fmla="*/ 475239 h 852933"/>
              <a:gd name="connsiteX1886" fmla="*/ 2139178 w 2266008"/>
              <a:gd name="connsiteY1886" fmla="*/ 471030 h 852933"/>
              <a:gd name="connsiteX1887" fmla="*/ 2138866 w 2266008"/>
              <a:gd name="connsiteY1887" fmla="*/ 468068 h 852933"/>
              <a:gd name="connsiteX1888" fmla="*/ 2147025 w 2266008"/>
              <a:gd name="connsiteY1888" fmla="*/ 427742 h 852933"/>
              <a:gd name="connsiteX1889" fmla="*/ 2157886 w 2266008"/>
              <a:gd name="connsiteY1889" fmla="*/ 408618 h 852933"/>
              <a:gd name="connsiteX1890" fmla="*/ 2153209 w 2266008"/>
              <a:gd name="connsiteY1890" fmla="*/ 403161 h 852933"/>
              <a:gd name="connsiteX1891" fmla="*/ 2147701 w 2266008"/>
              <a:gd name="connsiteY1891" fmla="*/ 395730 h 852933"/>
              <a:gd name="connsiteX1892" fmla="*/ 2145934 w 2266008"/>
              <a:gd name="connsiteY1892" fmla="*/ 392925 h 852933"/>
              <a:gd name="connsiteX1893" fmla="*/ 2125407 w 2266008"/>
              <a:gd name="connsiteY1893" fmla="*/ 412723 h 852933"/>
              <a:gd name="connsiteX1894" fmla="*/ 2116261 w 2266008"/>
              <a:gd name="connsiteY1894" fmla="*/ 421350 h 852933"/>
              <a:gd name="connsiteX1895" fmla="*/ 2125044 w 2266008"/>
              <a:gd name="connsiteY1895" fmla="*/ 412360 h 852933"/>
              <a:gd name="connsiteX1896" fmla="*/ 2144999 w 2266008"/>
              <a:gd name="connsiteY1896" fmla="*/ 391521 h 852933"/>
              <a:gd name="connsiteX1897" fmla="*/ 2142920 w 2266008"/>
              <a:gd name="connsiteY1897" fmla="*/ 388196 h 852933"/>
              <a:gd name="connsiteX1898" fmla="*/ 2138919 w 2266008"/>
              <a:gd name="connsiteY1898" fmla="*/ 380764 h 852933"/>
              <a:gd name="connsiteX1899" fmla="*/ 2135645 w 2266008"/>
              <a:gd name="connsiteY1899" fmla="*/ 373541 h 852933"/>
              <a:gd name="connsiteX1900" fmla="*/ 2133046 w 2266008"/>
              <a:gd name="connsiteY1900" fmla="*/ 366681 h 852933"/>
              <a:gd name="connsiteX1901" fmla="*/ 2131072 w 2266008"/>
              <a:gd name="connsiteY1901" fmla="*/ 360341 h 852933"/>
              <a:gd name="connsiteX1902" fmla="*/ 2129668 w 2266008"/>
              <a:gd name="connsiteY1902" fmla="*/ 354677 h 852933"/>
              <a:gd name="connsiteX1903" fmla="*/ 2128993 w 2266008"/>
              <a:gd name="connsiteY1903" fmla="*/ 351247 h 852933"/>
              <a:gd name="connsiteX1904" fmla="*/ 2120730 w 2266008"/>
              <a:gd name="connsiteY1904" fmla="*/ 359042 h 852933"/>
              <a:gd name="connsiteX1905" fmla="*/ 2108830 w 2266008"/>
              <a:gd name="connsiteY1905" fmla="*/ 372345 h 852933"/>
              <a:gd name="connsiteX1906" fmla="*/ 2109090 w 2266008"/>
              <a:gd name="connsiteY1906" fmla="*/ 372398 h 852933"/>
              <a:gd name="connsiteX1907" fmla="*/ 2108882 w 2266008"/>
              <a:gd name="connsiteY1907" fmla="*/ 373385 h 852933"/>
              <a:gd name="connsiteX1908" fmla="*/ 2108362 w 2266008"/>
              <a:gd name="connsiteY1908" fmla="*/ 376191 h 852933"/>
              <a:gd name="connsiteX1909" fmla="*/ 2106907 w 2266008"/>
              <a:gd name="connsiteY1909" fmla="*/ 386636 h 852933"/>
              <a:gd name="connsiteX1910" fmla="*/ 2106335 w 2266008"/>
              <a:gd name="connsiteY1910" fmla="*/ 393703 h 852933"/>
              <a:gd name="connsiteX1911" fmla="*/ 2106024 w 2266008"/>
              <a:gd name="connsiteY1911" fmla="*/ 401603 h 852933"/>
              <a:gd name="connsiteX1912" fmla="*/ 2106128 w 2266008"/>
              <a:gd name="connsiteY1912" fmla="*/ 410073 h 852933"/>
              <a:gd name="connsiteX1913" fmla="*/ 2106803 w 2266008"/>
              <a:gd name="connsiteY1913" fmla="*/ 418804 h 852933"/>
              <a:gd name="connsiteX1914" fmla="*/ 2107999 w 2266008"/>
              <a:gd name="connsiteY1914" fmla="*/ 427482 h 852933"/>
              <a:gd name="connsiteX1915" fmla="*/ 2108726 w 2266008"/>
              <a:gd name="connsiteY1915" fmla="*/ 431744 h 852933"/>
              <a:gd name="connsiteX1916" fmla="*/ 2109714 w 2266008"/>
              <a:gd name="connsiteY1916" fmla="*/ 435849 h 852933"/>
              <a:gd name="connsiteX1917" fmla="*/ 2110701 w 2266008"/>
              <a:gd name="connsiteY1917" fmla="*/ 439798 h 852933"/>
              <a:gd name="connsiteX1918" fmla="*/ 2111896 w 2266008"/>
              <a:gd name="connsiteY1918" fmla="*/ 443539 h 852933"/>
              <a:gd name="connsiteX1919" fmla="*/ 2114287 w 2266008"/>
              <a:gd name="connsiteY1919" fmla="*/ 450295 h 852933"/>
              <a:gd name="connsiteX1920" fmla="*/ 2116625 w 2266008"/>
              <a:gd name="connsiteY1920" fmla="*/ 455908 h 852933"/>
              <a:gd name="connsiteX1921" fmla="*/ 2118807 w 2266008"/>
              <a:gd name="connsiteY1921" fmla="*/ 460065 h 852933"/>
              <a:gd name="connsiteX1922" fmla="*/ 2120730 w 2266008"/>
              <a:gd name="connsiteY1922" fmla="*/ 463703 h 852933"/>
              <a:gd name="connsiteX1923" fmla="*/ 2118496 w 2266008"/>
              <a:gd name="connsiteY1923" fmla="*/ 460273 h 852933"/>
              <a:gd name="connsiteX1924" fmla="*/ 2115949 w 2266008"/>
              <a:gd name="connsiteY1924" fmla="*/ 456272 h 852933"/>
              <a:gd name="connsiteX1925" fmla="*/ 2113091 w 2266008"/>
              <a:gd name="connsiteY1925" fmla="*/ 450815 h 852933"/>
              <a:gd name="connsiteX1926" fmla="*/ 2110077 w 2266008"/>
              <a:gd name="connsiteY1926" fmla="*/ 444216 h 852933"/>
              <a:gd name="connsiteX1927" fmla="*/ 2108518 w 2266008"/>
              <a:gd name="connsiteY1927" fmla="*/ 440525 h 852933"/>
              <a:gd name="connsiteX1928" fmla="*/ 2107167 w 2266008"/>
              <a:gd name="connsiteY1928" fmla="*/ 436576 h 852933"/>
              <a:gd name="connsiteX1929" fmla="*/ 2106907 w 2266008"/>
              <a:gd name="connsiteY1929" fmla="*/ 435849 h 852933"/>
              <a:gd name="connsiteX1930" fmla="*/ 2109038 w 2266008"/>
              <a:gd name="connsiteY1930" fmla="*/ 446034 h 852933"/>
              <a:gd name="connsiteX1931" fmla="*/ 2113091 w 2266008"/>
              <a:gd name="connsiteY1931" fmla="*/ 458506 h 852933"/>
              <a:gd name="connsiteX1932" fmla="*/ 2115845 w 2266008"/>
              <a:gd name="connsiteY1932" fmla="*/ 464846 h 852933"/>
              <a:gd name="connsiteX1933" fmla="*/ 2119016 w 2266008"/>
              <a:gd name="connsiteY1933" fmla="*/ 471238 h 852933"/>
              <a:gd name="connsiteX1934" fmla="*/ 2121510 w 2266008"/>
              <a:gd name="connsiteY1934" fmla="*/ 478253 h 852933"/>
              <a:gd name="connsiteX1935" fmla="*/ 2121665 w 2266008"/>
              <a:gd name="connsiteY1935" fmla="*/ 485840 h 852933"/>
              <a:gd name="connsiteX1936" fmla="*/ 2115118 w 2266008"/>
              <a:gd name="connsiteY1936" fmla="*/ 499092 h 852933"/>
              <a:gd name="connsiteX1937" fmla="*/ 2104725 w 2266008"/>
              <a:gd name="connsiteY1937" fmla="*/ 510888 h 852933"/>
              <a:gd name="connsiteX1938" fmla="*/ 2112104 w 2266008"/>
              <a:gd name="connsiteY1938" fmla="*/ 547681 h 852933"/>
              <a:gd name="connsiteX1939" fmla="*/ 2112623 w 2266008"/>
              <a:gd name="connsiteY1939" fmla="*/ 557866 h 852933"/>
              <a:gd name="connsiteX1940" fmla="*/ 2114962 w 2266008"/>
              <a:gd name="connsiteY1940" fmla="*/ 562907 h 852933"/>
              <a:gd name="connsiteX1941" fmla="*/ 2118132 w 2266008"/>
              <a:gd name="connsiteY1941" fmla="*/ 570806 h 852933"/>
              <a:gd name="connsiteX1942" fmla="*/ 2121614 w 2266008"/>
              <a:gd name="connsiteY1942" fmla="*/ 581251 h 852933"/>
              <a:gd name="connsiteX1943" fmla="*/ 2124888 w 2266008"/>
              <a:gd name="connsiteY1943" fmla="*/ 593827 h 852933"/>
              <a:gd name="connsiteX1944" fmla="*/ 2126238 w 2266008"/>
              <a:gd name="connsiteY1944" fmla="*/ 600791 h 852933"/>
              <a:gd name="connsiteX1945" fmla="*/ 2127434 w 2266008"/>
              <a:gd name="connsiteY1945" fmla="*/ 608118 h 852933"/>
              <a:gd name="connsiteX1946" fmla="*/ 2128837 w 2266008"/>
              <a:gd name="connsiteY1946" fmla="*/ 623552 h 852933"/>
              <a:gd name="connsiteX1947" fmla="*/ 2129149 w 2266008"/>
              <a:gd name="connsiteY1947" fmla="*/ 631503 h 852933"/>
              <a:gd name="connsiteX1948" fmla="*/ 2128889 w 2266008"/>
              <a:gd name="connsiteY1948" fmla="*/ 639506 h 852933"/>
              <a:gd name="connsiteX1949" fmla="*/ 2127538 w 2266008"/>
              <a:gd name="connsiteY1949" fmla="*/ 655408 h 852933"/>
              <a:gd name="connsiteX1950" fmla="*/ 2127070 w 2266008"/>
              <a:gd name="connsiteY1950" fmla="*/ 659305 h 852933"/>
              <a:gd name="connsiteX1951" fmla="*/ 2126291 w 2266008"/>
              <a:gd name="connsiteY1951" fmla="*/ 663099 h 852933"/>
              <a:gd name="connsiteX1952" fmla="*/ 2124784 w 2266008"/>
              <a:gd name="connsiteY1952" fmla="*/ 670582 h 852933"/>
              <a:gd name="connsiteX1953" fmla="*/ 2124004 w 2266008"/>
              <a:gd name="connsiteY1953" fmla="*/ 674219 h 852933"/>
              <a:gd name="connsiteX1954" fmla="*/ 2122964 w 2266008"/>
              <a:gd name="connsiteY1954" fmla="*/ 677701 h 852933"/>
              <a:gd name="connsiteX1955" fmla="*/ 2120938 w 2266008"/>
              <a:gd name="connsiteY1955" fmla="*/ 684457 h 852933"/>
              <a:gd name="connsiteX1956" fmla="*/ 2116469 w 2266008"/>
              <a:gd name="connsiteY1956" fmla="*/ 696565 h 852933"/>
              <a:gd name="connsiteX1957" fmla="*/ 2114287 w 2266008"/>
              <a:gd name="connsiteY1957" fmla="*/ 701865 h 852933"/>
              <a:gd name="connsiteX1958" fmla="*/ 2112156 w 2266008"/>
              <a:gd name="connsiteY1958" fmla="*/ 706543 h 852933"/>
              <a:gd name="connsiteX1959" fmla="*/ 2108259 w 2266008"/>
              <a:gd name="connsiteY1959" fmla="*/ 713974 h 852933"/>
              <a:gd name="connsiteX1960" fmla="*/ 2104880 w 2266008"/>
              <a:gd name="connsiteY1960" fmla="*/ 720418 h 852933"/>
              <a:gd name="connsiteX1961" fmla="*/ 2108050 w 2266008"/>
              <a:gd name="connsiteY1961" fmla="*/ 713870 h 852933"/>
              <a:gd name="connsiteX1962" fmla="*/ 2111688 w 2266008"/>
              <a:gd name="connsiteY1962" fmla="*/ 706334 h 852933"/>
              <a:gd name="connsiteX1963" fmla="*/ 2113663 w 2266008"/>
              <a:gd name="connsiteY1963" fmla="*/ 701605 h 852933"/>
              <a:gd name="connsiteX1964" fmla="*/ 2115637 w 2266008"/>
              <a:gd name="connsiteY1964" fmla="*/ 696253 h 852933"/>
              <a:gd name="connsiteX1965" fmla="*/ 2119639 w 2266008"/>
              <a:gd name="connsiteY1965" fmla="*/ 684093 h 852933"/>
              <a:gd name="connsiteX1966" fmla="*/ 2121406 w 2266008"/>
              <a:gd name="connsiteY1966" fmla="*/ 677337 h 852933"/>
              <a:gd name="connsiteX1967" fmla="*/ 2122341 w 2266008"/>
              <a:gd name="connsiteY1967" fmla="*/ 673856 h 852933"/>
              <a:gd name="connsiteX1968" fmla="*/ 2123017 w 2266008"/>
              <a:gd name="connsiteY1968" fmla="*/ 670218 h 852933"/>
              <a:gd name="connsiteX1969" fmla="*/ 2124264 w 2266008"/>
              <a:gd name="connsiteY1969" fmla="*/ 662786 h 852933"/>
              <a:gd name="connsiteX1970" fmla="*/ 2124888 w 2266008"/>
              <a:gd name="connsiteY1970" fmla="*/ 658993 h 852933"/>
              <a:gd name="connsiteX1971" fmla="*/ 2125200 w 2266008"/>
              <a:gd name="connsiteY1971" fmla="*/ 655148 h 852933"/>
              <a:gd name="connsiteX1972" fmla="*/ 2126031 w 2266008"/>
              <a:gd name="connsiteY1972" fmla="*/ 639454 h 852933"/>
              <a:gd name="connsiteX1973" fmla="*/ 2126031 w 2266008"/>
              <a:gd name="connsiteY1973" fmla="*/ 631555 h 852933"/>
              <a:gd name="connsiteX1974" fmla="*/ 2125460 w 2266008"/>
              <a:gd name="connsiteY1974" fmla="*/ 623760 h 852933"/>
              <a:gd name="connsiteX1975" fmla="*/ 2125303 w 2266008"/>
              <a:gd name="connsiteY1975" fmla="*/ 621681 h 852933"/>
              <a:gd name="connsiteX1976" fmla="*/ 2120263 w 2266008"/>
              <a:gd name="connsiteY1976" fmla="*/ 627241 h 852933"/>
              <a:gd name="connsiteX1977" fmla="*/ 2116625 w 2266008"/>
              <a:gd name="connsiteY1977" fmla="*/ 631867 h 852933"/>
              <a:gd name="connsiteX1978" fmla="*/ 2112935 w 2266008"/>
              <a:gd name="connsiteY1978" fmla="*/ 637323 h 852933"/>
              <a:gd name="connsiteX1979" fmla="*/ 2109349 w 2266008"/>
              <a:gd name="connsiteY1979" fmla="*/ 643403 h 852933"/>
              <a:gd name="connsiteX1980" fmla="*/ 2106075 w 2266008"/>
              <a:gd name="connsiteY1980" fmla="*/ 649951 h 852933"/>
              <a:gd name="connsiteX1981" fmla="*/ 2103270 w 2266008"/>
              <a:gd name="connsiteY1981" fmla="*/ 656707 h 852933"/>
              <a:gd name="connsiteX1982" fmla="*/ 2101035 w 2266008"/>
              <a:gd name="connsiteY1982" fmla="*/ 663462 h 852933"/>
              <a:gd name="connsiteX1983" fmla="*/ 2099372 w 2266008"/>
              <a:gd name="connsiteY1983" fmla="*/ 669906 h 852933"/>
              <a:gd name="connsiteX1984" fmla="*/ 2098229 w 2266008"/>
              <a:gd name="connsiteY1984" fmla="*/ 675778 h 852933"/>
              <a:gd name="connsiteX1985" fmla="*/ 2097449 w 2266008"/>
              <a:gd name="connsiteY1985" fmla="*/ 680767 h 852933"/>
              <a:gd name="connsiteX1986" fmla="*/ 2097086 w 2266008"/>
              <a:gd name="connsiteY1986" fmla="*/ 684665 h 852933"/>
              <a:gd name="connsiteX1987" fmla="*/ 2096774 w 2266008"/>
              <a:gd name="connsiteY1987" fmla="*/ 688043 h 852933"/>
              <a:gd name="connsiteX1988" fmla="*/ 2096826 w 2266008"/>
              <a:gd name="connsiteY1988" fmla="*/ 684613 h 852933"/>
              <a:gd name="connsiteX1989" fmla="*/ 2096930 w 2266008"/>
              <a:gd name="connsiteY1989" fmla="*/ 680663 h 852933"/>
              <a:gd name="connsiteX1990" fmla="*/ 2097345 w 2266008"/>
              <a:gd name="connsiteY1990" fmla="*/ 675571 h 852933"/>
              <a:gd name="connsiteX1991" fmla="*/ 2098073 w 2266008"/>
              <a:gd name="connsiteY1991" fmla="*/ 669595 h 852933"/>
              <a:gd name="connsiteX1992" fmla="*/ 2099320 w 2266008"/>
              <a:gd name="connsiteY1992" fmla="*/ 662942 h 852933"/>
              <a:gd name="connsiteX1993" fmla="*/ 2101139 w 2266008"/>
              <a:gd name="connsiteY1993" fmla="*/ 655927 h 852933"/>
              <a:gd name="connsiteX1994" fmla="*/ 2103529 w 2266008"/>
              <a:gd name="connsiteY1994" fmla="*/ 648808 h 852933"/>
              <a:gd name="connsiteX1995" fmla="*/ 2106387 w 2266008"/>
              <a:gd name="connsiteY1995" fmla="*/ 641844 h 852933"/>
              <a:gd name="connsiteX1996" fmla="*/ 2109609 w 2266008"/>
              <a:gd name="connsiteY1996" fmla="*/ 635296 h 852933"/>
              <a:gd name="connsiteX1997" fmla="*/ 2113039 w 2266008"/>
              <a:gd name="connsiteY1997" fmla="*/ 629372 h 852933"/>
              <a:gd name="connsiteX1998" fmla="*/ 2116469 w 2266008"/>
              <a:gd name="connsiteY1998" fmla="*/ 624280 h 852933"/>
              <a:gd name="connsiteX1999" fmla="*/ 2122237 w 2266008"/>
              <a:gd name="connsiteY1999" fmla="*/ 617004 h 852933"/>
              <a:gd name="connsiteX2000" fmla="*/ 2124056 w 2266008"/>
              <a:gd name="connsiteY2000" fmla="*/ 615029 h 852933"/>
              <a:gd name="connsiteX2001" fmla="*/ 2124472 w 2266008"/>
              <a:gd name="connsiteY2001" fmla="*/ 614613 h 852933"/>
              <a:gd name="connsiteX2002" fmla="*/ 2123588 w 2266008"/>
              <a:gd name="connsiteY2002" fmla="*/ 608690 h 852933"/>
              <a:gd name="connsiteX2003" fmla="*/ 2122186 w 2266008"/>
              <a:gd name="connsiteY2003" fmla="*/ 601570 h 852933"/>
              <a:gd name="connsiteX2004" fmla="*/ 2120626 w 2266008"/>
              <a:gd name="connsiteY2004" fmla="*/ 594814 h 852933"/>
              <a:gd name="connsiteX2005" fmla="*/ 2116989 w 2266008"/>
              <a:gd name="connsiteY2005" fmla="*/ 582654 h 852933"/>
              <a:gd name="connsiteX2006" fmla="*/ 2113299 w 2266008"/>
              <a:gd name="connsiteY2006" fmla="*/ 572625 h 852933"/>
              <a:gd name="connsiteX2007" fmla="*/ 2112207 w 2266008"/>
              <a:gd name="connsiteY2007" fmla="*/ 570130 h 852933"/>
              <a:gd name="connsiteX2008" fmla="*/ 2109869 w 2266008"/>
              <a:gd name="connsiteY2008" fmla="*/ 587643 h 852933"/>
              <a:gd name="connsiteX2009" fmla="*/ 2098332 w 2266008"/>
              <a:gd name="connsiteY2009" fmla="*/ 621473 h 852933"/>
              <a:gd name="connsiteX2010" fmla="*/ 2082327 w 2266008"/>
              <a:gd name="connsiteY2010" fmla="*/ 646885 h 852933"/>
              <a:gd name="connsiteX2011" fmla="*/ 2066841 w 2266008"/>
              <a:gd name="connsiteY2011" fmla="*/ 663982 h 852933"/>
              <a:gd name="connsiteX2012" fmla="*/ 2051355 w 2266008"/>
              <a:gd name="connsiteY2012" fmla="*/ 676714 h 852933"/>
              <a:gd name="connsiteX2013" fmla="*/ 2066113 w 2266008"/>
              <a:gd name="connsiteY2013" fmla="*/ 663306 h 852933"/>
              <a:gd name="connsiteX2014" fmla="*/ 2080560 w 2266008"/>
              <a:gd name="connsiteY2014" fmla="*/ 645638 h 852933"/>
              <a:gd name="connsiteX2015" fmla="*/ 2091109 w 2266008"/>
              <a:gd name="connsiteY2015" fmla="*/ 628177 h 852933"/>
              <a:gd name="connsiteX2016" fmla="*/ 2074169 w 2266008"/>
              <a:gd name="connsiteY2016" fmla="*/ 635504 h 852933"/>
              <a:gd name="connsiteX2017" fmla="*/ 2053589 w 2266008"/>
              <a:gd name="connsiteY2017" fmla="*/ 646001 h 852933"/>
              <a:gd name="connsiteX2018" fmla="*/ 2042417 w 2266008"/>
              <a:gd name="connsiteY2018" fmla="*/ 652705 h 852933"/>
              <a:gd name="connsiteX2019" fmla="*/ 2031348 w 2266008"/>
              <a:gd name="connsiteY2019" fmla="*/ 660344 h 852933"/>
              <a:gd name="connsiteX2020" fmla="*/ 2021006 w 2266008"/>
              <a:gd name="connsiteY2020" fmla="*/ 668919 h 852933"/>
              <a:gd name="connsiteX2021" fmla="*/ 2012172 w 2266008"/>
              <a:gd name="connsiteY2021" fmla="*/ 678429 h 852933"/>
              <a:gd name="connsiteX2022" fmla="*/ 2005676 w 2266008"/>
              <a:gd name="connsiteY2022" fmla="*/ 688666 h 852933"/>
              <a:gd name="connsiteX2023" fmla="*/ 2002559 w 2266008"/>
              <a:gd name="connsiteY2023" fmla="*/ 699059 h 852933"/>
              <a:gd name="connsiteX2024" fmla="*/ 2002298 w 2266008"/>
              <a:gd name="connsiteY2024" fmla="*/ 703892 h 852933"/>
              <a:gd name="connsiteX2025" fmla="*/ 2002766 w 2266008"/>
              <a:gd name="connsiteY2025" fmla="*/ 708205 h 852933"/>
              <a:gd name="connsiteX2026" fmla="*/ 2004793 w 2266008"/>
              <a:gd name="connsiteY2026" fmla="*/ 715013 h 852933"/>
              <a:gd name="connsiteX2027" fmla="*/ 2006872 w 2266008"/>
              <a:gd name="connsiteY2027" fmla="*/ 719119 h 852933"/>
              <a:gd name="connsiteX2028" fmla="*/ 2004689 w 2266008"/>
              <a:gd name="connsiteY2028" fmla="*/ 715065 h 852933"/>
              <a:gd name="connsiteX2029" fmla="*/ 2002506 w 2266008"/>
              <a:gd name="connsiteY2029" fmla="*/ 708258 h 852933"/>
              <a:gd name="connsiteX2030" fmla="*/ 2001987 w 2266008"/>
              <a:gd name="connsiteY2030" fmla="*/ 703892 h 852933"/>
              <a:gd name="connsiteX2031" fmla="*/ 2002143 w 2266008"/>
              <a:gd name="connsiteY2031" fmla="*/ 699007 h 852933"/>
              <a:gd name="connsiteX2032" fmla="*/ 2005052 w 2266008"/>
              <a:gd name="connsiteY2032" fmla="*/ 688406 h 852933"/>
              <a:gd name="connsiteX2033" fmla="*/ 2011445 w 2266008"/>
              <a:gd name="connsiteY2033" fmla="*/ 677909 h 852933"/>
              <a:gd name="connsiteX2034" fmla="*/ 2020175 w 2266008"/>
              <a:gd name="connsiteY2034" fmla="*/ 668087 h 852933"/>
              <a:gd name="connsiteX2035" fmla="*/ 2030464 w 2266008"/>
              <a:gd name="connsiteY2035" fmla="*/ 659253 h 852933"/>
              <a:gd name="connsiteX2036" fmla="*/ 2041481 w 2266008"/>
              <a:gd name="connsiteY2036" fmla="*/ 651354 h 852933"/>
              <a:gd name="connsiteX2037" fmla="*/ 2052602 w 2266008"/>
              <a:gd name="connsiteY2037" fmla="*/ 644391 h 852933"/>
              <a:gd name="connsiteX2038" fmla="*/ 2073129 w 2266008"/>
              <a:gd name="connsiteY2038" fmla="*/ 633373 h 852933"/>
              <a:gd name="connsiteX2039" fmla="*/ 2092928 w 2266008"/>
              <a:gd name="connsiteY2039" fmla="*/ 624487 h 852933"/>
              <a:gd name="connsiteX2040" fmla="*/ 2095007 w 2266008"/>
              <a:gd name="connsiteY2040" fmla="*/ 620018 h 852933"/>
              <a:gd name="connsiteX2041" fmla="*/ 2104569 w 2266008"/>
              <a:gd name="connsiteY2041" fmla="*/ 586760 h 852933"/>
              <a:gd name="connsiteX2042" fmla="*/ 2104829 w 2266008"/>
              <a:gd name="connsiteY2042" fmla="*/ 548408 h 852933"/>
              <a:gd name="connsiteX2043" fmla="*/ 2097917 w 2266008"/>
              <a:gd name="connsiteY2043" fmla="*/ 518840 h 852933"/>
              <a:gd name="connsiteX2044" fmla="*/ 2090849 w 2266008"/>
              <a:gd name="connsiteY2044" fmla="*/ 529752 h 852933"/>
              <a:gd name="connsiteX2045" fmla="*/ 2087108 w 2266008"/>
              <a:gd name="connsiteY2045" fmla="*/ 539002 h 852933"/>
              <a:gd name="connsiteX2046" fmla="*/ 2085393 w 2266008"/>
              <a:gd name="connsiteY2046" fmla="*/ 546537 h 852933"/>
              <a:gd name="connsiteX2047" fmla="*/ 2084821 w 2266008"/>
              <a:gd name="connsiteY2047" fmla="*/ 551474 h 852933"/>
              <a:gd name="connsiteX2048" fmla="*/ 2084666 w 2266008"/>
              <a:gd name="connsiteY2048" fmla="*/ 553241 h 852933"/>
              <a:gd name="connsiteX2049" fmla="*/ 2084770 w 2266008"/>
              <a:gd name="connsiteY2049" fmla="*/ 551474 h 852933"/>
              <a:gd name="connsiteX2050" fmla="*/ 2085237 w 2266008"/>
              <a:gd name="connsiteY2050" fmla="*/ 546537 h 852933"/>
              <a:gd name="connsiteX2051" fmla="*/ 2086796 w 2266008"/>
              <a:gd name="connsiteY2051" fmla="*/ 538950 h 852933"/>
              <a:gd name="connsiteX2052" fmla="*/ 2090382 w 2266008"/>
              <a:gd name="connsiteY2052" fmla="*/ 529597 h 852933"/>
              <a:gd name="connsiteX2053" fmla="*/ 2097553 w 2266008"/>
              <a:gd name="connsiteY2053" fmla="*/ 518112 h 852933"/>
              <a:gd name="connsiteX2054" fmla="*/ 2094228 w 2266008"/>
              <a:gd name="connsiteY2054" fmla="*/ 508862 h 852933"/>
              <a:gd name="connsiteX2055" fmla="*/ 2076662 w 2266008"/>
              <a:gd name="connsiteY2055" fmla="*/ 468743 h 852933"/>
              <a:gd name="connsiteX2056" fmla="*/ 2071102 w 2266008"/>
              <a:gd name="connsiteY2056" fmla="*/ 423377 h 852933"/>
              <a:gd name="connsiteX2057" fmla="*/ 2084042 w 2266008"/>
              <a:gd name="connsiteY2057" fmla="*/ 380712 h 852933"/>
              <a:gd name="connsiteX2058" fmla="*/ 2107843 w 2266008"/>
              <a:gd name="connsiteY2058" fmla="*/ 346934 h 852933"/>
              <a:gd name="connsiteX2059" fmla="*/ 2134502 w 2266008"/>
              <a:gd name="connsiteY2059" fmla="*/ 321782 h 852933"/>
              <a:gd name="connsiteX2060" fmla="*/ 2160277 w 2266008"/>
              <a:gd name="connsiteY2060" fmla="*/ 303022 h 852933"/>
              <a:gd name="connsiteX2061" fmla="*/ 2158406 w 2266008"/>
              <a:gd name="connsiteY2061" fmla="*/ 299489 h 852933"/>
              <a:gd name="connsiteX2062" fmla="*/ 2151598 w 2266008"/>
              <a:gd name="connsiteY2062" fmla="*/ 287640 h 852933"/>
              <a:gd name="connsiteX2063" fmla="*/ 2148428 w 2266008"/>
              <a:gd name="connsiteY2063" fmla="*/ 281248 h 852933"/>
              <a:gd name="connsiteX2064" fmla="*/ 2147025 w 2266008"/>
              <a:gd name="connsiteY2064" fmla="*/ 277974 h 852933"/>
              <a:gd name="connsiteX2065" fmla="*/ 2146558 w 2266008"/>
              <a:gd name="connsiteY2065" fmla="*/ 276467 h 852933"/>
              <a:gd name="connsiteX2066" fmla="*/ 2142712 w 2266008"/>
              <a:gd name="connsiteY2066" fmla="*/ 279014 h 852933"/>
              <a:gd name="connsiteX2067" fmla="*/ 2139282 w 2266008"/>
              <a:gd name="connsiteY2067" fmla="*/ 281560 h 852933"/>
              <a:gd name="connsiteX2068" fmla="*/ 2135541 w 2266008"/>
              <a:gd name="connsiteY2068" fmla="*/ 284626 h 852933"/>
              <a:gd name="connsiteX2069" fmla="*/ 2131747 w 2266008"/>
              <a:gd name="connsiteY2069" fmla="*/ 288108 h 852933"/>
              <a:gd name="connsiteX2070" fmla="*/ 2128109 w 2266008"/>
              <a:gd name="connsiteY2070" fmla="*/ 291953 h 852933"/>
              <a:gd name="connsiteX2071" fmla="*/ 2124784 w 2266008"/>
              <a:gd name="connsiteY2071" fmla="*/ 296110 h 852933"/>
              <a:gd name="connsiteX2072" fmla="*/ 2121925 w 2266008"/>
              <a:gd name="connsiteY2072" fmla="*/ 300424 h 852933"/>
              <a:gd name="connsiteX2073" fmla="*/ 2119691 w 2266008"/>
              <a:gd name="connsiteY2073" fmla="*/ 304737 h 852933"/>
              <a:gd name="connsiteX2074" fmla="*/ 2118028 w 2266008"/>
              <a:gd name="connsiteY2074" fmla="*/ 308790 h 852933"/>
              <a:gd name="connsiteX2075" fmla="*/ 2116936 w 2266008"/>
              <a:gd name="connsiteY2075" fmla="*/ 312324 h 852933"/>
              <a:gd name="connsiteX2076" fmla="*/ 2116417 w 2266008"/>
              <a:gd name="connsiteY2076" fmla="*/ 315130 h 852933"/>
              <a:gd name="connsiteX2077" fmla="*/ 2116002 w 2266008"/>
              <a:gd name="connsiteY2077" fmla="*/ 317625 h 852933"/>
              <a:gd name="connsiteX2078" fmla="*/ 2116157 w 2266008"/>
              <a:gd name="connsiteY2078" fmla="*/ 315130 h 852933"/>
              <a:gd name="connsiteX2079" fmla="*/ 2116417 w 2266008"/>
              <a:gd name="connsiteY2079" fmla="*/ 312272 h 852933"/>
              <a:gd name="connsiteX2080" fmla="*/ 2117145 w 2266008"/>
              <a:gd name="connsiteY2080" fmla="*/ 308582 h 852933"/>
              <a:gd name="connsiteX2081" fmla="*/ 2118391 w 2266008"/>
              <a:gd name="connsiteY2081" fmla="*/ 304321 h 852933"/>
              <a:gd name="connsiteX2082" fmla="*/ 2120263 w 2266008"/>
              <a:gd name="connsiteY2082" fmla="*/ 299696 h 852933"/>
              <a:gd name="connsiteX2083" fmla="*/ 2122757 w 2266008"/>
              <a:gd name="connsiteY2083" fmla="*/ 294967 h 852933"/>
              <a:gd name="connsiteX2084" fmla="*/ 2125771 w 2266008"/>
              <a:gd name="connsiteY2084" fmla="*/ 290290 h 852933"/>
              <a:gd name="connsiteX2085" fmla="*/ 2129149 w 2266008"/>
              <a:gd name="connsiteY2085" fmla="*/ 285873 h 852933"/>
              <a:gd name="connsiteX2086" fmla="*/ 2132734 w 2266008"/>
              <a:gd name="connsiteY2086" fmla="*/ 281872 h 852933"/>
              <a:gd name="connsiteX2087" fmla="*/ 2136320 w 2266008"/>
              <a:gd name="connsiteY2087" fmla="*/ 278286 h 852933"/>
              <a:gd name="connsiteX2088" fmla="*/ 2139646 w 2266008"/>
              <a:gd name="connsiteY2088" fmla="*/ 275220 h 852933"/>
              <a:gd name="connsiteX2089" fmla="*/ 2144895 w 2266008"/>
              <a:gd name="connsiteY2089" fmla="*/ 271011 h 852933"/>
              <a:gd name="connsiteX2090" fmla="*/ 2143751 w 2266008"/>
              <a:gd name="connsiteY2090" fmla="*/ 260358 h 852933"/>
              <a:gd name="connsiteX2091" fmla="*/ 2146038 w 2266008"/>
              <a:gd name="connsiteY2091" fmla="*/ 246378 h 852933"/>
              <a:gd name="connsiteX2092" fmla="*/ 2152014 w 2266008"/>
              <a:gd name="connsiteY2092" fmla="*/ 233958 h 852933"/>
              <a:gd name="connsiteX2093" fmla="*/ 2144271 w 2266008"/>
              <a:gd name="connsiteY2093" fmla="*/ 238740 h 852933"/>
              <a:gd name="connsiteX2094" fmla="*/ 2125511 w 2266008"/>
              <a:gd name="connsiteY2094" fmla="*/ 253342 h 852933"/>
              <a:gd name="connsiteX2095" fmla="*/ 2115949 w 2266008"/>
              <a:gd name="connsiteY2095" fmla="*/ 262852 h 852933"/>
              <a:gd name="connsiteX2096" fmla="*/ 2107011 w 2266008"/>
              <a:gd name="connsiteY2096" fmla="*/ 273609 h 852933"/>
              <a:gd name="connsiteX2097" fmla="*/ 2099216 w 2266008"/>
              <a:gd name="connsiteY2097" fmla="*/ 285249 h 852933"/>
              <a:gd name="connsiteX2098" fmla="*/ 2095838 w 2266008"/>
              <a:gd name="connsiteY2098" fmla="*/ 291278 h 852933"/>
              <a:gd name="connsiteX2099" fmla="*/ 2092824 w 2266008"/>
              <a:gd name="connsiteY2099" fmla="*/ 297306 h 852933"/>
              <a:gd name="connsiteX2100" fmla="*/ 2090174 w 2266008"/>
              <a:gd name="connsiteY2100" fmla="*/ 303282 h 852933"/>
              <a:gd name="connsiteX2101" fmla="*/ 2087940 w 2266008"/>
              <a:gd name="connsiteY2101" fmla="*/ 309154 h 852933"/>
              <a:gd name="connsiteX2102" fmla="*/ 2084510 w 2266008"/>
              <a:gd name="connsiteY2102" fmla="*/ 320223 h 852933"/>
              <a:gd name="connsiteX2103" fmla="*/ 2082379 w 2266008"/>
              <a:gd name="connsiteY2103" fmla="*/ 329785 h 852933"/>
              <a:gd name="connsiteX2104" fmla="*/ 2081131 w 2266008"/>
              <a:gd name="connsiteY2104" fmla="*/ 337268 h 852933"/>
              <a:gd name="connsiteX2105" fmla="*/ 2080352 w 2266008"/>
              <a:gd name="connsiteY2105" fmla="*/ 343868 h 852933"/>
              <a:gd name="connsiteX2106" fmla="*/ 2080404 w 2266008"/>
              <a:gd name="connsiteY2106" fmla="*/ 337216 h 852933"/>
              <a:gd name="connsiteX2107" fmla="*/ 2080820 w 2266008"/>
              <a:gd name="connsiteY2107" fmla="*/ 329577 h 852933"/>
              <a:gd name="connsiteX2108" fmla="*/ 2081912 w 2266008"/>
              <a:gd name="connsiteY2108" fmla="*/ 319651 h 852933"/>
              <a:gd name="connsiteX2109" fmla="*/ 2084146 w 2266008"/>
              <a:gd name="connsiteY2109" fmla="*/ 308011 h 852933"/>
              <a:gd name="connsiteX2110" fmla="*/ 2085809 w 2266008"/>
              <a:gd name="connsiteY2110" fmla="*/ 301723 h 852933"/>
              <a:gd name="connsiteX2111" fmla="*/ 2087835 w 2266008"/>
              <a:gd name="connsiteY2111" fmla="*/ 295227 h 852933"/>
              <a:gd name="connsiteX2112" fmla="*/ 2090278 w 2266008"/>
              <a:gd name="connsiteY2112" fmla="*/ 288627 h 852933"/>
              <a:gd name="connsiteX2113" fmla="*/ 2093136 w 2266008"/>
              <a:gd name="connsiteY2113" fmla="*/ 281976 h 852933"/>
              <a:gd name="connsiteX2114" fmla="*/ 2096826 w 2266008"/>
              <a:gd name="connsiteY2114" fmla="*/ 274492 h 852933"/>
              <a:gd name="connsiteX2115" fmla="*/ 2092201 w 2266008"/>
              <a:gd name="connsiteY2115" fmla="*/ 276467 h 852933"/>
              <a:gd name="connsiteX2116" fmla="*/ 2086796 w 2266008"/>
              <a:gd name="connsiteY2116" fmla="*/ 279221 h 852933"/>
              <a:gd name="connsiteX2117" fmla="*/ 2081236 w 2266008"/>
              <a:gd name="connsiteY2117" fmla="*/ 282599 h 852933"/>
              <a:gd name="connsiteX2118" fmla="*/ 2075831 w 2266008"/>
              <a:gd name="connsiteY2118" fmla="*/ 286601 h 852933"/>
              <a:gd name="connsiteX2119" fmla="*/ 2070946 w 2266008"/>
              <a:gd name="connsiteY2119" fmla="*/ 291226 h 852933"/>
              <a:gd name="connsiteX2120" fmla="*/ 2066737 w 2266008"/>
              <a:gd name="connsiteY2120" fmla="*/ 296215 h 852933"/>
              <a:gd name="connsiteX2121" fmla="*/ 2063411 w 2266008"/>
              <a:gd name="connsiteY2121" fmla="*/ 301359 h 852933"/>
              <a:gd name="connsiteX2122" fmla="*/ 2061021 w 2266008"/>
              <a:gd name="connsiteY2122" fmla="*/ 306348 h 852933"/>
              <a:gd name="connsiteX2123" fmla="*/ 2059410 w 2266008"/>
              <a:gd name="connsiteY2123" fmla="*/ 310765 h 852933"/>
              <a:gd name="connsiteX2124" fmla="*/ 2058682 w 2266008"/>
              <a:gd name="connsiteY2124" fmla="*/ 314351 h 852933"/>
              <a:gd name="connsiteX2125" fmla="*/ 2058007 w 2266008"/>
              <a:gd name="connsiteY2125" fmla="*/ 317469 h 852933"/>
              <a:gd name="connsiteX2126" fmla="*/ 2058267 w 2266008"/>
              <a:gd name="connsiteY2126" fmla="*/ 314299 h 852933"/>
              <a:gd name="connsiteX2127" fmla="*/ 2058578 w 2266008"/>
              <a:gd name="connsiteY2127" fmla="*/ 310609 h 852933"/>
              <a:gd name="connsiteX2128" fmla="*/ 2059669 w 2266008"/>
              <a:gd name="connsiteY2128" fmla="*/ 305932 h 852933"/>
              <a:gd name="connsiteX2129" fmla="*/ 2061540 w 2266008"/>
              <a:gd name="connsiteY2129" fmla="*/ 300528 h 852933"/>
              <a:gd name="connsiteX2130" fmla="*/ 2064346 w 2266008"/>
              <a:gd name="connsiteY2130" fmla="*/ 294760 h 852933"/>
              <a:gd name="connsiteX2131" fmla="*/ 2068140 w 2266008"/>
              <a:gd name="connsiteY2131" fmla="*/ 288991 h 852933"/>
              <a:gd name="connsiteX2132" fmla="*/ 2072765 w 2266008"/>
              <a:gd name="connsiteY2132" fmla="*/ 283483 h 852933"/>
              <a:gd name="connsiteX2133" fmla="*/ 2078014 w 2266008"/>
              <a:gd name="connsiteY2133" fmla="*/ 278546 h 852933"/>
              <a:gd name="connsiteX2134" fmla="*/ 2083522 w 2266008"/>
              <a:gd name="connsiteY2134" fmla="*/ 274285 h 852933"/>
              <a:gd name="connsiteX2135" fmla="*/ 2088927 w 2266008"/>
              <a:gd name="connsiteY2135" fmla="*/ 270647 h 852933"/>
              <a:gd name="connsiteX2136" fmla="*/ 2094019 w 2266008"/>
              <a:gd name="connsiteY2136" fmla="*/ 267737 h 852933"/>
              <a:gd name="connsiteX2137" fmla="*/ 2101971 w 2266008"/>
              <a:gd name="connsiteY2137" fmla="*/ 263943 h 852933"/>
              <a:gd name="connsiteX2138" fmla="*/ 2103114 w 2266008"/>
              <a:gd name="connsiteY2138" fmla="*/ 263475 h 852933"/>
              <a:gd name="connsiteX2139" fmla="*/ 2107999 w 2266008"/>
              <a:gd name="connsiteY2139" fmla="*/ 256356 h 852933"/>
              <a:gd name="connsiteX2140" fmla="*/ 2117041 w 2266008"/>
              <a:gd name="connsiteY2140" fmla="*/ 245079 h 852933"/>
              <a:gd name="connsiteX2141" fmla="*/ 2122393 w 2266008"/>
              <a:gd name="connsiteY2141" fmla="*/ 239311 h 852933"/>
              <a:gd name="connsiteX2142" fmla="*/ 2099788 w 2266008"/>
              <a:gd name="connsiteY2142" fmla="*/ 244508 h 852933"/>
              <a:gd name="connsiteX2143" fmla="*/ 2074688 w 2266008"/>
              <a:gd name="connsiteY2143" fmla="*/ 249497 h 852933"/>
              <a:gd name="connsiteX2144" fmla="*/ 2068296 w 2266008"/>
              <a:gd name="connsiteY2144" fmla="*/ 250692 h 852933"/>
              <a:gd name="connsiteX2145" fmla="*/ 2065438 w 2266008"/>
              <a:gd name="connsiteY2145" fmla="*/ 251212 h 852933"/>
              <a:gd name="connsiteX2146" fmla="*/ 2062268 w 2266008"/>
              <a:gd name="connsiteY2146" fmla="*/ 251887 h 852933"/>
              <a:gd name="connsiteX2147" fmla="*/ 2055876 w 2266008"/>
              <a:gd name="connsiteY2147" fmla="*/ 253238 h 852933"/>
              <a:gd name="connsiteX2148" fmla="*/ 2049692 w 2266008"/>
              <a:gd name="connsiteY2148" fmla="*/ 254693 h 852933"/>
              <a:gd name="connsiteX2149" fmla="*/ 2039818 w 2266008"/>
              <a:gd name="connsiteY2149" fmla="*/ 257655 h 852933"/>
              <a:gd name="connsiteX2150" fmla="*/ 2041378 w 2266008"/>
              <a:gd name="connsiteY2150" fmla="*/ 261397 h 852933"/>
              <a:gd name="connsiteX2151" fmla="*/ 2050575 w 2266008"/>
              <a:gd name="connsiteY2151" fmla="*/ 299436 h 852933"/>
              <a:gd name="connsiteX2152" fmla="*/ 2050160 w 2266008"/>
              <a:gd name="connsiteY2152" fmla="*/ 322302 h 852933"/>
              <a:gd name="connsiteX2153" fmla="*/ 2050991 w 2266008"/>
              <a:gd name="connsiteY2153" fmla="*/ 323861 h 852933"/>
              <a:gd name="connsiteX2154" fmla="*/ 2055668 w 2266008"/>
              <a:gd name="connsiteY2154" fmla="*/ 334410 h 852933"/>
              <a:gd name="connsiteX2155" fmla="*/ 2058163 w 2266008"/>
              <a:gd name="connsiteY2155" fmla="*/ 341685 h 852933"/>
              <a:gd name="connsiteX2156" fmla="*/ 2060397 w 2266008"/>
              <a:gd name="connsiteY2156" fmla="*/ 349948 h 852933"/>
              <a:gd name="connsiteX2157" fmla="*/ 2062112 w 2266008"/>
              <a:gd name="connsiteY2157" fmla="*/ 358886 h 852933"/>
              <a:gd name="connsiteX2158" fmla="*/ 2062943 w 2266008"/>
              <a:gd name="connsiteY2158" fmla="*/ 368240 h 852933"/>
              <a:gd name="connsiteX2159" fmla="*/ 2062839 w 2266008"/>
              <a:gd name="connsiteY2159" fmla="*/ 377646 h 852933"/>
              <a:gd name="connsiteX2160" fmla="*/ 2062476 w 2266008"/>
              <a:gd name="connsiteY2160" fmla="*/ 382219 h 852933"/>
              <a:gd name="connsiteX2161" fmla="*/ 2062372 w 2266008"/>
              <a:gd name="connsiteY2161" fmla="*/ 383051 h 852933"/>
              <a:gd name="connsiteX2162" fmla="*/ 2060916 w 2266008"/>
              <a:gd name="connsiteY2162" fmla="*/ 390845 h 852933"/>
              <a:gd name="connsiteX2163" fmla="*/ 2059722 w 2266008"/>
              <a:gd name="connsiteY2163" fmla="*/ 394795 h 852933"/>
              <a:gd name="connsiteX2164" fmla="*/ 2058578 w 2266008"/>
              <a:gd name="connsiteY2164" fmla="*/ 398537 h 852933"/>
              <a:gd name="connsiteX2165" fmla="*/ 2057123 w 2266008"/>
              <a:gd name="connsiteY2165" fmla="*/ 401862 h 852933"/>
              <a:gd name="connsiteX2166" fmla="*/ 2054473 w 2266008"/>
              <a:gd name="connsiteY2166" fmla="*/ 407631 h 852933"/>
              <a:gd name="connsiteX2167" fmla="*/ 2051926 w 2266008"/>
              <a:gd name="connsiteY2167" fmla="*/ 411788 h 852933"/>
              <a:gd name="connsiteX2168" fmla="*/ 2049692 w 2266008"/>
              <a:gd name="connsiteY2168" fmla="*/ 415374 h 852933"/>
              <a:gd name="connsiteX2169" fmla="*/ 2051615 w 2266008"/>
              <a:gd name="connsiteY2169" fmla="*/ 411580 h 852933"/>
              <a:gd name="connsiteX2170" fmla="*/ 2053797 w 2266008"/>
              <a:gd name="connsiteY2170" fmla="*/ 407267 h 852933"/>
              <a:gd name="connsiteX2171" fmla="*/ 2055928 w 2266008"/>
              <a:gd name="connsiteY2171" fmla="*/ 401395 h 852933"/>
              <a:gd name="connsiteX2172" fmla="*/ 2057019 w 2266008"/>
              <a:gd name="connsiteY2172" fmla="*/ 398017 h 852933"/>
              <a:gd name="connsiteX2173" fmla="*/ 2057799 w 2266008"/>
              <a:gd name="connsiteY2173" fmla="*/ 394275 h 852933"/>
              <a:gd name="connsiteX2174" fmla="*/ 2058630 w 2266008"/>
              <a:gd name="connsiteY2174" fmla="*/ 390378 h 852933"/>
              <a:gd name="connsiteX2175" fmla="*/ 2059358 w 2266008"/>
              <a:gd name="connsiteY2175" fmla="*/ 382687 h 852933"/>
              <a:gd name="connsiteX2176" fmla="*/ 2059410 w 2266008"/>
              <a:gd name="connsiteY2176" fmla="*/ 381959 h 852933"/>
              <a:gd name="connsiteX2177" fmla="*/ 2059358 w 2266008"/>
              <a:gd name="connsiteY2177" fmla="*/ 377542 h 852933"/>
              <a:gd name="connsiteX2178" fmla="*/ 2058682 w 2266008"/>
              <a:gd name="connsiteY2178" fmla="*/ 368604 h 852933"/>
              <a:gd name="connsiteX2179" fmla="*/ 2057123 w 2266008"/>
              <a:gd name="connsiteY2179" fmla="*/ 359822 h 852933"/>
              <a:gd name="connsiteX2180" fmla="*/ 2056656 w 2266008"/>
              <a:gd name="connsiteY2180" fmla="*/ 358003 h 852933"/>
              <a:gd name="connsiteX2181" fmla="*/ 2051511 w 2266008"/>
              <a:gd name="connsiteY2181" fmla="*/ 364758 h 852933"/>
              <a:gd name="connsiteX2182" fmla="*/ 2039351 w 2266008"/>
              <a:gd name="connsiteY2182" fmla="*/ 392353 h 852933"/>
              <a:gd name="connsiteX2183" fmla="*/ 2038675 w 2266008"/>
              <a:gd name="connsiteY2183" fmla="*/ 400512 h 852933"/>
              <a:gd name="connsiteX2184" fmla="*/ 2039714 w 2266008"/>
              <a:gd name="connsiteY2184" fmla="*/ 409554 h 852933"/>
              <a:gd name="connsiteX2185" fmla="*/ 2040494 w 2266008"/>
              <a:gd name="connsiteY2185" fmla="*/ 412204 h 852933"/>
              <a:gd name="connsiteX2186" fmla="*/ 2041741 w 2266008"/>
              <a:gd name="connsiteY2186" fmla="*/ 415633 h 852933"/>
              <a:gd name="connsiteX2187" fmla="*/ 2043248 w 2266008"/>
              <a:gd name="connsiteY2187" fmla="*/ 418804 h 852933"/>
              <a:gd name="connsiteX2188" fmla="*/ 2044911 w 2266008"/>
              <a:gd name="connsiteY2188" fmla="*/ 421610 h 852933"/>
              <a:gd name="connsiteX2189" fmla="*/ 2048289 w 2266008"/>
              <a:gd name="connsiteY2189" fmla="*/ 426235 h 852933"/>
              <a:gd name="connsiteX2190" fmla="*/ 2051303 w 2266008"/>
              <a:gd name="connsiteY2190" fmla="*/ 429561 h 852933"/>
              <a:gd name="connsiteX2191" fmla="*/ 2054109 w 2266008"/>
              <a:gd name="connsiteY2191" fmla="*/ 432263 h 852933"/>
              <a:gd name="connsiteX2192" fmla="*/ 2051147 w 2266008"/>
              <a:gd name="connsiteY2192" fmla="*/ 429717 h 852933"/>
              <a:gd name="connsiteX2193" fmla="*/ 2047925 w 2266008"/>
              <a:gd name="connsiteY2193" fmla="*/ 426599 h 852933"/>
              <a:gd name="connsiteX2194" fmla="*/ 2044183 w 2266008"/>
              <a:gd name="connsiteY2194" fmla="*/ 422130 h 852933"/>
              <a:gd name="connsiteX2195" fmla="*/ 2042313 w 2266008"/>
              <a:gd name="connsiteY2195" fmla="*/ 419375 h 852933"/>
              <a:gd name="connsiteX2196" fmla="*/ 2040546 w 2266008"/>
              <a:gd name="connsiteY2196" fmla="*/ 416258 h 852933"/>
              <a:gd name="connsiteX2197" fmla="*/ 2038987 w 2266008"/>
              <a:gd name="connsiteY2197" fmla="*/ 412775 h 852933"/>
              <a:gd name="connsiteX2198" fmla="*/ 2037740 w 2266008"/>
              <a:gd name="connsiteY2198" fmla="*/ 408982 h 852933"/>
              <a:gd name="connsiteX2199" fmla="*/ 2036337 w 2266008"/>
              <a:gd name="connsiteY2199" fmla="*/ 400719 h 852933"/>
              <a:gd name="connsiteX2200" fmla="*/ 2036493 w 2266008"/>
              <a:gd name="connsiteY2200" fmla="*/ 392041 h 852933"/>
              <a:gd name="connsiteX2201" fmla="*/ 2047457 w 2266008"/>
              <a:gd name="connsiteY2201" fmla="*/ 362264 h 852933"/>
              <a:gd name="connsiteX2202" fmla="*/ 2053382 w 2266008"/>
              <a:gd name="connsiteY2202" fmla="*/ 353534 h 852933"/>
              <a:gd name="connsiteX2203" fmla="*/ 2054784 w 2266008"/>
              <a:gd name="connsiteY2203" fmla="*/ 351715 h 852933"/>
              <a:gd name="connsiteX2204" fmla="*/ 2054733 w 2266008"/>
              <a:gd name="connsiteY2204" fmla="*/ 351611 h 852933"/>
              <a:gd name="connsiteX2205" fmla="*/ 2051926 w 2266008"/>
              <a:gd name="connsiteY2205" fmla="*/ 344024 h 852933"/>
              <a:gd name="connsiteX2206" fmla="*/ 2048965 w 2266008"/>
              <a:gd name="connsiteY2206" fmla="*/ 337424 h 852933"/>
              <a:gd name="connsiteX2207" fmla="*/ 2047769 w 2266008"/>
              <a:gd name="connsiteY2207" fmla="*/ 335034 h 852933"/>
              <a:gd name="connsiteX2208" fmla="*/ 2040753 w 2266008"/>
              <a:gd name="connsiteY2208" fmla="*/ 353741 h 852933"/>
              <a:gd name="connsiteX2209" fmla="*/ 2028022 w 2266008"/>
              <a:gd name="connsiteY2209" fmla="*/ 372969 h 852933"/>
              <a:gd name="connsiteX2210" fmla="*/ 2027347 w 2266008"/>
              <a:gd name="connsiteY2210" fmla="*/ 374009 h 852933"/>
              <a:gd name="connsiteX2211" fmla="*/ 2023813 w 2266008"/>
              <a:gd name="connsiteY2211" fmla="*/ 382011 h 852933"/>
              <a:gd name="connsiteX2212" fmla="*/ 2022150 w 2266008"/>
              <a:gd name="connsiteY2212" fmla="*/ 395678 h 852933"/>
              <a:gd name="connsiteX2213" fmla="*/ 2026463 w 2266008"/>
              <a:gd name="connsiteY2213" fmla="*/ 413503 h 852933"/>
              <a:gd name="connsiteX2214" fmla="*/ 2031504 w 2266008"/>
              <a:gd name="connsiteY2214" fmla="*/ 423013 h 852933"/>
              <a:gd name="connsiteX2215" fmla="*/ 2034622 w 2266008"/>
              <a:gd name="connsiteY2215" fmla="*/ 427793 h 852933"/>
              <a:gd name="connsiteX2216" fmla="*/ 2038259 w 2266008"/>
              <a:gd name="connsiteY2216" fmla="*/ 432522 h 852933"/>
              <a:gd name="connsiteX2217" fmla="*/ 2040130 w 2266008"/>
              <a:gd name="connsiteY2217" fmla="*/ 434913 h 852933"/>
              <a:gd name="connsiteX2218" fmla="*/ 2042209 w 2266008"/>
              <a:gd name="connsiteY2218" fmla="*/ 437200 h 852933"/>
              <a:gd name="connsiteX2219" fmla="*/ 2046470 w 2266008"/>
              <a:gd name="connsiteY2219" fmla="*/ 441825 h 852933"/>
              <a:gd name="connsiteX2220" fmla="*/ 2050991 w 2266008"/>
              <a:gd name="connsiteY2220" fmla="*/ 446709 h 852933"/>
              <a:gd name="connsiteX2221" fmla="*/ 2055460 w 2266008"/>
              <a:gd name="connsiteY2221" fmla="*/ 452166 h 852933"/>
              <a:gd name="connsiteX2222" fmla="*/ 2068088 w 2266008"/>
              <a:gd name="connsiteY2222" fmla="*/ 477994 h 852933"/>
              <a:gd name="connsiteX2223" fmla="*/ 2070167 w 2266008"/>
              <a:gd name="connsiteY2223" fmla="*/ 507458 h 852933"/>
              <a:gd name="connsiteX2224" fmla="*/ 2061437 w 2266008"/>
              <a:gd name="connsiteY2224" fmla="*/ 535469 h 852933"/>
              <a:gd name="connsiteX2225" fmla="*/ 2058578 w 2266008"/>
              <a:gd name="connsiteY2225" fmla="*/ 540665 h 852933"/>
              <a:gd name="connsiteX2226" fmla="*/ 2058682 w 2266008"/>
              <a:gd name="connsiteY2226" fmla="*/ 540925 h 852933"/>
              <a:gd name="connsiteX2227" fmla="*/ 2059566 w 2266008"/>
              <a:gd name="connsiteY2227" fmla="*/ 544251 h 852933"/>
              <a:gd name="connsiteX2228" fmla="*/ 2061904 w 2266008"/>
              <a:gd name="connsiteY2228" fmla="*/ 556151 h 852933"/>
              <a:gd name="connsiteX2229" fmla="*/ 2062788 w 2266008"/>
              <a:gd name="connsiteY2229" fmla="*/ 564206 h 852933"/>
              <a:gd name="connsiteX2230" fmla="*/ 2063152 w 2266008"/>
              <a:gd name="connsiteY2230" fmla="*/ 573196 h 852933"/>
              <a:gd name="connsiteX2231" fmla="*/ 2062943 w 2266008"/>
              <a:gd name="connsiteY2231" fmla="*/ 579588 h 852933"/>
              <a:gd name="connsiteX2232" fmla="*/ 2062372 w 2266008"/>
              <a:gd name="connsiteY2232" fmla="*/ 586084 h 852933"/>
              <a:gd name="connsiteX2233" fmla="*/ 2061904 w 2266008"/>
              <a:gd name="connsiteY2233" fmla="*/ 590189 h 852933"/>
              <a:gd name="connsiteX2234" fmla="*/ 2061384 w 2266008"/>
              <a:gd name="connsiteY2234" fmla="*/ 592632 h 852933"/>
              <a:gd name="connsiteX2235" fmla="*/ 2060397 w 2266008"/>
              <a:gd name="connsiteY2235" fmla="*/ 597517 h 852933"/>
              <a:gd name="connsiteX2236" fmla="*/ 2058890 w 2266008"/>
              <a:gd name="connsiteY2236" fmla="*/ 602869 h 852933"/>
              <a:gd name="connsiteX2237" fmla="*/ 2057851 w 2266008"/>
              <a:gd name="connsiteY2237" fmla="*/ 606403 h 852933"/>
              <a:gd name="connsiteX2238" fmla="*/ 2055772 w 2266008"/>
              <a:gd name="connsiteY2238" fmla="*/ 611340 h 852933"/>
              <a:gd name="connsiteX2239" fmla="*/ 2053953 w 2266008"/>
              <a:gd name="connsiteY2239" fmla="*/ 615549 h 852933"/>
              <a:gd name="connsiteX2240" fmla="*/ 2051823 w 2266008"/>
              <a:gd name="connsiteY2240" fmla="*/ 619395 h 852933"/>
              <a:gd name="connsiteX2241" fmla="*/ 2049796 w 2266008"/>
              <a:gd name="connsiteY2241" fmla="*/ 623032 h 852933"/>
              <a:gd name="connsiteX2242" fmla="*/ 2047561 w 2266008"/>
              <a:gd name="connsiteY2242" fmla="*/ 626202 h 852933"/>
              <a:gd name="connsiteX2243" fmla="*/ 2043560 w 2266008"/>
              <a:gd name="connsiteY2243" fmla="*/ 631659 h 852933"/>
              <a:gd name="connsiteX2244" fmla="*/ 2040026 w 2266008"/>
              <a:gd name="connsiteY2244" fmla="*/ 635504 h 852933"/>
              <a:gd name="connsiteX2245" fmla="*/ 2036908 w 2266008"/>
              <a:gd name="connsiteY2245" fmla="*/ 638830 h 852933"/>
              <a:gd name="connsiteX2246" fmla="*/ 2039922 w 2266008"/>
              <a:gd name="connsiteY2246" fmla="*/ 635400 h 852933"/>
              <a:gd name="connsiteX2247" fmla="*/ 2043352 w 2266008"/>
              <a:gd name="connsiteY2247" fmla="*/ 631503 h 852933"/>
              <a:gd name="connsiteX2248" fmla="*/ 2047198 w 2266008"/>
              <a:gd name="connsiteY2248" fmla="*/ 625942 h 852933"/>
              <a:gd name="connsiteX2249" fmla="*/ 2049328 w 2266008"/>
              <a:gd name="connsiteY2249" fmla="*/ 622721 h 852933"/>
              <a:gd name="connsiteX2250" fmla="*/ 2051251 w 2266008"/>
              <a:gd name="connsiteY2250" fmla="*/ 619031 h 852933"/>
              <a:gd name="connsiteX2251" fmla="*/ 2053278 w 2266008"/>
              <a:gd name="connsiteY2251" fmla="*/ 615185 h 852933"/>
              <a:gd name="connsiteX2252" fmla="*/ 2054993 w 2266008"/>
              <a:gd name="connsiteY2252" fmla="*/ 610976 h 852933"/>
              <a:gd name="connsiteX2253" fmla="*/ 2056708 w 2266008"/>
              <a:gd name="connsiteY2253" fmla="*/ 606611 h 852933"/>
              <a:gd name="connsiteX2254" fmla="*/ 2058267 w 2266008"/>
              <a:gd name="connsiteY2254" fmla="*/ 600947 h 852933"/>
              <a:gd name="connsiteX2255" fmla="*/ 2059150 w 2266008"/>
              <a:gd name="connsiteY2255" fmla="*/ 597257 h 852933"/>
              <a:gd name="connsiteX2256" fmla="*/ 2059981 w 2266008"/>
              <a:gd name="connsiteY2256" fmla="*/ 592424 h 852933"/>
              <a:gd name="connsiteX2257" fmla="*/ 2060397 w 2266008"/>
              <a:gd name="connsiteY2257" fmla="*/ 589981 h 852933"/>
              <a:gd name="connsiteX2258" fmla="*/ 2060605 w 2266008"/>
              <a:gd name="connsiteY2258" fmla="*/ 587539 h 852933"/>
              <a:gd name="connsiteX2259" fmla="*/ 2061021 w 2266008"/>
              <a:gd name="connsiteY2259" fmla="*/ 582654 h 852933"/>
              <a:gd name="connsiteX2260" fmla="*/ 2061125 w 2266008"/>
              <a:gd name="connsiteY2260" fmla="*/ 579173 h 852933"/>
              <a:gd name="connsiteX2261" fmla="*/ 2060345 w 2266008"/>
              <a:gd name="connsiteY2261" fmla="*/ 579277 h 852933"/>
              <a:gd name="connsiteX2262" fmla="*/ 2055096 w 2266008"/>
              <a:gd name="connsiteY2262" fmla="*/ 580679 h 852933"/>
              <a:gd name="connsiteX2263" fmla="*/ 2047977 w 2266008"/>
              <a:gd name="connsiteY2263" fmla="*/ 583746 h 852933"/>
              <a:gd name="connsiteX2264" fmla="*/ 2039818 w 2266008"/>
              <a:gd name="connsiteY2264" fmla="*/ 588786 h 852933"/>
              <a:gd name="connsiteX2265" fmla="*/ 2036752 w 2266008"/>
              <a:gd name="connsiteY2265" fmla="*/ 591229 h 852933"/>
              <a:gd name="connsiteX2266" fmla="*/ 2033426 w 2266008"/>
              <a:gd name="connsiteY2266" fmla="*/ 594191 h 852933"/>
              <a:gd name="connsiteX2267" fmla="*/ 2030516 w 2266008"/>
              <a:gd name="connsiteY2267" fmla="*/ 597153 h 852933"/>
              <a:gd name="connsiteX2268" fmla="*/ 2028074 w 2266008"/>
              <a:gd name="connsiteY2268" fmla="*/ 599959 h 852933"/>
              <a:gd name="connsiteX2269" fmla="*/ 2024644 w 2266008"/>
              <a:gd name="connsiteY2269" fmla="*/ 604376 h 852933"/>
              <a:gd name="connsiteX2270" fmla="*/ 2023397 w 2266008"/>
              <a:gd name="connsiteY2270" fmla="*/ 606091 h 852933"/>
              <a:gd name="connsiteX2271" fmla="*/ 2024540 w 2266008"/>
              <a:gd name="connsiteY2271" fmla="*/ 604324 h 852933"/>
              <a:gd name="connsiteX2272" fmla="*/ 2027762 w 2266008"/>
              <a:gd name="connsiteY2272" fmla="*/ 599699 h 852933"/>
              <a:gd name="connsiteX2273" fmla="*/ 2030049 w 2266008"/>
              <a:gd name="connsiteY2273" fmla="*/ 596737 h 852933"/>
              <a:gd name="connsiteX2274" fmla="*/ 2032803 w 2266008"/>
              <a:gd name="connsiteY2274" fmla="*/ 593567 h 852933"/>
              <a:gd name="connsiteX2275" fmla="*/ 2035973 w 2266008"/>
              <a:gd name="connsiteY2275" fmla="*/ 590346 h 852933"/>
              <a:gd name="connsiteX2276" fmla="*/ 2039454 w 2266008"/>
              <a:gd name="connsiteY2276" fmla="*/ 587227 h 852933"/>
              <a:gd name="connsiteX2277" fmla="*/ 2047042 w 2266008"/>
              <a:gd name="connsiteY2277" fmla="*/ 581979 h 852933"/>
              <a:gd name="connsiteX2278" fmla="*/ 2054317 w 2266008"/>
              <a:gd name="connsiteY2278" fmla="*/ 578393 h 852933"/>
              <a:gd name="connsiteX2279" fmla="*/ 2059826 w 2266008"/>
              <a:gd name="connsiteY2279" fmla="*/ 576574 h 852933"/>
              <a:gd name="connsiteX2280" fmla="*/ 2061228 w 2266008"/>
              <a:gd name="connsiteY2280" fmla="*/ 576262 h 852933"/>
              <a:gd name="connsiteX2281" fmla="*/ 2061228 w 2266008"/>
              <a:gd name="connsiteY2281" fmla="*/ 573092 h 852933"/>
              <a:gd name="connsiteX2282" fmla="*/ 2060605 w 2266008"/>
              <a:gd name="connsiteY2282" fmla="*/ 564258 h 852933"/>
              <a:gd name="connsiteX2283" fmla="*/ 2059514 w 2266008"/>
              <a:gd name="connsiteY2283" fmla="*/ 556411 h 852933"/>
              <a:gd name="connsiteX2284" fmla="*/ 2056915 w 2266008"/>
              <a:gd name="connsiteY2284" fmla="*/ 544822 h 852933"/>
              <a:gd name="connsiteX2285" fmla="*/ 2056603 w 2266008"/>
              <a:gd name="connsiteY2285" fmla="*/ 543731 h 852933"/>
              <a:gd name="connsiteX2286" fmla="*/ 2045275 w 2266008"/>
              <a:gd name="connsiteY2286" fmla="*/ 558490 h 852933"/>
              <a:gd name="connsiteX2287" fmla="*/ 2025632 w 2266008"/>
              <a:gd name="connsiteY2287" fmla="*/ 575950 h 852933"/>
              <a:gd name="connsiteX2288" fmla="*/ 2005728 w 2266008"/>
              <a:gd name="connsiteY2288" fmla="*/ 588422 h 852933"/>
              <a:gd name="connsiteX2289" fmla="*/ 1987800 w 2266008"/>
              <a:gd name="connsiteY2289" fmla="*/ 596841 h 852933"/>
              <a:gd name="connsiteX2290" fmla="*/ 1980108 w 2266008"/>
              <a:gd name="connsiteY2290" fmla="*/ 599855 h 852933"/>
              <a:gd name="connsiteX2291" fmla="*/ 1973509 w 2266008"/>
              <a:gd name="connsiteY2291" fmla="*/ 602142 h 852933"/>
              <a:gd name="connsiteX2292" fmla="*/ 1964155 w 2266008"/>
              <a:gd name="connsiteY2292" fmla="*/ 605104 h 852933"/>
              <a:gd name="connsiteX2293" fmla="*/ 1960829 w 2266008"/>
              <a:gd name="connsiteY2293" fmla="*/ 606091 h 852933"/>
              <a:gd name="connsiteX2294" fmla="*/ 1964103 w 2266008"/>
              <a:gd name="connsiteY2294" fmla="*/ 605000 h 852933"/>
              <a:gd name="connsiteX2295" fmla="*/ 1973353 w 2266008"/>
              <a:gd name="connsiteY2295" fmla="*/ 601830 h 852933"/>
              <a:gd name="connsiteX2296" fmla="*/ 1979901 w 2266008"/>
              <a:gd name="connsiteY2296" fmla="*/ 599336 h 852933"/>
              <a:gd name="connsiteX2297" fmla="*/ 1987488 w 2266008"/>
              <a:gd name="connsiteY2297" fmla="*/ 596114 h 852933"/>
              <a:gd name="connsiteX2298" fmla="*/ 2005105 w 2266008"/>
              <a:gd name="connsiteY2298" fmla="*/ 587279 h 852933"/>
              <a:gd name="connsiteX2299" fmla="*/ 2024436 w 2266008"/>
              <a:gd name="connsiteY2299" fmla="*/ 574392 h 852933"/>
              <a:gd name="connsiteX2300" fmla="*/ 2043248 w 2266008"/>
              <a:gd name="connsiteY2300" fmla="*/ 556723 h 852933"/>
              <a:gd name="connsiteX2301" fmla="*/ 2058318 w 2266008"/>
              <a:gd name="connsiteY2301" fmla="*/ 533805 h 852933"/>
              <a:gd name="connsiteX2302" fmla="*/ 2065905 w 2266008"/>
              <a:gd name="connsiteY2302" fmla="*/ 506835 h 852933"/>
              <a:gd name="connsiteX2303" fmla="*/ 2063203 w 2266008"/>
              <a:gd name="connsiteY2303" fmla="*/ 479241 h 852933"/>
              <a:gd name="connsiteX2304" fmla="*/ 2052914 w 2266008"/>
              <a:gd name="connsiteY2304" fmla="*/ 458506 h 852933"/>
              <a:gd name="connsiteX2305" fmla="*/ 2051563 w 2266008"/>
              <a:gd name="connsiteY2305" fmla="*/ 459078 h 852933"/>
              <a:gd name="connsiteX2306" fmla="*/ 2042468 w 2266008"/>
              <a:gd name="connsiteY2306" fmla="*/ 463910 h 852933"/>
              <a:gd name="connsiteX2307" fmla="*/ 2039403 w 2266008"/>
              <a:gd name="connsiteY2307" fmla="*/ 465885 h 852933"/>
              <a:gd name="connsiteX2308" fmla="*/ 2039714 w 2266008"/>
              <a:gd name="connsiteY2308" fmla="*/ 465781 h 852933"/>
              <a:gd name="connsiteX2309" fmla="*/ 2040857 w 2266008"/>
              <a:gd name="connsiteY2309" fmla="*/ 470198 h 852933"/>
              <a:gd name="connsiteX2310" fmla="*/ 2042988 w 2266008"/>
              <a:gd name="connsiteY2310" fmla="*/ 481891 h 852933"/>
              <a:gd name="connsiteX2311" fmla="*/ 2042468 w 2266008"/>
              <a:gd name="connsiteY2311" fmla="*/ 517696 h 852933"/>
              <a:gd name="connsiteX2312" fmla="*/ 2039922 w 2266008"/>
              <a:gd name="connsiteY2312" fmla="*/ 527102 h 852933"/>
              <a:gd name="connsiteX2313" fmla="*/ 2036025 w 2266008"/>
              <a:gd name="connsiteY2313" fmla="*/ 535729 h 852933"/>
              <a:gd name="connsiteX2314" fmla="*/ 2033686 w 2266008"/>
              <a:gd name="connsiteY2314" fmla="*/ 539574 h 852933"/>
              <a:gd name="connsiteX2315" fmla="*/ 2031140 w 2266008"/>
              <a:gd name="connsiteY2315" fmla="*/ 543056 h 852933"/>
              <a:gd name="connsiteX2316" fmla="*/ 2028437 w 2266008"/>
              <a:gd name="connsiteY2316" fmla="*/ 546122 h 852933"/>
              <a:gd name="connsiteX2317" fmla="*/ 2025683 w 2266008"/>
              <a:gd name="connsiteY2317" fmla="*/ 548720 h 852933"/>
              <a:gd name="connsiteX2318" fmla="*/ 2020435 w 2266008"/>
              <a:gd name="connsiteY2318" fmla="*/ 552774 h 852933"/>
              <a:gd name="connsiteX2319" fmla="*/ 2016018 w 2266008"/>
              <a:gd name="connsiteY2319" fmla="*/ 555320 h 852933"/>
              <a:gd name="connsiteX2320" fmla="*/ 2012016 w 2266008"/>
              <a:gd name="connsiteY2320" fmla="*/ 557191 h 852933"/>
              <a:gd name="connsiteX2321" fmla="*/ 2015914 w 2266008"/>
              <a:gd name="connsiteY2321" fmla="*/ 555112 h 852933"/>
              <a:gd name="connsiteX2322" fmla="*/ 2020123 w 2266008"/>
              <a:gd name="connsiteY2322" fmla="*/ 552358 h 852933"/>
              <a:gd name="connsiteX2323" fmla="*/ 2025060 w 2266008"/>
              <a:gd name="connsiteY2323" fmla="*/ 548097 h 852933"/>
              <a:gd name="connsiteX2324" fmla="*/ 2027606 w 2266008"/>
              <a:gd name="connsiteY2324" fmla="*/ 545394 h 852933"/>
              <a:gd name="connsiteX2325" fmla="*/ 2030049 w 2266008"/>
              <a:gd name="connsiteY2325" fmla="*/ 542276 h 852933"/>
              <a:gd name="connsiteX2326" fmla="*/ 2032335 w 2266008"/>
              <a:gd name="connsiteY2326" fmla="*/ 538794 h 852933"/>
              <a:gd name="connsiteX2327" fmla="*/ 2034414 w 2266008"/>
              <a:gd name="connsiteY2327" fmla="*/ 534949 h 852933"/>
              <a:gd name="connsiteX2328" fmla="*/ 2037688 w 2266008"/>
              <a:gd name="connsiteY2328" fmla="*/ 526427 h 852933"/>
              <a:gd name="connsiteX2329" fmla="*/ 2038935 w 2266008"/>
              <a:gd name="connsiteY2329" fmla="*/ 521282 h 852933"/>
              <a:gd name="connsiteX2330" fmla="*/ 2037376 w 2266008"/>
              <a:gd name="connsiteY2330" fmla="*/ 521698 h 852933"/>
              <a:gd name="connsiteX2331" fmla="*/ 2034102 w 2266008"/>
              <a:gd name="connsiteY2331" fmla="*/ 522685 h 852933"/>
              <a:gd name="connsiteX2332" fmla="*/ 2029945 w 2266008"/>
              <a:gd name="connsiteY2332" fmla="*/ 524296 h 852933"/>
              <a:gd name="connsiteX2333" fmla="*/ 2025164 w 2266008"/>
              <a:gd name="connsiteY2333" fmla="*/ 526583 h 852933"/>
              <a:gd name="connsiteX2334" fmla="*/ 2020071 w 2266008"/>
              <a:gd name="connsiteY2334" fmla="*/ 529597 h 852933"/>
              <a:gd name="connsiteX2335" fmla="*/ 2015030 w 2266008"/>
              <a:gd name="connsiteY2335" fmla="*/ 533442 h 852933"/>
              <a:gd name="connsiteX2336" fmla="*/ 2010353 w 2266008"/>
              <a:gd name="connsiteY2336" fmla="*/ 538015 h 852933"/>
              <a:gd name="connsiteX2337" fmla="*/ 2006352 w 2266008"/>
              <a:gd name="connsiteY2337" fmla="*/ 543212 h 852933"/>
              <a:gd name="connsiteX2338" fmla="*/ 2003182 w 2266008"/>
              <a:gd name="connsiteY2338" fmla="*/ 548720 h 852933"/>
              <a:gd name="connsiteX2339" fmla="*/ 2001935 w 2266008"/>
              <a:gd name="connsiteY2339" fmla="*/ 551527 h 852933"/>
              <a:gd name="connsiteX2340" fmla="*/ 2000895 w 2266008"/>
              <a:gd name="connsiteY2340" fmla="*/ 554280 h 852933"/>
              <a:gd name="connsiteX2341" fmla="*/ 1999440 w 2266008"/>
              <a:gd name="connsiteY2341" fmla="*/ 559425 h 852933"/>
              <a:gd name="connsiteX2342" fmla="*/ 1998557 w 2266008"/>
              <a:gd name="connsiteY2342" fmla="*/ 563894 h 852933"/>
              <a:gd name="connsiteX2343" fmla="*/ 1998193 w 2266008"/>
              <a:gd name="connsiteY2343" fmla="*/ 567376 h 852933"/>
              <a:gd name="connsiteX2344" fmla="*/ 1997881 w 2266008"/>
              <a:gd name="connsiteY2344" fmla="*/ 570442 h 852933"/>
              <a:gd name="connsiteX2345" fmla="*/ 1998089 w 2266008"/>
              <a:gd name="connsiteY2345" fmla="*/ 567376 h 852933"/>
              <a:gd name="connsiteX2346" fmla="*/ 1998297 w 2266008"/>
              <a:gd name="connsiteY2346" fmla="*/ 563843 h 852933"/>
              <a:gd name="connsiteX2347" fmla="*/ 1999024 w 2266008"/>
              <a:gd name="connsiteY2347" fmla="*/ 559321 h 852933"/>
              <a:gd name="connsiteX2348" fmla="*/ 2000272 w 2266008"/>
              <a:gd name="connsiteY2348" fmla="*/ 554073 h 852933"/>
              <a:gd name="connsiteX2349" fmla="*/ 2001207 w 2266008"/>
              <a:gd name="connsiteY2349" fmla="*/ 551266 h 852933"/>
              <a:gd name="connsiteX2350" fmla="*/ 2002351 w 2266008"/>
              <a:gd name="connsiteY2350" fmla="*/ 548408 h 852933"/>
              <a:gd name="connsiteX2351" fmla="*/ 2005364 w 2266008"/>
              <a:gd name="connsiteY2351" fmla="*/ 542640 h 852933"/>
              <a:gd name="connsiteX2352" fmla="*/ 2009262 w 2266008"/>
              <a:gd name="connsiteY2352" fmla="*/ 537184 h 852933"/>
              <a:gd name="connsiteX2353" fmla="*/ 2013887 w 2266008"/>
              <a:gd name="connsiteY2353" fmla="*/ 532246 h 852933"/>
              <a:gd name="connsiteX2354" fmla="*/ 2018928 w 2266008"/>
              <a:gd name="connsiteY2354" fmla="*/ 528038 h 852933"/>
              <a:gd name="connsiteX2355" fmla="*/ 2024072 w 2266008"/>
              <a:gd name="connsiteY2355" fmla="*/ 524712 h 852933"/>
              <a:gd name="connsiteX2356" fmla="*/ 2028906 w 2266008"/>
              <a:gd name="connsiteY2356" fmla="*/ 522165 h 852933"/>
              <a:gd name="connsiteX2357" fmla="*/ 2033167 w 2266008"/>
              <a:gd name="connsiteY2357" fmla="*/ 520295 h 852933"/>
              <a:gd name="connsiteX2358" fmla="*/ 2036544 w 2266008"/>
              <a:gd name="connsiteY2358" fmla="*/ 519099 h 852933"/>
              <a:gd name="connsiteX2359" fmla="*/ 2038779 w 2266008"/>
              <a:gd name="connsiteY2359" fmla="*/ 518424 h 852933"/>
              <a:gd name="connsiteX2360" fmla="*/ 2039351 w 2266008"/>
              <a:gd name="connsiteY2360" fmla="*/ 518268 h 852933"/>
              <a:gd name="connsiteX2361" fmla="*/ 2039507 w 2266008"/>
              <a:gd name="connsiteY2361" fmla="*/ 517281 h 852933"/>
              <a:gd name="connsiteX2362" fmla="*/ 2038103 w 2266008"/>
              <a:gd name="connsiteY2362" fmla="*/ 482723 h 852933"/>
              <a:gd name="connsiteX2363" fmla="*/ 2035453 w 2266008"/>
              <a:gd name="connsiteY2363" fmla="*/ 471602 h 852933"/>
              <a:gd name="connsiteX2364" fmla="*/ 2034778 w 2266008"/>
              <a:gd name="connsiteY2364" fmla="*/ 469315 h 852933"/>
              <a:gd name="connsiteX2365" fmla="*/ 2020123 w 2266008"/>
              <a:gd name="connsiteY2365" fmla="*/ 485684 h 852933"/>
              <a:gd name="connsiteX2366" fmla="*/ 2016278 w 2266008"/>
              <a:gd name="connsiteY2366" fmla="*/ 493324 h 852933"/>
              <a:gd name="connsiteX2367" fmla="*/ 2013783 w 2266008"/>
              <a:gd name="connsiteY2367" fmla="*/ 501274 h 852933"/>
              <a:gd name="connsiteX2368" fmla="*/ 2013055 w 2266008"/>
              <a:gd name="connsiteY2368" fmla="*/ 505224 h 852933"/>
              <a:gd name="connsiteX2369" fmla="*/ 2012640 w 2266008"/>
              <a:gd name="connsiteY2369" fmla="*/ 509017 h 852933"/>
              <a:gd name="connsiteX2370" fmla="*/ 2012484 w 2266008"/>
              <a:gd name="connsiteY2370" fmla="*/ 516085 h 852933"/>
              <a:gd name="connsiteX2371" fmla="*/ 2013055 w 2266008"/>
              <a:gd name="connsiteY2371" fmla="*/ 522061 h 852933"/>
              <a:gd name="connsiteX2372" fmla="*/ 2013783 w 2266008"/>
              <a:gd name="connsiteY2372" fmla="*/ 526634 h 852933"/>
              <a:gd name="connsiteX2373" fmla="*/ 2014614 w 2266008"/>
              <a:gd name="connsiteY2373" fmla="*/ 530584 h 852933"/>
              <a:gd name="connsiteX2374" fmla="*/ 2013523 w 2266008"/>
              <a:gd name="connsiteY2374" fmla="*/ 526686 h 852933"/>
              <a:gd name="connsiteX2375" fmla="*/ 2012484 w 2266008"/>
              <a:gd name="connsiteY2375" fmla="*/ 522165 h 852933"/>
              <a:gd name="connsiteX2376" fmla="*/ 2011548 w 2266008"/>
              <a:gd name="connsiteY2376" fmla="*/ 516189 h 852933"/>
              <a:gd name="connsiteX2377" fmla="*/ 2011289 w 2266008"/>
              <a:gd name="connsiteY2377" fmla="*/ 509017 h 852933"/>
              <a:gd name="connsiteX2378" fmla="*/ 2011497 w 2266008"/>
              <a:gd name="connsiteY2378" fmla="*/ 505068 h 852933"/>
              <a:gd name="connsiteX2379" fmla="*/ 2012016 w 2266008"/>
              <a:gd name="connsiteY2379" fmla="*/ 500963 h 852933"/>
              <a:gd name="connsiteX2380" fmla="*/ 2014095 w 2266008"/>
              <a:gd name="connsiteY2380" fmla="*/ 492544 h 852933"/>
              <a:gd name="connsiteX2381" fmla="*/ 2017628 w 2266008"/>
              <a:gd name="connsiteY2381" fmla="*/ 484282 h 852933"/>
              <a:gd name="connsiteX2382" fmla="*/ 2039767 w 2266008"/>
              <a:gd name="connsiteY2382" fmla="*/ 459909 h 852933"/>
              <a:gd name="connsiteX2383" fmla="*/ 2049121 w 2266008"/>
              <a:gd name="connsiteY2383" fmla="*/ 454193 h 852933"/>
              <a:gd name="connsiteX2384" fmla="*/ 2049484 w 2266008"/>
              <a:gd name="connsiteY2384" fmla="*/ 454037 h 852933"/>
              <a:gd name="connsiteX2385" fmla="*/ 2046626 w 2266008"/>
              <a:gd name="connsiteY2385" fmla="*/ 450711 h 852933"/>
              <a:gd name="connsiteX2386" fmla="*/ 2042053 w 2266008"/>
              <a:gd name="connsiteY2386" fmla="*/ 446034 h 852933"/>
              <a:gd name="connsiteX2387" fmla="*/ 2037428 w 2266008"/>
              <a:gd name="connsiteY2387" fmla="*/ 441305 h 852933"/>
              <a:gd name="connsiteX2388" fmla="*/ 2035141 w 2266008"/>
              <a:gd name="connsiteY2388" fmla="*/ 438966 h 852933"/>
              <a:gd name="connsiteX2389" fmla="*/ 2033063 w 2266008"/>
              <a:gd name="connsiteY2389" fmla="*/ 436473 h 852933"/>
              <a:gd name="connsiteX2390" fmla="*/ 2029061 w 2266008"/>
              <a:gd name="connsiteY2390" fmla="*/ 431535 h 852933"/>
              <a:gd name="connsiteX2391" fmla="*/ 2025579 w 2266008"/>
              <a:gd name="connsiteY2391" fmla="*/ 426443 h 852933"/>
              <a:gd name="connsiteX2392" fmla="*/ 2019759 w 2266008"/>
              <a:gd name="connsiteY2392" fmla="*/ 416153 h 852933"/>
              <a:gd name="connsiteX2393" fmla="*/ 2014251 w 2266008"/>
              <a:gd name="connsiteY2393" fmla="*/ 395886 h 852933"/>
              <a:gd name="connsiteX2394" fmla="*/ 2014510 w 2266008"/>
              <a:gd name="connsiteY2394" fmla="*/ 386169 h 852933"/>
              <a:gd name="connsiteX2395" fmla="*/ 2013783 w 2266008"/>
              <a:gd name="connsiteY2395" fmla="*/ 386792 h 852933"/>
              <a:gd name="connsiteX2396" fmla="*/ 2010665 w 2266008"/>
              <a:gd name="connsiteY2396" fmla="*/ 389287 h 852933"/>
              <a:gd name="connsiteX2397" fmla="*/ 2004637 w 2266008"/>
              <a:gd name="connsiteY2397" fmla="*/ 394068 h 852933"/>
              <a:gd name="connsiteX2398" fmla="*/ 2001623 w 2266008"/>
              <a:gd name="connsiteY2398" fmla="*/ 396458 h 852933"/>
              <a:gd name="connsiteX2399" fmla="*/ 1998765 w 2266008"/>
              <a:gd name="connsiteY2399" fmla="*/ 398900 h 852933"/>
              <a:gd name="connsiteX2400" fmla="*/ 1997725 w 2266008"/>
              <a:gd name="connsiteY2400" fmla="*/ 399888 h 852933"/>
              <a:gd name="connsiteX2401" fmla="*/ 1998609 w 2266008"/>
              <a:gd name="connsiteY2401" fmla="*/ 402850 h 852933"/>
              <a:gd name="connsiteX2402" fmla="*/ 2001051 w 2266008"/>
              <a:gd name="connsiteY2402" fmla="*/ 413347 h 852933"/>
              <a:gd name="connsiteX2403" fmla="*/ 2002194 w 2266008"/>
              <a:gd name="connsiteY2403" fmla="*/ 420415 h 852933"/>
              <a:gd name="connsiteX2404" fmla="*/ 2003078 w 2266008"/>
              <a:gd name="connsiteY2404" fmla="*/ 428365 h 852933"/>
              <a:gd name="connsiteX2405" fmla="*/ 2003494 w 2266008"/>
              <a:gd name="connsiteY2405" fmla="*/ 436888 h 852933"/>
              <a:gd name="connsiteX2406" fmla="*/ 2003338 w 2266008"/>
              <a:gd name="connsiteY2406" fmla="*/ 445670 h 852933"/>
              <a:gd name="connsiteX2407" fmla="*/ 2003130 w 2266008"/>
              <a:gd name="connsiteY2407" fmla="*/ 450088 h 852933"/>
              <a:gd name="connsiteX2408" fmla="*/ 2002610 w 2266008"/>
              <a:gd name="connsiteY2408" fmla="*/ 454452 h 852933"/>
              <a:gd name="connsiteX2409" fmla="*/ 2001311 w 2266008"/>
              <a:gd name="connsiteY2409" fmla="*/ 462871 h 852933"/>
              <a:gd name="connsiteX2410" fmla="*/ 1999544 w 2266008"/>
              <a:gd name="connsiteY2410" fmla="*/ 470614 h 852933"/>
              <a:gd name="connsiteX2411" fmla="*/ 1998609 w 2266008"/>
              <a:gd name="connsiteY2411" fmla="*/ 474148 h 852933"/>
              <a:gd name="connsiteX2412" fmla="*/ 1997466 w 2266008"/>
              <a:gd name="connsiteY2412" fmla="*/ 477370 h 852933"/>
              <a:gd name="connsiteX2413" fmla="*/ 1995439 w 2266008"/>
              <a:gd name="connsiteY2413" fmla="*/ 482982 h 852933"/>
              <a:gd name="connsiteX2414" fmla="*/ 1993516 w 2266008"/>
              <a:gd name="connsiteY2414" fmla="*/ 487192 h 852933"/>
              <a:gd name="connsiteX2415" fmla="*/ 1992529 w 2266008"/>
              <a:gd name="connsiteY2415" fmla="*/ 489323 h 852933"/>
              <a:gd name="connsiteX2416" fmla="*/ 1993101 w 2266008"/>
              <a:gd name="connsiteY2416" fmla="*/ 494935 h 852933"/>
              <a:gd name="connsiteX2417" fmla="*/ 1993204 w 2266008"/>
              <a:gd name="connsiteY2417" fmla="*/ 500495 h 852933"/>
              <a:gd name="connsiteX2418" fmla="*/ 1992945 w 2266008"/>
              <a:gd name="connsiteY2418" fmla="*/ 505172 h 852933"/>
              <a:gd name="connsiteX2419" fmla="*/ 1992373 w 2266008"/>
              <a:gd name="connsiteY2419" fmla="*/ 508758 h 852933"/>
              <a:gd name="connsiteX2420" fmla="*/ 1991853 w 2266008"/>
              <a:gd name="connsiteY2420" fmla="*/ 511824 h 852933"/>
              <a:gd name="connsiteX2421" fmla="*/ 1992113 w 2266008"/>
              <a:gd name="connsiteY2421" fmla="*/ 508706 h 852933"/>
              <a:gd name="connsiteX2422" fmla="*/ 1992425 w 2266008"/>
              <a:gd name="connsiteY2422" fmla="*/ 505120 h 852933"/>
              <a:gd name="connsiteX2423" fmla="*/ 1992321 w 2266008"/>
              <a:gd name="connsiteY2423" fmla="*/ 500495 h 852933"/>
              <a:gd name="connsiteX2424" fmla="*/ 1991801 w 2266008"/>
              <a:gd name="connsiteY2424" fmla="*/ 495039 h 852933"/>
              <a:gd name="connsiteX2425" fmla="*/ 1990710 w 2266008"/>
              <a:gd name="connsiteY2425" fmla="*/ 489063 h 852933"/>
              <a:gd name="connsiteX2426" fmla="*/ 1988995 w 2266008"/>
              <a:gd name="connsiteY2426" fmla="*/ 482775 h 852933"/>
              <a:gd name="connsiteX2427" fmla="*/ 1986708 w 2266008"/>
              <a:gd name="connsiteY2427" fmla="*/ 476486 h 852933"/>
              <a:gd name="connsiteX2428" fmla="*/ 1983954 w 2266008"/>
              <a:gd name="connsiteY2428" fmla="*/ 470407 h 852933"/>
              <a:gd name="connsiteX2429" fmla="*/ 1980888 w 2266008"/>
              <a:gd name="connsiteY2429" fmla="*/ 464690 h 852933"/>
              <a:gd name="connsiteX2430" fmla="*/ 1974652 w 2266008"/>
              <a:gd name="connsiteY2430" fmla="*/ 455076 h 852933"/>
              <a:gd name="connsiteX2431" fmla="*/ 1971327 w 2266008"/>
              <a:gd name="connsiteY2431" fmla="*/ 450711 h 852933"/>
              <a:gd name="connsiteX2432" fmla="*/ 1974808 w 2266008"/>
              <a:gd name="connsiteY2432" fmla="*/ 500911 h 852933"/>
              <a:gd name="connsiteX2433" fmla="*/ 1987280 w 2266008"/>
              <a:gd name="connsiteY2433" fmla="*/ 535936 h 852933"/>
              <a:gd name="connsiteX2434" fmla="*/ 1993724 w 2266008"/>
              <a:gd name="connsiteY2434" fmla="*/ 548564 h 852933"/>
              <a:gd name="connsiteX2435" fmla="*/ 1986708 w 2266008"/>
              <a:gd name="connsiteY2435" fmla="*/ 536248 h 852933"/>
              <a:gd name="connsiteX2436" fmla="*/ 1972626 w 2266008"/>
              <a:gd name="connsiteY2436" fmla="*/ 501535 h 852933"/>
              <a:gd name="connsiteX2437" fmla="*/ 1967325 w 2266008"/>
              <a:gd name="connsiteY2437" fmla="*/ 476954 h 852933"/>
              <a:gd name="connsiteX2438" fmla="*/ 1966961 w 2266008"/>
              <a:gd name="connsiteY2438" fmla="*/ 448684 h 852933"/>
              <a:gd name="connsiteX2439" fmla="*/ 1972989 w 2266008"/>
              <a:gd name="connsiteY2439" fmla="*/ 424676 h 852933"/>
              <a:gd name="connsiteX2440" fmla="*/ 1956672 w 2266008"/>
              <a:gd name="connsiteY2440" fmla="*/ 432887 h 852933"/>
              <a:gd name="connsiteX2441" fmla="*/ 1945655 w 2266008"/>
              <a:gd name="connsiteY2441" fmla="*/ 439954 h 852933"/>
              <a:gd name="connsiteX2442" fmla="*/ 1936249 w 2266008"/>
              <a:gd name="connsiteY2442" fmla="*/ 447281 h 852933"/>
              <a:gd name="connsiteX2443" fmla="*/ 1938016 w 2266008"/>
              <a:gd name="connsiteY2443" fmla="*/ 446242 h 852933"/>
              <a:gd name="connsiteX2444" fmla="*/ 1941394 w 2266008"/>
              <a:gd name="connsiteY2444" fmla="*/ 452686 h 852933"/>
              <a:gd name="connsiteX2445" fmla="*/ 1949188 w 2266008"/>
              <a:gd name="connsiteY2445" fmla="*/ 469991 h 852933"/>
              <a:gd name="connsiteX2446" fmla="*/ 1962960 w 2266008"/>
              <a:gd name="connsiteY2446" fmla="*/ 525595 h 852933"/>
              <a:gd name="connsiteX2447" fmla="*/ 1962700 w 2266008"/>
              <a:gd name="connsiteY2447" fmla="*/ 541237 h 852933"/>
              <a:gd name="connsiteX2448" fmla="*/ 1959946 w 2266008"/>
              <a:gd name="connsiteY2448" fmla="*/ 556099 h 852933"/>
              <a:gd name="connsiteX2449" fmla="*/ 1954437 w 2266008"/>
              <a:gd name="connsiteY2449" fmla="*/ 569091 h 852933"/>
              <a:gd name="connsiteX2450" fmla="*/ 1950903 w 2266008"/>
              <a:gd name="connsiteY2450" fmla="*/ 574600 h 852933"/>
              <a:gd name="connsiteX2451" fmla="*/ 1947110 w 2266008"/>
              <a:gd name="connsiteY2451" fmla="*/ 579380 h 852933"/>
              <a:gd name="connsiteX2452" fmla="*/ 1943213 w 2266008"/>
              <a:gd name="connsiteY2452" fmla="*/ 583434 h 852933"/>
              <a:gd name="connsiteX2453" fmla="*/ 1939419 w 2266008"/>
              <a:gd name="connsiteY2453" fmla="*/ 586760 h 852933"/>
              <a:gd name="connsiteX2454" fmla="*/ 1932715 w 2266008"/>
              <a:gd name="connsiteY2454" fmla="*/ 591437 h 852933"/>
              <a:gd name="connsiteX2455" fmla="*/ 1926479 w 2266008"/>
              <a:gd name="connsiteY2455" fmla="*/ 594918 h 852933"/>
              <a:gd name="connsiteX2456" fmla="*/ 1932559 w 2266008"/>
              <a:gd name="connsiteY2456" fmla="*/ 591229 h 852933"/>
              <a:gd name="connsiteX2457" fmla="*/ 1939056 w 2266008"/>
              <a:gd name="connsiteY2457" fmla="*/ 586344 h 852933"/>
              <a:gd name="connsiteX2458" fmla="*/ 1942693 w 2266008"/>
              <a:gd name="connsiteY2458" fmla="*/ 582914 h 852933"/>
              <a:gd name="connsiteX2459" fmla="*/ 1946383 w 2266008"/>
              <a:gd name="connsiteY2459" fmla="*/ 578809 h 852933"/>
              <a:gd name="connsiteX2460" fmla="*/ 1949968 w 2266008"/>
              <a:gd name="connsiteY2460" fmla="*/ 573976 h 852933"/>
              <a:gd name="connsiteX2461" fmla="*/ 1953242 w 2266008"/>
              <a:gd name="connsiteY2461" fmla="*/ 568467 h 852933"/>
              <a:gd name="connsiteX2462" fmla="*/ 1958179 w 2266008"/>
              <a:gd name="connsiteY2462" fmla="*/ 555579 h 852933"/>
              <a:gd name="connsiteX2463" fmla="*/ 1959166 w 2266008"/>
              <a:gd name="connsiteY2463" fmla="*/ 550591 h 852933"/>
              <a:gd name="connsiteX2464" fmla="*/ 1956672 w 2266008"/>
              <a:gd name="connsiteY2464" fmla="*/ 551474 h 852933"/>
              <a:gd name="connsiteX2465" fmla="*/ 1945395 w 2266008"/>
              <a:gd name="connsiteY2465" fmla="*/ 556359 h 852933"/>
              <a:gd name="connsiteX2466" fmla="*/ 1938224 w 2266008"/>
              <a:gd name="connsiteY2466" fmla="*/ 560361 h 852933"/>
              <a:gd name="connsiteX2467" fmla="*/ 1930688 w 2266008"/>
              <a:gd name="connsiteY2467" fmla="*/ 565609 h 852933"/>
              <a:gd name="connsiteX2468" fmla="*/ 1923465 w 2266008"/>
              <a:gd name="connsiteY2468" fmla="*/ 572209 h 852933"/>
              <a:gd name="connsiteX2469" fmla="*/ 1917177 w 2266008"/>
              <a:gd name="connsiteY2469" fmla="*/ 580108 h 852933"/>
              <a:gd name="connsiteX2470" fmla="*/ 1912604 w 2266008"/>
              <a:gd name="connsiteY2470" fmla="*/ 589098 h 852933"/>
              <a:gd name="connsiteX2471" fmla="*/ 1910318 w 2266008"/>
              <a:gd name="connsiteY2471" fmla="*/ 598608 h 852933"/>
              <a:gd name="connsiteX2472" fmla="*/ 1909954 w 2266008"/>
              <a:gd name="connsiteY2472" fmla="*/ 603285 h 852933"/>
              <a:gd name="connsiteX2473" fmla="*/ 1910058 w 2266008"/>
              <a:gd name="connsiteY2473" fmla="*/ 607806 h 852933"/>
              <a:gd name="connsiteX2474" fmla="*/ 1911201 w 2266008"/>
              <a:gd name="connsiteY2474" fmla="*/ 616017 h 852933"/>
              <a:gd name="connsiteX2475" fmla="*/ 1913124 w 2266008"/>
              <a:gd name="connsiteY2475" fmla="*/ 622772 h 852933"/>
              <a:gd name="connsiteX2476" fmla="*/ 1915046 w 2266008"/>
              <a:gd name="connsiteY2476" fmla="*/ 627865 h 852933"/>
              <a:gd name="connsiteX2477" fmla="*/ 1916970 w 2266008"/>
              <a:gd name="connsiteY2477" fmla="*/ 632179 h 852933"/>
              <a:gd name="connsiteX2478" fmla="*/ 1914943 w 2266008"/>
              <a:gd name="connsiteY2478" fmla="*/ 627917 h 852933"/>
              <a:gd name="connsiteX2479" fmla="*/ 1912916 w 2266008"/>
              <a:gd name="connsiteY2479" fmla="*/ 622877 h 852933"/>
              <a:gd name="connsiteX2480" fmla="*/ 1910785 w 2266008"/>
              <a:gd name="connsiteY2480" fmla="*/ 616173 h 852933"/>
              <a:gd name="connsiteX2481" fmla="*/ 1909382 w 2266008"/>
              <a:gd name="connsiteY2481" fmla="*/ 607910 h 852933"/>
              <a:gd name="connsiteX2482" fmla="*/ 1909174 w 2266008"/>
              <a:gd name="connsiteY2482" fmla="*/ 603337 h 852933"/>
              <a:gd name="connsiteX2483" fmla="*/ 1909382 w 2266008"/>
              <a:gd name="connsiteY2483" fmla="*/ 598556 h 852933"/>
              <a:gd name="connsiteX2484" fmla="*/ 1911461 w 2266008"/>
              <a:gd name="connsiteY2484" fmla="*/ 588734 h 852933"/>
              <a:gd name="connsiteX2485" fmla="*/ 1915878 w 2266008"/>
              <a:gd name="connsiteY2485" fmla="*/ 579380 h 852933"/>
              <a:gd name="connsiteX2486" fmla="*/ 1922114 w 2266008"/>
              <a:gd name="connsiteY2486" fmla="*/ 571065 h 852933"/>
              <a:gd name="connsiteX2487" fmla="*/ 1929389 w 2266008"/>
              <a:gd name="connsiteY2487" fmla="*/ 564102 h 852933"/>
              <a:gd name="connsiteX2488" fmla="*/ 1936976 w 2266008"/>
              <a:gd name="connsiteY2488" fmla="*/ 558542 h 852933"/>
              <a:gd name="connsiteX2489" fmla="*/ 1944200 w 2266008"/>
              <a:gd name="connsiteY2489" fmla="*/ 554229 h 852933"/>
              <a:gd name="connsiteX2490" fmla="*/ 1959634 w 2266008"/>
              <a:gd name="connsiteY2490" fmla="*/ 547421 h 852933"/>
              <a:gd name="connsiteX2491" fmla="*/ 1960309 w 2266008"/>
              <a:gd name="connsiteY2491" fmla="*/ 540977 h 852933"/>
              <a:gd name="connsiteX2492" fmla="*/ 1960049 w 2266008"/>
              <a:gd name="connsiteY2492" fmla="*/ 525751 h 852933"/>
              <a:gd name="connsiteX2493" fmla="*/ 1950436 w 2266008"/>
              <a:gd name="connsiteY2493" fmla="*/ 485893 h 852933"/>
              <a:gd name="connsiteX2494" fmla="*/ 1949812 w 2266008"/>
              <a:gd name="connsiteY2494" fmla="*/ 488387 h 852933"/>
              <a:gd name="connsiteX2495" fmla="*/ 1946590 w 2266008"/>
              <a:gd name="connsiteY2495" fmla="*/ 506731 h 852933"/>
              <a:gd name="connsiteX2496" fmla="*/ 1945863 w 2266008"/>
              <a:gd name="connsiteY2496" fmla="*/ 516657 h 852933"/>
              <a:gd name="connsiteX2497" fmla="*/ 1945863 w 2266008"/>
              <a:gd name="connsiteY2497" fmla="*/ 521230 h 852933"/>
              <a:gd name="connsiteX2498" fmla="*/ 1946071 w 2266008"/>
              <a:gd name="connsiteY2498" fmla="*/ 525335 h 852933"/>
              <a:gd name="connsiteX2499" fmla="*/ 1946434 w 2266008"/>
              <a:gd name="connsiteY2499" fmla="*/ 528817 h 852933"/>
              <a:gd name="connsiteX2500" fmla="*/ 1946902 w 2266008"/>
              <a:gd name="connsiteY2500" fmla="*/ 531467 h 852933"/>
              <a:gd name="connsiteX2501" fmla="*/ 1947370 w 2266008"/>
              <a:gd name="connsiteY2501" fmla="*/ 533754 h 852933"/>
              <a:gd name="connsiteX2502" fmla="*/ 1946798 w 2266008"/>
              <a:gd name="connsiteY2502" fmla="*/ 531467 h 852933"/>
              <a:gd name="connsiteX2503" fmla="*/ 1946227 w 2266008"/>
              <a:gd name="connsiteY2503" fmla="*/ 528817 h 852933"/>
              <a:gd name="connsiteX2504" fmla="*/ 1945655 w 2266008"/>
              <a:gd name="connsiteY2504" fmla="*/ 525387 h 852933"/>
              <a:gd name="connsiteX2505" fmla="*/ 1945239 w 2266008"/>
              <a:gd name="connsiteY2505" fmla="*/ 521282 h 852933"/>
              <a:gd name="connsiteX2506" fmla="*/ 1945031 w 2266008"/>
              <a:gd name="connsiteY2506" fmla="*/ 516657 h 852933"/>
              <a:gd name="connsiteX2507" fmla="*/ 1945239 w 2266008"/>
              <a:gd name="connsiteY2507" fmla="*/ 506575 h 852933"/>
              <a:gd name="connsiteX2508" fmla="*/ 1947526 w 2266008"/>
              <a:gd name="connsiteY2508" fmla="*/ 487867 h 852933"/>
              <a:gd name="connsiteX2509" fmla="*/ 1948773 w 2266008"/>
              <a:gd name="connsiteY2509" fmla="*/ 481371 h 852933"/>
              <a:gd name="connsiteX2510" fmla="*/ 1944772 w 2266008"/>
              <a:gd name="connsiteY2510" fmla="*/ 471757 h 852933"/>
              <a:gd name="connsiteX2511" fmla="*/ 1936560 w 2266008"/>
              <a:gd name="connsiteY2511" fmla="*/ 455128 h 852933"/>
              <a:gd name="connsiteX2512" fmla="*/ 1933443 w 2266008"/>
              <a:gd name="connsiteY2512" fmla="*/ 449620 h 852933"/>
              <a:gd name="connsiteX2513" fmla="*/ 1923205 w 2266008"/>
              <a:gd name="connsiteY2513" fmla="*/ 459909 h 852933"/>
              <a:gd name="connsiteX2514" fmla="*/ 1913747 w 2266008"/>
              <a:gd name="connsiteY2514" fmla="*/ 472901 h 852933"/>
              <a:gd name="connsiteX2515" fmla="*/ 1909850 w 2266008"/>
              <a:gd name="connsiteY2515" fmla="*/ 479968 h 852933"/>
              <a:gd name="connsiteX2516" fmla="*/ 1919412 w 2266008"/>
              <a:gd name="connsiteY2516" fmla="*/ 505743 h 852933"/>
              <a:gd name="connsiteX2517" fmla="*/ 1934378 w 2266008"/>
              <a:gd name="connsiteY2517" fmla="*/ 526686 h 852933"/>
              <a:gd name="connsiteX2518" fmla="*/ 1941186 w 2266008"/>
              <a:gd name="connsiteY2518" fmla="*/ 533754 h 852933"/>
              <a:gd name="connsiteX2519" fmla="*/ 1934014 w 2266008"/>
              <a:gd name="connsiteY2519" fmla="*/ 526998 h 852933"/>
              <a:gd name="connsiteX2520" fmla="*/ 1917853 w 2266008"/>
              <a:gd name="connsiteY2520" fmla="*/ 506627 h 852933"/>
              <a:gd name="connsiteX2521" fmla="*/ 1909902 w 2266008"/>
              <a:gd name="connsiteY2521" fmla="*/ 491037 h 852933"/>
              <a:gd name="connsiteX2522" fmla="*/ 1907771 w 2266008"/>
              <a:gd name="connsiteY2522" fmla="*/ 484645 h 852933"/>
              <a:gd name="connsiteX2523" fmla="*/ 1906628 w 2266008"/>
              <a:gd name="connsiteY2523" fmla="*/ 487296 h 852933"/>
              <a:gd name="connsiteX2524" fmla="*/ 1902470 w 2266008"/>
              <a:gd name="connsiteY2524" fmla="*/ 502366 h 852933"/>
              <a:gd name="connsiteX2525" fmla="*/ 1901431 w 2266008"/>
              <a:gd name="connsiteY2525" fmla="*/ 509797 h 852933"/>
              <a:gd name="connsiteX2526" fmla="*/ 1901015 w 2266008"/>
              <a:gd name="connsiteY2526" fmla="*/ 517020 h 852933"/>
              <a:gd name="connsiteX2527" fmla="*/ 1901639 w 2266008"/>
              <a:gd name="connsiteY2527" fmla="*/ 530272 h 852933"/>
              <a:gd name="connsiteX2528" fmla="*/ 1903562 w 2266008"/>
              <a:gd name="connsiteY2528" fmla="*/ 541341 h 852933"/>
              <a:gd name="connsiteX2529" fmla="*/ 1905693 w 2266008"/>
              <a:gd name="connsiteY2529" fmla="*/ 549759 h 852933"/>
              <a:gd name="connsiteX2530" fmla="*/ 1907979 w 2266008"/>
              <a:gd name="connsiteY2530" fmla="*/ 557035 h 852933"/>
              <a:gd name="connsiteX2531" fmla="*/ 1905381 w 2266008"/>
              <a:gd name="connsiteY2531" fmla="*/ 549915 h 852933"/>
              <a:gd name="connsiteX2532" fmla="*/ 1902835 w 2266008"/>
              <a:gd name="connsiteY2532" fmla="*/ 541548 h 852933"/>
              <a:gd name="connsiteX2533" fmla="*/ 1900340 w 2266008"/>
              <a:gd name="connsiteY2533" fmla="*/ 530480 h 852933"/>
              <a:gd name="connsiteX2534" fmla="*/ 1899041 w 2266008"/>
              <a:gd name="connsiteY2534" fmla="*/ 517072 h 852933"/>
              <a:gd name="connsiteX2535" fmla="*/ 1899093 w 2266008"/>
              <a:gd name="connsiteY2535" fmla="*/ 509693 h 852933"/>
              <a:gd name="connsiteX2536" fmla="*/ 1899769 w 2266008"/>
              <a:gd name="connsiteY2536" fmla="*/ 502002 h 852933"/>
              <a:gd name="connsiteX2537" fmla="*/ 1903354 w 2266008"/>
              <a:gd name="connsiteY2537" fmla="*/ 486152 h 852933"/>
              <a:gd name="connsiteX2538" fmla="*/ 1906316 w 2266008"/>
              <a:gd name="connsiteY2538" fmla="*/ 478409 h 852933"/>
              <a:gd name="connsiteX2539" fmla="*/ 1905381 w 2266008"/>
              <a:gd name="connsiteY2539" fmla="*/ 471862 h 852933"/>
              <a:gd name="connsiteX2540" fmla="*/ 1907615 w 2266008"/>
              <a:gd name="connsiteY2540" fmla="*/ 450659 h 852933"/>
              <a:gd name="connsiteX2541" fmla="*/ 1917645 w 2266008"/>
              <a:gd name="connsiteY2541" fmla="*/ 430964 h 852933"/>
              <a:gd name="connsiteX2542" fmla="*/ 1921074 w 2266008"/>
              <a:gd name="connsiteY2542" fmla="*/ 426547 h 852933"/>
              <a:gd name="connsiteX2543" fmla="*/ 1924609 w 2266008"/>
              <a:gd name="connsiteY2543" fmla="*/ 422545 h 852933"/>
              <a:gd name="connsiteX2544" fmla="*/ 1931416 w 2266008"/>
              <a:gd name="connsiteY2544" fmla="*/ 414646 h 852933"/>
              <a:gd name="connsiteX2545" fmla="*/ 1936249 w 2266008"/>
              <a:gd name="connsiteY2545" fmla="*/ 407734 h 852933"/>
              <a:gd name="connsiteX2546" fmla="*/ 1939783 w 2266008"/>
              <a:gd name="connsiteY2546" fmla="*/ 401811 h 852933"/>
              <a:gd name="connsiteX2547" fmla="*/ 1941861 w 2266008"/>
              <a:gd name="connsiteY2547" fmla="*/ 397861 h 852933"/>
              <a:gd name="connsiteX2548" fmla="*/ 1945291 w 2266008"/>
              <a:gd name="connsiteY2548" fmla="*/ 389183 h 852933"/>
              <a:gd name="connsiteX2549" fmla="*/ 1947422 w 2266008"/>
              <a:gd name="connsiteY2549" fmla="*/ 380556 h 852933"/>
              <a:gd name="connsiteX2550" fmla="*/ 1948357 w 2266008"/>
              <a:gd name="connsiteY2550" fmla="*/ 364395 h 852933"/>
              <a:gd name="connsiteX2551" fmla="*/ 1948098 w 2266008"/>
              <a:gd name="connsiteY2551" fmla="*/ 360705 h 852933"/>
              <a:gd name="connsiteX2552" fmla="*/ 1947577 w 2266008"/>
              <a:gd name="connsiteY2552" fmla="*/ 357223 h 852933"/>
              <a:gd name="connsiteX2553" fmla="*/ 1946278 w 2266008"/>
              <a:gd name="connsiteY2553" fmla="*/ 350883 h 852933"/>
              <a:gd name="connsiteX2554" fmla="*/ 1943525 w 2266008"/>
              <a:gd name="connsiteY2554" fmla="*/ 342309 h 852933"/>
              <a:gd name="connsiteX2555" fmla="*/ 1921074 w 2266008"/>
              <a:gd name="connsiteY2555" fmla="*/ 376658 h 852933"/>
              <a:gd name="connsiteX2556" fmla="*/ 1906732 w 2266008"/>
              <a:gd name="connsiteY2556" fmla="*/ 397030 h 852933"/>
              <a:gd name="connsiteX2557" fmla="*/ 1906888 w 2266008"/>
              <a:gd name="connsiteY2557" fmla="*/ 400512 h 852933"/>
              <a:gd name="connsiteX2558" fmla="*/ 1906368 w 2266008"/>
              <a:gd name="connsiteY2558" fmla="*/ 412516 h 852933"/>
              <a:gd name="connsiteX2559" fmla="*/ 1904705 w 2266008"/>
              <a:gd name="connsiteY2559" fmla="*/ 422545 h 852933"/>
              <a:gd name="connsiteX2560" fmla="*/ 1902419 w 2266008"/>
              <a:gd name="connsiteY2560" fmla="*/ 430029 h 852933"/>
              <a:gd name="connsiteX2561" fmla="*/ 1899457 w 2266008"/>
              <a:gd name="connsiteY2561" fmla="*/ 436108 h 852933"/>
              <a:gd name="connsiteX2562" fmla="*/ 1902055 w 2266008"/>
              <a:gd name="connsiteY2562" fmla="*/ 429873 h 852933"/>
              <a:gd name="connsiteX2563" fmla="*/ 1903926 w 2266008"/>
              <a:gd name="connsiteY2563" fmla="*/ 422389 h 852933"/>
              <a:gd name="connsiteX2564" fmla="*/ 1905017 w 2266008"/>
              <a:gd name="connsiteY2564" fmla="*/ 412463 h 852933"/>
              <a:gd name="connsiteX2565" fmla="*/ 1904861 w 2266008"/>
              <a:gd name="connsiteY2565" fmla="*/ 400615 h 852933"/>
              <a:gd name="connsiteX2566" fmla="*/ 1904757 w 2266008"/>
              <a:gd name="connsiteY2566" fmla="*/ 399576 h 852933"/>
              <a:gd name="connsiteX2567" fmla="*/ 1902419 w 2266008"/>
              <a:gd name="connsiteY2567" fmla="*/ 402642 h 852933"/>
              <a:gd name="connsiteX2568" fmla="*/ 1902575 w 2266008"/>
              <a:gd name="connsiteY2568" fmla="*/ 402798 h 852933"/>
              <a:gd name="connsiteX2569" fmla="*/ 1901015 w 2266008"/>
              <a:gd name="connsiteY2569" fmla="*/ 404461 h 852933"/>
              <a:gd name="connsiteX2570" fmla="*/ 1891090 w 2266008"/>
              <a:gd name="connsiteY2570" fmla="*/ 416569 h 852933"/>
              <a:gd name="connsiteX2571" fmla="*/ 1888232 w 2266008"/>
              <a:gd name="connsiteY2571" fmla="*/ 419687 h 852933"/>
              <a:gd name="connsiteX2572" fmla="*/ 1872953 w 2266008"/>
              <a:gd name="connsiteY2572" fmla="*/ 441929 h 852933"/>
              <a:gd name="connsiteX2573" fmla="*/ 1863548 w 2266008"/>
              <a:gd name="connsiteY2573" fmla="*/ 458818 h 852933"/>
              <a:gd name="connsiteX2574" fmla="*/ 1865055 w 2266008"/>
              <a:gd name="connsiteY2574" fmla="*/ 461000 h 852933"/>
              <a:gd name="connsiteX2575" fmla="*/ 1866978 w 2266008"/>
              <a:gd name="connsiteY2575" fmla="*/ 464222 h 852933"/>
              <a:gd name="connsiteX2576" fmla="*/ 1869108 w 2266008"/>
              <a:gd name="connsiteY2576" fmla="*/ 468328 h 852933"/>
              <a:gd name="connsiteX2577" fmla="*/ 1871187 w 2266008"/>
              <a:gd name="connsiteY2577" fmla="*/ 473317 h 852933"/>
              <a:gd name="connsiteX2578" fmla="*/ 1873110 w 2266008"/>
              <a:gd name="connsiteY2578" fmla="*/ 479137 h 852933"/>
              <a:gd name="connsiteX2579" fmla="*/ 1874097 w 2266008"/>
              <a:gd name="connsiteY2579" fmla="*/ 482307 h 852933"/>
              <a:gd name="connsiteX2580" fmla="*/ 1874773 w 2266008"/>
              <a:gd name="connsiteY2580" fmla="*/ 485684 h 852933"/>
              <a:gd name="connsiteX2581" fmla="*/ 1876072 w 2266008"/>
              <a:gd name="connsiteY2581" fmla="*/ 492908 h 852933"/>
              <a:gd name="connsiteX2582" fmla="*/ 1876747 w 2266008"/>
              <a:gd name="connsiteY2582" fmla="*/ 500703 h 852933"/>
              <a:gd name="connsiteX2583" fmla="*/ 1876747 w 2266008"/>
              <a:gd name="connsiteY2583" fmla="*/ 508966 h 852933"/>
              <a:gd name="connsiteX2584" fmla="*/ 1876227 w 2266008"/>
              <a:gd name="connsiteY2584" fmla="*/ 517540 h 852933"/>
              <a:gd name="connsiteX2585" fmla="*/ 1875136 w 2266008"/>
              <a:gd name="connsiteY2585" fmla="*/ 526323 h 852933"/>
              <a:gd name="connsiteX2586" fmla="*/ 1873213 w 2266008"/>
              <a:gd name="connsiteY2586" fmla="*/ 535157 h 852933"/>
              <a:gd name="connsiteX2587" fmla="*/ 1872019 w 2266008"/>
              <a:gd name="connsiteY2587" fmla="*/ 540249 h 852933"/>
              <a:gd name="connsiteX2588" fmla="*/ 1870927 w 2266008"/>
              <a:gd name="connsiteY2588" fmla="*/ 544043 h 852933"/>
              <a:gd name="connsiteX2589" fmla="*/ 1867965 w 2266008"/>
              <a:gd name="connsiteY2589" fmla="*/ 552774 h 852933"/>
              <a:gd name="connsiteX2590" fmla="*/ 1860949 w 2266008"/>
              <a:gd name="connsiteY2590" fmla="*/ 569766 h 852933"/>
              <a:gd name="connsiteX2591" fmla="*/ 1857364 w 2266008"/>
              <a:gd name="connsiteY2591" fmla="*/ 577302 h 852933"/>
              <a:gd name="connsiteX2592" fmla="*/ 1860897 w 2266008"/>
              <a:gd name="connsiteY2592" fmla="*/ 586344 h 852933"/>
              <a:gd name="connsiteX2593" fmla="*/ 1865575 w 2266008"/>
              <a:gd name="connsiteY2593" fmla="*/ 599959 h 852933"/>
              <a:gd name="connsiteX2594" fmla="*/ 1869420 w 2266008"/>
              <a:gd name="connsiteY2594" fmla="*/ 613314 h 852933"/>
              <a:gd name="connsiteX2595" fmla="*/ 1872382 w 2266008"/>
              <a:gd name="connsiteY2595" fmla="*/ 626306 h 852933"/>
              <a:gd name="connsiteX2596" fmla="*/ 1874461 w 2266008"/>
              <a:gd name="connsiteY2596" fmla="*/ 638726 h 852933"/>
              <a:gd name="connsiteX2597" fmla="*/ 1875760 w 2266008"/>
              <a:gd name="connsiteY2597" fmla="*/ 650419 h 852933"/>
              <a:gd name="connsiteX2598" fmla="*/ 1876280 w 2266008"/>
              <a:gd name="connsiteY2598" fmla="*/ 661228 h 852933"/>
              <a:gd name="connsiteX2599" fmla="*/ 1876332 w 2266008"/>
              <a:gd name="connsiteY2599" fmla="*/ 666216 h 852933"/>
              <a:gd name="connsiteX2600" fmla="*/ 1876176 w 2266008"/>
              <a:gd name="connsiteY2600" fmla="*/ 670945 h 852933"/>
              <a:gd name="connsiteX2601" fmla="*/ 1874617 w 2266008"/>
              <a:gd name="connsiteY2601" fmla="*/ 686691 h 852933"/>
              <a:gd name="connsiteX2602" fmla="*/ 1872382 w 2266008"/>
              <a:gd name="connsiteY2602" fmla="*/ 696617 h 852933"/>
              <a:gd name="connsiteX2603" fmla="*/ 1871238 w 2266008"/>
              <a:gd name="connsiteY2603" fmla="*/ 700047 h 852933"/>
              <a:gd name="connsiteX2604" fmla="*/ 1872278 w 2266008"/>
              <a:gd name="connsiteY2604" fmla="*/ 696617 h 852933"/>
              <a:gd name="connsiteX2605" fmla="*/ 1874253 w 2266008"/>
              <a:gd name="connsiteY2605" fmla="*/ 686640 h 852933"/>
              <a:gd name="connsiteX2606" fmla="*/ 1875396 w 2266008"/>
              <a:gd name="connsiteY2606" fmla="*/ 670945 h 852933"/>
              <a:gd name="connsiteX2607" fmla="*/ 1875448 w 2266008"/>
              <a:gd name="connsiteY2607" fmla="*/ 666216 h 852933"/>
              <a:gd name="connsiteX2608" fmla="*/ 1875240 w 2266008"/>
              <a:gd name="connsiteY2608" fmla="*/ 661228 h 852933"/>
              <a:gd name="connsiteX2609" fmla="*/ 1874409 w 2266008"/>
              <a:gd name="connsiteY2609" fmla="*/ 650523 h 852933"/>
              <a:gd name="connsiteX2610" fmla="*/ 1872850 w 2266008"/>
              <a:gd name="connsiteY2610" fmla="*/ 638986 h 852933"/>
              <a:gd name="connsiteX2611" fmla="*/ 1870460 w 2266008"/>
              <a:gd name="connsiteY2611" fmla="*/ 626722 h 852933"/>
              <a:gd name="connsiteX2612" fmla="*/ 1867185 w 2266008"/>
              <a:gd name="connsiteY2612" fmla="*/ 613938 h 852933"/>
              <a:gd name="connsiteX2613" fmla="*/ 1863028 w 2266008"/>
              <a:gd name="connsiteY2613" fmla="*/ 600791 h 852933"/>
              <a:gd name="connsiteX2614" fmla="*/ 1858091 w 2266008"/>
              <a:gd name="connsiteY2614" fmla="*/ 587487 h 852933"/>
              <a:gd name="connsiteX2615" fmla="*/ 1855389 w 2266008"/>
              <a:gd name="connsiteY2615" fmla="*/ 581044 h 852933"/>
              <a:gd name="connsiteX2616" fmla="*/ 1852894 w 2266008"/>
              <a:gd name="connsiteY2616" fmla="*/ 585512 h 852933"/>
              <a:gd name="connsiteX2617" fmla="*/ 1848790 w 2266008"/>
              <a:gd name="connsiteY2617" fmla="*/ 592944 h 852933"/>
              <a:gd name="connsiteX2618" fmla="*/ 1844476 w 2266008"/>
              <a:gd name="connsiteY2618" fmla="*/ 599803 h 852933"/>
              <a:gd name="connsiteX2619" fmla="*/ 1836317 w 2266008"/>
              <a:gd name="connsiteY2619" fmla="*/ 612223 h 852933"/>
              <a:gd name="connsiteX2620" fmla="*/ 1834447 w 2266008"/>
              <a:gd name="connsiteY2620" fmla="*/ 615029 h 852933"/>
              <a:gd name="connsiteX2621" fmla="*/ 1832472 w 2266008"/>
              <a:gd name="connsiteY2621" fmla="*/ 617576 h 852933"/>
              <a:gd name="connsiteX2622" fmla="*/ 1828886 w 2266008"/>
              <a:gd name="connsiteY2622" fmla="*/ 622305 h 852933"/>
              <a:gd name="connsiteX2623" fmla="*/ 1823014 w 2266008"/>
              <a:gd name="connsiteY2623" fmla="*/ 629996 h 852933"/>
              <a:gd name="connsiteX2624" fmla="*/ 1817921 w 2266008"/>
              <a:gd name="connsiteY2624" fmla="*/ 636699 h 852933"/>
              <a:gd name="connsiteX2625" fmla="*/ 1822806 w 2266008"/>
              <a:gd name="connsiteY2625" fmla="*/ 629892 h 852933"/>
              <a:gd name="connsiteX2626" fmla="*/ 1828418 w 2266008"/>
              <a:gd name="connsiteY2626" fmla="*/ 622045 h 852933"/>
              <a:gd name="connsiteX2627" fmla="*/ 1831901 w 2266008"/>
              <a:gd name="connsiteY2627" fmla="*/ 617212 h 852933"/>
              <a:gd name="connsiteX2628" fmla="*/ 1833771 w 2266008"/>
              <a:gd name="connsiteY2628" fmla="*/ 614613 h 852933"/>
              <a:gd name="connsiteX2629" fmla="*/ 1835538 w 2266008"/>
              <a:gd name="connsiteY2629" fmla="*/ 611755 h 852933"/>
              <a:gd name="connsiteX2630" fmla="*/ 1843333 w 2266008"/>
              <a:gd name="connsiteY2630" fmla="*/ 599180 h 852933"/>
              <a:gd name="connsiteX2631" fmla="*/ 1847438 w 2266008"/>
              <a:gd name="connsiteY2631" fmla="*/ 592216 h 852933"/>
              <a:gd name="connsiteX2632" fmla="*/ 1851284 w 2266008"/>
              <a:gd name="connsiteY2632" fmla="*/ 584733 h 852933"/>
              <a:gd name="connsiteX2633" fmla="*/ 1854349 w 2266008"/>
              <a:gd name="connsiteY2633" fmla="*/ 578757 h 852933"/>
              <a:gd name="connsiteX2634" fmla="*/ 1852323 w 2266008"/>
              <a:gd name="connsiteY2634" fmla="*/ 574080 h 852933"/>
              <a:gd name="connsiteX2635" fmla="*/ 1849413 w 2266008"/>
              <a:gd name="connsiteY2635" fmla="*/ 567220 h 852933"/>
              <a:gd name="connsiteX2636" fmla="*/ 1847958 w 2266008"/>
              <a:gd name="connsiteY2636" fmla="*/ 563738 h 852933"/>
              <a:gd name="connsiteX2637" fmla="*/ 1846971 w 2266008"/>
              <a:gd name="connsiteY2637" fmla="*/ 560828 h 852933"/>
              <a:gd name="connsiteX2638" fmla="*/ 1844372 w 2266008"/>
              <a:gd name="connsiteY2638" fmla="*/ 552150 h 852933"/>
              <a:gd name="connsiteX2639" fmla="*/ 1842813 w 2266008"/>
              <a:gd name="connsiteY2639" fmla="*/ 545343 h 852933"/>
              <a:gd name="connsiteX2640" fmla="*/ 1840838 w 2266008"/>
              <a:gd name="connsiteY2640" fmla="*/ 521126 h 852933"/>
              <a:gd name="connsiteX2641" fmla="*/ 1835070 w 2266008"/>
              <a:gd name="connsiteY2641" fmla="*/ 526894 h 852933"/>
              <a:gd name="connsiteX2642" fmla="*/ 1816310 w 2266008"/>
              <a:gd name="connsiteY2642" fmla="*/ 551162 h 852933"/>
              <a:gd name="connsiteX2643" fmla="*/ 1812620 w 2266008"/>
              <a:gd name="connsiteY2643" fmla="*/ 558593 h 852933"/>
              <a:gd name="connsiteX2644" fmla="*/ 1810074 w 2266008"/>
              <a:gd name="connsiteY2644" fmla="*/ 566181 h 852933"/>
              <a:gd name="connsiteX2645" fmla="*/ 1809139 w 2266008"/>
              <a:gd name="connsiteY2645" fmla="*/ 573612 h 852933"/>
              <a:gd name="connsiteX2646" fmla="*/ 1809918 w 2266008"/>
              <a:gd name="connsiteY2646" fmla="*/ 580264 h 852933"/>
              <a:gd name="connsiteX2647" fmla="*/ 1811997 w 2266008"/>
              <a:gd name="connsiteY2647" fmla="*/ 585564 h 852933"/>
              <a:gd name="connsiteX2648" fmla="*/ 1814387 w 2266008"/>
              <a:gd name="connsiteY2648" fmla="*/ 589306 h 852933"/>
              <a:gd name="connsiteX2649" fmla="*/ 1816310 w 2266008"/>
              <a:gd name="connsiteY2649" fmla="*/ 591437 h 852933"/>
              <a:gd name="connsiteX2650" fmla="*/ 1816986 w 2266008"/>
              <a:gd name="connsiteY2650" fmla="*/ 592164 h 852933"/>
              <a:gd name="connsiteX2651" fmla="*/ 1816258 w 2266008"/>
              <a:gd name="connsiteY2651" fmla="*/ 591437 h 852933"/>
              <a:gd name="connsiteX2652" fmla="*/ 1814231 w 2266008"/>
              <a:gd name="connsiteY2652" fmla="*/ 589410 h 852933"/>
              <a:gd name="connsiteX2653" fmla="*/ 1811581 w 2266008"/>
              <a:gd name="connsiteY2653" fmla="*/ 585772 h 852933"/>
              <a:gd name="connsiteX2654" fmla="*/ 1809087 w 2266008"/>
              <a:gd name="connsiteY2654" fmla="*/ 580472 h 852933"/>
              <a:gd name="connsiteX2655" fmla="*/ 1807840 w 2266008"/>
              <a:gd name="connsiteY2655" fmla="*/ 573612 h 852933"/>
              <a:gd name="connsiteX2656" fmla="*/ 1808359 w 2266008"/>
              <a:gd name="connsiteY2656" fmla="*/ 565817 h 852933"/>
              <a:gd name="connsiteX2657" fmla="*/ 1810542 w 2266008"/>
              <a:gd name="connsiteY2657" fmla="*/ 557762 h 852933"/>
              <a:gd name="connsiteX2658" fmla="*/ 1813919 w 2266008"/>
              <a:gd name="connsiteY2658" fmla="*/ 549812 h 852933"/>
              <a:gd name="connsiteX2659" fmla="*/ 1831588 w 2266008"/>
              <a:gd name="connsiteY2659" fmla="*/ 523672 h 852933"/>
              <a:gd name="connsiteX2660" fmla="*/ 1838552 w 2266008"/>
              <a:gd name="connsiteY2660" fmla="*/ 515929 h 852933"/>
              <a:gd name="connsiteX2661" fmla="*/ 1841358 w 2266008"/>
              <a:gd name="connsiteY2661" fmla="*/ 513071 h 852933"/>
              <a:gd name="connsiteX2662" fmla="*/ 1841410 w 2266008"/>
              <a:gd name="connsiteY2662" fmla="*/ 513123 h 852933"/>
              <a:gd name="connsiteX2663" fmla="*/ 1846295 w 2266008"/>
              <a:gd name="connsiteY2663" fmla="*/ 486049 h 852933"/>
              <a:gd name="connsiteX2664" fmla="*/ 1863600 w 2266008"/>
              <a:gd name="connsiteY2664" fmla="*/ 444007 h 852933"/>
              <a:gd name="connsiteX2665" fmla="*/ 1859079 w 2266008"/>
              <a:gd name="connsiteY2665" fmla="*/ 447801 h 852933"/>
              <a:gd name="connsiteX2666" fmla="*/ 1851024 w 2266008"/>
              <a:gd name="connsiteY2666" fmla="*/ 453985 h 852933"/>
              <a:gd name="connsiteX2667" fmla="*/ 1843125 w 2266008"/>
              <a:gd name="connsiteY2667" fmla="*/ 459597 h 852933"/>
              <a:gd name="connsiteX2668" fmla="*/ 1835434 w 2266008"/>
              <a:gd name="connsiteY2668" fmla="*/ 464638 h 852933"/>
              <a:gd name="connsiteX2669" fmla="*/ 1827950 w 2266008"/>
              <a:gd name="connsiteY2669" fmla="*/ 469004 h 852933"/>
              <a:gd name="connsiteX2670" fmla="*/ 1822183 w 2266008"/>
              <a:gd name="connsiteY2670" fmla="*/ 472278 h 852933"/>
              <a:gd name="connsiteX2671" fmla="*/ 1822286 w 2266008"/>
              <a:gd name="connsiteY2671" fmla="*/ 472381 h 852933"/>
              <a:gd name="connsiteX2672" fmla="*/ 1821507 w 2266008"/>
              <a:gd name="connsiteY2672" fmla="*/ 473109 h 852933"/>
              <a:gd name="connsiteX2673" fmla="*/ 1819428 w 2266008"/>
              <a:gd name="connsiteY2673" fmla="*/ 475187 h 852933"/>
              <a:gd name="connsiteX2674" fmla="*/ 1816310 w 2266008"/>
              <a:gd name="connsiteY2674" fmla="*/ 478565 h 852933"/>
              <a:gd name="connsiteX2675" fmla="*/ 1812516 w 2266008"/>
              <a:gd name="connsiteY2675" fmla="*/ 483190 h 852933"/>
              <a:gd name="connsiteX2676" fmla="*/ 1808359 w 2266008"/>
              <a:gd name="connsiteY2676" fmla="*/ 488907 h 852933"/>
              <a:gd name="connsiteX2677" fmla="*/ 1804098 w 2266008"/>
              <a:gd name="connsiteY2677" fmla="*/ 495558 h 852933"/>
              <a:gd name="connsiteX2678" fmla="*/ 1800045 w 2266008"/>
              <a:gd name="connsiteY2678" fmla="*/ 502989 h 852933"/>
              <a:gd name="connsiteX2679" fmla="*/ 1796511 w 2266008"/>
              <a:gd name="connsiteY2679" fmla="*/ 510992 h 852933"/>
              <a:gd name="connsiteX2680" fmla="*/ 1794952 w 2266008"/>
              <a:gd name="connsiteY2680" fmla="*/ 515098 h 852933"/>
              <a:gd name="connsiteX2681" fmla="*/ 1793497 w 2266008"/>
              <a:gd name="connsiteY2681" fmla="*/ 519879 h 852933"/>
              <a:gd name="connsiteX2682" fmla="*/ 1792510 w 2266008"/>
              <a:gd name="connsiteY2682" fmla="*/ 523413 h 852933"/>
              <a:gd name="connsiteX2683" fmla="*/ 1791678 w 2266008"/>
              <a:gd name="connsiteY2683" fmla="*/ 527517 h 852933"/>
              <a:gd name="connsiteX2684" fmla="*/ 1790951 w 2266008"/>
              <a:gd name="connsiteY2684" fmla="*/ 531519 h 852933"/>
              <a:gd name="connsiteX2685" fmla="*/ 1790587 w 2266008"/>
              <a:gd name="connsiteY2685" fmla="*/ 535365 h 852933"/>
              <a:gd name="connsiteX2686" fmla="*/ 1790223 w 2266008"/>
              <a:gd name="connsiteY2686" fmla="*/ 539002 h 852933"/>
              <a:gd name="connsiteX2687" fmla="*/ 1790223 w 2266008"/>
              <a:gd name="connsiteY2687" fmla="*/ 542432 h 852933"/>
              <a:gd name="connsiteX2688" fmla="*/ 1790275 w 2266008"/>
              <a:gd name="connsiteY2688" fmla="*/ 548460 h 852933"/>
              <a:gd name="connsiteX2689" fmla="*/ 1790795 w 2266008"/>
              <a:gd name="connsiteY2689" fmla="*/ 553086 h 852933"/>
              <a:gd name="connsiteX2690" fmla="*/ 1791262 w 2266008"/>
              <a:gd name="connsiteY2690" fmla="*/ 557139 h 852933"/>
              <a:gd name="connsiteX2691" fmla="*/ 1790690 w 2266008"/>
              <a:gd name="connsiteY2691" fmla="*/ 553137 h 852933"/>
              <a:gd name="connsiteX2692" fmla="*/ 1790015 w 2266008"/>
              <a:gd name="connsiteY2692" fmla="*/ 548512 h 852933"/>
              <a:gd name="connsiteX2693" fmla="*/ 1789755 w 2266008"/>
              <a:gd name="connsiteY2693" fmla="*/ 542484 h 852933"/>
              <a:gd name="connsiteX2694" fmla="*/ 1789652 w 2266008"/>
              <a:gd name="connsiteY2694" fmla="*/ 539002 h 852933"/>
              <a:gd name="connsiteX2695" fmla="*/ 1789911 w 2266008"/>
              <a:gd name="connsiteY2695" fmla="*/ 535313 h 852933"/>
              <a:gd name="connsiteX2696" fmla="*/ 1790171 w 2266008"/>
              <a:gd name="connsiteY2696" fmla="*/ 531415 h 852933"/>
              <a:gd name="connsiteX2697" fmla="*/ 1790795 w 2266008"/>
              <a:gd name="connsiteY2697" fmla="*/ 527362 h 852933"/>
              <a:gd name="connsiteX2698" fmla="*/ 1791470 w 2266008"/>
              <a:gd name="connsiteY2698" fmla="*/ 523204 h 852933"/>
              <a:gd name="connsiteX2699" fmla="*/ 1792354 w 2266008"/>
              <a:gd name="connsiteY2699" fmla="*/ 519619 h 852933"/>
              <a:gd name="connsiteX2700" fmla="*/ 1793653 w 2266008"/>
              <a:gd name="connsiteY2700" fmla="*/ 514734 h 852933"/>
              <a:gd name="connsiteX2701" fmla="*/ 1795108 w 2266008"/>
              <a:gd name="connsiteY2701" fmla="*/ 510525 h 852933"/>
              <a:gd name="connsiteX2702" fmla="*/ 1798433 w 2266008"/>
              <a:gd name="connsiteY2702" fmla="*/ 502314 h 852933"/>
              <a:gd name="connsiteX2703" fmla="*/ 1802279 w 2266008"/>
              <a:gd name="connsiteY2703" fmla="*/ 494623 h 852933"/>
              <a:gd name="connsiteX2704" fmla="*/ 1806436 w 2266008"/>
              <a:gd name="connsiteY2704" fmla="*/ 487711 h 852933"/>
              <a:gd name="connsiteX2705" fmla="*/ 1810542 w 2266008"/>
              <a:gd name="connsiteY2705" fmla="*/ 481787 h 852933"/>
              <a:gd name="connsiteX2706" fmla="*/ 1814284 w 2266008"/>
              <a:gd name="connsiteY2706" fmla="*/ 476954 h 852933"/>
              <a:gd name="connsiteX2707" fmla="*/ 1815323 w 2266008"/>
              <a:gd name="connsiteY2707" fmla="*/ 475759 h 852933"/>
              <a:gd name="connsiteX2708" fmla="*/ 1813972 w 2266008"/>
              <a:gd name="connsiteY2708" fmla="*/ 476435 h 852933"/>
              <a:gd name="connsiteX2709" fmla="*/ 1807736 w 2266008"/>
              <a:gd name="connsiteY2709" fmla="*/ 479500 h 852933"/>
              <a:gd name="connsiteX2710" fmla="*/ 1801915 w 2266008"/>
              <a:gd name="connsiteY2710" fmla="*/ 481995 h 852933"/>
              <a:gd name="connsiteX2711" fmla="*/ 1784558 w 2266008"/>
              <a:gd name="connsiteY2711" fmla="*/ 488751 h 852933"/>
              <a:gd name="connsiteX2712" fmla="*/ 1778374 w 2266008"/>
              <a:gd name="connsiteY2712" fmla="*/ 490985 h 852933"/>
              <a:gd name="connsiteX2713" fmla="*/ 1784455 w 2266008"/>
              <a:gd name="connsiteY2713" fmla="*/ 488439 h 852933"/>
              <a:gd name="connsiteX2714" fmla="*/ 1801344 w 2266008"/>
              <a:gd name="connsiteY2714" fmla="*/ 480799 h 852933"/>
              <a:gd name="connsiteX2715" fmla="*/ 1807008 w 2266008"/>
              <a:gd name="connsiteY2715" fmla="*/ 478046 h 852933"/>
              <a:gd name="connsiteX2716" fmla="*/ 1813036 w 2266008"/>
              <a:gd name="connsiteY2716" fmla="*/ 474668 h 852933"/>
              <a:gd name="connsiteX2717" fmla="*/ 1819532 w 2266008"/>
              <a:gd name="connsiteY2717" fmla="*/ 470978 h 852933"/>
              <a:gd name="connsiteX2718" fmla="*/ 1819947 w 2266008"/>
              <a:gd name="connsiteY2718" fmla="*/ 470719 h 852933"/>
              <a:gd name="connsiteX2719" fmla="*/ 1820207 w 2266008"/>
              <a:gd name="connsiteY2719" fmla="*/ 470458 h 852933"/>
              <a:gd name="connsiteX2720" fmla="*/ 1820259 w 2266008"/>
              <a:gd name="connsiteY2720" fmla="*/ 470510 h 852933"/>
              <a:gd name="connsiteX2721" fmla="*/ 1826288 w 2266008"/>
              <a:gd name="connsiteY2721" fmla="*/ 466665 h 852933"/>
              <a:gd name="connsiteX2722" fmla="*/ 1833459 w 2266008"/>
              <a:gd name="connsiteY2722" fmla="*/ 461988 h 852933"/>
              <a:gd name="connsiteX2723" fmla="*/ 1840734 w 2266008"/>
              <a:gd name="connsiteY2723" fmla="*/ 456583 h 852933"/>
              <a:gd name="connsiteX2724" fmla="*/ 1848218 w 2266008"/>
              <a:gd name="connsiteY2724" fmla="*/ 450659 h 852933"/>
              <a:gd name="connsiteX2725" fmla="*/ 1855805 w 2266008"/>
              <a:gd name="connsiteY2725" fmla="*/ 444163 h 852933"/>
              <a:gd name="connsiteX2726" fmla="*/ 1875864 w 2266008"/>
              <a:gd name="connsiteY2726" fmla="*/ 423585 h 852933"/>
              <a:gd name="connsiteX2727" fmla="*/ 1887244 w 2266008"/>
              <a:gd name="connsiteY2727" fmla="*/ 407787 h 852933"/>
              <a:gd name="connsiteX2728" fmla="*/ 1893793 w 2266008"/>
              <a:gd name="connsiteY2728" fmla="*/ 399732 h 852933"/>
              <a:gd name="connsiteX2729" fmla="*/ 1896286 w 2266008"/>
              <a:gd name="connsiteY2729" fmla="*/ 396926 h 852933"/>
              <a:gd name="connsiteX2730" fmla="*/ 1903042 w 2266008"/>
              <a:gd name="connsiteY2730" fmla="*/ 386740 h 852933"/>
              <a:gd name="connsiteX2731" fmla="*/ 1901847 w 2266008"/>
              <a:gd name="connsiteY2731" fmla="*/ 380712 h 852933"/>
              <a:gd name="connsiteX2732" fmla="*/ 1900184 w 2266008"/>
              <a:gd name="connsiteY2732" fmla="*/ 373800 h 852933"/>
              <a:gd name="connsiteX2733" fmla="*/ 1896131 w 2266008"/>
              <a:gd name="connsiteY2733" fmla="*/ 359613 h 852933"/>
              <a:gd name="connsiteX2734" fmla="*/ 1894468 w 2266008"/>
              <a:gd name="connsiteY2734" fmla="*/ 352235 h 852933"/>
              <a:gd name="connsiteX2735" fmla="*/ 1893896 w 2266008"/>
              <a:gd name="connsiteY2735" fmla="*/ 348493 h 852933"/>
              <a:gd name="connsiteX2736" fmla="*/ 1893428 w 2266008"/>
              <a:gd name="connsiteY2736" fmla="*/ 343660 h 852933"/>
              <a:gd name="connsiteX2737" fmla="*/ 1893221 w 2266008"/>
              <a:gd name="connsiteY2737" fmla="*/ 337320 h 852933"/>
              <a:gd name="connsiteX2738" fmla="*/ 1893688 w 2266008"/>
              <a:gd name="connsiteY2738" fmla="*/ 329993 h 852933"/>
              <a:gd name="connsiteX2739" fmla="*/ 1894884 w 2266008"/>
              <a:gd name="connsiteY2739" fmla="*/ 322977 h 852933"/>
              <a:gd name="connsiteX2740" fmla="*/ 1896702 w 2266008"/>
              <a:gd name="connsiteY2740" fmla="*/ 316378 h 852933"/>
              <a:gd name="connsiteX2741" fmla="*/ 1898989 w 2266008"/>
              <a:gd name="connsiteY2741" fmla="*/ 310297 h 852933"/>
              <a:gd name="connsiteX2742" fmla="*/ 1901639 w 2266008"/>
              <a:gd name="connsiteY2742" fmla="*/ 304841 h 852933"/>
              <a:gd name="connsiteX2743" fmla="*/ 1902419 w 2266008"/>
              <a:gd name="connsiteY2743" fmla="*/ 303542 h 852933"/>
              <a:gd name="connsiteX2744" fmla="*/ 1893117 w 2266008"/>
              <a:gd name="connsiteY2744" fmla="*/ 309466 h 852933"/>
              <a:gd name="connsiteX2745" fmla="*/ 1883763 w 2266008"/>
              <a:gd name="connsiteY2745" fmla="*/ 316637 h 852933"/>
              <a:gd name="connsiteX2746" fmla="*/ 1878047 w 2266008"/>
              <a:gd name="connsiteY2746" fmla="*/ 321990 h 852933"/>
              <a:gd name="connsiteX2747" fmla="*/ 1873837 w 2266008"/>
              <a:gd name="connsiteY2747" fmla="*/ 329006 h 852933"/>
              <a:gd name="connsiteX2748" fmla="*/ 1868433 w 2266008"/>
              <a:gd name="connsiteY2748" fmla="*/ 341218 h 852933"/>
              <a:gd name="connsiteX2749" fmla="*/ 1859962 w 2266008"/>
              <a:gd name="connsiteY2749" fmla="*/ 355872 h 852933"/>
              <a:gd name="connsiteX2750" fmla="*/ 1860066 w 2266008"/>
              <a:gd name="connsiteY2750" fmla="*/ 358418 h 852933"/>
              <a:gd name="connsiteX2751" fmla="*/ 1859962 w 2266008"/>
              <a:gd name="connsiteY2751" fmla="*/ 364498 h 852933"/>
              <a:gd name="connsiteX2752" fmla="*/ 1859182 w 2266008"/>
              <a:gd name="connsiteY2752" fmla="*/ 372294 h 852933"/>
              <a:gd name="connsiteX2753" fmla="*/ 1857520 w 2266008"/>
              <a:gd name="connsiteY2753" fmla="*/ 381387 h 852933"/>
              <a:gd name="connsiteX2754" fmla="*/ 1856168 w 2266008"/>
              <a:gd name="connsiteY2754" fmla="*/ 386272 h 852933"/>
              <a:gd name="connsiteX2755" fmla="*/ 1854506 w 2266008"/>
              <a:gd name="connsiteY2755" fmla="*/ 391469 h 852933"/>
              <a:gd name="connsiteX2756" fmla="*/ 1854246 w 2266008"/>
              <a:gd name="connsiteY2756" fmla="*/ 393184 h 852933"/>
              <a:gd name="connsiteX2757" fmla="*/ 1855077 w 2266008"/>
              <a:gd name="connsiteY2757" fmla="*/ 398848 h 852933"/>
              <a:gd name="connsiteX2758" fmla="*/ 1855493 w 2266008"/>
              <a:gd name="connsiteY2758" fmla="*/ 406695 h 852933"/>
              <a:gd name="connsiteX2759" fmla="*/ 1854973 w 2266008"/>
              <a:gd name="connsiteY2759" fmla="*/ 415633 h 852933"/>
              <a:gd name="connsiteX2760" fmla="*/ 1854246 w 2266008"/>
              <a:gd name="connsiteY2760" fmla="*/ 420103 h 852933"/>
              <a:gd name="connsiteX2761" fmla="*/ 1853206 w 2266008"/>
              <a:gd name="connsiteY2761" fmla="*/ 424364 h 852933"/>
              <a:gd name="connsiteX2762" fmla="*/ 1851907 w 2266008"/>
              <a:gd name="connsiteY2762" fmla="*/ 428262 h 852933"/>
              <a:gd name="connsiteX2763" fmla="*/ 1850452 w 2266008"/>
              <a:gd name="connsiteY2763" fmla="*/ 431639 h 852933"/>
              <a:gd name="connsiteX2764" fmla="*/ 1849049 w 2266008"/>
              <a:gd name="connsiteY2764" fmla="*/ 434393 h 852933"/>
              <a:gd name="connsiteX2765" fmla="*/ 1847750 w 2266008"/>
              <a:gd name="connsiteY2765" fmla="*/ 436420 h 852933"/>
              <a:gd name="connsiteX2766" fmla="*/ 1846606 w 2266008"/>
              <a:gd name="connsiteY2766" fmla="*/ 438135 h 852933"/>
              <a:gd name="connsiteX2767" fmla="*/ 1847646 w 2266008"/>
              <a:gd name="connsiteY2767" fmla="*/ 436317 h 852933"/>
              <a:gd name="connsiteX2768" fmla="*/ 1848841 w 2266008"/>
              <a:gd name="connsiteY2768" fmla="*/ 434237 h 852933"/>
              <a:gd name="connsiteX2769" fmla="*/ 1850089 w 2266008"/>
              <a:gd name="connsiteY2769" fmla="*/ 431432 h 852933"/>
              <a:gd name="connsiteX2770" fmla="*/ 1851336 w 2266008"/>
              <a:gd name="connsiteY2770" fmla="*/ 428002 h 852933"/>
              <a:gd name="connsiteX2771" fmla="*/ 1852427 w 2266008"/>
              <a:gd name="connsiteY2771" fmla="*/ 424104 h 852933"/>
              <a:gd name="connsiteX2772" fmla="*/ 1853206 w 2266008"/>
              <a:gd name="connsiteY2772" fmla="*/ 419843 h 852933"/>
              <a:gd name="connsiteX2773" fmla="*/ 1853674 w 2266008"/>
              <a:gd name="connsiteY2773" fmla="*/ 415426 h 852933"/>
              <a:gd name="connsiteX2774" fmla="*/ 1853674 w 2266008"/>
              <a:gd name="connsiteY2774" fmla="*/ 406695 h 852933"/>
              <a:gd name="connsiteX2775" fmla="*/ 1852791 w 2266008"/>
              <a:gd name="connsiteY2775" fmla="*/ 399108 h 852933"/>
              <a:gd name="connsiteX2776" fmla="*/ 1852375 w 2266008"/>
              <a:gd name="connsiteY2776" fmla="*/ 396977 h 852933"/>
              <a:gd name="connsiteX2777" fmla="*/ 1850348 w 2266008"/>
              <a:gd name="connsiteY2777" fmla="*/ 401291 h 852933"/>
              <a:gd name="connsiteX2778" fmla="*/ 1847750 w 2266008"/>
              <a:gd name="connsiteY2778" fmla="*/ 406280 h 852933"/>
              <a:gd name="connsiteX2779" fmla="*/ 1844684 w 2266008"/>
              <a:gd name="connsiteY2779" fmla="*/ 411061 h 852933"/>
              <a:gd name="connsiteX2780" fmla="*/ 1843125 w 2266008"/>
              <a:gd name="connsiteY2780" fmla="*/ 413451 h 852933"/>
              <a:gd name="connsiteX2781" fmla="*/ 1841358 w 2266008"/>
              <a:gd name="connsiteY2781" fmla="*/ 415686 h 852933"/>
              <a:gd name="connsiteX2782" fmla="*/ 1837824 w 2266008"/>
              <a:gd name="connsiteY2782" fmla="*/ 420051 h 852933"/>
              <a:gd name="connsiteX2783" fmla="*/ 1830186 w 2266008"/>
              <a:gd name="connsiteY2783" fmla="*/ 427793 h 852933"/>
              <a:gd name="connsiteX2784" fmla="*/ 1822286 w 2266008"/>
              <a:gd name="connsiteY2784" fmla="*/ 434134 h 852933"/>
              <a:gd name="connsiteX2785" fmla="*/ 1818441 w 2266008"/>
              <a:gd name="connsiteY2785" fmla="*/ 436784 h 852933"/>
              <a:gd name="connsiteX2786" fmla="*/ 1814699 w 2266008"/>
              <a:gd name="connsiteY2786" fmla="*/ 439071 h 852933"/>
              <a:gd name="connsiteX2787" fmla="*/ 1808047 w 2266008"/>
              <a:gd name="connsiteY2787" fmla="*/ 442812 h 852933"/>
              <a:gd name="connsiteX2788" fmla="*/ 1802695 w 2266008"/>
              <a:gd name="connsiteY2788" fmla="*/ 445307 h 852933"/>
              <a:gd name="connsiteX2789" fmla="*/ 1798070 w 2266008"/>
              <a:gd name="connsiteY2789" fmla="*/ 447489 h 852933"/>
              <a:gd name="connsiteX2790" fmla="*/ 1802591 w 2266008"/>
              <a:gd name="connsiteY2790" fmla="*/ 445099 h 852933"/>
              <a:gd name="connsiteX2791" fmla="*/ 1807788 w 2266008"/>
              <a:gd name="connsiteY2791" fmla="*/ 442345 h 852933"/>
              <a:gd name="connsiteX2792" fmla="*/ 1814179 w 2266008"/>
              <a:gd name="connsiteY2792" fmla="*/ 438291 h 852933"/>
              <a:gd name="connsiteX2793" fmla="*/ 1817765 w 2266008"/>
              <a:gd name="connsiteY2793" fmla="*/ 435849 h 852933"/>
              <a:gd name="connsiteX2794" fmla="*/ 1821455 w 2266008"/>
              <a:gd name="connsiteY2794" fmla="*/ 433043 h 852933"/>
              <a:gd name="connsiteX2795" fmla="*/ 1828938 w 2266008"/>
              <a:gd name="connsiteY2795" fmla="*/ 426443 h 852933"/>
              <a:gd name="connsiteX2796" fmla="*/ 1836005 w 2266008"/>
              <a:gd name="connsiteY2796" fmla="*/ 418492 h 852933"/>
              <a:gd name="connsiteX2797" fmla="*/ 1839228 w 2266008"/>
              <a:gd name="connsiteY2797" fmla="*/ 414075 h 852933"/>
              <a:gd name="connsiteX2798" fmla="*/ 1840838 w 2266008"/>
              <a:gd name="connsiteY2798" fmla="*/ 411840 h 852933"/>
              <a:gd name="connsiteX2799" fmla="*/ 1842242 w 2266008"/>
              <a:gd name="connsiteY2799" fmla="*/ 409449 h 852933"/>
              <a:gd name="connsiteX2800" fmla="*/ 1844944 w 2266008"/>
              <a:gd name="connsiteY2800" fmla="*/ 404669 h 852933"/>
              <a:gd name="connsiteX2801" fmla="*/ 1847230 w 2266008"/>
              <a:gd name="connsiteY2801" fmla="*/ 399732 h 852933"/>
              <a:gd name="connsiteX2802" fmla="*/ 1850920 w 2266008"/>
              <a:gd name="connsiteY2802" fmla="*/ 389858 h 852933"/>
              <a:gd name="connsiteX2803" fmla="*/ 1852219 w 2266008"/>
              <a:gd name="connsiteY2803" fmla="*/ 385026 h 852933"/>
              <a:gd name="connsiteX2804" fmla="*/ 1853259 w 2266008"/>
              <a:gd name="connsiteY2804" fmla="*/ 380348 h 852933"/>
              <a:gd name="connsiteX2805" fmla="*/ 1854453 w 2266008"/>
              <a:gd name="connsiteY2805" fmla="*/ 371618 h 852933"/>
              <a:gd name="connsiteX2806" fmla="*/ 1854869 w 2266008"/>
              <a:gd name="connsiteY2806" fmla="*/ 364186 h 852933"/>
              <a:gd name="connsiteX2807" fmla="*/ 1854869 w 2266008"/>
              <a:gd name="connsiteY2807" fmla="*/ 363355 h 852933"/>
              <a:gd name="connsiteX2808" fmla="*/ 1841098 w 2266008"/>
              <a:gd name="connsiteY2808" fmla="*/ 379413 h 852933"/>
              <a:gd name="connsiteX2809" fmla="*/ 1816726 w 2266008"/>
              <a:gd name="connsiteY2809" fmla="*/ 399368 h 852933"/>
              <a:gd name="connsiteX2810" fmla="*/ 1786169 w 2266008"/>
              <a:gd name="connsiteY2810" fmla="*/ 415633 h 852933"/>
              <a:gd name="connsiteX2811" fmla="*/ 1775620 w 2266008"/>
              <a:gd name="connsiteY2811" fmla="*/ 422805 h 852933"/>
              <a:gd name="connsiteX2812" fmla="*/ 1775880 w 2266008"/>
              <a:gd name="connsiteY2812" fmla="*/ 422909 h 852933"/>
              <a:gd name="connsiteX2813" fmla="*/ 1774633 w 2266008"/>
              <a:gd name="connsiteY2813" fmla="*/ 426027 h 852933"/>
              <a:gd name="connsiteX2814" fmla="*/ 1772191 w 2266008"/>
              <a:gd name="connsiteY2814" fmla="*/ 434913 h 852933"/>
              <a:gd name="connsiteX2815" fmla="*/ 1771099 w 2266008"/>
              <a:gd name="connsiteY2815" fmla="*/ 441046 h 852933"/>
              <a:gd name="connsiteX2816" fmla="*/ 1770320 w 2266008"/>
              <a:gd name="connsiteY2816" fmla="*/ 447957 h 852933"/>
              <a:gd name="connsiteX2817" fmla="*/ 1769956 w 2266008"/>
              <a:gd name="connsiteY2817" fmla="*/ 455440 h 852933"/>
              <a:gd name="connsiteX2818" fmla="*/ 1770060 w 2266008"/>
              <a:gd name="connsiteY2818" fmla="*/ 463183 h 852933"/>
              <a:gd name="connsiteX2819" fmla="*/ 1770683 w 2266008"/>
              <a:gd name="connsiteY2819" fmla="*/ 470926 h 852933"/>
              <a:gd name="connsiteX2820" fmla="*/ 1771723 w 2266008"/>
              <a:gd name="connsiteY2820" fmla="*/ 478409 h 852933"/>
              <a:gd name="connsiteX2821" fmla="*/ 1773074 w 2266008"/>
              <a:gd name="connsiteY2821" fmla="*/ 485373 h 852933"/>
              <a:gd name="connsiteX2822" fmla="*/ 1774633 w 2266008"/>
              <a:gd name="connsiteY2822" fmla="*/ 491505 h 852933"/>
              <a:gd name="connsiteX2823" fmla="*/ 1776088 w 2266008"/>
              <a:gd name="connsiteY2823" fmla="*/ 496701 h 852933"/>
              <a:gd name="connsiteX2824" fmla="*/ 1777387 w 2266008"/>
              <a:gd name="connsiteY2824" fmla="*/ 500651 h 852933"/>
              <a:gd name="connsiteX2825" fmla="*/ 1778479 w 2266008"/>
              <a:gd name="connsiteY2825" fmla="*/ 504081 h 852933"/>
              <a:gd name="connsiteX2826" fmla="*/ 1777127 w 2266008"/>
              <a:gd name="connsiteY2826" fmla="*/ 500703 h 852933"/>
              <a:gd name="connsiteX2827" fmla="*/ 1775568 w 2266008"/>
              <a:gd name="connsiteY2827" fmla="*/ 496857 h 852933"/>
              <a:gd name="connsiteX2828" fmla="*/ 1773750 w 2266008"/>
              <a:gd name="connsiteY2828" fmla="*/ 491765 h 852933"/>
              <a:gd name="connsiteX2829" fmla="*/ 1771775 w 2266008"/>
              <a:gd name="connsiteY2829" fmla="*/ 485684 h 852933"/>
              <a:gd name="connsiteX2830" fmla="*/ 1769904 w 2266008"/>
              <a:gd name="connsiteY2830" fmla="*/ 478773 h 852933"/>
              <a:gd name="connsiteX2831" fmla="*/ 1768345 w 2266008"/>
              <a:gd name="connsiteY2831" fmla="*/ 471290 h 852933"/>
              <a:gd name="connsiteX2832" fmla="*/ 1767150 w 2266008"/>
              <a:gd name="connsiteY2832" fmla="*/ 463443 h 852933"/>
              <a:gd name="connsiteX2833" fmla="*/ 1766474 w 2266008"/>
              <a:gd name="connsiteY2833" fmla="*/ 455544 h 852933"/>
              <a:gd name="connsiteX2834" fmla="*/ 1766318 w 2266008"/>
              <a:gd name="connsiteY2834" fmla="*/ 447801 h 852933"/>
              <a:gd name="connsiteX2835" fmla="*/ 1766630 w 2266008"/>
              <a:gd name="connsiteY2835" fmla="*/ 440578 h 852933"/>
              <a:gd name="connsiteX2836" fmla="*/ 1767357 w 2266008"/>
              <a:gd name="connsiteY2836" fmla="*/ 434082 h 852933"/>
              <a:gd name="connsiteX2837" fmla="*/ 1768189 w 2266008"/>
              <a:gd name="connsiteY2837" fmla="*/ 429301 h 852933"/>
              <a:gd name="connsiteX2838" fmla="*/ 1759822 w 2266008"/>
              <a:gd name="connsiteY2838" fmla="*/ 439226 h 852933"/>
              <a:gd name="connsiteX2839" fmla="*/ 1748909 w 2266008"/>
              <a:gd name="connsiteY2839" fmla="*/ 473836 h 852933"/>
              <a:gd name="connsiteX2840" fmla="*/ 1754002 w 2266008"/>
              <a:gd name="connsiteY2840" fmla="*/ 510628 h 852933"/>
              <a:gd name="connsiteX2841" fmla="*/ 1767825 w 2266008"/>
              <a:gd name="connsiteY2841" fmla="*/ 544355 h 852933"/>
              <a:gd name="connsiteX2842" fmla="*/ 1776244 w 2266008"/>
              <a:gd name="connsiteY2842" fmla="*/ 559789 h 852933"/>
              <a:gd name="connsiteX2843" fmla="*/ 1782999 w 2266008"/>
              <a:gd name="connsiteY2843" fmla="*/ 575379 h 852933"/>
              <a:gd name="connsiteX2844" fmla="*/ 1786169 w 2266008"/>
              <a:gd name="connsiteY2844" fmla="*/ 606143 h 852933"/>
              <a:gd name="connsiteX2845" fmla="*/ 1777855 w 2266008"/>
              <a:gd name="connsiteY2845" fmla="*/ 631087 h 852933"/>
              <a:gd name="connsiteX2846" fmla="*/ 1765591 w 2266008"/>
              <a:gd name="connsiteY2846" fmla="*/ 647041 h 852933"/>
              <a:gd name="connsiteX2847" fmla="*/ 1755873 w 2266008"/>
              <a:gd name="connsiteY2847" fmla="*/ 655615 h 852933"/>
              <a:gd name="connsiteX2848" fmla="*/ 1752131 w 2266008"/>
              <a:gd name="connsiteY2848" fmla="*/ 658214 h 852933"/>
              <a:gd name="connsiteX2849" fmla="*/ 1755821 w 2266008"/>
              <a:gd name="connsiteY2849" fmla="*/ 655511 h 852933"/>
              <a:gd name="connsiteX2850" fmla="*/ 1765331 w 2266008"/>
              <a:gd name="connsiteY2850" fmla="*/ 646781 h 852933"/>
              <a:gd name="connsiteX2851" fmla="*/ 1777180 w 2266008"/>
              <a:gd name="connsiteY2851" fmla="*/ 630671 h 852933"/>
              <a:gd name="connsiteX2852" fmla="*/ 1785078 w 2266008"/>
              <a:gd name="connsiteY2852" fmla="*/ 606247 h 852933"/>
              <a:gd name="connsiteX2853" fmla="*/ 1781388 w 2266008"/>
              <a:gd name="connsiteY2853" fmla="*/ 576262 h 852933"/>
              <a:gd name="connsiteX2854" fmla="*/ 1774477 w 2266008"/>
              <a:gd name="connsiteY2854" fmla="*/ 561140 h 852933"/>
              <a:gd name="connsiteX2855" fmla="*/ 1765747 w 2266008"/>
              <a:gd name="connsiteY2855" fmla="*/ 545862 h 852933"/>
              <a:gd name="connsiteX2856" fmla="*/ 1750988 w 2266008"/>
              <a:gd name="connsiteY2856" fmla="*/ 511876 h 852933"/>
              <a:gd name="connsiteX2857" fmla="*/ 1745220 w 2266008"/>
              <a:gd name="connsiteY2857" fmla="*/ 483710 h 852933"/>
              <a:gd name="connsiteX2858" fmla="*/ 1743973 w 2266008"/>
              <a:gd name="connsiteY2858" fmla="*/ 484541 h 852933"/>
              <a:gd name="connsiteX2859" fmla="*/ 1734515 w 2266008"/>
              <a:gd name="connsiteY2859" fmla="*/ 492025 h 852933"/>
              <a:gd name="connsiteX2860" fmla="*/ 1728903 w 2266008"/>
              <a:gd name="connsiteY2860" fmla="*/ 497793 h 852933"/>
              <a:gd name="connsiteX2861" fmla="*/ 1724018 w 2266008"/>
              <a:gd name="connsiteY2861" fmla="*/ 504029 h 852933"/>
              <a:gd name="connsiteX2862" fmla="*/ 1730202 w 2266008"/>
              <a:gd name="connsiteY2862" fmla="*/ 519879 h 852933"/>
              <a:gd name="connsiteX2863" fmla="*/ 1739763 w 2266008"/>
              <a:gd name="connsiteY2863" fmla="*/ 556723 h 852933"/>
              <a:gd name="connsiteX2864" fmla="*/ 1740959 w 2266008"/>
              <a:gd name="connsiteY2864" fmla="*/ 567012 h 852933"/>
              <a:gd name="connsiteX2865" fmla="*/ 1741219 w 2266008"/>
              <a:gd name="connsiteY2865" fmla="*/ 577042 h 852933"/>
              <a:gd name="connsiteX2866" fmla="*/ 1740335 w 2266008"/>
              <a:gd name="connsiteY2866" fmla="*/ 586344 h 852933"/>
              <a:gd name="connsiteX2867" fmla="*/ 1739504 w 2266008"/>
              <a:gd name="connsiteY2867" fmla="*/ 590605 h 852933"/>
              <a:gd name="connsiteX2868" fmla="*/ 1738412 w 2266008"/>
              <a:gd name="connsiteY2868" fmla="*/ 594503 h 852933"/>
              <a:gd name="connsiteX2869" fmla="*/ 1737113 w 2266008"/>
              <a:gd name="connsiteY2869" fmla="*/ 597984 h 852933"/>
              <a:gd name="connsiteX2870" fmla="*/ 1735658 w 2266008"/>
              <a:gd name="connsiteY2870" fmla="*/ 600998 h 852933"/>
              <a:gd name="connsiteX2871" fmla="*/ 1734203 w 2266008"/>
              <a:gd name="connsiteY2871" fmla="*/ 603545 h 852933"/>
              <a:gd name="connsiteX2872" fmla="*/ 1732748 w 2266008"/>
              <a:gd name="connsiteY2872" fmla="*/ 605571 h 852933"/>
              <a:gd name="connsiteX2873" fmla="*/ 1730462 w 2266008"/>
              <a:gd name="connsiteY2873" fmla="*/ 608222 h 852933"/>
              <a:gd name="connsiteX2874" fmla="*/ 1732644 w 2266008"/>
              <a:gd name="connsiteY2874" fmla="*/ 605520 h 852933"/>
              <a:gd name="connsiteX2875" fmla="*/ 1734047 w 2266008"/>
              <a:gd name="connsiteY2875" fmla="*/ 603441 h 852933"/>
              <a:gd name="connsiteX2876" fmla="*/ 1735450 w 2266008"/>
              <a:gd name="connsiteY2876" fmla="*/ 600842 h 852933"/>
              <a:gd name="connsiteX2877" fmla="*/ 1736801 w 2266008"/>
              <a:gd name="connsiteY2877" fmla="*/ 597777 h 852933"/>
              <a:gd name="connsiteX2878" fmla="*/ 1737996 w 2266008"/>
              <a:gd name="connsiteY2878" fmla="*/ 594295 h 852933"/>
              <a:gd name="connsiteX2879" fmla="*/ 1738984 w 2266008"/>
              <a:gd name="connsiteY2879" fmla="*/ 590397 h 852933"/>
              <a:gd name="connsiteX2880" fmla="*/ 1739711 w 2266008"/>
              <a:gd name="connsiteY2880" fmla="*/ 586188 h 852933"/>
              <a:gd name="connsiteX2881" fmla="*/ 1740335 w 2266008"/>
              <a:gd name="connsiteY2881" fmla="*/ 576938 h 852933"/>
              <a:gd name="connsiteX2882" fmla="*/ 1739867 w 2266008"/>
              <a:gd name="connsiteY2882" fmla="*/ 567012 h 852933"/>
              <a:gd name="connsiteX2883" fmla="*/ 1738412 w 2266008"/>
              <a:gd name="connsiteY2883" fmla="*/ 556879 h 852933"/>
              <a:gd name="connsiteX2884" fmla="*/ 1728019 w 2266008"/>
              <a:gd name="connsiteY2884" fmla="*/ 520606 h 852933"/>
              <a:gd name="connsiteX2885" fmla="*/ 1722250 w 2266008"/>
              <a:gd name="connsiteY2885" fmla="*/ 506731 h 852933"/>
              <a:gd name="connsiteX2886" fmla="*/ 1718665 w 2266008"/>
              <a:gd name="connsiteY2886" fmla="*/ 513123 h 852933"/>
              <a:gd name="connsiteX2887" fmla="*/ 1715079 w 2266008"/>
              <a:gd name="connsiteY2887" fmla="*/ 522425 h 852933"/>
              <a:gd name="connsiteX2888" fmla="*/ 1713052 w 2266008"/>
              <a:gd name="connsiteY2888" fmla="*/ 532195 h 852933"/>
              <a:gd name="connsiteX2889" fmla="*/ 1712637 w 2266008"/>
              <a:gd name="connsiteY2889" fmla="*/ 541860 h 852933"/>
              <a:gd name="connsiteX2890" fmla="*/ 1713520 w 2266008"/>
              <a:gd name="connsiteY2890" fmla="*/ 550903 h 852933"/>
              <a:gd name="connsiteX2891" fmla="*/ 1714300 w 2266008"/>
              <a:gd name="connsiteY2891" fmla="*/ 555060 h 852933"/>
              <a:gd name="connsiteX2892" fmla="*/ 1715235 w 2266008"/>
              <a:gd name="connsiteY2892" fmla="*/ 558905 h 852933"/>
              <a:gd name="connsiteX2893" fmla="*/ 1717314 w 2266008"/>
              <a:gd name="connsiteY2893" fmla="*/ 565505 h 852933"/>
              <a:gd name="connsiteX2894" fmla="*/ 1719236 w 2266008"/>
              <a:gd name="connsiteY2894" fmla="*/ 570494 h 852933"/>
              <a:gd name="connsiteX2895" fmla="*/ 1721107 w 2266008"/>
              <a:gd name="connsiteY2895" fmla="*/ 574755 h 852933"/>
              <a:gd name="connsiteX2896" fmla="*/ 1719133 w 2266008"/>
              <a:gd name="connsiteY2896" fmla="*/ 570546 h 852933"/>
              <a:gd name="connsiteX2897" fmla="*/ 1717106 w 2266008"/>
              <a:gd name="connsiteY2897" fmla="*/ 565609 h 852933"/>
              <a:gd name="connsiteX2898" fmla="*/ 1714819 w 2266008"/>
              <a:gd name="connsiteY2898" fmla="*/ 559061 h 852933"/>
              <a:gd name="connsiteX2899" fmla="*/ 1713780 w 2266008"/>
              <a:gd name="connsiteY2899" fmla="*/ 555216 h 852933"/>
              <a:gd name="connsiteX2900" fmla="*/ 1712845 w 2266008"/>
              <a:gd name="connsiteY2900" fmla="*/ 551059 h 852933"/>
              <a:gd name="connsiteX2901" fmla="*/ 1711702 w 2266008"/>
              <a:gd name="connsiteY2901" fmla="*/ 541964 h 852933"/>
              <a:gd name="connsiteX2902" fmla="*/ 1711909 w 2266008"/>
              <a:gd name="connsiteY2902" fmla="*/ 532143 h 852933"/>
              <a:gd name="connsiteX2903" fmla="*/ 1713728 w 2266008"/>
              <a:gd name="connsiteY2903" fmla="*/ 522113 h 852933"/>
              <a:gd name="connsiteX2904" fmla="*/ 1717158 w 2266008"/>
              <a:gd name="connsiteY2904" fmla="*/ 512499 h 852933"/>
              <a:gd name="connsiteX2905" fmla="*/ 1721887 w 2266008"/>
              <a:gd name="connsiteY2905" fmla="*/ 503769 h 852933"/>
              <a:gd name="connsiteX2906" fmla="*/ 1727395 w 2266008"/>
              <a:gd name="connsiteY2906" fmla="*/ 496338 h 852933"/>
              <a:gd name="connsiteX2907" fmla="*/ 1733060 w 2266008"/>
              <a:gd name="connsiteY2907" fmla="*/ 490257 h 852933"/>
              <a:gd name="connsiteX2908" fmla="*/ 1742570 w 2266008"/>
              <a:gd name="connsiteY2908" fmla="*/ 482255 h 852933"/>
              <a:gd name="connsiteX2909" fmla="*/ 1745168 w 2266008"/>
              <a:gd name="connsiteY2909" fmla="*/ 480488 h 852933"/>
              <a:gd name="connsiteX2910" fmla="*/ 1745064 w 2266008"/>
              <a:gd name="connsiteY2910" fmla="*/ 473836 h 852933"/>
              <a:gd name="connsiteX2911" fmla="*/ 1756029 w 2266008"/>
              <a:gd name="connsiteY2911" fmla="*/ 436628 h 852933"/>
              <a:gd name="connsiteX2912" fmla="*/ 1781596 w 2266008"/>
              <a:gd name="connsiteY2912" fmla="*/ 411996 h 852933"/>
              <a:gd name="connsiteX2913" fmla="*/ 1775465 w 2266008"/>
              <a:gd name="connsiteY2913" fmla="*/ 413087 h 852933"/>
              <a:gd name="connsiteX2914" fmla="*/ 1755769 w 2266008"/>
              <a:gd name="connsiteY2914" fmla="*/ 419272 h 852933"/>
              <a:gd name="connsiteX2915" fmla="*/ 1745376 w 2266008"/>
              <a:gd name="connsiteY2915" fmla="*/ 424572 h 852933"/>
              <a:gd name="connsiteX2916" fmla="*/ 1735398 w 2266008"/>
              <a:gd name="connsiteY2916" fmla="*/ 431379 h 852933"/>
              <a:gd name="connsiteX2917" fmla="*/ 1726564 w 2266008"/>
              <a:gd name="connsiteY2917" fmla="*/ 439642 h 852933"/>
              <a:gd name="connsiteX2918" fmla="*/ 1722719 w 2266008"/>
              <a:gd name="connsiteY2918" fmla="*/ 444163 h 852933"/>
              <a:gd name="connsiteX2919" fmla="*/ 1719289 w 2266008"/>
              <a:gd name="connsiteY2919" fmla="*/ 448840 h 852933"/>
              <a:gd name="connsiteX2920" fmla="*/ 1716275 w 2266008"/>
              <a:gd name="connsiteY2920" fmla="*/ 453621 h 852933"/>
              <a:gd name="connsiteX2921" fmla="*/ 1714872 w 2266008"/>
              <a:gd name="connsiteY2921" fmla="*/ 455960 h 852933"/>
              <a:gd name="connsiteX2922" fmla="*/ 1713676 w 2266008"/>
              <a:gd name="connsiteY2922" fmla="*/ 458350 h 852933"/>
              <a:gd name="connsiteX2923" fmla="*/ 1709675 w 2266008"/>
              <a:gd name="connsiteY2923" fmla="*/ 467444 h 852933"/>
              <a:gd name="connsiteX2924" fmla="*/ 1707129 w 2266008"/>
              <a:gd name="connsiteY2924" fmla="*/ 475447 h 852933"/>
              <a:gd name="connsiteX2925" fmla="*/ 1705569 w 2266008"/>
              <a:gd name="connsiteY2925" fmla="*/ 481735 h 852933"/>
              <a:gd name="connsiteX2926" fmla="*/ 1704478 w 2266008"/>
              <a:gd name="connsiteY2926" fmla="*/ 487296 h 852933"/>
              <a:gd name="connsiteX2927" fmla="*/ 1705361 w 2266008"/>
              <a:gd name="connsiteY2927" fmla="*/ 481683 h 852933"/>
              <a:gd name="connsiteX2928" fmla="*/ 1706661 w 2266008"/>
              <a:gd name="connsiteY2928" fmla="*/ 475292 h 852933"/>
              <a:gd name="connsiteX2929" fmla="*/ 1708895 w 2266008"/>
              <a:gd name="connsiteY2929" fmla="*/ 467133 h 852933"/>
              <a:gd name="connsiteX2930" fmla="*/ 1712533 w 2266008"/>
              <a:gd name="connsiteY2930" fmla="*/ 457779 h 852933"/>
              <a:gd name="connsiteX2931" fmla="*/ 1713624 w 2266008"/>
              <a:gd name="connsiteY2931" fmla="*/ 455284 h 852933"/>
              <a:gd name="connsiteX2932" fmla="*/ 1714923 w 2266008"/>
              <a:gd name="connsiteY2932" fmla="*/ 452842 h 852933"/>
              <a:gd name="connsiteX2933" fmla="*/ 1717781 w 2266008"/>
              <a:gd name="connsiteY2933" fmla="*/ 447853 h 852933"/>
              <a:gd name="connsiteX2934" fmla="*/ 1721107 w 2266008"/>
              <a:gd name="connsiteY2934" fmla="*/ 442916 h 852933"/>
              <a:gd name="connsiteX2935" fmla="*/ 1724849 w 2266008"/>
              <a:gd name="connsiteY2935" fmla="*/ 438083 h 852933"/>
              <a:gd name="connsiteX2936" fmla="*/ 1733579 w 2266008"/>
              <a:gd name="connsiteY2936" fmla="*/ 429145 h 852933"/>
              <a:gd name="connsiteX2937" fmla="*/ 1743609 w 2266008"/>
              <a:gd name="connsiteY2937" fmla="*/ 421662 h 852933"/>
              <a:gd name="connsiteX2938" fmla="*/ 1754158 w 2266008"/>
              <a:gd name="connsiteY2938" fmla="*/ 415737 h 852933"/>
              <a:gd name="connsiteX2939" fmla="*/ 1774373 w 2266008"/>
              <a:gd name="connsiteY2939" fmla="*/ 408410 h 852933"/>
              <a:gd name="connsiteX2940" fmla="*/ 1789391 w 2266008"/>
              <a:gd name="connsiteY2940" fmla="*/ 405552 h 852933"/>
              <a:gd name="connsiteX2941" fmla="*/ 1794016 w 2266008"/>
              <a:gd name="connsiteY2941" fmla="*/ 405136 h 852933"/>
              <a:gd name="connsiteX2942" fmla="*/ 1813400 w 2266008"/>
              <a:gd name="connsiteY2942" fmla="*/ 394068 h 852933"/>
              <a:gd name="connsiteX2943" fmla="*/ 1836265 w 2266008"/>
              <a:gd name="connsiteY2943" fmla="*/ 374580 h 852933"/>
              <a:gd name="connsiteX2944" fmla="*/ 1852011 w 2266008"/>
              <a:gd name="connsiteY2944" fmla="*/ 354677 h 852933"/>
              <a:gd name="connsiteX2945" fmla="*/ 1861625 w 2266008"/>
              <a:gd name="connsiteY2945" fmla="*/ 337684 h 852933"/>
              <a:gd name="connsiteX2946" fmla="*/ 1846139 w 2266008"/>
              <a:gd name="connsiteY2946" fmla="*/ 346518 h 852933"/>
              <a:gd name="connsiteX2947" fmla="*/ 1825560 w 2266008"/>
              <a:gd name="connsiteY2947" fmla="*/ 352338 h 852933"/>
              <a:gd name="connsiteX2948" fmla="*/ 1820052 w 2266008"/>
              <a:gd name="connsiteY2948" fmla="*/ 354313 h 852933"/>
              <a:gd name="connsiteX2949" fmla="*/ 1803682 w 2266008"/>
              <a:gd name="connsiteY2949" fmla="*/ 362160 h 852933"/>
              <a:gd name="connsiteX2950" fmla="*/ 1795472 w 2266008"/>
              <a:gd name="connsiteY2950" fmla="*/ 367357 h 852933"/>
              <a:gd name="connsiteX2951" fmla="*/ 1788664 w 2266008"/>
              <a:gd name="connsiteY2951" fmla="*/ 372449 h 852933"/>
              <a:gd name="connsiteX2952" fmla="*/ 1784091 w 2266008"/>
              <a:gd name="connsiteY2952" fmla="*/ 376399 h 852933"/>
              <a:gd name="connsiteX2953" fmla="*/ 1782376 w 2266008"/>
              <a:gd name="connsiteY2953" fmla="*/ 377958 h 852933"/>
              <a:gd name="connsiteX2954" fmla="*/ 1783987 w 2266008"/>
              <a:gd name="connsiteY2954" fmla="*/ 376347 h 852933"/>
              <a:gd name="connsiteX2955" fmla="*/ 1788352 w 2266008"/>
              <a:gd name="connsiteY2955" fmla="*/ 372138 h 852933"/>
              <a:gd name="connsiteX2956" fmla="*/ 1794900 w 2266008"/>
              <a:gd name="connsiteY2956" fmla="*/ 366629 h 852933"/>
              <a:gd name="connsiteX2957" fmla="*/ 1802903 w 2266008"/>
              <a:gd name="connsiteY2957" fmla="*/ 360965 h 852933"/>
              <a:gd name="connsiteX2958" fmla="*/ 1816726 w 2266008"/>
              <a:gd name="connsiteY2958" fmla="*/ 353222 h 852933"/>
              <a:gd name="connsiteX2959" fmla="*/ 1804254 w 2266008"/>
              <a:gd name="connsiteY2959" fmla="*/ 353170 h 852933"/>
              <a:gd name="connsiteX2960" fmla="*/ 1775100 w 2266008"/>
              <a:gd name="connsiteY2960" fmla="*/ 347506 h 852933"/>
              <a:gd name="connsiteX2961" fmla="*/ 1764603 w 2266008"/>
              <a:gd name="connsiteY2961" fmla="*/ 343504 h 852933"/>
              <a:gd name="connsiteX2962" fmla="*/ 1775309 w 2266008"/>
              <a:gd name="connsiteY2962" fmla="*/ 346778 h 852933"/>
              <a:gd name="connsiteX2963" fmla="*/ 1804358 w 2266008"/>
              <a:gd name="connsiteY2963" fmla="*/ 350468 h 852933"/>
              <a:gd name="connsiteX2964" fmla="*/ 1823637 w 2266008"/>
              <a:gd name="connsiteY2964" fmla="*/ 348597 h 852933"/>
              <a:gd name="connsiteX2965" fmla="*/ 1843801 w 2266008"/>
              <a:gd name="connsiteY2965" fmla="*/ 341581 h 852933"/>
              <a:gd name="connsiteX2966" fmla="*/ 1862041 w 2266008"/>
              <a:gd name="connsiteY2966" fmla="*/ 328382 h 852933"/>
              <a:gd name="connsiteX2967" fmla="*/ 1865991 w 2266008"/>
              <a:gd name="connsiteY2967" fmla="*/ 324224 h 852933"/>
              <a:gd name="connsiteX2968" fmla="*/ 1867653 w 2266008"/>
              <a:gd name="connsiteY2968" fmla="*/ 322250 h 852933"/>
              <a:gd name="connsiteX2969" fmla="*/ 1867705 w 2266008"/>
              <a:gd name="connsiteY2969" fmla="*/ 322042 h 852933"/>
              <a:gd name="connsiteX2970" fmla="*/ 1867809 w 2266008"/>
              <a:gd name="connsiteY2970" fmla="*/ 322042 h 852933"/>
              <a:gd name="connsiteX2971" fmla="*/ 1869888 w 2266008"/>
              <a:gd name="connsiteY2971" fmla="*/ 319599 h 852933"/>
              <a:gd name="connsiteX2972" fmla="*/ 1878462 w 2266008"/>
              <a:gd name="connsiteY2972" fmla="*/ 310246 h 852933"/>
              <a:gd name="connsiteX2973" fmla="*/ 1887972 w 2266008"/>
              <a:gd name="connsiteY2973" fmla="*/ 301879 h 852933"/>
              <a:gd name="connsiteX2974" fmla="*/ 1898106 w 2266008"/>
              <a:gd name="connsiteY2974" fmla="*/ 294500 h 852933"/>
              <a:gd name="connsiteX2975" fmla="*/ 1908551 w 2266008"/>
              <a:gd name="connsiteY2975" fmla="*/ 288004 h 852933"/>
              <a:gd name="connsiteX2976" fmla="*/ 1919152 w 2266008"/>
              <a:gd name="connsiteY2976" fmla="*/ 282391 h 852933"/>
              <a:gd name="connsiteX2977" fmla="*/ 1929649 w 2266008"/>
              <a:gd name="connsiteY2977" fmla="*/ 277559 h 852933"/>
              <a:gd name="connsiteX2978" fmla="*/ 1939939 w 2266008"/>
              <a:gd name="connsiteY2978" fmla="*/ 273401 h 852933"/>
              <a:gd name="connsiteX2979" fmla="*/ 1949812 w 2266008"/>
              <a:gd name="connsiteY2979" fmla="*/ 269867 h 852933"/>
              <a:gd name="connsiteX2980" fmla="*/ 1959166 w 2266008"/>
              <a:gd name="connsiteY2980" fmla="*/ 266957 h 852933"/>
              <a:gd name="connsiteX2981" fmla="*/ 1975692 w 2266008"/>
              <a:gd name="connsiteY2981" fmla="*/ 262540 h 852933"/>
              <a:gd name="connsiteX2982" fmla="*/ 1988631 w 2266008"/>
              <a:gd name="connsiteY2982" fmla="*/ 259786 h 852933"/>
              <a:gd name="connsiteX2983" fmla="*/ 1997102 w 2266008"/>
              <a:gd name="connsiteY2983" fmla="*/ 258331 h 852933"/>
              <a:gd name="connsiteX2984" fmla="*/ 1997725 w 2266008"/>
              <a:gd name="connsiteY2984" fmla="*/ 258227 h 852933"/>
              <a:gd name="connsiteX2985" fmla="*/ 2018408 w 2266008"/>
              <a:gd name="connsiteY2985" fmla="*/ 245651 h 852933"/>
              <a:gd name="connsiteX2986" fmla="*/ 2044859 w 2266008"/>
              <a:gd name="connsiteY2986" fmla="*/ 234894 h 852933"/>
              <a:gd name="connsiteX2987" fmla="*/ 2051407 w 2266008"/>
              <a:gd name="connsiteY2987" fmla="*/ 232971 h 852933"/>
              <a:gd name="connsiteX2988" fmla="*/ 2057747 w 2266008"/>
              <a:gd name="connsiteY2988" fmla="*/ 231308 h 852933"/>
              <a:gd name="connsiteX2989" fmla="*/ 2060916 w 2266008"/>
              <a:gd name="connsiteY2989" fmla="*/ 230477 h 852933"/>
              <a:gd name="connsiteX2990" fmla="*/ 2064399 w 2266008"/>
              <a:gd name="connsiteY2990" fmla="*/ 229645 h 852933"/>
              <a:gd name="connsiteX2991" fmla="*/ 2070583 w 2266008"/>
              <a:gd name="connsiteY2991" fmla="*/ 228138 h 852933"/>
              <a:gd name="connsiteX2992" fmla="*/ 2094747 w 2266008"/>
              <a:gd name="connsiteY2992" fmla="*/ 221954 h 852933"/>
              <a:gd name="connsiteX2993" fmla="*/ 2112052 w 2266008"/>
              <a:gd name="connsiteY2993" fmla="*/ 217017 h 852933"/>
              <a:gd name="connsiteX2994" fmla="*/ 2169579 w 2266008"/>
              <a:gd name="connsiteY2994" fmla="*/ 117138 h 852933"/>
              <a:gd name="connsiteX2995" fmla="*/ 2183776 w 2266008"/>
              <a:gd name="connsiteY2995" fmla="*/ 117012 h 852933"/>
              <a:gd name="connsiteX2996" fmla="*/ 263198 w 2266008"/>
              <a:gd name="connsiteY2996" fmla="*/ 105582 h 852933"/>
              <a:gd name="connsiteX2997" fmla="*/ 261380 w 2266008"/>
              <a:gd name="connsiteY2997" fmla="*/ 106673 h 852933"/>
              <a:gd name="connsiteX2998" fmla="*/ 239034 w 2266008"/>
              <a:gd name="connsiteY2998" fmla="*/ 126680 h 852933"/>
              <a:gd name="connsiteX2999" fmla="*/ 242308 w 2266008"/>
              <a:gd name="connsiteY2999" fmla="*/ 132761 h 852933"/>
              <a:gd name="connsiteX3000" fmla="*/ 248907 w 2266008"/>
              <a:gd name="connsiteY3000" fmla="*/ 139828 h 852933"/>
              <a:gd name="connsiteX3001" fmla="*/ 267252 w 2266008"/>
              <a:gd name="connsiteY3001" fmla="*/ 152196 h 852933"/>
              <a:gd name="connsiteX3002" fmla="*/ 271409 w 2266008"/>
              <a:gd name="connsiteY3002" fmla="*/ 154275 h 852933"/>
              <a:gd name="connsiteX3003" fmla="*/ 272344 w 2266008"/>
              <a:gd name="connsiteY3003" fmla="*/ 145129 h 852933"/>
              <a:gd name="connsiteX3004" fmla="*/ 270941 w 2266008"/>
              <a:gd name="connsiteY3004" fmla="*/ 129071 h 852933"/>
              <a:gd name="connsiteX3005" fmla="*/ 263355 w 2266008"/>
              <a:gd name="connsiteY3005" fmla="*/ 105894 h 852933"/>
              <a:gd name="connsiteX3006" fmla="*/ 263198 w 2266008"/>
              <a:gd name="connsiteY3006" fmla="*/ 105582 h 852933"/>
              <a:gd name="connsiteX3007" fmla="*/ 274787 w 2266008"/>
              <a:gd name="connsiteY3007" fmla="*/ 105218 h 852933"/>
              <a:gd name="connsiteX3008" fmla="*/ 280451 w 2266008"/>
              <a:gd name="connsiteY3008" fmla="*/ 127512 h 852933"/>
              <a:gd name="connsiteX3009" fmla="*/ 281127 w 2266008"/>
              <a:gd name="connsiteY3009" fmla="*/ 145596 h 852933"/>
              <a:gd name="connsiteX3010" fmla="*/ 278996 w 2266008"/>
              <a:gd name="connsiteY3010" fmla="*/ 157964 h 852933"/>
              <a:gd name="connsiteX3011" fmla="*/ 289233 w 2266008"/>
              <a:gd name="connsiteY3011" fmla="*/ 162278 h 852933"/>
              <a:gd name="connsiteX3012" fmla="*/ 295885 w 2266008"/>
              <a:gd name="connsiteY3012" fmla="*/ 164616 h 852933"/>
              <a:gd name="connsiteX3013" fmla="*/ 299523 w 2266008"/>
              <a:gd name="connsiteY3013" fmla="*/ 161654 h 852933"/>
              <a:gd name="connsiteX3014" fmla="*/ 322440 w 2266008"/>
              <a:gd name="connsiteY3014" fmla="*/ 148559 h 852933"/>
              <a:gd name="connsiteX3015" fmla="*/ 320673 w 2266008"/>
              <a:gd name="connsiteY3015" fmla="*/ 146116 h 852933"/>
              <a:gd name="connsiteX3016" fmla="*/ 295158 w 2266008"/>
              <a:gd name="connsiteY3016" fmla="*/ 115923 h 852933"/>
              <a:gd name="connsiteX3017" fmla="*/ 288454 w 2266008"/>
              <a:gd name="connsiteY3017" fmla="*/ 109167 h 852933"/>
              <a:gd name="connsiteX3018" fmla="*/ 274787 w 2266008"/>
              <a:gd name="connsiteY3018" fmla="*/ 105218 h 852933"/>
              <a:gd name="connsiteX3019" fmla="*/ 227341 w 2266008"/>
              <a:gd name="connsiteY3019" fmla="*/ 96228 h 852933"/>
              <a:gd name="connsiteX3020" fmla="*/ 179896 w 2266008"/>
              <a:gd name="connsiteY3020" fmla="*/ 103607 h 852933"/>
              <a:gd name="connsiteX3021" fmla="*/ 174803 w 2266008"/>
              <a:gd name="connsiteY3021" fmla="*/ 108232 h 852933"/>
              <a:gd name="connsiteX3022" fmla="*/ 162123 w 2266008"/>
              <a:gd name="connsiteY3022" fmla="*/ 127096 h 852933"/>
              <a:gd name="connsiteX3023" fmla="*/ 159733 w 2266008"/>
              <a:gd name="connsiteY3023" fmla="*/ 138685 h 852933"/>
              <a:gd name="connsiteX3024" fmla="*/ 161084 w 2266008"/>
              <a:gd name="connsiteY3024" fmla="*/ 150897 h 852933"/>
              <a:gd name="connsiteX3025" fmla="*/ 161863 w 2266008"/>
              <a:gd name="connsiteY3025" fmla="*/ 153963 h 852933"/>
              <a:gd name="connsiteX3026" fmla="*/ 163007 w 2266008"/>
              <a:gd name="connsiteY3026" fmla="*/ 156977 h 852933"/>
              <a:gd name="connsiteX3027" fmla="*/ 165657 w 2266008"/>
              <a:gd name="connsiteY3027" fmla="*/ 162901 h 852933"/>
              <a:gd name="connsiteX3028" fmla="*/ 171997 w 2266008"/>
              <a:gd name="connsiteY3028" fmla="*/ 175062 h 852933"/>
              <a:gd name="connsiteX3029" fmla="*/ 173504 w 2266008"/>
              <a:gd name="connsiteY3029" fmla="*/ 178231 h 852933"/>
              <a:gd name="connsiteX3030" fmla="*/ 188210 w 2266008"/>
              <a:gd name="connsiteY3030" fmla="*/ 169553 h 852933"/>
              <a:gd name="connsiteX3031" fmla="*/ 199539 w 2266008"/>
              <a:gd name="connsiteY3031" fmla="*/ 163525 h 852933"/>
              <a:gd name="connsiteX3032" fmla="*/ 199487 w 2266008"/>
              <a:gd name="connsiteY3032" fmla="*/ 162278 h 852933"/>
              <a:gd name="connsiteX3033" fmla="*/ 203905 w 2266008"/>
              <a:gd name="connsiteY3033" fmla="*/ 133956 h 852933"/>
              <a:gd name="connsiteX3034" fmla="*/ 215441 w 2266008"/>
              <a:gd name="connsiteY3034" fmla="*/ 110571 h 852933"/>
              <a:gd name="connsiteX3035" fmla="*/ 227341 w 2266008"/>
              <a:gd name="connsiteY3035" fmla="*/ 96228 h 852933"/>
              <a:gd name="connsiteX3036" fmla="*/ 1150484 w 2266008"/>
              <a:gd name="connsiteY3036" fmla="*/ 50320 h 852933"/>
              <a:gd name="connsiteX3037" fmla="*/ 1267305 w 2266008"/>
              <a:gd name="connsiteY3037" fmla="*/ 75225 h 852933"/>
              <a:gd name="connsiteX3038" fmla="*/ 1269196 w 2266008"/>
              <a:gd name="connsiteY3038" fmla="*/ 79562 h 852933"/>
              <a:gd name="connsiteX3039" fmla="*/ 1288424 w 2266008"/>
              <a:gd name="connsiteY3039" fmla="*/ 108729 h 852933"/>
              <a:gd name="connsiteX3040" fmla="*/ 1308639 w 2266008"/>
              <a:gd name="connsiteY3040" fmla="*/ 126033 h 852933"/>
              <a:gd name="connsiteX3041" fmla="*/ 1316849 w 2266008"/>
              <a:gd name="connsiteY3041" fmla="*/ 130243 h 852933"/>
              <a:gd name="connsiteX3042" fmla="*/ 1331868 w 2266008"/>
              <a:gd name="connsiteY3042" fmla="*/ 137934 h 852933"/>
              <a:gd name="connsiteX3043" fmla="*/ 1332491 w 2266008"/>
              <a:gd name="connsiteY3043" fmla="*/ 137830 h 852933"/>
              <a:gd name="connsiteX3044" fmla="*/ 1345691 w 2266008"/>
              <a:gd name="connsiteY3044" fmla="*/ 136375 h 852933"/>
              <a:gd name="connsiteX3045" fmla="*/ 1389707 w 2266008"/>
              <a:gd name="connsiteY3045" fmla="*/ 135803 h 852933"/>
              <a:gd name="connsiteX3046" fmla="*/ 1390330 w 2266008"/>
              <a:gd name="connsiteY3046" fmla="*/ 135699 h 852933"/>
              <a:gd name="connsiteX3047" fmla="*/ 1405504 w 2266008"/>
              <a:gd name="connsiteY3047" fmla="*/ 133049 h 852933"/>
              <a:gd name="connsiteX3048" fmla="*/ 1423588 w 2266008"/>
              <a:gd name="connsiteY3048" fmla="*/ 130711 h 852933"/>
              <a:gd name="connsiteX3049" fmla="*/ 1433515 w 2266008"/>
              <a:gd name="connsiteY3049" fmla="*/ 129827 h 852933"/>
              <a:gd name="connsiteX3050" fmla="*/ 1443908 w 2266008"/>
              <a:gd name="connsiteY3050" fmla="*/ 129256 h 852933"/>
              <a:gd name="connsiteX3051" fmla="*/ 1454665 w 2266008"/>
              <a:gd name="connsiteY3051" fmla="*/ 129100 h 852933"/>
              <a:gd name="connsiteX3052" fmla="*/ 1466461 w 2266008"/>
              <a:gd name="connsiteY3052" fmla="*/ 129412 h 852933"/>
              <a:gd name="connsiteX3053" fmla="*/ 1474412 w 2266008"/>
              <a:gd name="connsiteY3053" fmla="*/ 129983 h 852933"/>
              <a:gd name="connsiteX3054" fmla="*/ 1476906 w 2266008"/>
              <a:gd name="connsiteY3054" fmla="*/ 130243 h 852933"/>
              <a:gd name="connsiteX3055" fmla="*/ 1488131 w 2266008"/>
              <a:gd name="connsiteY3055" fmla="*/ 131802 h 852933"/>
              <a:gd name="connsiteX3056" fmla="*/ 1499200 w 2266008"/>
              <a:gd name="connsiteY3056" fmla="*/ 134192 h 852933"/>
              <a:gd name="connsiteX3057" fmla="*/ 1504657 w 2266008"/>
              <a:gd name="connsiteY3057" fmla="*/ 135751 h 852933"/>
              <a:gd name="connsiteX3058" fmla="*/ 1507359 w 2266008"/>
              <a:gd name="connsiteY3058" fmla="*/ 136531 h 852933"/>
              <a:gd name="connsiteX3059" fmla="*/ 1509957 w 2266008"/>
              <a:gd name="connsiteY3059" fmla="*/ 137570 h 852933"/>
              <a:gd name="connsiteX3060" fmla="*/ 1520142 w 2266008"/>
              <a:gd name="connsiteY3060" fmla="*/ 141831 h 852933"/>
              <a:gd name="connsiteX3061" fmla="*/ 1529860 w 2266008"/>
              <a:gd name="connsiteY3061" fmla="*/ 146145 h 852933"/>
              <a:gd name="connsiteX3062" fmla="*/ 1548724 w 2266008"/>
              <a:gd name="connsiteY3062" fmla="*/ 152796 h 852933"/>
              <a:gd name="connsiteX3063" fmla="*/ 1557714 w 2266008"/>
              <a:gd name="connsiteY3063" fmla="*/ 155135 h 852933"/>
              <a:gd name="connsiteX3064" fmla="*/ 1566237 w 2266008"/>
              <a:gd name="connsiteY3064" fmla="*/ 156850 h 852933"/>
              <a:gd name="connsiteX3065" fmla="*/ 1581359 w 2266008"/>
              <a:gd name="connsiteY3065" fmla="*/ 158513 h 852933"/>
              <a:gd name="connsiteX3066" fmla="*/ 1593103 w 2266008"/>
              <a:gd name="connsiteY3066" fmla="*/ 158305 h 852933"/>
              <a:gd name="connsiteX3067" fmla="*/ 1600587 w 2266008"/>
              <a:gd name="connsiteY3067" fmla="*/ 157265 h 852933"/>
              <a:gd name="connsiteX3068" fmla="*/ 1603185 w 2266008"/>
              <a:gd name="connsiteY3068" fmla="*/ 156642 h 852933"/>
              <a:gd name="connsiteX3069" fmla="*/ 1600587 w 2266008"/>
              <a:gd name="connsiteY3069" fmla="*/ 157369 h 852933"/>
              <a:gd name="connsiteX3070" fmla="*/ 1593103 w 2266008"/>
              <a:gd name="connsiteY3070" fmla="*/ 158720 h 852933"/>
              <a:gd name="connsiteX3071" fmla="*/ 1581307 w 2266008"/>
              <a:gd name="connsiteY3071" fmla="*/ 159396 h 852933"/>
              <a:gd name="connsiteX3072" fmla="*/ 1566029 w 2266008"/>
              <a:gd name="connsiteY3072" fmla="*/ 158253 h 852933"/>
              <a:gd name="connsiteX3073" fmla="*/ 1557351 w 2266008"/>
              <a:gd name="connsiteY3073" fmla="*/ 156850 h 852933"/>
              <a:gd name="connsiteX3074" fmla="*/ 1548205 w 2266008"/>
              <a:gd name="connsiteY3074" fmla="*/ 154771 h 852933"/>
              <a:gd name="connsiteX3075" fmla="*/ 1528821 w 2266008"/>
              <a:gd name="connsiteY3075" fmla="*/ 148691 h 852933"/>
              <a:gd name="connsiteX3076" fmla="*/ 1518895 w 2266008"/>
              <a:gd name="connsiteY3076" fmla="*/ 144742 h 852933"/>
              <a:gd name="connsiteX3077" fmla="*/ 1508762 w 2266008"/>
              <a:gd name="connsiteY3077" fmla="*/ 140948 h 852933"/>
              <a:gd name="connsiteX3078" fmla="*/ 1506216 w 2266008"/>
              <a:gd name="connsiteY3078" fmla="*/ 140013 h 852933"/>
              <a:gd name="connsiteX3079" fmla="*/ 1503565 w 2266008"/>
              <a:gd name="connsiteY3079" fmla="*/ 139337 h 852933"/>
              <a:gd name="connsiteX3080" fmla="*/ 1498264 w 2266008"/>
              <a:gd name="connsiteY3080" fmla="*/ 138038 h 852933"/>
              <a:gd name="connsiteX3081" fmla="*/ 1487456 w 2266008"/>
              <a:gd name="connsiteY3081" fmla="*/ 136063 h 852933"/>
              <a:gd name="connsiteX3082" fmla="*/ 1476490 w 2266008"/>
              <a:gd name="connsiteY3082" fmla="*/ 134920 h 852933"/>
              <a:gd name="connsiteX3083" fmla="*/ 1474101 w 2266008"/>
              <a:gd name="connsiteY3083" fmla="*/ 134764 h 852933"/>
              <a:gd name="connsiteX3084" fmla="*/ 1466305 w 2266008"/>
              <a:gd name="connsiteY3084" fmla="*/ 134504 h 852933"/>
              <a:gd name="connsiteX3085" fmla="*/ 1454769 w 2266008"/>
              <a:gd name="connsiteY3085" fmla="*/ 134608 h 852933"/>
              <a:gd name="connsiteX3086" fmla="*/ 1444272 w 2266008"/>
              <a:gd name="connsiteY3086" fmla="*/ 135179 h 852933"/>
              <a:gd name="connsiteX3087" fmla="*/ 1434138 w 2266008"/>
              <a:gd name="connsiteY3087" fmla="*/ 136115 h 852933"/>
              <a:gd name="connsiteX3088" fmla="*/ 1424420 w 2266008"/>
              <a:gd name="connsiteY3088" fmla="*/ 137310 h 852933"/>
              <a:gd name="connsiteX3089" fmla="*/ 1416054 w 2266008"/>
              <a:gd name="connsiteY3089" fmla="*/ 138609 h 852933"/>
              <a:gd name="connsiteX3090" fmla="*/ 1457419 w 2266008"/>
              <a:gd name="connsiteY3090" fmla="*/ 148795 h 852933"/>
              <a:gd name="connsiteX3091" fmla="*/ 1466358 w 2266008"/>
              <a:gd name="connsiteY3091" fmla="*/ 152224 h 852933"/>
              <a:gd name="connsiteX3092" fmla="*/ 1480180 w 2266008"/>
              <a:gd name="connsiteY3092" fmla="*/ 155031 h 852933"/>
              <a:gd name="connsiteX3093" fmla="*/ 1557195 w 2266008"/>
              <a:gd name="connsiteY3093" fmla="*/ 178780 h 852933"/>
              <a:gd name="connsiteX3094" fmla="*/ 1577098 w 2266008"/>
              <a:gd name="connsiteY3094" fmla="*/ 187874 h 852933"/>
              <a:gd name="connsiteX3095" fmla="*/ 1586608 w 2266008"/>
              <a:gd name="connsiteY3095" fmla="*/ 192810 h 852933"/>
              <a:gd name="connsiteX3096" fmla="*/ 1595702 w 2266008"/>
              <a:gd name="connsiteY3096" fmla="*/ 198007 h 852933"/>
              <a:gd name="connsiteX3097" fmla="*/ 1604276 w 2266008"/>
              <a:gd name="connsiteY3097" fmla="*/ 203412 h 852933"/>
              <a:gd name="connsiteX3098" fmla="*/ 1612228 w 2266008"/>
              <a:gd name="connsiteY3098" fmla="*/ 208920 h 852933"/>
              <a:gd name="connsiteX3099" fmla="*/ 1619503 w 2266008"/>
              <a:gd name="connsiteY3099" fmla="*/ 214481 h 852933"/>
              <a:gd name="connsiteX3100" fmla="*/ 1626050 w 2266008"/>
              <a:gd name="connsiteY3100" fmla="*/ 219989 h 852933"/>
              <a:gd name="connsiteX3101" fmla="*/ 1631766 w 2266008"/>
              <a:gd name="connsiteY3101" fmla="*/ 225394 h 852933"/>
              <a:gd name="connsiteX3102" fmla="*/ 1636704 w 2266008"/>
              <a:gd name="connsiteY3102" fmla="*/ 230486 h 852933"/>
              <a:gd name="connsiteX3103" fmla="*/ 1638938 w 2266008"/>
              <a:gd name="connsiteY3103" fmla="*/ 232825 h 852933"/>
              <a:gd name="connsiteX3104" fmla="*/ 1640861 w 2266008"/>
              <a:gd name="connsiteY3104" fmla="*/ 235163 h 852933"/>
              <a:gd name="connsiteX3105" fmla="*/ 1644239 w 2266008"/>
              <a:gd name="connsiteY3105" fmla="*/ 239216 h 852933"/>
              <a:gd name="connsiteX3106" fmla="*/ 1648604 w 2266008"/>
              <a:gd name="connsiteY3106" fmla="*/ 245193 h 852933"/>
              <a:gd name="connsiteX3107" fmla="*/ 1650111 w 2266008"/>
              <a:gd name="connsiteY3107" fmla="*/ 247324 h 852933"/>
              <a:gd name="connsiteX3108" fmla="*/ 1648500 w 2266008"/>
              <a:gd name="connsiteY3108" fmla="*/ 245245 h 852933"/>
              <a:gd name="connsiteX3109" fmla="*/ 1643927 w 2266008"/>
              <a:gd name="connsiteY3109" fmla="*/ 239425 h 852933"/>
              <a:gd name="connsiteX3110" fmla="*/ 1640446 w 2266008"/>
              <a:gd name="connsiteY3110" fmla="*/ 235475 h 852933"/>
              <a:gd name="connsiteX3111" fmla="*/ 1638470 w 2266008"/>
              <a:gd name="connsiteY3111" fmla="*/ 233240 h 852933"/>
              <a:gd name="connsiteX3112" fmla="*/ 1636184 w 2266008"/>
              <a:gd name="connsiteY3112" fmla="*/ 231006 h 852933"/>
              <a:gd name="connsiteX3113" fmla="*/ 1631091 w 2266008"/>
              <a:gd name="connsiteY3113" fmla="*/ 226121 h 852933"/>
              <a:gd name="connsiteX3114" fmla="*/ 1625219 w 2266008"/>
              <a:gd name="connsiteY3114" fmla="*/ 220977 h 852933"/>
              <a:gd name="connsiteX3115" fmla="*/ 1618516 w 2266008"/>
              <a:gd name="connsiteY3115" fmla="*/ 215728 h 852933"/>
              <a:gd name="connsiteX3116" fmla="*/ 1611084 w 2266008"/>
              <a:gd name="connsiteY3116" fmla="*/ 210479 h 852933"/>
              <a:gd name="connsiteX3117" fmla="*/ 1603030 w 2266008"/>
              <a:gd name="connsiteY3117" fmla="*/ 205282 h 852933"/>
              <a:gd name="connsiteX3118" fmla="*/ 1594351 w 2266008"/>
              <a:gd name="connsiteY3118" fmla="*/ 200241 h 852933"/>
              <a:gd name="connsiteX3119" fmla="*/ 1585205 w 2266008"/>
              <a:gd name="connsiteY3119" fmla="*/ 195409 h 852933"/>
              <a:gd name="connsiteX3120" fmla="*/ 1575643 w 2266008"/>
              <a:gd name="connsiteY3120" fmla="*/ 190888 h 852933"/>
              <a:gd name="connsiteX3121" fmla="*/ 1555636 w 2266008"/>
              <a:gd name="connsiteY3121" fmla="*/ 182677 h 852933"/>
              <a:gd name="connsiteX3122" fmla="*/ 1490730 w 2266008"/>
              <a:gd name="connsiteY3122" fmla="*/ 164385 h 852933"/>
              <a:gd name="connsiteX3123" fmla="*/ 1491405 w 2266008"/>
              <a:gd name="connsiteY3123" fmla="*/ 164801 h 852933"/>
              <a:gd name="connsiteX3124" fmla="*/ 1521650 w 2266008"/>
              <a:gd name="connsiteY3124" fmla="*/ 189017 h 852933"/>
              <a:gd name="connsiteX3125" fmla="*/ 1528145 w 2266008"/>
              <a:gd name="connsiteY3125" fmla="*/ 196240 h 852933"/>
              <a:gd name="connsiteX3126" fmla="*/ 1534173 w 2266008"/>
              <a:gd name="connsiteY3126" fmla="*/ 203308 h 852933"/>
              <a:gd name="connsiteX3127" fmla="*/ 1540254 w 2266008"/>
              <a:gd name="connsiteY3127" fmla="*/ 210375 h 852933"/>
              <a:gd name="connsiteX3128" fmla="*/ 1543268 w 2266008"/>
              <a:gd name="connsiteY3128" fmla="*/ 213857 h 852933"/>
              <a:gd name="connsiteX3129" fmla="*/ 1546438 w 2266008"/>
              <a:gd name="connsiteY3129" fmla="*/ 217027 h 852933"/>
              <a:gd name="connsiteX3130" fmla="*/ 1572785 w 2266008"/>
              <a:gd name="connsiteY3130" fmla="*/ 240568 h 852933"/>
              <a:gd name="connsiteX3131" fmla="*/ 1586608 w 2266008"/>
              <a:gd name="connsiteY3131" fmla="*/ 250494 h 852933"/>
              <a:gd name="connsiteX3132" fmla="*/ 1600483 w 2266008"/>
              <a:gd name="connsiteY3132" fmla="*/ 259120 h 852933"/>
              <a:gd name="connsiteX3133" fmla="*/ 1607291 w 2266008"/>
              <a:gd name="connsiteY3133" fmla="*/ 263017 h 852933"/>
              <a:gd name="connsiteX3134" fmla="*/ 1614098 w 2266008"/>
              <a:gd name="connsiteY3134" fmla="*/ 266447 h 852933"/>
              <a:gd name="connsiteX3135" fmla="*/ 1620698 w 2266008"/>
              <a:gd name="connsiteY3135" fmla="*/ 269721 h 852933"/>
              <a:gd name="connsiteX3136" fmla="*/ 1627246 w 2266008"/>
              <a:gd name="connsiteY3136" fmla="*/ 272579 h 852933"/>
              <a:gd name="connsiteX3137" fmla="*/ 1639614 w 2266008"/>
              <a:gd name="connsiteY3137" fmla="*/ 277568 h 852933"/>
              <a:gd name="connsiteX3138" fmla="*/ 1650994 w 2266008"/>
              <a:gd name="connsiteY3138" fmla="*/ 281517 h 852933"/>
              <a:gd name="connsiteX3139" fmla="*/ 1669910 w 2266008"/>
              <a:gd name="connsiteY3139" fmla="*/ 286818 h 852933"/>
              <a:gd name="connsiteX3140" fmla="*/ 1686747 w 2266008"/>
              <a:gd name="connsiteY3140" fmla="*/ 289988 h 852933"/>
              <a:gd name="connsiteX3141" fmla="*/ 1669702 w 2266008"/>
              <a:gd name="connsiteY3141" fmla="*/ 287805 h 852933"/>
              <a:gd name="connsiteX3142" fmla="*/ 1650371 w 2266008"/>
              <a:gd name="connsiteY3142" fmla="*/ 283596 h 852933"/>
              <a:gd name="connsiteX3143" fmla="*/ 1638678 w 2266008"/>
              <a:gd name="connsiteY3143" fmla="*/ 280271 h 852933"/>
              <a:gd name="connsiteX3144" fmla="*/ 1625894 w 2266008"/>
              <a:gd name="connsiteY3144" fmla="*/ 275957 h 852933"/>
              <a:gd name="connsiteX3145" fmla="*/ 1619139 w 2266008"/>
              <a:gd name="connsiteY3145" fmla="*/ 273463 h 852933"/>
              <a:gd name="connsiteX3146" fmla="*/ 1614877 w 2266008"/>
              <a:gd name="connsiteY3146" fmla="*/ 271644 h 852933"/>
              <a:gd name="connsiteX3147" fmla="*/ 1617788 w 2266008"/>
              <a:gd name="connsiteY3147" fmla="*/ 275177 h 852933"/>
              <a:gd name="connsiteX3148" fmla="*/ 1625999 w 2266008"/>
              <a:gd name="connsiteY3148" fmla="*/ 286350 h 852933"/>
              <a:gd name="connsiteX3149" fmla="*/ 1630156 w 2266008"/>
              <a:gd name="connsiteY3149" fmla="*/ 292950 h 852933"/>
              <a:gd name="connsiteX3150" fmla="*/ 1634002 w 2266008"/>
              <a:gd name="connsiteY3150" fmla="*/ 300070 h 852933"/>
              <a:gd name="connsiteX3151" fmla="*/ 1637379 w 2266008"/>
              <a:gd name="connsiteY3151" fmla="*/ 307397 h 852933"/>
              <a:gd name="connsiteX3152" fmla="*/ 1640133 w 2266008"/>
              <a:gd name="connsiteY3152" fmla="*/ 314724 h 852933"/>
              <a:gd name="connsiteX3153" fmla="*/ 1642212 w 2266008"/>
              <a:gd name="connsiteY3153" fmla="*/ 321739 h 852933"/>
              <a:gd name="connsiteX3154" fmla="*/ 1643563 w 2266008"/>
              <a:gd name="connsiteY3154" fmla="*/ 328132 h 852933"/>
              <a:gd name="connsiteX3155" fmla="*/ 1644394 w 2266008"/>
              <a:gd name="connsiteY3155" fmla="*/ 333588 h 852933"/>
              <a:gd name="connsiteX3156" fmla="*/ 1644603 w 2266008"/>
              <a:gd name="connsiteY3156" fmla="*/ 337849 h 852933"/>
              <a:gd name="connsiteX3157" fmla="*/ 1644759 w 2266008"/>
              <a:gd name="connsiteY3157" fmla="*/ 341539 h 852933"/>
              <a:gd name="connsiteX3158" fmla="*/ 1644447 w 2266008"/>
              <a:gd name="connsiteY3158" fmla="*/ 337849 h 852933"/>
              <a:gd name="connsiteX3159" fmla="*/ 1644083 w 2266008"/>
              <a:gd name="connsiteY3159" fmla="*/ 333640 h 852933"/>
              <a:gd name="connsiteX3160" fmla="*/ 1643095 w 2266008"/>
              <a:gd name="connsiteY3160" fmla="*/ 328235 h 852933"/>
              <a:gd name="connsiteX3161" fmla="*/ 1641536 w 2266008"/>
              <a:gd name="connsiteY3161" fmla="*/ 321948 h 852933"/>
              <a:gd name="connsiteX3162" fmla="*/ 1639250 w 2266008"/>
              <a:gd name="connsiteY3162" fmla="*/ 315088 h 852933"/>
              <a:gd name="connsiteX3163" fmla="*/ 1636288 w 2266008"/>
              <a:gd name="connsiteY3163" fmla="*/ 307968 h 852933"/>
              <a:gd name="connsiteX3164" fmla="*/ 1632702 w 2266008"/>
              <a:gd name="connsiteY3164" fmla="*/ 300849 h 852933"/>
              <a:gd name="connsiteX3165" fmla="*/ 1628649 w 2266008"/>
              <a:gd name="connsiteY3165" fmla="*/ 293989 h 852933"/>
              <a:gd name="connsiteX3166" fmla="*/ 1624335 w 2266008"/>
              <a:gd name="connsiteY3166" fmla="*/ 287598 h 852933"/>
              <a:gd name="connsiteX3167" fmla="*/ 1615865 w 2266008"/>
              <a:gd name="connsiteY3167" fmla="*/ 276841 h 852933"/>
              <a:gd name="connsiteX3168" fmla="*/ 1608746 w 2266008"/>
              <a:gd name="connsiteY3168" fmla="*/ 269149 h 852933"/>
              <a:gd name="connsiteX3169" fmla="*/ 1605004 w 2266008"/>
              <a:gd name="connsiteY3169" fmla="*/ 267539 h 852933"/>
              <a:gd name="connsiteX3170" fmla="*/ 1597833 w 2266008"/>
              <a:gd name="connsiteY3170" fmla="*/ 263953 h 852933"/>
              <a:gd name="connsiteX3171" fmla="*/ 1583178 w 2266008"/>
              <a:gd name="connsiteY3171" fmla="*/ 255950 h 852933"/>
              <a:gd name="connsiteX3172" fmla="*/ 1568419 w 2266008"/>
              <a:gd name="connsiteY3172" fmla="*/ 246596 h 852933"/>
              <a:gd name="connsiteX3173" fmla="*/ 1564366 w 2266008"/>
              <a:gd name="connsiteY3173" fmla="*/ 243738 h 852933"/>
              <a:gd name="connsiteX3174" fmla="*/ 1570290 w 2266008"/>
              <a:gd name="connsiteY3174" fmla="*/ 265356 h 852933"/>
              <a:gd name="connsiteX3175" fmla="*/ 1571589 w 2266008"/>
              <a:gd name="connsiteY3175" fmla="*/ 301420 h 852933"/>
              <a:gd name="connsiteX3176" fmla="*/ 1571694 w 2266008"/>
              <a:gd name="connsiteY3176" fmla="*/ 301369 h 852933"/>
              <a:gd name="connsiteX3177" fmla="*/ 1572889 w 2266008"/>
              <a:gd name="connsiteY3177" fmla="*/ 303291 h 852933"/>
              <a:gd name="connsiteX3178" fmla="*/ 1575851 w 2266008"/>
              <a:gd name="connsiteY3178" fmla="*/ 308696 h 852933"/>
              <a:gd name="connsiteX3179" fmla="*/ 1584010 w 2266008"/>
              <a:gd name="connsiteY3179" fmla="*/ 328963 h 852933"/>
              <a:gd name="connsiteX3180" fmla="*/ 1588478 w 2266008"/>
              <a:gd name="connsiteY3180" fmla="*/ 359467 h 852933"/>
              <a:gd name="connsiteX3181" fmla="*/ 1588115 w 2266008"/>
              <a:gd name="connsiteY3181" fmla="*/ 365443 h 852933"/>
              <a:gd name="connsiteX3182" fmla="*/ 1594715 w 2266008"/>
              <a:gd name="connsiteY3182" fmla="*/ 375525 h 852933"/>
              <a:gd name="connsiteX3183" fmla="*/ 1600743 w 2266008"/>
              <a:gd name="connsiteY3183" fmla="*/ 387633 h 852933"/>
              <a:gd name="connsiteX3184" fmla="*/ 1603445 w 2266008"/>
              <a:gd name="connsiteY3184" fmla="*/ 394753 h 852933"/>
              <a:gd name="connsiteX3185" fmla="*/ 1604692 w 2266008"/>
              <a:gd name="connsiteY3185" fmla="*/ 398494 h 852933"/>
              <a:gd name="connsiteX3186" fmla="*/ 1605731 w 2266008"/>
              <a:gd name="connsiteY3186" fmla="*/ 402288 h 852933"/>
              <a:gd name="connsiteX3187" fmla="*/ 1607446 w 2266008"/>
              <a:gd name="connsiteY3187" fmla="*/ 409979 h 852933"/>
              <a:gd name="connsiteX3188" fmla="*/ 1608538 w 2266008"/>
              <a:gd name="connsiteY3188" fmla="*/ 417514 h 852933"/>
              <a:gd name="connsiteX3189" fmla="*/ 1609005 w 2266008"/>
              <a:gd name="connsiteY3189" fmla="*/ 424581 h 852933"/>
              <a:gd name="connsiteX3190" fmla="*/ 1608953 w 2266008"/>
              <a:gd name="connsiteY3190" fmla="*/ 430921 h 852933"/>
              <a:gd name="connsiteX3191" fmla="*/ 1608642 w 2266008"/>
              <a:gd name="connsiteY3191" fmla="*/ 436274 h 852933"/>
              <a:gd name="connsiteX3192" fmla="*/ 1608122 w 2266008"/>
              <a:gd name="connsiteY3192" fmla="*/ 440379 h 852933"/>
              <a:gd name="connsiteX3193" fmla="*/ 1607654 w 2266008"/>
              <a:gd name="connsiteY3193" fmla="*/ 443965 h 852933"/>
              <a:gd name="connsiteX3194" fmla="*/ 1608018 w 2266008"/>
              <a:gd name="connsiteY3194" fmla="*/ 440379 h 852933"/>
              <a:gd name="connsiteX3195" fmla="*/ 1608434 w 2266008"/>
              <a:gd name="connsiteY3195" fmla="*/ 436274 h 852933"/>
              <a:gd name="connsiteX3196" fmla="*/ 1608538 w 2266008"/>
              <a:gd name="connsiteY3196" fmla="*/ 430921 h 852933"/>
              <a:gd name="connsiteX3197" fmla="*/ 1608330 w 2266008"/>
              <a:gd name="connsiteY3197" fmla="*/ 424581 h 852933"/>
              <a:gd name="connsiteX3198" fmla="*/ 1607654 w 2266008"/>
              <a:gd name="connsiteY3198" fmla="*/ 417566 h 852933"/>
              <a:gd name="connsiteX3199" fmla="*/ 1606355 w 2266008"/>
              <a:gd name="connsiteY3199" fmla="*/ 410134 h 852933"/>
              <a:gd name="connsiteX3200" fmla="*/ 1604432 w 2266008"/>
              <a:gd name="connsiteY3200" fmla="*/ 402600 h 852933"/>
              <a:gd name="connsiteX3201" fmla="*/ 1603289 w 2266008"/>
              <a:gd name="connsiteY3201" fmla="*/ 398858 h 852933"/>
              <a:gd name="connsiteX3202" fmla="*/ 1601938 w 2266008"/>
              <a:gd name="connsiteY3202" fmla="*/ 395220 h 852933"/>
              <a:gd name="connsiteX3203" fmla="*/ 1599028 w 2266008"/>
              <a:gd name="connsiteY3203" fmla="*/ 388309 h 852933"/>
              <a:gd name="connsiteX3204" fmla="*/ 1592688 w 2266008"/>
              <a:gd name="connsiteY3204" fmla="*/ 376616 h 852933"/>
              <a:gd name="connsiteX3205" fmla="*/ 1587647 w 2266008"/>
              <a:gd name="connsiteY3205" fmla="*/ 369289 h 852933"/>
              <a:gd name="connsiteX3206" fmla="*/ 1579800 w 2266008"/>
              <a:gd name="connsiteY3206" fmla="*/ 393454 h 852933"/>
              <a:gd name="connsiteX3207" fmla="*/ 1571174 w 2266008"/>
              <a:gd name="connsiteY3207" fmla="*/ 408732 h 852933"/>
              <a:gd name="connsiteX3208" fmla="*/ 1566341 w 2266008"/>
              <a:gd name="connsiteY3208" fmla="*/ 424737 h 852933"/>
              <a:gd name="connsiteX3209" fmla="*/ 1566289 w 2266008"/>
              <a:gd name="connsiteY3209" fmla="*/ 440431 h 852933"/>
              <a:gd name="connsiteX3210" fmla="*/ 1570083 w 2266008"/>
              <a:gd name="connsiteY3210" fmla="*/ 454047 h 852933"/>
              <a:gd name="connsiteX3211" fmla="*/ 1581047 w 2266008"/>
              <a:gd name="connsiteY3211" fmla="*/ 472287 h 852933"/>
              <a:gd name="connsiteX3212" fmla="*/ 1586556 w 2266008"/>
              <a:gd name="connsiteY3212" fmla="*/ 478211 h 852933"/>
              <a:gd name="connsiteX3213" fmla="*/ 1580840 w 2266008"/>
              <a:gd name="connsiteY3213" fmla="*/ 472443 h 852933"/>
              <a:gd name="connsiteX3214" fmla="*/ 1569251 w 2266008"/>
              <a:gd name="connsiteY3214" fmla="*/ 454410 h 852933"/>
              <a:gd name="connsiteX3215" fmla="*/ 1564938 w 2266008"/>
              <a:gd name="connsiteY3215" fmla="*/ 440639 h 852933"/>
              <a:gd name="connsiteX3216" fmla="*/ 1564470 w 2266008"/>
              <a:gd name="connsiteY3216" fmla="*/ 424477 h 852933"/>
              <a:gd name="connsiteX3217" fmla="*/ 1568991 w 2266008"/>
              <a:gd name="connsiteY3217" fmla="*/ 407744 h 852933"/>
              <a:gd name="connsiteX3218" fmla="*/ 1577202 w 2266008"/>
              <a:gd name="connsiteY3218" fmla="*/ 392102 h 852933"/>
              <a:gd name="connsiteX3219" fmla="*/ 1584581 w 2266008"/>
              <a:gd name="connsiteY3219" fmla="*/ 359311 h 852933"/>
              <a:gd name="connsiteX3220" fmla="*/ 1579488 w 2266008"/>
              <a:gd name="connsiteY3220" fmla="*/ 330262 h 852933"/>
              <a:gd name="connsiteX3221" fmla="*/ 1571070 w 2266008"/>
              <a:gd name="connsiteY3221" fmla="*/ 311087 h 852933"/>
              <a:gd name="connsiteX3222" fmla="*/ 1570134 w 2266008"/>
              <a:gd name="connsiteY3222" fmla="*/ 309476 h 852933"/>
              <a:gd name="connsiteX3223" fmla="*/ 1564574 w 2266008"/>
              <a:gd name="connsiteY3223" fmla="*/ 325377 h 852933"/>
              <a:gd name="connsiteX3224" fmla="*/ 1551686 w 2266008"/>
              <a:gd name="connsiteY3224" fmla="*/ 344189 h 852933"/>
              <a:gd name="connsiteX3225" fmla="*/ 1543371 w 2266008"/>
              <a:gd name="connsiteY3225" fmla="*/ 351984 h 852933"/>
              <a:gd name="connsiteX3226" fmla="*/ 1541033 w 2266008"/>
              <a:gd name="connsiteY3226" fmla="*/ 353907 h 852933"/>
              <a:gd name="connsiteX3227" fmla="*/ 1545451 w 2266008"/>
              <a:gd name="connsiteY3227" fmla="*/ 364404 h 852933"/>
              <a:gd name="connsiteX3228" fmla="*/ 1546801 w 2266008"/>
              <a:gd name="connsiteY3228" fmla="*/ 378591 h 852933"/>
              <a:gd name="connsiteX3229" fmla="*/ 1545398 w 2266008"/>
              <a:gd name="connsiteY3229" fmla="*/ 389452 h 852933"/>
              <a:gd name="connsiteX3230" fmla="*/ 1542748 w 2266008"/>
              <a:gd name="connsiteY3230" fmla="*/ 398598 h 852933"/>
              <a:gd name="connsiteX3231" fmla="*/ 1545035 w 2266008"/>
              <a:gd name="connsiteY3231" fmla="*/ 389400 h 852933"/>
              <a:gd name="connsiteX3232" fmla="*/ 1546022 w 2266008"/>
              <a:gd name="connsiteY3232" fmla="*/ 378591 h 852933"/>
              <a:gd name="connsiteX3233" fmla="*/ 1544151 w 2266008"/>
              <a:gd name="connsiteY3233" fmla="*/ 364768 h 852933"/>
              <a:gd name="connsiteX3234" fmla="*/ 1539630 w 2266008"/>
              <a:gd name="connsiteY3234" fmla="*/ 355050 h 852933"/>
              <a:gd name="connsiteX3235" fmla="*/ 1539111 w 2266008"/>
              <a:gd name="connsiteY3235" fmla="*/ 355518 h 852933"/>
              <a:gd name="connsiteX3236" fmla="*/ 1534953 w 2266008"/>
              <a:gd name="connsiteY3236" fmla="*/ 359052 h 852933"/>
              <a:gd name="connsiteX3237" fmla="*/ 1521909 w 2266008"/>
              <a:gd name="connsiteY3237" fmla="*/ 375266 h 852933"/>
              <a:gd name="connsiteX3238" fmla="*/ 1517180 w 2266008"/>
              <a:gd name="connsiteY3238" fmla="*/ 393973 h 852933"/>
              <a:gd name="connsiteX3239" fmla="*/ 1521234 w 2266008"/>
              <a:gd name="connsiteY3239" fmla="*/ 411018 h 852933"/>
              <a:gd name="connsiteX3240" fmla="*/ 1529133 w 2266008"/>
              <a:gd name="connsiteY3240" fmla="*/ 423802 h 852933"/>
              <a:gd name="connsiteX3241" fmla="*/ 1536980 w 2266008"/>
              <a:gd name="connsiteY3241" fmla="*/ 432480 h 852933"/>
              <a:gd name="connsiteX3242" fmla="*/ 1544723 w 2266008"/>
              <a:gd name="connsiteY3242" fmla="*/ 439132 h 852933"/>
              <a:gd name="connsiteX3243" fmla="*/ 1536720 w 2266008"/>
              <a:gd name="connsiteY3243" fmla="*/ 432740 h 852933"/>
              <a:gd name="connsiteX3244" fmla="*/ 1528509 w 2266008"/>
              <a:gd name="connsiteY3244" fmla="*/ 424321 h 852933"/>
              <a:gd name="connsiteX3245" fmla="*/ 1519987 w 2266008"/>
              <a:gd name="connsiteY3245" fmla="*/ 411590 h 852933"/>
              <a:gd name="connsiteX3246" fmla="*/ 1515153 w 2266008"/>
              <a:gd name="connsiteY3246" fmla="*/ 394025 h 852933"/>
              <a:gd name="connsiteX3247" fmla="*/ 1519415 w 2266008"/>
              <a:gd name="connsiteY3247" fmla="*/ 374018 h 852933"/>
              <a:gd name="connsiteX3248" fmla="*/ 1532563 w 2266008"/>
              <a:gd name="connsiteY3248" fmla="*/ 356453 h 852933"/>
              <a:gd name="connsiteX3249" fmla="*/ 1536668 w 2266008"/>
              <a:gd name="connsiteY3249" fmla="*/ 352712 h 852933"/>
              <a:gd name="connsiteX3250" fmla="*/ 1537396 w 2266008"/>
              <a:gd name="connsiteY3250" fmla="*/ 352036 h 852933"/>
              <a:gd name="connsiteX3251" fmla="*/ 1536252 w 2266008"/>
              <a:gd name="connsiteY3251" fmla="*/ 350581 h 852933"/>
              <a:gd name="connsiteX3252" fmla="*/ 1521338 w 2266008"/>
              <a:gd name="connsiteY3252" fmla="*/ 340448 h 852933"/>
              <a:gd name="connsiteX3253" fmla="*/ 1502422 w 2266008"/>
              <a:gd name="connsiteY3253" fmla="*/ 335667 h 852933"/>
              <a:gd name="connsiteX3254" fmla="*/ 1482103 w 2266008"/>
              <a:gd name="connsiteY3254" fmla="*/ 334939 h 852933"/>
              <a:gd name="connsiteX3255" fmla="*/ 1461264 w 2266008"/>
              <a:gd name="connsiteY3255" fmla="*/ 334627 h 852933"/>
              <a:gd name="connsiteX3256" fmla="*/ 1460953 w 2266008"/>
              <a:gd name="connsiteY3256" fmla="*/ 334576 h 852933"/>
              <a:gd name="connsiteX3257" fmla="*/ 1461213 w 2266008"/>
              <a:gd name="connsiteY3257" fmla="*/ 345696 h 852933"/>
              <a:gd name="connsiteX3258" fmla="*/ 1461264 w 2266008"/>
              <a:gd name="connsiteY3258" fmla="*/ 361130 h 852933"/>
              <a:gd name="connsiteX3259" fmla="*/ 1462668 w 2266008"/>
              <a:gd name="connsiteY3259" fmla="*/ 392414 h 852933"/>
              <a:gd name="connsiteX3260" fmla="*/ 1464019 w 2266008"/>
              <a:gd name="connsiteY3260" fmla="*/ 396675 h 852933"/>
              <a:gd name="connsiteX3261" fmla="*/ 1466098 w 2266008"/>
              <a:gd name="connsiteY3261" fmla="*/ 402132 h 852933"/>
              <a:gd name="connsiteX3262" fmla="*/ 1468904 w 2266008"/>
              <a:gd name="connsiteY3262" fmla="*/ 408420 h 852933"/>
              <a:gd name="connsiteX3263" fmla="*/ 1472541 w 2266008"/>
              <a:gd name="connsiteY3263" fmla="*/ 415384 h 852933"/>
              <a:gd name="connsiteX3264" fmla="*/ 1477063 w 2266008"/>
              <a:gd name="connsiteY3264" fmla="*/ 422867 h 852933"/>
              <a:gd name="connsiteX3265" fmla="*/ 1488963 w 2266008"/>
              <a:gd name="connsiteY3265" fmla="*/ 438561 h 852933"/>
              <a:gd name="connsiteX3266" fmla="*/ 1496758 w 2266008"/>
              <a:gd name="connsiteY3266" fmla="*/ 446823 h 852933"/>
              <a:gd name="connsiteX3267" fmla="*/ 1500967 w 2266008"/>
              <a:gd name="connsiteY3267" fmla="*/ 450877 h 852933"/>
              <a:gd name="connsiteX3268" fmla="*/ 1504708 w 2266008"/>
              <a:gd name="connsiteY3268" fmla="*/ 454047 h 852933"/>
              <a:gd name="connsiteX3269" fmla="*/ 1509126 w 2266008"/>
              <a:gd name="connsiteY3269" fmla="*/ 457840 h 852933"/>
              <a:gd name="connsiteX3270" fmla="*/ 1510321 w 2266008"/>
              <a:gd name="connsiteY3270" fmla="*/ 458776 h 852933"/>
              <a:gd name="connsiteX3271" fmla="*/ 1518739 w 2266008"/>
              <a:gd name="connsiteY3271" fmla="*/ 464855 h 852933"/>
              <a:gd name="connsiteX3272" fmla="*/ 1521182 w 2266008"/>
              <a:gd name="connsiteY3272" fmla="*/ 466622 h 852933"/>
              <a:gd name="connsiteX3273" fmla="*/ 1523780 w 2266008"/>
              <a:gd name="connsiteY3273" fmla="*/ 468181 h 852933"/>
              <a:gd name="connsiteX3274" fmla="*/ 1534278 w 2266008"/>
              <a:gd name="connsiteY3274" fmla="*/ 474522 h 852933"/>
              <a:gd name="connsiteX3275" fmla="*/ 1545346 w 2266008"/>
              <a:gd name="connsiteY3275" fmla="*/ 480030 h 852933"/>
              <a:gd name="connsiteX3276" fmla="*/ 1556727 w 2266008"/>
              <a:gd name="connsiteY3276" fmla="*/ 484967 h 852933"/>
              <a:gd name="connsiteX3277" fmla="*/ 1568212 w 2266008"/>
              <a:gd name="connsiteY3277" fmla="*/ 489488 h 852933"/>
              <a:gd name="connsiteX3278" fmla="*/ 1590661 w 2266008"/>
              <a:gd name="connsiteY3278" fmla="*/ 498738 h 852933"/>
              <a:gd name="connsiteX3279" fmla="*/ 1625791 w 2266008"/>
              <a:gd name="connsiteY3279" fmla="*/ 523318 h 852933"/>
              <a:gd name="connsiteX3280" fmla="*/ 1634053 w 2266008"/>
              <a:gd name="connsiteY3280" fmla="*/ 538388 h 852933"/>
              <a:gd name="connsiteX3281" fmla="*/ 1634313 w 2266008"/>
              <a:gd name="connsiteY3281" fmla="*/ 551588 h 852933"/>
              <a:gd name="connsiteX3282" fmla="*/ 1631195 w 2266008"/>
              <a:gd name="connsiteY3282" fmla="*/ 559487 h 852933"/>
              <a:gd name="connsiteX3283" fmla="*/ 1629480 w 2266008"/>
              <a:gd name="connsiteY3283" fmla="*/ 561981 h 852933"/>
              <a:gd name="connsiteX3284" fmla="*/ 1631091 w 2266008"/>
              <a:gd name="connsiteY3284" fmla="*/ 559435 h 852933"/>
              <a:gd name="connsiteX3285" fmla="*/ 1633950 w 2266008"/>
              <a:gd name="connsiteY3285" fmla="*/ 551536 h 852933"/>
              <a:gd name="connsiteX3286" fmla="*/ 1633326 w 2266008"/>
              <a:gd name="connsiteY3286" fmla="*/ 538648 h 852933"/>
              <a:gd name="connsiteX3287" fmla="*/ 1624804 w 2266008"/>
              <a:gd name="connsiteY3287" fmla="*/ 524253 h 852933"/>
              <a:gd name="connsiteX3288" fmla="*/ 1589518 w 2266008"/>
              <a:gd name="connsiteY3288" fmla="*/ 501284 h 852933"/>
              <a:gd name="connsiteX3289" fmla="*/ 1567068 w 2266008"/>
              <a:gd name="connsiteY3289" fmla="*/ 492866 h 852933"/>
              <a:gd name="connsiteX3290" fmla="*/ 1553713 w 2266008"/>
              <a:gd name="connsiteY3290" fmla="*/ 488084 h 852933"/>
              <a:gd name="connsiteX3291" fmla="*/ 1542696 w 2266008"/>
              <a:gd name="connsiteY3291" fmla="*/ 483615 h 852933"/>
              <a:gd name="connsiteX3292" fmla="*/ 1539942 w 2266008"/>
              <a:gd name="connsiteY3292" fmla="*/ 482368 h 852933"/>
              <a:gd name="connsiteX3293" fmla="*/ 1540773 w 2266008"/>
              <a:gd name="connsiteY3293" fmla="*/ 486629 h 852933"/>
              <a:gd name="connsiteX3294" fmla="*/ 1543631 w 2266008"/>
              <a:gd name="connsiteY3294" fmla="*/ 511262 h 852933"/>
              <a:gd name="connsiteX3295" fmla="*/ 1543736 w 2266008"/>
              <a:gd name="connsiteY3295" fmla="*/ 527787 h 852933"/>
              <a:gd name="connsiteX3296" fmla="*/ 1542021 w 2266008"/>
              <a:gd name="connsiteY3296" fmla="*/ 546183 h 852933"/>
              <a:gd name="connsiteX3297" fmla="*/ 1540358 w 2266008"/>
              <a:gd name="connsiteY3297" fmla="*/ 555797 h 852933"/>
              <a:gd name="connsiteX3298" fmla="*/ 1537915 w 2266008"/>
              <a:gd name="connsiteY3298" fmla="*/ 565463 h 852933"/>
              <a:gd name="connsiteX3299" fmla="*/ 1536460 w 2266008"/>
              <a:gd name="connsiteY3299" fmla="*/ 570296 h 852933"/>
              <a:gd name="connsiteX3300" fmla="*/ 1535109 w 2266008"/>
              <a:gd name="connsiteY3300" fmla="*/ 574089 h 852933"/>
              <a:gd name="connsiteX3301" fmla="*/ 1541709 w 2266008"/>
              <a:gd name="connsiteY3301" fmla="*/ 579909 h 852933"/>
              <a:gd name="connsiteX3302" fmla="*/ 1558962 w 2266008"/>
              <a:gd name="connsiteY3302" fmla="*/ 591966 h 852933"/>
              <a:gd name="connsiteX3303" fmla="*/ 1565613 w 2266008"/>
              <a:gd name="connsiteY3303" fmla="*/ 595344 h 852933"/>
              <a:gd name="connsiteX3304" fmla="*/ 1558806 w 2266008"/>
              <a:gd name="connsiteY3304" fmla="*/ 592277 h 852933"/>
              <a:gd name="connsiteX3305" fmla="*/ 1540929 w 2266008"/>
              <a:gd name="connsiteY3305" fmla="*/ 580897 h 852933"/>
              <a:gd name="connsiteX3306" fmla="*/ 1534538 w 2266008"/>
              <a:gd name="connsiteY3306" fmla="*/ 575752 h 852933"/>
              <a:gd name="connsiteX3307" fmla="*/ 1530952 w 2266008"/>
              <a:gd name="connsiteY3307" fmla="*/ 584587 h 852933"/>
              <a:gd name="connsiteX3308" fmla="*/ 1526379 w 2266008"/>
              <a:gd name="connsiteY3308" fmla="*/ 593733 h 852933"/>
              <a:gd name="connsiteX3309" fmla="*/ 1521078 w 2266008"/>
              <a:gd name="connsiteY3309" fmla="*/ 602359 h 852933"/>
              <a:gd name="connsiteX3310" fmla="*/ 1515206 w 2266008"/>
              <a:gd name="connsiteY3310" fmla="*/ 610414 h 852933"/>
              <a:gd name="connsiteX3311" fmla="*/ 1512140 w 2266008"/>
              <a:gd name="connsiteY3311" fmla="*/ 614260 h 852933"/>
              <a:gd name="connsiteX3312" fmla="*/ 1511672 w 2266008"/>
              <a:gd name="connsiteY3312" fmla="*/ 614831 h 852933"/>
              <a:gd name="connsiteX3313" fmla="*/ 1508814 w 2266008"/>
              <a:gd name="connsiteY3313" fmla="*/ 617949 h 852933"/>
              <a:gd name="connsiteX3314" fmla="*/ 1502318 w 2266008"/>
              <a:gd name="connsiteY3314" fmla="*/ 624497 h 852933"/>
              <a:gd name="connsiteX3315" fmla="*/ 1498992 w 2266008"/>
              <a:gd name="connsiteY3315" fmla="*/ 627615 h 852933"/>
              <a:gd name="connsiteX3316" fmla="*/ 1495563 w 2266008"/>
              <a:gd name="connsiteY3316" fmla="*/ 630421 h 852933"/>
              <a:gd name="connsiteX3317" fmla="*/ 1482311 w 2266008"/>
              <a:gd name="connsiteY3317" fmla="*/ 640087 h 852933"/>
              <a:gd name="connsiteX3318" fmla="*/ 1476023 w 2266008"/>
              <a:gd name="connsiteY3318" fmla="*/ 643777 h 852933"/>
              <a:gd name="connsiteX3319" fmla="*/ 1473113 w 2266008"/>
              <a:gd name="connsiteY3319" fmla="*/ 645492 h 852933"/>
              <a:gd name="connsiteX3320" fmla="*/ 1470255 w 2266008"/>
              <a:gd name="connsiteY3320" fmla="*/ 646946 h 852933"/>
              <a:gd name="connsiteX3321" fmla="*/ 1460641 w 2266008"/>
              <a:gd name="connsiteY3321" fmla="*/ 651571 h 852933"/>
              <a:gd name="connsiteX3322" fmla="*/ 1452066 w 2266008"/>
              <a:gd name="connsiteY3322" fmla="*/ 655209 h 852933"/>
              <a:gd name="connsiteX3323" fmla="*/ 1460537 w 2266008"/>
              <a:gd name="connsiteY3323" fmla="*/ 651364 h 852933"/>
              <a:gd name="connsiteX3324" fmla="*/ 1469995 w 2266008"/>
              <a:gd name="connsiteY3324" fmla="*/ 646479 h 852933"/>
              <a:gd name="connsiteX3325" fmla="*/ 1472801 w 2266008"/>
              <a:gd name="connsiteY3325" fmla="*/ 644971 h 852933"/>
              <a:gd name="connsiteX3326" fmla="*/ 1475659 w 2266008"/>
              <a:gd name="connsiteY3326" fmla="*/ 643205 h 852933"/>
              <a:gd name="connsiteX3327" fmla="*/ 1481791 w 2266008"/>
              <a:gd name="connsiteY3327" fmla="*/ 639359 h 852933"/>
              <a:gd name="connsiteX3328" fmla="*/ 1494679 w 2266008"/>
              <a:gd name="connsiteY3328" fmla="*/ 629434 h 852933"/>
              <a:gd name="connsiteX3329" fmla="*/ 1498005 w 2266008"/>
              <a:gd name="connsiteY3329" fmla="*/ 626576 h 852933"/>
              <a:gd name="connsiteX3330" fmla="*/ 1501175 w 2266008"/>
              <a:gd name="connsiteY3330" fmla="*/ 623406 h 852933"/>
              <a:gd name="connsiteX3331" fmla="*/ 1504449 w 2266008"/>
              <a:gd name="connsiteY3331" fmla="*/ 620184 h 852933"/>
              <a:gd name="connsiteX3332" fmla="*/ 1510217 w 2266008"/>
              <a:gd name="connsiteY3332" fmla="*/ 613584 h 852933"/>
              <a:gd name="connsiteX3333" fmla="*/ 1510633 w 2266008"/>
              <a:gd name="connsiteY3333" fmla="*/ 613064 h 852933"/>
              <a:gd name="connsiteX3334" fmla="*/ 1513543 w 2266008"/>
              <a:gd name="connsiteY3334" fmla="*/ 609219 h 852933"/>
              <a:gd name="connsiteX3335" fmla="*/ 1519103 w 2266008"/>
              <a:gd name="connsiteY3335" fmla="*/ 601164 h 852933"/>
              <a:gd name="connsiteX3336" fmla="*/ 1524040 w 2266008"/>
              <a:gd name="connsiteY3336" fmla="*/ 592589 h 852933"/>
              <a:gd name="connsiteX3337" fmla="*/ 1528301 w 2266008"/>
              <a:gd name="connsiteY3337" fmla="*/ 583547 h 852933"/>
              <a:gd name="connsiteX3338" fmla="*/ 1531783 w 2266008"/>
              <a:gd name="connsiteY3338" fmla="*/ 574193 h 852933"/>
              <a:gd name="connsiteX3339" fmla="*/ 1531991 w 2266008"/>
              <a:gd name="connsiteY3339" fmla="*/ 573621 h 852933"/>
              <a:gd name="connsiteX3340" fmla="*/ 1516817 w 2266008"/>
              <a:gd name="connsiteY3340" fmla="*/ 558447 h 852933"/>
              <a:gd name="connsiteX3341" fmla="*/ 1491925 w 2266008"/>
              <a:gd name="connsiteY3341" fmla="*/ 523474 h 852933"/>
              <a:gd name="connsiteX3342" fmla="*/ 1473892 w 2266008"/>
              <a:gd name="connsiteY3342" fmla="*/ 484863 h 852933"/>
              <a:gd name="connsiteX3343" fmla="*/ 1468228 w 2266008"/>
              <a:gd name="connsiteY3343" fmla="*/ 517550 h 852933"/>
              <a:gd name="connsiteX3344" fmla="*/ 1462720 w 2266008"/>
              <a:gd name="connsiteY3344" fmla="*/ 534387 h 852933"/>
              <a:gd name="connsiteX3345" fmla="*/ 1459290 w 2266008"/>
              <a:gd name="connsiteY3345" fmla="*/ 541766 h 852933"/>
              <a:gd name="connsiteX3346" fmla="*/ 1455548 w 2266008"/>
              <a:gd name="connsiteY3346" fmla="*/ 548054 h 852933"/>
              <a:gd name="connsiteX3347" fmla="*/ 1451755 w 2266008"/>
              <a:gd name="connsiteY3347" fmla="*/ 552939 h 852933"/>
              <a:gd name="connsiteX3348" fmla="*/ 1449988 w 2266008"/>
              <a:gd name="connsiteY3348" fmla="*/ 554810 h 852933"/>
              <a:gd name="connsiteX3349" fmla="*/ 1448377 w 2266008"/>
              <a:gd name="connsiteY3349" fmla="*/ 556265 h 852933"/>
              <a:gd name="connsiteX3350" fmla="*/ 1445986 w 2266008"/>
              <a:gd name="connsiteY3350" fmla="*/ 558135 h 852933"/>
              <a:gd name="connsiteX3351" fmla="*/ 1445103 w 2266008"/>
              <a:gd name="connsiteY3351" fmla="*/ 558759 h 852933"/>
              <a:gd name="connsiteX3352" fmla="*/ 1445934 w 2266008"/>
              <a:gd name="connsiteY3352" fmla="*/ 558084 h 852933"/>
              <a:gd name="connsiteX3353" fmla="*/ 1448169 w 2266008"/>
              <a:gd name="connsiteY3353" fmla="*/ 556057 h 852933"/>
              <a:gd name="connsiteX3354" fmla="*/ 1449676 w 2266008"/>
              <a:gd name="connsiteY3354" fmla="*/ 554498 h 852933"/>
              <a:gd name="connsiteX3355" fmla="*/ 1451287 w 2266008"/>
              <a:gd name="connsiteY3355" fmla="*/ 552523 h 852933"/>
              <a:gd name="connsiteX3356" fmla="*/ 1454717 w 2266008"/>
              <a:gd name="connsiteY3356" fmla="*/ 547534 h 852933"/>
              <a:gd name="connsiteX3357" fmla="*/ 1458043 w 2266008"/>
              <a:gd name="connsiteY3357" fmla="*/ 541142 h 852933"/>
              <a:gd name="connsiteX3358" fmla="*/ 1461005 w 2266008"/>
              <a:gd name="connsiteY3358" fmla="*/ 533711 h 852933"/>
              <a:gd name="connsiteX3359" fmla="*/ 1465422 w 2266008"/>
              <a:gd name="connsiteY3359" fmla="*/ 516874 h 852933"/>
              <a:gd name="connsiteX3360" fmla="*/ 1469059 w 2266008"/>
              <a:gd name="connsiteY3360" fmla="*/ 484499 h 852933"/>
              <a:gd name="connsiteX3361" fmla="*/ 1469319 w 2266008"/>
              <a:gd name="connsiteY3361" fmla="*/ 473794 h 852933"/>
              <a:gd name="connsiteX3362" fmla="*/ 1469319 w 2266008"/>
              <a:gd name="connsiteY3362" fmla="*/ 471923 h 852933"/>
              <a:gd name="connsiteX3363" fmla="*/ 1456743 w 2266008"/>
              <a:gd name="connsiteY3363" fmla="*/ 422087 h 852933"/>
              <a:gd name="connsiteX3364" fmla="*/ 1449728 w 2266008"/>
              <a:gd name="connsiteY3364" fmla="*/ 361598 h 852933"/>
              <a:gd name="connsiteX3365" fmla="*/ 1448741 w 2266008"/>
              <a:gd name="connsiteY3365" fmla="*/ 340708 h 852933"/>
              <a:gd name="connsiteX3366" fmla="*/ 1441154 w 2266008"/>
              <a:gd name="connsiteY3366" fmla="*/ 331613 h 852933"/>
              <a:gd name="connsiteX3367" fmla="*/ 1441101 w 2266008"/>
              <a:gd name="connsiteY3367" fmla="*/ 331613 h 852933"/>
              <a:gd name="connsiteX3368" fmla="*/ 1423017 w 2266008"/>
              <a:gd name="connsiteY3368" fmla="*/ 324494 h 852933"/>
              <a:gd name="connsiteX3369" fmla="*/ 1420835 w 2266008"/>
              <a:gd name="connsiteY3369" fmla="*/ 323194 h 852933"/>
              <a:gd name="connsiteX3370" fmla="*/ 1420574 w 2266008"/>
              <a:gd name="connsiteY3370" fmla="*/ 325845 h 852933"/>
              <a:gd name="connsiteX3371" fmla="*/ 1420315 w 2266008"/>
              <a:gd name="connsiteY3371" fmla="*/ 334939 h 852933"/>
              <a:gd name="connsiteX3372" fmla="*/ 1420627 w 2266008"/>
              <a:gd name="connsiteY3372" fmla="*/ 340083 h 852933"/>
              <a:gd name="connsiteX3373" fmla="*/ 1421302 w 2266008"/>
              <a:gd name="connsiteY3373" fmla="*/ 345384 h 852933"/>
              <a:gd name="connsiteX3374" fmla="*/ 1422342 w 2266008"/>
              <a:gd name="connsiteY3374" fmla="*/ 350633 h 852933"/>
              <a:gd name="connsiteX3375" fmla="*/ 1423745 w 2266008"/>
              <a:gd name="connsiteY3375" fmla="*/ 355622 h 852933"/>
              <a:gd name="connsiteX3376" fmla="*/ 1425408 w 2266008"/>
              <a:gd name="connsiteY3376" fmla="*/ 360195 h 852933"/>
              <a:gd name="connsiteX3377" fmla="*/ 1427174 w 2266008"/>
              <a:gd name="connsiteY3377" fmla="*/ 364196 h 852933"/>
              <a:gd name="connsiteX3378" fmla="*/ 1428889 w 2266008"/>
              <a:gd name="connsiteY3378" fmla="*/ 367522 h 852933"/>
              <a:gd name="connsiteX3379" fmla="*/ 1430448 w 2266008"/>
              <a:gd name="connsiteY3379" fmla="*/ 369965 h 852933"/>
              <a:gd name="connsiteX3380" fmla="*/ 1431800 w 2266008"/>
              <a:gd name="connsiteY3380" fmla="*/ 372095 h 852933"/>
              <a:gd name="connsiteX3381" fmla="*/ 1430137 w 2266008"/>
              <a:gd name="connsiteY3381" fmla="*/ 370172 h 852933"/>
              <a:gd name="connsiteX3382" fmla="*/ 1428214 w 2266008"/>
              <a:gd name="connsiteY3382" fmla="*/ 367938 h 852933"/>
              <a:gd name="connsiteX3383" fmla="*/ 1426031 w 2266008"/>
              <a:gd name="connsiteY3383" fmla="*/ 364872 h 852933"/>
              <a:gd name="connsiteX3384" fmla="*/ 1423641 w 2266008"/>
              <a:gd name="connsiteY3384" fmla="*/ 361079 h 852933"/>
              <a:gd name="connsiteX3385" fmla="*/ 1421250 w 2266008"/>
              <a:gd name="connsiteY3385" fmla="*/ 356609 h 852933"/>
              <a:gd name="connsiteX3386" fmla="*/ 1419068 w 2266008"/>
              <a:gd name="connsiteY3386" fmla="*/ 351621 h 852933"/>
              <a:gd name="connsiteX3387" fmla="*/ 1417197 w 2266008"/>
              <a:gd name="connsiteY3387" fmla="*/ 346320 h 852933"/>
              <a:gd name="connsiteX3388" fmla="*/ 1415690 w 2266008"/>
              <a:gd name="connsiteY3388" fmla="*/ 340864 h 852933"/>
              <a:gd name="connsiteX3389" fmla="*/ 1414599 w 2266008"/>
              <a:gd name="connsiteY3389" fmla="*/ 335511 h 852933"/>
              <a:gd name="connsiteX3390" fmla="*/ 1413403 w 2266008"/>
              <a:gd name="connsiteY3390" fmla="*/ 325845 h 852933"/>
              <a:gd name="connsiteX3391" fmla="*/ 1413195 w 2266008"/>
              <a:gd name="connsiteY3391" fmla="*/ 318881 h 852933"/>
              <a:gd name="connsiteX3392" fmla="*/ 1413247 w 2266008"/>
              <a:gd name="connsiteY3392" fmla="*/ 317531 h 852933"/>
              <a:gd name="connsiteX3393" fmla="*/ 1409142 w 2266008"/>
              <a:gd name="connsiteY3393" fmla="*/ 313425 h 852933"/>
              <a:gd name="connsiteX3394" fmla="*/ 1400983 w 2266008"/>
              <a:gd name="connsiteY3394" fmla="*/ 300486 h 852933"/>
              <a:gd name="connsiteX3395" fmla="*/ 1398801 w 2266008"/>
              <a:gd name="connsiteY3395" fmla="*/ 293886 h 852933"/>
              <a:gd name="connsiteX3396" fmla="*/ 1390798 w 2266008"/>
              <a:gd name="connsiteY3396" fmla="*/ 321999 h 852933"/>
              <a:gd name="connsiteX3397" fmla="*/ 1391318 w 2266008"/>
              <a:gd name="connsiteY3397" fmla="*/ 346527 h 852933"/>
              <a:gd name="connsiteX3398" fmla="*/ 1397813 w 2266008"/>
              <a:gd name="connsiteY3398" fmla="*/ 371368 h 852933"/>
              <a:gd name="connsiteX3399" fmla="*/ 1402646 w 2266008"/>
              <a:gd name="connsiteY3399" fmla="*/ 383684 h 852933"/>
              <a:gd name="connsiteX3400" fmla="*/ 1404933 w 2266008"/>
              <a:gd name="connsiteY3400" fmla="*/ 389608 h 852933"/>
              <a:gd name="connsiteX3401" fmla="*/ 1405504 w 2266008"/>
              <a:gd name="connsiteY3401" fmla="*/ 389868 h 852933"/>
              <a:gd name="connsiteX3402" fmla="*/ 1408779 w 2266008"/>
              <a:gd name="connsiteY3402" fmla="*/ 391427 h 852933"/>
              <a:gd name="connsiteX3403" fmla="*/ 1413507 w 2266008"/>
              <a:gd name="connsiteY3403" fmla="*/ 394181 h 852933"/>
              <a:gd name="connsiteX3404" fmla="*/ 1416314 w 2266008"/>
              <a:gd name="connsiteY3404" fmla="*/ 396052 h 852933"/>
              <a:gd name="connsiteX3405" fmla="*/ 1419275 w 2266008"/>
              <a:gd name="connsiteY3405" fmla="*/ 398339 h 852933"/>
              <a:gd name="connsiteX3406" fmla="*/ 1422342 w 2266008"/>
              <a:gd name="connsiteY3406" fmla="*/ 400937 h 852933"/>
              <a:gd name="connsiteX3407" fmla="*/ 1425459 w 2266008"/>
              <a:gd name="connsiteY3407" fmla="*/ 403899 h 852933"/>
              <a:gd name="connsiteX3408" fmla="*/ 1431436 w 2266008"/>
              <a:gd name="connsiteY3408" fmla="*/ 411018 h 852933"/>
              <a:gd name="connsiteX3409" fmla="*/ 1436736 w 2266008"/>
              <a:gd name="connsiteY3409" fmla="*/ 419385 h 852933"/>
              <a:gd name="connsiteX3410" fmla="*/ 1438919 w 2266008"/>
              <a:gd name="connsiteY3410" fmla="*/ 423958 h 852933"/>
              <a:gd name="connsiteX3411" fmla="*/ 1440894 w 2266008"/>
              <a:gd name="connsiteY3411" fmla="*/ 428635 h 852933"/>
              <a:gd name="connsiteX3412" fmla="*/ 1442348 w 2266008"/>
              <a:gd name="connsiteY3412" fmla="*/ 433520 h 852933"/>
              <a:gd name="connsiteX3413" fmla="*/ 1443959 w 2266008"/>
              <a:gd name="connsiteY3413" fmla="*/ 440172 h 852933"/>
              <a:gd name="connsiteX3414" fmla="*/ 1444531 w 2266008"/>
              <a:gd name="connsiteY3414" fmla="*/ 443237 h 852933"/>
              <a:gd name="connsiteX3415" fmla="*/ 1445207 w 2266008"/>
              <a:gd name="connsiteY3415" fmla="*/ 448019 h 852933"/>
              <a:gd name="connsiteX3416" fmla="*/ 1445778 w 2266008"/>
              <a:gd name="connsiteY3416" fmla="*/ 457112 h 852933"/>
              <a:gd name="connsiteX3417" fmla="*/ 1445415 w 2266008"/>
              <a:gd name="connsiteY3417" fmla="*/ 465220 h 852933"/>
              <a:gd name="connsiteX3418" fmla="*/ 1445259 w 2266008"/>
              <a:gd name="connsiteY3418" fmla="*/ 468805 h 852933"/>
              <a:gd name="connsiteX3419" fmla="*/ 1444791 w 2266008"/>
              <a:gd name="connsiteY3419" fmla="*/ 472027 h 852933"/>
              <a:gd name="connsiteX3420" fmla="*/ 1444012 w 2266008"/>
              <a:gd name="connsiteY3420" fmla="*/ 477224 h 852933"/>
              <a:gd name="connsiteX3421" fmla="*/ 1443336 w 2266008"/>
              <a:gd name="connsiteY3421" fmla="*/ 481745 h 852933"/>
              <a:gd name="connsiteX3422" fmla="*/ 1443752 w 2266008"/>
              <a:gd name="connsiteY3422" fmla="*/ 477172 h 852933"/>
              <a:gd name="connsiteX3423" fmla="*/ 1444219 w 2266008"/>
              <a:gd name="connsiteY3423" fmla="*/ 471923 h 852933"/>
              <a:gd name="connsiteX3424" fmla="*/ 1444531 w 2266008"/>
              <a:gd name="connsiteY3424" fmla="*/ 468701 h 852933"/>
              <a:gd name="connsiteX3425" fmla="*/ 1444479 w 2266008"/>
              <a:gd name="connsiteY3425" fmla="*/ 465116 h 852933"/>
              <a:gd name="connsiteX3426" fmla="*/ 1444427 w 2266008"/>
              <a:gd name="connsiteY3426" fmla="*/ 457061 h 852933"/>
              <a:gd name="connsiteX3427" fmla="*/ 1443388 w 2266008"/>
              <a:gd name="connsiteY3427" fmla="*/ 448175 h 852933"/>
              <a:gd name="connsiteX3428" fmla="*/ 1442504 w 2266008"/>
              <a:gd name="connsiteY3428" fmla="*/ 443549 h 852933"/>
              <a:gd name="connsiteX3429" fmla="*/ 1441829 w 2266008"/>
              <a:gd name="connsiteY3429" fmla="*/ 440691 h 852933"/>
              <a:gd name="connsiteX3430" fmla="*/ 1439906 w 2266008"/>
              <a:gd name="connsiteY3430" fmla="*/ 434247 h 852933"/>
              <a:gd name="connsiteX3431" fmla="*/ 1438243 w 2266008"/>
              <a:gd name="connsiteY3431" fmla="*/ 429622 h 852933"/>
              <a:gd name="connsiteX3432" fmla="*/ 1436061 w 2266008"/>
              <a:gd name="connsiteY3432" fmla="*/ 425257 h 852933"/>
              <a:gd name="connsiteX3433" fmla="*/ 1433722 w 2266008"/>
              <a:gd name="connsiteY3433" fmla="*/ 420996 h 852933"/>
              <a:gd name="connsiteX3434" fmla="*/ 1428266 w 2266008"/>
              <a:gd name="connsiteY3434" fmla="*/ 413357 h 852933"/>
              <a:gd name="connsiteX3435" fmla="*/ 1422289 w 2266008"/>
              <a:gd name="connsiteY3435" fmla="*/ 406965 h 852933"/>
              <a:gd name="connsiteX3436" fmla="*/ 1419224 w 2266008"/>
              <a:gd name="connsiteY3436" fmla="*/ 404367 h 852933"/>
              <a:gd name="connsiteX3437" fmla="*/ 1416261 w 2266008"/>
              <a:gd name="connsiteY3437" fmla="*/ 402080 h 852933"/>
              <a:gd name="connsiteX3438" fmla="*/ 1413403 w 2266008"/>
              <a:gd name="connsiteY3438" fmla="*/ 400105 h 852933"/>
              <a:gd name="connsiteX3439" fmla="*/ 1410753 w 2266008"/>
              <a:gd name="connsiteY3439" fmla="*/ 398546 h 852933"/>
              <a:gd name="connsiteX3440" fmla="*/ 1407375 w 2266008"/>
              <a:gd name="connsiteY3440" fmla="*/ 396779 h 852933"/>
              <a:gd name="connsiteX3441" fmla="*/ 1410909 w 2266008"/>
              <a:gd name="connsiteY3441" fmla="*/ 408576 h 852933"/>
              <a:gd name="connsiteX3442" fmla="*/ 1413559 w 2266008"/>
              <a:gd name="connsiteY3442" fmla="*/ 421100 h 852933"/>
              <a:gd name="connsiteX3443" fmla="*/ 1415118 w 2266008"/>
              <a:gd name="connsiteY3443" fmla="*/ 433364 h 852933"/>
              <a:gd name="connsiteX3444" fmla="*/ 1415586 w 2266008"/>
              <a:gd name="connsiteY3444" fmla="*/ 445160 h 852933"/>
              <a:gd name="connsiteX3445" fmla="*/ 1415014 w 2266008"/>
              <a:gd name="connsiteY3445" fmla="*/ 456333 h 852933"/>
              <a:gd name="connsiteX3446" fmla="*/ 1413455 w 2266008"/>
              <a:gd name="connsiteY3446" fmla="*/ 466675 h 852933"/>
              <a:gd name="connsiteX3447" fmla="*/ 1411013 w 2266008"/>
              <a:gd name="connsiteY3447" fmla="*/ 475977 h 852933"/>
              <a:gd name="connsiteX3448" fmla="*/ 1408051 w 2266008"/>
              <a:gd name="connsiteY3448" fmla="*/ 484083 h 852933"/>
              <a:gd name="connsiteX3449" fmla="*/ 1404829 w 2266008"/>
              <a:gd name="connsiteY3449" fmla="*/ 490942 h 852933"/>
              <a:gd name="connsiteX3450" fmla="*/ 1403218 w 2266008"/>
              <a:gd name="connsiteY3450" fmla="*/ 493905 h 852933"/>
              <a:gd name="connsiteX3451" fmla="*/ 1401607 w 2266008"/>
              <a:gd name="connsiteY3451" fmla="*/ 496503 h 852933"/>
              <a:gd name="connsiteX3452" fmla="*/ 1396306 w 2266008"/>
              <a:gd name="connsiteY3452" fmla="*/ 503727 h 852933"/>
              <a:gd name="connsiteX3453" fmla="*/ 1394124 w 2266008"/>
              <a:gd name="connsiteY3453" fmla="*/ 506065 h 852933"/>
              <a:gd name="connsiteX3454" fmla="*/ 1396202 w 2266008"/>
              <a:gd name="connsiteY3454" fmla="*/ 503675 h 852933"/>
              <a:gd name="connsiteX3455" fmla="*/ 1401191 w 2266008"/>
              <a:gd name="connsiteY3455" fmla="*/ 496243 h 852933"/>
              <a:gd name="connsiteX3456" fmla="*/ 1402698 w 2266008"/>
              <a:gd name="connsiteY3456" fmla="*/ 493593 h 852933"/>
              <a:gd name="connsiteX3457" fmla="*/ 1404153 w 2266008"/>
              <a:gd name="connsiteY3457" fmla="*/ 490579 h 852933"/>
              <a:gd name="connsiteX3458" fmla="*/ 1407064 w 2266008"/>
              <a:gd name="connsiteY3458" fmla="*/ 483667 h 852933"/>
              <a:gd name="connsiteX3459" fmla="*/ 1409662 w 2266008"/>
              <a:gd name="connsiteY3459" fmla="*/ 475561 h 852933"/>
              <a:gd name="connsiteX3460" fmla="*/ 1411688 w 2266008"/>
              <a:gd name="connsiteY3460" fmla="*/ 466363 h 852933"/>
              <a:gd name="connsiteX3461" fmla="*/ 1412831 w 2266008"/>
              <a:gd name="connsiteY3461" fmla="*/ 456177 h 852933"/>
              <a:gd name="connsiteX3462" fmla="*/ 1412987 w 2266008"/>
              <a:gd name="connsiteY3462" fmla="*/ 445212 h 852933"/>
              <a:gd name="connsiteX3463" fmla="*/ 1412052 w 2266008"/>
              <a:gd name="connsiteY3463" fmla="*/ 433728 h 852933"/>
              <a:gd name="connsiteX3464" fmla="*/ 1410026 w 2266008"/>
              <a:gd name="connsiteY3464" fmla="*/ 421828 h 852933"/>
              <a:gd name="connsiteX3465" fmla="*/ 1406959 w 2266008"/>
              <a:gd name="connsiteY3465" fmla="*/ 409719 h 852933"/>
              <a:gd name="connsiteX3466" fmla="*/ 1402854 w 2266008"/>
              <a:gd name="connsiteY3466" fmla="*/ 397715 h 852933"/>
              <a:gd name="connsiteX3467" fmla="*/ 1400412 w 2266008"/>
              <a:gd name="connsiteY3467" fmla="*/ 391687 h 852933"/>
              <a:gd name="connsiteX3468" fmla="*/ 1397761 w 2266008"/>
              <a:gd name="connsiteY3468" fmla="*/ 385658 h 852933"/>
              <a:gd name="connsiteX3469" fmla="*/ 1392409 w 2266008"/>
              <a:gd name="connsiteY3469" fmla="*/ 373498 h 852933"/>
              <a:gd name="connsiteX3470" fmla="*/ 1384562 w 2266008"/>
              <a:gd name="connsiteY3470" fmla="*/ 347671 h 852933"/>
              <a:gd name="connsiteX3471" fmla="*/ 1382951 w 2266008"/>
              <a:gd name="connsiteY3471" fmla="*/ 321324 h 852933"/>
              <a:gd name="connsiteX3472" fmla="*/ 1387888 w 2266008"/>
              <a:gd name="connsiteY3472" fmla="*/ 296951 h 852933"/>
              <a:gd name="connsiteX3473" fmla="*/ 1397346 w 2266008"/>
              <a:gd name="connsiteY3473" fmla="*/ 276685 h 852933"/>
              <a:gd name="connsiteX3474" fmla="*/ 1418548 w 2266008"/>
              <a:gd name="connsiteY3474" fmla="*/ 250857 h 852933"/>
              <a:gd name="connsiteX3475" fmla="*/ 1422134 w 2266008"/>
              <a:gd name="connsiteY3475" fmla="*/ 247739 h 852933"/>
              <a:gd name="connsiteX3476" fmla="*/ 1421095 w 2266008"/>
              <a:gd name="connsiteY3476" fmla="*/ 245920 h 852933"/>
              <a:gd name="connsiteX3477" fmla="*/ 1384874 w 2266008"/>
              <a:gd name="connsiteY3477" fmla="*/ 201385 h 852933"/>
              <a:gd name="connsiteX3478" fmla="*/ 1341430 w 2266008"/>
              <a:gd name="connsiteY3478" fmla="*/ 169374 h 852933"/>
              <a:gd name="connsiteX3479" fmla="*/ 1306352 w 2266008"/>
              <a:gd name="connsiteY3479" fmla="*/ 151757 h 852933"/>
              <a:gd name="connsiteX3480" fmla="*/ 1316070 w 2266008"/>
              <a:gd name="connsiteY3480" fmla="*/ 165736 h 852933"/>
              <a:gd name="connsiteX3481" fmla="*/ 1341377 w 2266008"/>
              <a:gd name="connsiteY3481" fmla="*/ 214637 h 852933"/>
              <a:gd name="connsiteX3482" fmla="*/ 1342625 w 2266008"/>
              <a:gd name="connsiteY3482" fmla="*/ 215208 h 852933"/>
              <a:gd name="connsiteX3483" fmla="*/ 1360657 w 2266008"/>
              <a:gd name="connsiteY3483" fmla="*/ 230382 h 852933"/>
              <a:gd name="connsiteX3484" fmla="*/ 1368660 w 2266008"/>
              <a:gd name="connsiteY3484" fmla="*/ 249766 h 852933"/>
              <a:gd name="connsiteX3485" fmla="*/ 1370220 w 2266008"/>
              <a:gd name="connsiteY3485" fmla="*/ 267278 h 852933"/>
              <a:gd name="connsiteX3486" fmla="*/ 1369959 w 2266008"/>
              <a:gd name="connsiteY3486" fmla="*/ 274606 h 852933"/>
              <a:gd name="connsiteX3487" fmla="*/ 1369439 w 2266008"/>
              <a:gd name="connsiteY3487" fmla="*/ 280790 h 852933"/>
              <a:gd name="connsiteX3488" fmla="*/ 1368400 w 2266008"/>
              <a:gd name="connsiteY3488" fmla="*/ 289416 h 852933"/>
              <a:gd name="connsiteX3489" fmla="*/ 1367985 w 2266008"/>
              <a:gd name="connsiteY3489" fmla="*/ 292431 h 852933"/>
              <a:gd name="connsiteX3490" fmla="*/ 1368296 w 2266008"/>
              <a:gd name="connsiteY3490" fmla="*/ 289364 h 852933"/>
              <a:gd name="connsiteX3491" fmla="*/ 1368972 w 2266008"/>
              <a:gd name="connsiteY3491" fmla="*/ 280738 h 852933"/>
              <a:gd name="connsiteX3492" fmla="*/ 1369232 w 2266008"/>
              <a:gd name="connsiteY3492" fmla="*/ 274554 h 852933"/>
              <a:gd name="connsiteX3493" fmla="*/ 1369180 w 2266008"/>
              <a:gd name="connsiteY3493" fmla="*/ 267278 h 852933"/>
              <a:gd name="connsiteX3494" fmla="*/ 1366946 w 2266008"/>
              <a:gd name="connsiteY3494" fmla="*/ 250129 h 852933"/>
              <a:gd name="connsiteX3495" fmla="*/ 1358578 w 2266008"/>
              <a:gd name="connsiteY3495" fmla="*/ 231889 h 852933"/>
              <a:gd name="connsiteX3496" fmla="*/ 1343300 w 2266008"/>
              <a:gd name="connsiteY3496" fmla="*/ 219573 h 852933"/>
              <a:gd name="connsiteX3497" fmla="*/ 1351251 w 2266008"/>
              <a:gd name="connsiteY3497" fmla="*/ 251065 h 852933"/>
              <a:gd name="connsiteX3498" fmla="*/ 1351927 w 2266008"/>
              <a:gd name="connsiteY3498" fmla="*/ 285934 h 852933"/>
              <a:gd name="connsiteX3499" fmla="*/ 1342781 w 2266008"/>
              <a:gd name="connsiteY3499" fmla="*/ 319453 h 852933"/>
              <a:gd name="connsiteX3500" fmla="*/ 1341014 w 2266008"/>
              <a:gd name="connsiteY3500" fmla="*/ 323350 h 852933"/>
              <a:gd name="connsiteX3501" fmla="*/ 1341014 w 2266008"/>
              <a:gd name="connsiteY3501" fmla="*/ 323403 h 852933"/>
              <a:gd name="connsiteX3502" fmla="*/ 1344548 w 2266008"/>
              <a:gd name="connsiteY3502" fmla="*/ 328079 h 852933"/>
              <a:gd name="connsiteX3503" fmla="*/ 1357488 w 2266008"/>
              <a:gd name="connsiteY3503" fmla="*/ 347307 h 852933"/>
              <a:gd name="connsiteX3504" fmla="*/ 1365178 w 2266008"/>
              <a:gd name="connsiteY3504" fmla="*/ 360714 h 852933"/>
              <a:gd name="connsiteX3505" fmla="*/ 1372766 w 2266008"/>
              <a:gd name="connsiteY3505" fmla="*/ 376253 h 852933"/>
              <a:gd name="connsiteX3506" fmla="*/ 1379417 w 2266008"/>
              <a:gd name="connsiteY3506" fmla="*/ 393505 h 852933"/>
              <a:gd name="connsiteX3507" fmla="*/ 1382120 w 2266008"/>
              <a:gd name="connsiteY3507" fmla="*/ 402600 h 852933"/>
              <a:gd name="connsiteX3508" fmla="*/ 1384198 w 2266008"/>
              <a:gd name="connsiteY3508" fmla="*/ 411954 h 852933"/>
              <a:gd name="connsiteX3509" fmla="*/ 1385549 w 2266008"/>
              <a:gd name="connsiteY3509" fmla="*/ 421463 h 852933"/>
              <a:gd name="connsiteX3510" fmla="*/ 1386121 w 2266008"/>
              <a:gd name="connsiteY3510" fmla="*/ 430974 h 852933"/>
              <a:gd name="connsiteX3511" fmla="*/ 1385809 w 2266008"/>
              <a:gd name="connsiteY3511" fmla="*/ 440327 h 852933"/>
              <a:gd name="connsiteX3512" fmla="*/ 1385185 w 2266008"/>
              <a:gd name="connsiteY3512" fmla="*/ 445056 h 852933"/>
              <a:gd name="connsiteX3513" fmla="*/ 1384198 w 2266008"/>
              <a:gd name="connsiteY3513" fmla="*/ 450305 h 852933"/>
              <a:gd name="connsiteX3514" fmla="*/ 1382067 w 2266008"/>
              <a:gd name="connsiteY3514" fmla="*/ 457892 h 852933"/>
              <a:gd name="connsiteX3515" fmla="*/ 1380561 w 2266008"/>
              <a:gd name="connsiteY3515" fmla="*/ 462205 h 852933"/>
              <a:gd name="connsiteX3516" fmla="*/ 1379209 w 2266008"/>
              <a:gd name="connsiteY3516" fmla="*/ 465116 h 852933"/>
              <a:gd name="connsiteX3517" fmla="*/ 1377131 w 2266008"/>
              <a:gd name="connsiteY3517" fmla="*/ 469377 h 852933"/>
              <a:gd name="connsiteX3518" fmla="*/ 1375052 w 2266008"/>
              <a:gd name="connsiteY3518" fmla="*/ 472754 h 852933"/>
              <a:gd name="connsiteX3519" fmla="*/ 1373025 w 2266008"/>
              <a:gd name="connsiteY3519" fmla="*/ 475977 h 852933"/>
              <a:gd name="connsiteX3520" fmla="*/ 1370791 w 2266008"/>
              <a:gd name="connsiteY3520" fmla="*/ 478886 h 852933"/>
              <a:gd name="connsiteX3521" fmla="*/ 1366374 w 2266008"/>
              <a:gd name="connsiteY3521" fmla="*/ 484135 h 852933"/>
              <a:gd name="connsiteX3522" fmla="*/ 1362061 w 2266008"/>
              <a:gd name="connsiteY3522" fmla="*/ 488552 h 852933"/>
              <a:gd name="connsiteX3523" fmla="*/ 1354369 w 2266008"/>
              <a:gd name="connsiteY3523" fmla="*/ 494944 h 852933"/>
              <a:gd name="connsiteX3524" fmla="*/ 1347198 w 2266008"/>
              <a:gd name="connsiteY3524" fmla="*/ 499933 h 852933"/>
              <a:gd name="connsiteX3525" fmla="*/ 1354214 w 2266008"/>
              <a:gd name="connsiteY3525" fmla="*/ 494788 h 852933"/>
              <a:gd name="connsiteX3526" fmla="*/ 1361696 w 2266008"/>
              <a:gd name="connsiteY3526" fmla="*/ 488189 h 852933"/>
              <a:gd name="connsiteX3527" fmla="*/ 1365854 w 2266008"/>
              <a:gd name="connsiteY3527" fmla="*/ 483667 h 852933"/>
              <a:gd name="connsiteX3528" fmla="*/ 1370063 w 2266008"/>
              <a:gd name="connsiteY3528" fmla="*/ 478367 h 852933"/>
              <a:gd name="connsiteX3529" fmla="*/ 1372194 w 2266008"/>
              <a:gd name="connsiteY3529" fmla="*/ 475457 h 852933"/>
              <a:gd name="connsiteX3530" fmla="*/ 1374117 w 2266008"/>
              <a:gd name="connsiteY3530" fmla="*/ 472235 h 852933"/>
              <a:gd name="connsiteX3531" fmla="*/ 1376039 w 2266008"/>
              <a:gd name="connsiteY3531" fmla="*/ 468857 h 852933"/>
              <a:gd name="connsiteX3532" fmla="*/ 1377963 w 2266008"/>
              <a:gd name="connsiteY3532" fmla="*/ 464596 h 852933"/>
              <a:gd name="connsiteX3533" fmla="*/ 1379209 w 2266008"/>
              <a:gd name="connsiteY3533" fmla="*/ 461737 h 852933"/>
              <a:gd name="connsiteX3534" fmla="*/ 1380561 w 2266008"/>
              <a:gd name="connsiteY3534" fmla="*/ 457476 h 852933"/>
              <a:gd name="connsiteX3535" fmla="*/ 1382432 w 2266008"/>
              <a:gd name="connsiteY3535" fmla="*/ 450045 h 852933"/>
              <a:gd name="connsiteX3536" fmla="*/ 1383263 w 2266008"/>
              <a:gd name="connsiteY3536" fmla="*/ 444589 h 852933"/>
              <a:gd name="connsiteX3537" fmla="*/ 1383731 w 2266008"/>
              <a:gd name="connsiteY3537" fmla="*/ 440223 h 852933"/>
              <a:gd name="connsiteX3538" fmla="*/ 1383782 w 2266008"/>
              <a:gd name="connsiteY3538" fmla="*/ 431077 h 852933"/>
              <a:gd name="connsiteX3539" fmla="*/ 1382951 w 2266008"/>
              <a:gd name="connsiteY3539" fmla="*/ 421828 h 852933"/>
              <a:gd name="connsiteX3540" fmla="*/ 1381340 w 2266008"/>
              <a:gd name="connsiteY3540" fmla="*/ 412577 h 852933"/>
              <a:gd name="connsiteX3541" fmla="*/ 1379053 w 2266008"/>
              <a:gd name="connsiteY3541" fmla="*/ 403483 h 852933"/>
              <a:gd name="connsiteX3542" fmla="*/ 1376143 w 2266008"/>
              <a:gd name="connsiteY3542" fmla="*/ 394649 h 852933"/>
              <a:gd name="connsiteX3543" fmla="*/ 1369180 w 2266008"/>
              <a:gd name="connsiteY3543" fmla="*/ 377915 h 852933"/>
              <a:gd name="connsiteX3544" fmla="*/ 1361281 w 2266008"/>
              <a:gd name="connsiteY3544" fmla="*/ 362897 h 852933"/>
              <a:gd name="connsiteX3545" fmla="*/ 1353330 w 2266008"/>
              <a:gd name="connsiteY3545" fmla="*/ 349906 h 852933"/>
              <a:gd name="connsiteX3546" fmla="*/ 1340131 w 2266008"/>
              <a:gd name="connsiteY3546" fmla="*/ 331406 h 852933"/>
              <a:gd name="connsiteX3547" fmla="*/ 1338312 w 2266008"/>
              <a:gd name="connsiteY3547" fmla="*/ 329119 h 852933"/>
              <a:gd name="connsiteX3548" fmla="*/ 1335869 w 2266008"/>
              <a:gd name="connsiteY3548" fmla="*/ 334471 h 852933"/>
              <a:gd name="connsiteX3549" fmla="*/ 1332855 w 2266008"/>
              <a:gd name="connsiteY3549" fmla="*/ 341747 h 852933"/>
              <a:gd name="connsiteX3550" fmla="*/ 1330205 w 2266008"/>
              <a:gd name="connsiteY3550" fmla="*/ 349074 h 852933"/>
              <a:gd name="connsiteX3551" fmla="*/ 1324229 w 2266008"/>
              <a:gd name="connsiteY3551" fmla="*/ 378071 h 852933"/>
              <a:gd name="connsiteX3552" fmla="*/ 1326360 w 2266008"/>
              <a:gd name="connsiteY3552" fmla="*/ 404471 h 852933"/>
              <a:gd name="connsiteX3553" fmla="*/ 1335246 w 2266008"/>
              <a:gd name="connsiteY3553" fmla="*/ 425153 h 852933"/>
              <a:gd name="connsiteX3554" fmla="*/ 1346419 w 2266008"/>
              <a:gd name="connsiteY3554" fmla="*/ 438613 h 852933"/>
              <a:gd name="connsiteX3555" fmla="*/ 1355305 w 2266008"/>
              <a:gd name="connsiteY3555" fmla="*/ 445680 h 852933"/>
              <a:gd name="connsiteX3556" fmla="*/ 1358787 w 2266008"/>
              <a:gd name="connsiteY3556" fmla="*/ 447759 h 852933"/>
              <a:gd name="connsiteX3557" fmla="*/ 1355201 w 2266008"/>
              <a:gd name="connsiteY3557" fmla="*/ 445888 h 852933"/>
              <a:gd name="connsiteX3558" fmla="*/ 1345847 w 2266008"/>
              <a:gd name="connsiteY3558" fmla="*/ 439288 h 852933"/>
              <a:gd name="connsiteX3559" fmla="*/ 1333687 w 2266008"/>
              <a:gd name="connsiteY3559" fmla="*/ 426192 h 852933"/>
              <a:gd name="connsiteX3560" fmla="*/ 1323293 w 2266008"/>
              <a:gd name="connsiteY3560" fmla="*/ 405354 h 852933"/>
              <a:gd name="connsiteX3561" fmla="*/ 1319552 w 2266008"/>
              <a:gd name="connsiteY3561" fmla="*/ 377915 h 852933"/>
              <a:gd name="connsiteX3562" fmla="*/ 1324073 w 2266008"/>
              <a:gd name="connsiteY3562" fmla="*/ 347307 h 852933"/>
              <a:gd name="connsiteX3563" fmla="*/ 1326360 w 2266008"/>
              <a:gd name="connsiteY3563" fmla="*/ 339512 h 852933"/>
              <a:gd name="connsiteX3564" fmla="*/ 1329061 w 2266008"/>
              <a:gd name="connsiteY3564" fmla="*/ 331665 h 852933"/>
              <a:gd name="connsiteX3565" fmla="*/ 1332076 w 2266008"/>
              <a:gd name="connsiteY3565" fmla="*/ 324026 h 852933"/>
              <a:gd name="connsiteX3566" fmla="*/ 1332855 w 2266008"/>
              <a:gd name="connsiteY3566" fmla="*/ 322104 h 852933"/>
              <a:gd name="connsiteX3567" fmla="*/ 1333634 w 2266008"/>
              <a:gd name="connsiteY3567" fmla="*/ 320129 h 852933"/>
              <a:gd name="connsiteX3568" fmla="*/ 1335038 w 2266008"/>
              <a:gd name="connsiteY3568" fmla="*/ 316387 h 852933"/>
              <a:gd name="connsiteX3569" fmla="*/ 1341742 w 2266008"/>
              <a:gd name="connsiteY3569" fmla="*/ 285051 h 852933"/>
              <a:gd name="connsiteX3570" fmla="*/ 1339351 w 2266008"/>
              <a:gd name="connsiteY3570" fmla="*/ 253144 h 852933"/>
              <a:gd name="connsiteX3571" fmla="*/ 1329945 w 2266008"/>
              <a:gd name="connsiteY3571" fmla="*/ 223419 h 852933"/>
              <a:gd name="connsiteX3572" fmla="*/ 1324957 w 2266008"/>
              <a:gd name="connsiteY3572" fmla="*/ 212610 h 852933"/>
              <a:gd name="connsiteX3573" fmla="*/ 1293101 w 2266008"/>
              <a:gd name="connsiteY3573" fmla="*/ 204815 h 852933"/>
              <a:gd name="connsiteX3574" fmla="*/ 1288008 w 2266008"/>
              <a:gd name="connsiteY3574" fmla="*/ 203516 h 852933"/>
              <a:gd name="connsiteX3575" fmla="*/ 1293101 w 2266008"/>
              <a:gd name="connsiteY3575" fmla="*/ 210011 h 852933"/>
              <a:gd name="connsiteX3576" fmla="*/ 1296530 w 2266008"/>
              <a:gd name="connsiteY3576" fmla="*/ 215104 h 852933"/>
              <a:gd name="connsiteX3577" fmla="*/ 1300013 w 2266008"/>
              <a:gd name="connsiteY3577" fmla="*/ 221028 h 852933"/>
              <a:gd name="connsiteX3578" fmla="*/ 1303183 w 2266008"/>
              <a:gd name="connsiteY3578" fmla="*/ 227576 h 852933"/>
              <a:gd name="connsiteX3579" fmla="*/ 1305885 w 2266008"/>
              <a:gd name="connsiteY3579" fmla="*/ 234592 h 852933"/>
              <a:gd name="connsiteX3580" fmla="*/ 1307080 w 2266008"/>
              <a:gd name="connsiteY3580" fmla="*/ 238177 h 852933"/>
              <a:gd name="connsiteX3581" fmla="*/ 1308015 w 2266008"/>
              <a:gd name="connsiteY3581" fmla="*/ 241815 h 852933"/>
              <a:gd name="connsiteX3582" fmla="*/ 1309418 w 2266008"/>
              <a:gd name="connsiteY3582" fmla="*/ 248883 h 852933"/>
              <a:gd name="connsiteX3583" fmla="*/ 1310145 w 2266008"/>
              <a:gd name="connsiteY3583" fmla="*/ 255586 h 852933"/>
              <a:gd name="connsiteX3584" fmla="*/ 1310354 w 2266008"/>
              <a:gd name="connsiteY3584" fmla="*/ 258704 h 852933"/>
              <a:gd name="connsiteX3585" fmla="*/ 1310302 w 2266008"/>
              <a:gd name="connsiteY3585" fmla="*/ 261614 h 852933"/>
              <a:gd name="connsiteX3586" fmla="*/ 1310094 w 2266008"/>
              <a:gd name="connsiteY3586" fmla="*/ 266655 h 852933"/>
              <a:gd name="connsiteX3587" fmla="*/ 1309626 w 2266008"/>
              <a:gd name="connsiteY3587" fmla="*/ 270501 h 852933"/>
              <a:gd name="connsiteX3588" fmla="*/ 1309210 w 2266008"/>
              <a:gd name="connsiteY3588" fmla="*/ 273827 h 852933"/>
              <a:gd name="connsiteX3589" fmla="*/ 1309262 w 2266008"/>
              <a:gd name="connsiteY3589" fmla="*/ 270448 h 852933"/>
              <a:gd name="connsiteX3590" fmla="*/ 1309314 w 2266008"/>
              <a:gd name="connsiteY3590" fmla="*/ 266603 h 852933"/>
              <a:gd name="connsiteX3591" fmla="*/ 1308951 w 2266008"/>
              <a:gd name="connsiteY3591" fmla="*/ 261614 h 852933"/>
              <a:gd name="connsiteX3592" fmla="*/ 1308690 w 2266008"/>
              <a:gd name="connsiteY3592" fmla="*/ 258808 h 852933"/>
              <a:gd name="connsiteX3593" fmla="*/ 1308171 w 2266008"/>
              <a:gd name="connsiteY3593" fmla="*/ 255846 h 852933"/>
              <a:gd name="connsiteX3594" fmla="*/ 1306768 w 2266008"/>
              <a:gd name="connsiteY3594" fmla="*/ 249506 h 852933"/>
              <a:gd name="connsiteX3595" fmla="*/ 1304689 w 2266008"/>
              <a:gd name="connsiteY3595" fmla="*/ 242906 h 852933"/>
              <a:gd name="connsiteX3596" fmla="*/ 1303442 w 2266008"/>
              <a:gd name="connsiteY3596" fmla="*/ 239581 h 852933"/>
              <a:gd name="connsiteX3597" fmla="*/ 1301935 w 2266008"/>
              <a:gd name="connsiteY3597" fmla="*/ 236307 h 852933"/>
              <a:gd name="connsiteX3598" fmla="*/ 1298661 w 2266008"/>
              <a:gd name="connsiteY3598" fmla="*/ 230019 h 852933"/>
              <a:gd name="connsiteX3599" fmla="*/ 1295024 w 2266008"/>
              <a:gd name="connsiteY3599" fmla="*/ 224198 h 852933"/>
              <a:gd name="connsiteX3600" fmla="*/ 1291178 w 2266008"/>
              <a:gd name="connsiteY3600" fmla="*/ 219054 h 852933"/>
              <a:gd name="connsiteX3601" fmla="*/ 1287488 w 2266008"/>
              <a:gd name="connsiteY3601" fmla="*/ 214688 h 852933"/>
              <a:gd name="connsiteX3602" fmla="*/ 1281512 w 2266008"/>
              <a:gd name="connsiteY3602" fmla="*/ 208660 h 852933"/>
              <a:gd name="connsiteX3603" fmla="*/ 1279901 w 2266008"/>
              <a:gd name="connsiteY3603" fmla="*/ 207257 h 852933"/>
              <a:gd name="connsiteX3604" fmla="*/ 1276575 w 2266008"/>
              <a:gd name="connsiteY3604" fmla="*/ 210791 h 852933"/>
              <a:gd name="connsiteX3605" fmla="*/ 1270080 w 2266008"/>
              <a:gd name="connsiteY3605" fmla="*/ 225186 h 852933"/>
              <a:gd name="connsiteX3606" fmla="*/ 1272938 w 2266008"/>
              <a:gd name="connsiteY3606" fmla="*/ 242490 h 852933"/>
              <a:gd name="connsiteX3607" fmla="*/ 1282812 w 2266008"/>
              <a:gd name="connsiteY3607" fmla="*/ 260211 h 852933"/>
              <a:gd name="connsiteX3608" fmla="*/ 1293256 w 2266008"/>
              <a:gd name="connsiteY3608" fmla="*/ 278400 h 852933"/>
              <a:gd name="connsiteX3609" fmla="*/ 1296530 w 2266008"/>
              <a:gd name="connsiteY3609" fmla="*/ 284584 h 852933"/>
              <a:gd name="connsiteX3610" fmla="*/ 1296634 w 2266008"/>
              <a:gd name="connsiteY3610" fmla="*/ 284635 h 852933"/>
              <a:gd name="connsiteX3611" fmla="*/ 1310042 w 2266008"/>
              <a:gd name="connsiteY3611" fmla="*/ 288117 h 852933"/>
              <a:gd name="connsiteX3612" fmla="*/ 1317057 w 2266008"/>
              <a:gd name="connsiteY3612" fmla="*/ 289624 h 852933"/>
              <a:gd name="connsiteX3613" fmla="*/ 1319552 w 2266008"/>
              <a:gd name="connsiteY3613" fmla="*/ 290144 h 852933"/>
              <a:gd name="connsiteX3614" fmla="*/ 1317057 w 2266008"/>
              <a:gd name="connsiteY3614" fmla="*/ 289780 h 852933"/>
              <a:gd name="connsiteX3615" fmla="*/ 1309938 w 2266008"/>
              <a:gd name="connsiteY3615" fmla="*/ 288637 h 852933"/>
              <a:gd name="connsiteX3616" fmla="*/ 1298973 w 2266008"/>
              <a:gd name="connsiteY3616" fmla="*/ 286454 h 852933"/>
              <a:gd name="connsiteX3617" fmla="*/ 1297310 w 2266008"/>
              <a:gd name="connsiteY3617" fmla="*/ 286038 h 852933"/>
              <a:gd name="connsiteX3618" fmla="*/ 1302402 w 2266008"/>
              <a:gd name="connsiteY3618" fmla="*/ 296744 h 852933"/>
              <a:gd name="connsiteX3619" fmla="*/ 1308015 w 2266008"/>
              <a:gd name="connsiteY3619" fmla="*/ 315192 h 852933"/>
              <a:gd name="connsiteX3620" fmla="*/ 1308795 w 2266008"/>
              <a:gd name="connsiteY3620" fmla="*/ 324182 h 852933"/>
              <a:gd name="connsiteX3621" fmla="*/ 1308431 w 2266008"/>
              <a:gd name="connsiteY3621" fmla="*/ 328443 h 852933"/>
              <a:gd name="connsiteX3622" fmla="*/ 1307807 w 2266008"/>
              <a:gd name="connsiteY3622" fmla="*/ 332496 h 852933"/>
              <a:gd name="connsiteX3623" fmla="*/ 1305625 w 2266008"/>
              <a:gd name="connsiteY3623" fmla="*/ 339824 h 852933"/>
              <a:gd name="connsiteX3624" fmla="*/ 1304326 w 2266008"/>
              <a:gd name="connsiteY3624" fmla="*/ 343098 h 852933"/>
              <a:gd name="connsiteX3625" fmla="*/ 1302767 w 2266008"/>
              <a:gd name="connsiteY3625" fmla="*/ 346060 h 852933"/>
              <a:gd name="connsiteX3626" fmla="*/ 1296739 w 2266008"/>
              <a:gd name="connsiteY3626" fmla="*/ 355362 h 852933"/>
              <a:gd name="connsiteX3627" fmla="*/ 1292166 w 2266008"/>
              <a:gd name="connsiteY3627" fmla="*/ 360819 h 852933"/>
              <a:gd name="connsiteX3628" fmla="*/ 1290555 w 2266008"/>
              <a:gd name="connsiteY3628" fmla="*/ 362741 h 852933"/>
              <a:gd name="connsiteX3629" fmla="*/ 1292061 w 2266008"/>
              <a:gd name="connsiteY3629" fmla="*/ 360714 h 852933"/>
              <a:gd name="connsiteX3630" fmla="*/ 1296271 w 2266008"/>
              <a:gd name="connsiteY3630" fmla="*/ 354998 h 852933"/>
              <a:gd name="connsiteX3631" fmla="*/ 1301624 w 2266008"/>
              <a:gd name="connsiteY3631" fmla="*/ 345436 h 852933"/>
              <a:gd name="connsiteX3632" fmla="*/ 1302974 w 2266008"/>
              <a:gd name="connsiteY3632" fmla="*/ 342474 h 852933"/>
              <a:gd name="connsiteX3633" fmla="*/ 1304014 w 2266008"/>
              <a:gd name="connsiteY3633" fmla="*/ 339200 h 852933"/>
              <a:gd name="connsiteX3634" fmla="*/ 1305729 w 2266008"/>
              <a:gd name="connsiteY3634" fmla="*/ 331717 h 852933"/>
              <a:gd name="connsiteX3635" fmla="*/ 1306041 w 2266008"/>
              <a:gd name="connsiteY3635" fmla="*/ 327976 h 852933"/>
              <a:gd name="connsiteX3636" fmla="*/ 1306092 w 2266008"/>
              <a:gd name="connsiteY3636" fmla="*/ 324130 h 852933"/>
              <a:gd name="connsiteX3637" fmla="*/ 1304845 w 2266008"/>
              <a:gd name="connsiteY3637" fmla="*/ 315763 h 852933"/>
              <a:gd name="connsiteX3638" fmla="*/ 1298401 w 2266008"/>
              <a:gd name="connsiteY3638" fmla="*/ 298562 h 852933"/>
              <a:gd name="connsiteX3639" fmla="*/ 1290086 w 2266008"/>
              <a:gd name="connsiteY3639" fmla="*/ 284063 h 852933"/>
              <a:gd name="connsiteX3640" fmla="*/ 1288996 w 2266008"/>
              <a:gd name="connsiteY3640" fmla="*/ 283752 h 852933"/>
              <a:gd name="connsiteX3641" fmla="*/ 1287385 w 2266008"/>
              <a:gd name="connsiteY3641" fmla="*/ 288065 h 852933"/>
              <a:gd name="connsiteX3642" fmla="*/ 1279485 w 2266008"/>
              <a:gd name="connsiteY3642" fmla="*/ 316855 h 852933"/>
              <a:gd name="connsiteX3643" fmla="*/ 1276939 w 2266008"/>
              <a:gd name="connsiteY3643" fmla="*/ 336602 h 852933"/>
              <a:gd name="connsiteX3644" fmla="*/ 1277615 w 2266008"/>
              <a:gd name="connsiteY3644" fmla="*/ 358740 h 852933"/>
              <a:gd name="connsiteX3645" fmla="*/ 1283955 w 2266008"/>
              <a:gd name="connsiteY3645" fmla="*/ 381397 h 852933"/>
              <a:gd name="connsiteX3646" fmla="*/ 1290035 w 2266008"/>
              <a:gd name="connsiteY3646" fmla="*/ 391843 h 852933"/>
              <a:gd name="connsiteX3647" fmla="*/ 1297102 w 2266008"/>
              <a:gd name="connsiteY3647" fmla="*/ 402340 h 852933"/>
              <a:gd name="connsiteX3648" fmla="*/ 1301363 w 2266008"/>
              <a:gd name="connsiteY3648" fmla="*/ 414500 h 852933"/>
              <a:gd name="connsiteX3649" fmla="*/ 1301363 w 2266008"/>
              <a:gd name="connsiteY3649" fmla="*/ 414552 h 852933"/>
              <a:gd name="connsiteX3650" fmla="*/ 1307236 w 2266008"/>
              <a:gd name="connsiteY3650" fmla="*/ 423646 h 852933"/>
              <a:gd name="connsiteX3651" fmla="*/ 1312641 w 2266008"/>
              <a:gd name="connsiteY3651" fmla="*/ 433312 h 852933"/>
              <a:gd name="connsiteX3652" fmla="*/ 1315394 w 2266008"/>
              <a:gd name="connsiteY3652" fmla="*/ 438924 h 852933"/>
              <a:gd name="connsiteX3653" fmla="*/ 1318045 w 2266008"/>
              <a:gd name="connsiteY3653" fmla="*/ 444901 h 852933"/>
              <a:gd name="connsiteX3654" fmla="*/ 1320383 w 2266008"/>
              <a:gd name="connsiteY3654" fmla="*/ 450980 h 852933"/>
              <a:gd name="connsiteX3655" fmla="*/ 1322254 w 2266008"/>
              <a:gd name="connsiteY3655" fmla="*/ 456801 h 852933"/>
              <a:gd name="connsiteX3656" fmla="*/ 1323709 w 2266008"/>
              <a:gd name="connsiteY3656" fmla="*/ 462465 h 852933"/>
              <a:gd name="connsiteX3657" fmla="*/ 1324697 w 2266008"/>
              <a:gd name="connsiteY3657" fmla="*/ 467610 h 852933"/>
              <a:gd name="connsiteX3658" fmla="*/ 1325216 w 2266008"/>
              <a:gd name="connsiteY3658" fmla="*/ 471975 h 852933"/>
              <a:gd name="connsiteX3659" fmla="*/ 1325372 w 2266008"/>
              <a:gd name="connsiteY3659" fmla="*/ 475353 h 852933"/>
              <a:gd name="connsiteX3660" fmla="*/ 1325476 w 2266008"/>
              <a:gd name="connsiteY3660" fmla="*/ 478315 h 852933"/>
              <a:gd name="connsiteX3661" fmla="*/ 1325268 w 2266008"/>
              <a:gd name="connsiteY3661" fmla="*/ 475353 h 852933"/>
              <a:gd name="connsiteX3662" fmla="*/ 1324957 w 2266008"/>
              <a:gd name="connsiteY3662" fmla="*/ 471975 h 852933"/>
              <a:gd name="connsiteX3663" fmla="*/ 1324229 w 2266008"/>
              <a:gd name="connsiteY3663" fmla="*/ 467662 h 852933"/>
              <a:gd name="connsiteX3664" fmla="*/ 1323033 w 2266008"/>
              <a:gd name="connsiteY3664" fmla="*/ 462621 h 852933"/>
              <a:gd name="connsiteX3665" fmla="*/ 1321371 w 2266008"/>
              <a:gd name="connsiteY3665" fmla="*/ 457061 h 852933"/>
              <a:gd name="connsiteX3666" fmla="*/ 1319240 w 2266008"/>
              <a:gd name="connsiteY3666" fmla="*/ 451240 h 852933"/>
              <a:gd name="connsiteX3667" fmla="*/ 1316694 w 2266008"/>
              <a:gd name="connsiteY3667" fmla="*/ 445368 h 852933"/>
              <a:gd name="connsiteX3668" fmla="*/ 1313887 w 2266008"/>
              <a:gd name="connsiteY3668" fmla="*/ 439651 h 852933"/>
              <a:gd name="connsiteX3669" fmla="*/ 1310925 w 2266008"/>
              <a:gd name="connsiteY3669" fmla="*/ 434247 h 852933"/>
              <a:gd name="connsiteX3670" fmla="*/ 1305209 w 2266008"/>
              <a:gd name="connsiteY3670" fmla="*/ 424893 h 852933"/>
              <a:gd name="connsiteX3671" fmla="*/ 1301727 w 2266008"/>
              <a:gd name="connsiteY3671" fmla="*/ 419801 h 852933"/>
              <a:gd name="connsiteX3672" fmla="*/ 1300844 w 2266008"/>
              <a:gd name="connsiteY3672" fmla="*/ 427232 h 852933"/>
              <a:gd name="connsiteX3673" fmla="*/ 1291957 w 2266008"/>
              <a:gd name="connsiteY3673" fmla="*/ 447551 h 852933"/>
              <a:gd name="connsiteX3674" fmla="*/ 1298401 w 2266008"/>
              <a:gd name="connsiteY3674" fmla="*/ 458672 h 852933"/>
              <a:gd name="connsiteX3675" fmla="*/ 1305521 w 2266008"/>
              <a:gd name="connsiteY3675" fmla="*/ 470312 h 852933"/>
              <a:gd name="connsiteX3676" fmla="*/ 1313264 w 2266008"/>
              <a:gd name="connsiteY3676" fmla="*/ 482368 h 852933"/>
              <a:gd name="connsiteX3677" fmla="*/ 1321475 w 2266008"/>
              <a:gd name="connsiteY3677" fmla="*/ 494684 h 852933"/>
              <a:gd name="connsiteX3678" fmla="*/ 1330205 w 2266008"/>
              <a:gd name="connsiteY3678" fmla="*/ 507104 h 852933"/>
              <a:gd name="connsiteX3679" fmla="*/ 1348497 w 2266008"/>
              <a:gd name="connsiteY3679" fmla="*/ 532256 h 852933"/>
              <a:gd name="connsiteX3680" fmla="*/ 1353070 w 2266008"/>
              <a:gd name="connsiteY3680" fmla="*/ 538596 h 852933"/>
              <a:gd name="connsiteX3681" fmla="*/ 1357435 w 2266008"/>
              <a:gd name="connsiteY3681" fmla="*/ 545300 h 852933"/>
              <a:gd name="connsiteX3682" fmla="*/ 1361541 w 2266008"/>
              <a:gd name="connsiteY3682" fmla="*/ 552107 h 852933"/>
              <a:gd name="connsiteX3683" fmla="*/ 1365335 w 2266008"/>
              <a:gd name="connsiteY3683" fmla="*/ 558967 h 852933"/>
              <a:gd name="connsiteX3684" fmla="*/ 1376663 w 2266008"/>
              <a:gd name="connsiteY3684" fmla="*/ 587445 h 852933"/>
              <a:gd name="connsiteX3685" fmla="*/ 1380197 w 2266008"/>
              <a:gd name="connsiteY3685" fmla="*/ 615870 h 852933"/>
              <a:gd name="connsiteX3686" fmla="*/ 1375416 w 2266008"/>
              <a:gd name="connsiteY3686" fmla="*/ 641022 h 852933"/>
              <a:gd name="connsiteX3687" fmla="*/ 1354733 w 2266008"/>
              <a:gd name="connsiteY3687" fmla="*/ 672722 h 852933"/>
              <a:gd name="connsiteX3688" fmla="*/ 1343612 w 2266008"/>
              <a:gd name="connsiteY3688" fmla="*/ 681764 h 852933"/>
              <a:gd name="connsiteX3689" fmla="*/ 1354317 w 2266008"/>
              <a:gd name="connsiteY3689" fmla="*/ 672306 h 852933"/>
              <a:gd name="connsiteX3690" fmla="*/ 1373285 w 2266008"/>
              <a:gd name="connsiteY3690" fmla="*/ 640347 h 852933"/>
              <a:gd name="connsiteX3691" fmla="*/ 1376819 w 2266008"/>
              <a:gd name="connsiteY3691" fmla="*/ 615870 h 852933"/>
              <a:gd name="connsiteX3692" fmla="*/ 1372246 w 2266008"/>
              <a:gd name="connsiteY3692" fmla="*/ 588744 h 852933"/>
              <a:gd name="connsiteX3693" fmla="*/ 1360190 w 2266008"/>
              <a:gd name="connsiteY3693" fmla="*/ 561773 h 852933"/>
              <a:gd name="connsiteX3694" fmla="*/ 1356240 w 2266008"/>
              <a:gd name="connsiteY3694" fmla="*/ 555277 h 852933"/>
              <a:gd name="connsiteX3695" fmla="*/ 1352031 w 2266008"/>
              <a:gd name="connsiteY3695" fmla="*/ 548938 h 852933"/>
              <a:gd name="connsiteX3696" fmla="*/ 1347614 w 2266008"/>
              <a:gd name="connsiteY3696" fmla="*/ 542702 h 852933"/>
              <a:gd name="connsiteX3697" fmla="*/ 1342781 w 2266008"/>
              <a:gd name="connsiteY3697" fmla="*/ 536569 h 852933"/>
              <a:gd name="connsiteX3698" fmla="*/ 1320695 w 2266008"/>
              <a:gd name="connsiteY3698" fmla="*/ 508612 h 852933"/>
              <a:gd name="connsiteX3699" fmla="*/ 1318201 w 2266008"/>
              <a:gd name="connsiteY3699" fmla="*/ 508559 h 852933"/>
              <a:gd name="connsiteX3700" fmla="*/ 1311809 w 2266008"/>
              <a:gd name="connsiteY3700" fmla="*/ 517394 h 852933"/>
              <a:gd name="connsiteX3701" fmla="*/ 1303806 w 2266008"/>
              <a:gd name="connsiteY3701" fmla="*/ 530541 h 852933"/>
              <a:gd name="connsiteX3702" fmla="*/ 1306300 w 2266008"/>
              <a:gd name="connsiteY3702" fmla="*/ 534231 h 852933"/>
              <a:gd name="connsiteX3703" fmla="*/ 1315030 w 2266008"/>
              <a:gd name="connsiteY3703" fmla="*/ 549613 h 852933"/>
              <a:gd name="connsiteX3704" fmla="*/ 1324333 w 2266008"/>
              <a:gd name="connsiteY3704" fmla="*/ 572738 h 852933"/>
              <a:gd name="connsiteX3705" fmla="*/ 1327555 w 2266008"/>
              <a:gd name="connsiteY3705" fmla="*/ 586458 h 852933"/>
              <a:gd name="connsiteX3706" fmla="*/ 1329010 w 2266008"/>
              <a:gd name="connsiteY3706" fmla="*/ 600904 h 852933"/>
              <a:gd name="connsiteX3707" fmla="*/ 1328854 w 2266008"/>
              <a:gd name="connsiteY3707" fmla="*/ 608179 h 852933"/>
              <a:gd name="connsiteX3708" fmla="*/ 1328126 w 2266008"/>
              <a:gd name="connsiteY3708" fmla="*/ 615403 h 852933"/>
              <a:gd name="connsiteX3709" fmla="*/ 1326775 w 2266008"/>
              <a:gd name="connsiteY3709" fmla="*/ 622366 h 852933"/>
              <a:gd name="connsiteX3710" fmla="*/ 1324800 w 2266008"/>
              <a:gd name="connsiteY3710" fmla="*/ 629018 h 852933"/>
              <a:gd name="connsiteX3711" fmla="*/ 1322306 w 2266008"/>
              <a:gd name="connsiteY3711" fmla="*/ 635254 h 852933"/>
              <a:gd name="connsiteX3712" fmla="*/ 1319396 w 2266008"/>
              <a:gd name="connsiteY3712" fmla="*/ 640970 h 852933"/>
              <a:gd name="connsiteX3713" fmla="*/ 1316226 w 2266008"/>
              <a:gd name="connsiteY3713" fmla="*/ 646115 h 852933"/>
              <a:gd name="connsiteX3714" fmla="*/ 1312848 w 2266008"/>
              <a:gd name="connsiteY3714" fmla="*/ 650636 h 852933"/>
              <a:gd name="connsiteX3715" fmla="*/ 1309522 w 2266008"/>
              <a:gd name="connsiteY3715" fmla="*/ 654585 h 852933"/>
              <a:gd name="connsiteX3716" fmla="*/ 1306352 w 2266008"/>
              <a:gd name="connsiteY3716" fmla="*/ 658015 h 852933"/>
              <a:gd name="connsiteX3717" fmla="*/ 1300792 w 2266008"/>
              <a:gd name="connsiteY3717" fmla="*/ 663212 h 852933"/>
              <a:gd name="connsiteX3718" fmla="*/ 1295699 w 2266008"/>
              <a:gd name="connsiteY3718" fmla="*/ 667421 h 852933"/>
              <a:gd name="connsiteX3719" fmla="*/ 1300636 w 2266008"/>
              <a:gd name="connsiteY3719" fmla="*/ 663056 h 852933"/>
              <a:gd name="connsiteX3720" fmla="*/ 1305937 w 2266008"/>
              <a:gd name="connsiteY3720" fmla="*/ 657703 h 852933"/>
              <a:gd name="connsiteX3721" fmla="*/ 1308951 w 2266008"/>
              <a:gd name="connsiteY3721" fmla="*/ 654170 h 852933"/>
              <a:gd name="connsiteX3722" fmla="*/ 1312120 w 2266008"/>
              <a:gd name="connsiteY3722" fmla="*/ 650116 h 852933"/>
              <a:gd name="connsiteX3723" fmla="*/ 1315290 w 2266008"/>
              <a:gd name="connsiteY3723" fmla="*/ 645492 h 852933"/>
              <a:gd name="connsiteX3724" fmla="*/ 1318201 w 2266008"/>
              <a:gd name="connsiteY3724" fmla="*/ 640295 h 852933"/>
              <a:gd name="connsiteX3725" fmla="*/ 1320851 w 2266008"/>
              <a:gd name="connsiteY3725" fmla="*/ 634579 h 852933"/>
              <a:gd name="connsiteX3726" fmla="*/ 1323086 w 2266008"/>
              <a:gd name="connsiteY3726" fmla="*/ 628447 h 852933"/>
              <a:gd name="connsiteX3727" fmla="*/ 1324748 w 2266008"/>
              <a:gd name="connsiteY3727" fmla="*/ 621898 h 852933"/>
              <a:gd name="connsiteX3728" fmla="*/ 1325840 w 2266008"/>
              <a:gd name="connsiteY3728" fmla="*/ 615091 h 852933"/>
              <a:gd name="connsiteX3729" fmla="*/ 1326307 w 2266008"/>
              <a:gd name="connsiteY3729" fmla="*/ 608076 h 852933"/>
              <a:gd name="connsiteX3730" fmla="*/ 1326203 w 2266008"/>
              <a:gd name="connsiteY3730" fmla="*/ 601008 h 852933"/>
              <a:gd name="connsiteX3731" fmla="*/ 1324281 w 2266008"/>
              <a:gd name="connsiteY3731" fmla="*/ 587081 h 852933"/>
              <a:gd name="connsiteX3732" fmla="*/ 1320643 w 2266008"/>
              <a:gd name="connsiteY3732" fmla="*/ 573933 h 852933"/>
              <a:gd name="connsiteX3733" fmla="*/ 1310821 w 2266008"/>
              <a:gd name="connsiteY3733" fmla="*/ 551847 h 852933"/>
              <a:gd name="connsiteX3734" fmla="*/ 1301831 w 2266008"/>
              <a:gd name="connsiteY3734" fmla="*/ 537297 h 852933"/>
              <a:gd name="connsiteX3735" fmla="*/ 1301000 w 2266008"/>
              <a:gd name="connsiteY3735" fmla="*/ 536154 h 852933"/>
              <a:gd name="connsiteX3736" fmla="*/ 1294140 w 2266008"/>
              <a:gd name="connsiteY3736" fmla="*/ 553978 h 852933"/>
              <a:gd name="connsiteX3737" fmla="*/ 1292061 w 2266008"/>
              <a:gd name="connsiteY3737" fmla="*/ 564787 h 852933"/>
              <a:gd name="connsiteX3738" fmla="*/ 1291801 w 2266008"/>
              <a:gd name="connsiteY3738" fmla="*/ 575441 h 852933"/>
              <a:gd name="connsiteX3739" fmla="*/ 1293672 w 2266008"/>
              <a:gd name="connsiteY3739" fmla="*/ 585262 h 852933"/>
              <a:gd name="connsiteX3740" fmla="*/ 1295283 w 2266008"/>
              <a:gd name="connsiteY3740" fmla="*/ 589627 h 852933"/>
              <a:gd name="connsiteX3741" fmla="*/ 1297206 w 2266008"/>
              <a:gd name="connsiteY3741" fmla="*/ 593525 h 852933"/>
              <a:gd name="connsiteX3742" fmla="*/ 1301468 w 2266008"/>
              <a:gd name="connsiteY3742" fmla="*/ 599917 h 852933"/>
              <a:gd name="connsiteX3743" fmla="*/ 1305469 w 2266008"/>
              <a:gd name="connsiteY3743" fmla="*/ 604334 h 852933"/>
              <a:gd name="connsiteX3744" fmla="*/ 1309314 w 2266008"/>
              <a:gd name="connsiteY3744" fmla="*/ 607816 h 852933"/>
              <a:gd name="connsiteX3745" fmla="*/ 1305209 w 2266008"/>
              <a:gd name="connsiteY3745" fmla="*/ 604594 h 852933"/>
              <a:gd name="connsiteX3746" fmla="*/ 1300896 w 2266008"/>
              <a:gd name="connsiteY3746" fmla="*/ 600436 h 852933"/>
              <a:gd name="connsiteX3747" fmla="*/ 1296115 w 2266008"/>
              <a:gd name="connsiteY3747" fmla="*/ 594201 h 852933"/>
              <a:gd name="connsiteX3748" fmla="*/ 1293828 w 2266008"/>
              <a:gd name="connsiteY3748" fmla="*/ 590303 h 852933"/>
              <a:gd name="connsiteX3749" fmla="*/ 1291854 w 2266008"/>
              <a:gd name="connsiteY3749" fmla="*/ 585886 h 852933"/>
              <a:gd name="connsiteX3750" fmla="*/ 1289152 w 2266008"/>
              <a:gd name="connsiteY3750" fmla="*/ 575752 h 852933"/>
              <a:gd name="connsiteX3751" fmla="*/ 1288631 w 2266008"/>
              <a:gd name="connsiteY3751" fmla="*/ 564528 h 852933"/>
              <a:gd name="connsiteX3752" fmla="*/ 1290035 w 2266008"/>
              <a:gd name="connsiteY3752" fmla="*/ 552991 h 852933"/>
              <a:gd name="connsiteX3753" fmla="*/ 1292944 w 2266008"/>
              <a:gd name="connsiteY3753" fmla="*/ 541766 h 852933"/>
              <a:gd name="connsiteX3754" fmla="*/ 1296842 w 2266008"/>
              <a:gd name="connsiteY3754" fmla="*/ 531269 h 852933"/>
              <a:gd name="connsiteX3755" fmla="*/ 1305729 w 2266008"/>
              <a:gd name="connsiteY3755" fmla="*/ 513548 h 852933"/>
              <a:gd name="connsiteX3756" fmla="*/ 1313264 w 2266008"/>
              <a:gd name="connsiteY3756" fmla="*/ 501648 h 852933"/>
              <a:gd name="connsiteX3757" fmla="*/ 1314303 w 2266008"/>
              <a:gd name="connsiteY3757" fmla="*/ 500193 h 852933"/>
              <a:gd name="connsiteX3758" fmla="*/ 1314147 w 2266008"/>
              <a:gd name="connsiteY3758" fmla="*/ 499985 h 852933"/>
              <a:gd name="connsiteX3759" fmla="*/ 1305313 w 2266008"/>
              <a:gd name="connsiteY3759" fmla="*/ 487877 h 852933"/>
              <a:gd name="connsiteX3760" fmla="*/ 1296946 w 2266008"/>
              <a:gd name="connsiteY3760" fmla="*/ 476028 h 852933"/>
              <a:gd name="connsiteX3761" fmla="*/ 1289152 w 2266008"/>
              <a:gd name="connsiteY3761" fmla="*/ 464492 h 852933"/>
              <a:gd name="connsiteX3762" fmla="*/ 1285410 w 2266008"/>
              <a:gd name="connsiteY3762" fmla="*/ 458723 h 852933"/>
              <a:gd name="connsiteX3763" fmla="*/ 1279694 w 2266008"/>
              <a:gd name="connsiteY3763" fmla="*/ 468961 h 852933"/>
              <a:gd name="connsiteX3764" fmla="*/ 1272054 w 2266008"/>
              <a:gd name="connsiteY3764" fmla="*/ 487565 h 852933"/>
              <a:gd name="connsiteX3765" fmla="*/ 1268884 w 2266008"/>
              <a:gd name="connsiteY3765" fmla="*/ 504246 h 852933"/>
              <a:gd name="connsiteX3766" fmla="*/ 1268781 w 2266008"/>
              <a:gd name="connsiteY3766" fmla="*/ 517394 h 852933"/>
              <a:gd name="connsiteX3767" fmla="*/ 1269196 w 2266008"/>
              <a:gd name="connsiteY3767" fmla="*/ 522227 h 852933"/>
              <a:gd name="connsiteX3768" fmla="*/ 1269716 w 2266008"/>
              <a:gd name="connsiteY3768" fmla="*/ 525812 h 852933"/>
              <a:gd name="connsiteX3769" fmla="*/ 1270131 w 2266008"/>
              <a:gd name="connsiteY3769" fmla="*/ 528774 h 852933"/>
              <a:gd name="connsiteX3770" fmla="*/ 1269612 w 2266008"/>
              <a:gd name="connsiteY3770" fmla="*/ 525812 h 852933"/>
              <a:gd name="connsiteX3771" fmla="*/ 1268988 w 2266008"/>
              <a:gd name="connsiteY3771" fmla="*/ 522279 h 852933"/>
              <a:gd name="connsiteX3772" fmla="*/ 1268469 w 2266008"/>
              <a:gd name="connsiteY3772" fmla="*/ 517445 h 852933"/>
              <a:gd name="connsiteX3773" fmla="*/ 1268312 w 2266008"/>
              <a:gd name="connsiteY3773" fmla="*/ 504246 h 852933"/>
              <a:gd name="connsiteX3774" fmla="*/ 1271170 w 2266008"/>
              <a:gd name="connsiteY3774" fmla="*/ 487357 h 852933"/>
              <a:gd name="connsiteX3775" fmla="*/ 1278498 w 2266008"/>
              <a:gd name="connsiteY3775" fmla="*/ 468441 h 852933"/>
              <a:gd name="connsiteX3776" fmla="*/ 1284474 w 2266008"/>
              <a:gd name="connsiteY3776" fmla="*/ 457268 h 852933"/>
              <a:gd name="connsiteX3777" fmla="*/ 1282084 w 2266008"/>
              <a:gd name="connsiteY3777" fmla="*/ 453423 h 852933"/>
              <a:gd name="connsiteX3778" fmla="*/ 1275692 w 2266008"/>
              <a:gd name="connsiteY3778" fmla="*/ 442822 h 852933"/>
              <a:gd name="connsiteX3779" fmla="*/ 1265351 w 2266008"/>
              <a:gd name="connsiteY3779" fmla="*/ 423646 h 852933"/>
              <a:gd name="connsiteX3780" fmla="*/ 1261453 w 2266008"/>
              <a:gd name="connsiteY3780" fmla="*/ 415331 h 852933"/>
              <a:gd name="connsiteX3781" fmla="*/ 1256465 w 2266008"/>
              <a:gd name="connsiteY3781" fmla="*/ 426036 h 852933"/>
              <a:gd name="connsiteX3782" fmla="*/ 1234534 w 2266008"/>
              <a:gd name="connsiteY3782" fmla="*/ 463245 h 852933"/>
              <a:gd name="connsiteX3783" fmla="*/ 1238068 w 2266008"/>
              <a:gd name="connsiteY3783" fmla="*/ 467714 h 852933"/>
              <a:gd name="connsiteX3784" fmla="*/ 1244980 w 2266008"/>
              <a:gd name="connsiteY3784" fmla="*/ 478575 h 852933"/>
              <a:gd name="connsiteX3785" fmla="*/ 1247630 w 2266008"/>
              <a:gd name="connsiteY3785" fmla="*/ 483927 h 852933"/>
              <a:gd name="connsiteX3786" fmla="*/ 1249812 w 2266008"/>
              <a:gd name="connsiteY3786" fmla="*/ 489072 h 852933"/>
              <a:gd name="connsiteX3787" fmla="*/ 1252826 w 2266008"/>
              <a:gd name="connsiteY3787" fmla="*/ 498322 h 852933"/>
              <a:gd name="connsiteX3788" fmla="*/ 1254385 w 2266008"/>
              <a:gd name="connsiteY3788" fmla="*/ 505650 h 852933"/>
              <a:gd name="connsiteX3789" fmla="*/ 1255269 w 2266008"/>
              <a:gd name="connsiteY3789" fmla="*/ 512093 h 852933"/>
              <a:gd name="connsiteX3790" fmla="*/ 1254022 w 2266008"/>
              <a:gd name="connsiteY3790" fmla="*/ 505753 h 852933"/>
              <a:gd name="connsiteX3791" fmla="*/ 1252047 w 2266008"/>
              <a:gd name="connsiteY3791" fmla="*/ 498582 h 852933"/>
              <a:gd name="connsiteX3792" fmla="*/ 1248565 w 2266008"/>
              <a:gd name="connsiteY3792" fmla="*/ 489643 h 852933"/>
              <a:gd name="connsiteX3793" fmla="*/ 1246175 w 2266008"/>
              <a:gd name="connsiteY3793" fmla="*/ 484707 h 852933"/>
              <a:gd name="connsiteX3794" fmla="*/ 1243265 w 2266008"/>
              <a:gd name="connsiteY3794" fmla="*/ 479614 h 852933"/>
              <a:gd name="connsiteX3795" fmla="*/ 1235886 w 2266008"/>
              <a:gd name="connsiteY3795" fmla="*/ 469377 h 852933"/>
              <a:gd name="connsiteX3796" fmla="*/ 1232767 w 2266008"/>
              <a:gd name="connsiteY3796" fmla="*/ 465843 h 852933"/>
              <a:gd name="connsiteX3797" fmla="*/ 1219932 w 2266008"/>
              <a:gd name="connsiteY3797" fmla="*/ 484759 h 852933"/>
              <a:gd name="connsiteX3798" fmla="*/ 1216710 w 2266008"/>
              <a:gd name="connsiteY3798" fmla="*/ 489332 h 852933"/>
              <a:gd name="connsiteX3799" fmla="*/ 1231624 w 2266008"/>
              <a:gd name="connsiteY3799" fmla="*/ 510586 h 852933"/>
              <a:gd name="connsiteX3800" fmla="*/ 1248253 w 2266008"/>
              <a:gd name="connsiteY3800" fmla="*/ 546391 h 852933"/>
              <a:gd name="connsiteX3801" fmla="*/ 1251371 w 2266008"/>
              <a:gd name="connsiteY3801" fmla="*/ 564476 h 852933"/>
              <a:gd name="connsiteX3802" fmla="*/ 1250488 w 2266008"/>
              <a:gd name="connsiteY3802" fmla="*/ 581573 h 852933"/>
              <a:gd name="connsiteX3803" fmla="*/ 1240875 w 2266008"/>
              <a:gd name="connsiteY3803" fmla="*/ 609687 h 852933"/>
              <a:gd name="connsiteX3804" fmla="*/ 1235106 w 2266008"/>
              <a:gd name="connsiteY3804" fmla="*/ 619404 h 852933"/>
              <a:gd name="connsiteX3805" fmla="*/ 1235106 w 2266008"/>
              <a:gd name="connsiteY3805" fmla="*/ 619456 h 852933"/>
              <a:gd name="connsiteX3806" fmla="*/ 1242849 w 2266008"/>
              <a:gd name="connsiteY3806" fmla="*/ 630733 h 852933"/>
              <a:gd name="connsiteX3807" fmla="*/ 1248773 w 2266008"/>
              <a:gd name="connsiteY3807" fmla="*/ 638320 h 852933"/>
              <a:gd name="connsiteX3808" fmla="*/ 1253554 w 2266008"/>
              <a:gd name="connsiteY3808" fmla="*/ 643984 h 852933"/>
              <a:gd name="connsiteX3809" fmla="*/ 1257867 w 2266008"/>
              <a:gd name="connsiteY3809" fmla="*/ 648817 h 852933"/>
              <a:gd name="connsiteX3810" fmla="*/ 1253398 w 2266008"/>
              <a:gd name="connsiteY3810" fmla="*/ 644140 h 852933"/>
              <a:gd name="connsiteX3811" fmla="*/ 1248357 w 2266008"/>
              <a:gd name="connsiteY3811" fmla="*/ 638632 h 852933"/>
              <a:gd name="connsiteX3812" fmla="*/ 1242174 w 2266008"/>
              <a:gd name="connsiteY3812" fmla="*/ 631252 h 852933"/>
              <a:gd name="connsiteX3813" fmla="*/ 1235314 w 2266008"/>
              <a:gd name="connsiteY3813" fmla="*/ 622107 h 852933"/>
              <a:gd name="connsiteX3814" fmla="*/ 1234326 w 2266008"/>
              <a:gd name="connsiteY3814" fmla="*/ 620651 h 852933"/>
              <a:gd name="connsiteX3815" fmla="*/ 1228506 w 2266008"/>
              <a:gd name="connsiteY3815" fmla="*/ 628862 h 852933"/>
              <a:gd name="connsiteX3816" fmla="*/ 1219152 w 2266008"/>
              <a:gd name="connsiteY3816" fmla="*/ 640191 h 852933"/>
              <a:gd name="connsiteX3817" fmla="*/ 1215722 w 2266008"/>
              <a:gd name="connsiteY3817" fmla="*/ 644088 h 852933"/>
              <a:gd name="connsiteX3818" fmla="*/ 1219048 w 2266008"/>
              <a:gd name="connsiteY3818" fmla="*/ 640087 h 852933"/>
              <a:gd name="connsiteX3819" fmla="*/ 1228038 w 2266008"/>
              <a:gd name="connsiteY3819" fmla="*/ 628498 h 852933"/>
              <a:gd name="connsiteX3820" fmla="*/ 1232092 w 2266008"/>
              <a:gd name="connsiteY3820" fmla="*/ 622470 h 852933"/>
              <a:gd name="connsiteX3821" fmla="*/ 1231988 w 2266008"/>
              <a:gd name="connsiteY3821" fmla="*/ 617066 h 852933"/>
              <a:gd name="connsiteX3822" fmla="*/ 1228506 w 2266008"/>
              <a:gd name="connsiteY3822" fmla="*/ 611349 h 852933"/>
              <a:gd name="connsiteX3823" fmla="*/ 1222322 w 2266008"/>
              <a:gd name="connsiteY3823" fmla="*/ 599137 h 852933"/>
              <a:gd name="connsiteX3824" fmla="*/ 1219672 w 2266008"/>
              <a:gd name="connsiteY3824" fmla="*/ 592589 h 852933"/>
              <a:gd name="connsiteX3825" fmla="*/ 1217437 w 2266008"/>
              <a:gd name="connsiteY3825" fmla="*/ 585782 h 852933"/>
              <a:gd name="connsiteX3826" fmla="*/ 1214423 w 2266008"/>
              <a:gd name="connsiteY3826" fmla="*/ 571855 h 852933"/>
              <a:gd name="connsiteX3827" fmla="*/ 1213644 w 2266008"/>
              <a:gd name="connsiteY3827" fmla="*/ 557980 h 852933"/>
              <a:gd name="connsiteX3828" fmla="*/ 1213956 w 2266008"/>
              <a:gd name="connsiteY3828" fmla="*/ 552263 h 852933"/>
              <a:gd name="connsiteX3829" fmla="*/ 1211617 w 2266008"/>
              <a:gd name="connsiteY3829" fmla="*/ 554810 h 852933"/>
              <a:gd name="connsiteX3830" fmla="*/ 1208395 w 2266008"/>
              <a:gd name="connsiteY3830" fmla="*/ 558811 h 852933"/>
              <a:gd name="connsiteX3831" fmla="*/ 1205174 w 2266008"/>
              <a:gd name="connsiteY3831" fmla="*/ 563592 h 852933"/>
              <a:gd name="connsiteX3832" fmla="*/ 1202263 w 2266008"/>
              <a:gd name="connsiteY3832" fmla="*/ 569048 h 852933"/>
              <a:gd name="connsiteX3833" fmla="*/ 1200912 w 2266008"/>
              <a:gd name="connsiteY3833" fmla="*/ 571907 h 852933"/>
              <a:gd name="connsiteX3834" fmla="*/ 1199820 w 2266008"/>
              <a:gd name="connsiteY3834" fmla="*/ 574921 h 852933"/>
              <a:gd name="connsiteX3835" fmla="*/ 1198054 w 2266008"/>
              <a:gd name="connsiteY3835" fmla="*/ 581053 h 852933"/>
              <a:gd name="connsiteX3836" fmla="*/ 1197015 w 2266008"/>
              <a:gd name="connsiteY3836" fmla="*/ 587185 h 852933"/>
              <a:gd name="connsiteX3837" fmla="*/ 1196651 w 2266008"/>
              <a:gd name="connsiteY3837" fmla="*/ 593005 h 852933"/>
              <a:gd name="connsiteX3838" fmla="*/ 1196806 w 2266008"/>
              <a:gd name="connsiteY3838" fmla="*/ 598202 h 852933"/>
              <a:gd name="connsiteX3839" fmla="*/ 1197222 w 2266008"/>
              <a:gd name="connsiteY3839" fmla="*/ 602619 h 852933"/>
              <a:gd name="connsiteX3840" fmla="*/ 1197794 w 2266008"/>
              <a:gd name="connsiteY3840" fmla="*/ 605997 h 852933"/>
              <a:gd name="connsiteX3841" fmla="*/ 1198314 w 2266008"/>
              <a:gd name="connsiteY3841" fmla="*/ 608907 h 852933"/>
              <a:gd name="connsiteX3842" fmla="*/ 1197690 w 2266008"/>
              <a:gd name="connsiteY3842" fmla="*/ 605997 h 852933"/>
              <a:gd name="connsiteX3843" fmla="*/ 1196962 w 2266008"/>
              <a:gd name="connsiteY3843" fmla="*/ 602671 h 852933"/>
              <a:gd name="connsiteX3844" fmla="*/ 1196391 w 2266008"/>
              <a:gd name="connsiteY3844" fmla="*/ 598254 h 852933"/>
              <a:gd name="connsiteX3845" fmla="*/ 1196028 w 2266008"/>
              <a:gd name="connsiteY3845" fmla="*/ 593005 h 852933"/>
              <a:gd name="connsiteX3846" fmla="*/ 1196183 w 2266008"/>
              <a:gd name="connsiteY3846" fmla="*/ 587133 h 852933"/>
              <a:gd name="connsiteX3847" fmla="*/ 1197015 w 2266008"/>
              <a:gd name="connsiteY3847" fmla="*/ 580897 h 852933"/>
              <a:gd name="connsiteX3848" fmla="*/ 1198574 w 2266008"/>
              <a:gd name="connsiteY3848" fmla="*/ 574557 h 852933"/>
              <a:gd name="connsiteX3849" fmla="*/ 1199561 w 2266008"/>
              <a:gd name="connsiteY3849" fmla="*/ 571439 h 852933"/>
              <a:gd name="connsiteX3850" fmla="*/ 1200808 w 2266008"/>
              <a:gd name="connsiteY3850" fmla="*/ 568425 h 852933"/>
              <a:gd name="connsiteX3851" fmla="*/ 1203562 w 2266008"/>
              <a:gd name="connsiteY3851" fmla="*/ 562709 h 852933"/>
              <a:gd name="connsiteX3852" fmla="*/ 1206680 w 2266008"/>
              <a:gd name="connsiteY3852" fmla="*/ 557668 h 852933"/>
              <a:gd name="connsiteX3853" fmla="*/ 1209850 w 2266008"/>
              <a:gd name="connsiteY3853" fmla="*/ 553406 h 852933"/>
              <a:gd name="connsiteX3854" fmla="*/ 1214579 w 2266008"/>
              <a:gd name="connsiteY3854" fmla="*/ 548158 h 852933"/>
              <a:gd name="connsiteX3855" fmla="*/ 1217853 w 2266008"/>
              <a:gd name="connsiteY3855" fmla="*/ 533763 h 852933"/>
              <a:gd name="connsiteX3856" fmla="*/ 1225076 w 2266008"/>
              <a:gd name="connsiteY3856" fmla="*/ 517706 h 852933"/>
              <a:gd name="connsiteX3857" fmla="*/ 1227831 w 2266008"/>
              <a:gd name="connsiteY3857" fmla="*/ 513496 h 852933"/>
              <a:gd name="connsiteX3858" fmla="*/ 1228038 w 2266008"/>
              <a:gd name="connsiteY3858" fmla="*/ 513237 h 852933"/>
              <a:gd name="connsiteX3859" fmla="*/ 1227935 w 2266008"/>
              <a:gd name="connsiteY3859" fmla="*/ 513081 h 852933"/>
              <a:gd name="connsiteX3860" fmla="*/ 1213696 w 2266008"/>
              <a:gd name="connsiteY3860" fmla="*/ 493905 h 852933"/>
              <a:gd name="connsiteX3861" fmla="*/ 1182880 w 2266008"/>
              <a:gd name="connsiteY3861" fmla="*/ 539012 h 852933"/>
              <a:gd name="connsiteX3862" fmla="*/ 1174721 w 2266008"/>
              <a:gd name="connsiteY3862" fmla="*/ 552263 h 852933"/>
              <a:gd name="connsiteX3863" fmla="*/ 1173058 w 2266008"/>
              <a:gd name="connsiteY3863" fmla="*/ 557980 h 852933"/>
              <a:gd name="connsiteX3864" fmla="*/ 1169057 w 2266008"/>
              <a:gd name="connsiteY3864" fmla="*/ 585522 h 852933"/>
              <a:gd name="connsiteX3865" fmla="*/ 1175553 w 2266008"/>
              <a:gd name="connsiteY3865" fmla="*/ 624081 h 852933"/>
              <a:gd name="connsiteX3866" fmla="*/ 1201951 w 2266008"/>
              <a:gd name="connsiteY3866" fmla="*/ 660458 h 852933"/>
              <a:gd name="connsiteX3867" fmla="*/ 1221075 w 2266008"/>
              <a:gd name="connsiteY3867" fmla="*/ 673761 h 852933"/>
              <a:gd name="connsiteX3868" fmla="*/ 1231157 w 2266008"/>
              <a:gd name="connsiteY3868" fmla="*/ 679477 h 852933"/>
              <a:gd name="connsiteX3869" fmla="*/ 1240875 w 2266008"/>
              <a:gd name="connsiteY3869" fmla="*/ 685558 h 852933"/>
              <a:gd name="connsiteX3870" fmla="*/ 1257920 w 2266008"/>
              <a:gd name="connsiteY3870" fmla="*/ 698913 h 852933"/>
              <a:gd name="connsiteX3871" fmla="*/ 1269196 w 2266008"/>
              <a:gd name="connsiteY3871" fmla="*/ 714763 h 852933"/>
              <a:gd name="connsiteX3872" fmla="*/ 1270808 w 2266008"/>
              <a:gd name="connsiteY3872" fmla="*/ 723337 h 852933"/>
              <a:gd name="connsiteX3873" fmla="*/ 1269144 w 2266008"/>
              <a:gd name="connsiteY3873" fmla="*/ 730976 h 852933"/>
              <a:gd name="connsiteX3874" fmla="*/ 1261505 w 2266008"/>
              <a:gd name="connsiteY3874" fmla="*/ 740954 h 852933"/>
              <a:gd name="connsiteX3875" fmla="*/ 1254906 w 2266008"/>
              <a:gd name="connsiteY3875" fmla="*/ 745579 h 852933"/>
              <a:gd name="connsiteX3876" fmla="*/ 1252359 w 2266008"/>
              <a:gd name="connsiteY3876" fmla="*/ 746878 h 852933"/>
              <a:gd name="connsiteX3877" fmla="*/ 1254853 w 2266008"/>
              <a:gd name="connsiteY3877" fmla="*/ 745475 h 852933"/>
              <a:gd name="connsiteX3878" fmla="*/ 1261245 w 2266008"/>
              <a:gd name="connsiteY3878" fmla="*/ 740642 h 852933"/>
              <a:gd name="connsiteX3879" fmla="*/ 1268417 w 2266008"/>
              <a:gd name="connsiteY3879" fmla="*/ 730664 h 852933"/>
              <a:gd name="connsiteX3880" fmla="*/ 1269768 w 2266008"/>
              <a:gd name="connsiteY3880" fmla="*/ 723286 h 852933"/>
              <a:gd name="connsiteX3881" fmla="*/ 1267949 w 2266008"/>
              <a:gd name="connsiteY3881" fmla="*/ 715231 h 852933"/>
              <a:gd name="connsiteX3882" fmla="*/ 1256568 w 2266008"/>
              <a:gd name="connsiteY3882" fmla="*/ 700368 h 852933"/>
              <a:gd name="connsiteX3883" fmla="*/ 1239419 w 2266008"/>
              <a:gd name="connsiteY3883" fmla="*/ 687844 h 852933"/>
              <a:gd name="connsiteX3884" fmla="*/ 1229702 w 2266008"/>
              <a:gd name="connsiteY3884" fmla="*/ 682231 h 852933"/>
              <a:gd name="connsiteX3885" fmla="*/ 1219412 w 2266008"/>
              <a:gd name="connsiteY3885" fmla="*/ 676827 h 852933"/>
              <a:gd name="connsiteX3886" fmla="*/ 1199249 w 2266008"/>
              <a:gd name="connsiteY3886" fmla="*/ 663731 h 852933"/>
              <a:gd name="connsiteX3887" fmla="*/ 1197690 w 2266008"/>
              <a:gd name="connsiteY3887" fmla="*/ 662381 h 852933"/>
              <a:gd name="connsiteX3888" fmla="*/ 1199977 w 2266008"/>
              <a:gd name="connsiteY3888" fmla="*/ 676775 h 852933"/>
              <a:gd name="connsiteX3889" fmla="*/ 1197638 w 2266008"/>
              <a:gd name="connsiteY3889" fmla="*/ 687688 h 852933"/>
              <a:gd name="connsiteX3890" fmla="*/ 1190467 w 2266008"/>
              <a:gd name="connsiteY3890" fmla="*/ 697822 h 852933"/>
              <a:gd name="connsiteX3891" fmla="*/ 1179450 w 2266008"/>
              <a:gd name="connsiteY3891" fmla="*/ 704993 h 852933"/>
              <a:gd name="connsiteX3892" fmla="*/ 1166718 w 2266008"/>
              <a:gd name="connsiteY3892" fmla="*/ 709410 h 852933"/>
              <a:gd name="connsiteX3893" fmla="*/ 1156377 w 2266008"/>
              <a:gd name="connsiteY3893" fmla="*/ 712580 h 852933"/>
              <a:gd name="connsiteX3894" fmla="*/ 1161937 w 2266008"/>
              <a:gd name="connsiteY3894" fmla="*/ 723753 h 852933"/>
              <a:gd name="connsiteX3895" fmla="*/ 1174254 w 2266008"/>
              <a:gd name="connsiteY3895" fmla="*/ 743345 h 852933"/>
              <a:gd name="connsiteX3896" fmla="*/ 1179034 w 2266008"/>
              <a:gd name="connsiteY3896" fmla="*/ 749996 h 852933"/>
              <a:gd name="connsiteX3897" fmla="*/ 1173993 w 2266008"/>
              <a:gd name="connsiteY3897" fmla="*/ 743552 h 852933"/>
              <a:gd name="connsiteX3898" fmla="*/ 1160794 w 2266008"/>
              <a:gd name="connsiteY3898" fmla="*/ 724429 h 852933"/>
              <a:gd name="connsiteX3899" fmla="*/ 1154610 w 2266008"/>
              <a:gd name="connsiteY3899" fmla="*/ 713204 h 852933"/>
              <a:gd name="connsiteX3900" fmla="*/ 1154558 w 2266008"/>
              <a:gd name="connsiteY3900" fmla="*/ 713204 h 852933"/>
              <a:gd name="connsiteX3901" fmla="*/ 1143125 w 2266008"/>
              <a:gd name="connsiteY3901" fmla="*/ 719804 h 852933"/>
              <a:gd name="connsiteX3902" fmla="*/ 1135798 w 2266008"/>
              <a:gd name="connsiteY3902" fmla="*/ 729054 h 852933"/>
              <a:gd name="connsiteX3903" fmla="*/ 1133564 w 2266008"/>
              <a:gd name="connsiteY3903" fmla="*/ 739447 h 852933"/>
              <a:gd name="connsiteX3904" fmla="*/ 1137097 w 2266008"/>
              <a:gd name="connsiteY3904" fmla="*/ 755089 h 852933"/>
              <a:gd name="connsiteX3905" fmla="*/ 1139955 w 2266008"/>
              <a:gd name="connsiteY3905" fmla="*/ 760494 h 852933"/>
              <a:gd name="connsiteX3906" fmla="*/ 1136994 w 2266008"/>
              <a:gd name="connsiteY3906" fmla="*/ 755089 h 852933"/>
              <a:gd name="connsiteX3907" fmla="*/ 1133096 w 2266008"/>
              <a:gd name="connsiteY3907" fmla="*/ 739395 h 852933"/>
              <a:gd name="connsiteX3908" fmla="*/ 1135174 w 2266008"/>
              <a:gd name="connsiteY3908" fmla="*/ 728742 h 852933"/>
              <a:gd name="connsiteX3909" fmla="*/ 1142553 w 2266008"/>
              <a:gd name="connsiteY3909" fmla="*/ 719076 h 852933"/>
              <a:gd name="connsiteX3910" fmla="*/ 1153674 w 2266008"/>
              <a:gd name="connsiteY3910" fmla="*/ 712269 h 852933"/>
              <a:gd name="connsiteX3911" fmla="*/ 1154038 w 2266008"/>
              <a:gd name="connsiteY3911" fmla="*/ 712113 h 852933"/>
              <a:gd name="connsiteX3912" fmla="*/ 1145256 w 2266008"/>
              <a:gd name="connsiteY3912" fmla="*/ 691689 h 852933"/>
              <a:gd name="connsiteX3913" fmla="*/ 1137565 w 2266008"/>
              <a:gd name="connsiteY3913" fmla="*/ 645180 h 852933"/>
              <a:gd name="connsiteX3914" fmla="*/ 1147646 w 2266008"/>
              <a:gd name="connsiteY3914" fmla="*/ 590095 h 852933"/>
              <a:gd name="connsiteX3915" fmla="*/ 1174513 w 2266008"/>
              <a:gd name="connsiteY3915" fmla="*/ 533763 h 852933"/>
              <a:gd name="connsiteX3916" fmla="*/ 1205537 w 2266008"/>
              <a:gd name="connsiteY3916" fmla="*/ 483927 h 852933"/>
              <a:gd name="connsiteX3917" fmla="*/ 1205537 w 2266008"/>
              <a:gd name="connsiteY3917" fmla="*/ 483876 h 852933"/>
              <a:gd name="connsiteX3918" fmla="*/ 1173318 w 2266008"/>
              <a:gd name="connsiteY3918" fmla="*/ 448954 h 852933"/>
              <a:gd name="connsiteX3919" fmla="*/ 1166250 w 2266008"/>
              <a:gd name="connsiteY3919" fmla="*/ 441731 h 852933"/>
              <a:gd name="connsiteX3920" fmla="*/ 1165887 w 2266008"/>
              <a:gd name="connsiteY3920" fmla="*/ 445940 h 852933"/>
              <a:gd name="connsiteX3921" fmla="*/ 1165939 w 2266008"/>
              <a:gd name="connsiteY3921" fmla="*/ 449630 h 852933"/>
              <a:gd name="connsiteX3922" fmla="*/ 1166302 w 2266008"/>
              <a:gd name="connsiteY3922" fmla="*/ 453735 h 852933"/>
              <a:gd name="connsiteX3923" fmla="*/ 1167030 w 2266008"/>
              <a:gd name="connsiteY3923" fmla="*/ 458100 h 852933"/>
              <a:gd name="connsiteX3924" fmla="*/ 1168121 w 2266008"/>
              <a:gd name="connsiteY3924" fmla="*/ 462569 h 852933"/>
              <a:gd name="connsiteX3925" fmla="*/ 1169472 w 2266008"/>
              <a:gd name="connsiteY3925" fmla="*/ 466986 h 852933"/>
              <a:gd name="connsiteX3926" fmla="*/ 1171031 w 2266008"/>
              <a:gd name="connsiteY3926" fmla="*/ 471195 h 852933"/>
              <a:gd name="connsiteX3927" fmla="*/ 1172642 w 2266008"/>
              <a:gd name="connsiteY3927" fmla="*/ 475041 h 852933"/>
              <a:gd name="connsiteX3928" fmla="*/ 1174305 w 2266008"/>
              <a:gd name="connsiteY3928" fmla="*/ 478419 h 852933"/>
              <a:gd name="connsiteX3929" fmla="*/ 1176956 w 2266008"/>
              <a:gd name="connsiteY3929" fmla="*/ 483408 h 852933"/>
              <a:gd name="connsiteX3930" fmla="*/ 1177995 w 2266008"/>
              <a:gd name="connsiteY3930" fmla="*/ 485279 h 852933"/>
              <a:gd name="connsiteX3931" fmla="*/ 1176852 w 2266008"/>
              <a:gd name="connsiteY3931" fmla="*/ 483460 h 852933"/>
              <a:gd name="connsiteX3932" fmla="*/ 1173889 w 2266008"/>
              <a:gd name="connsiteY3932" fmla="*/ 478626 h 852933"/>
              <a:gd name="connsiteX3933" fmla="*/ 1172071 w 2266008"/>
              <a:gd name="connsiteY3933" fmla="*/ 475353 h 852933"/>
              <a:gd name="connsiteX3934" fmla="*/ 1170200 w 2266008"/>
              <a:gd name="connsiteY3934" fmla="*/ 471559 h 852933"/>
              <a:gd name="connsiteX3935" fmla="*/ 1168381 w 2266008"/>
              <a:gd name="connsiteY3935" fmla="*/ 467402 h 852933"/>
              <a:gd name="connsiteX3936" fmla="*/ 1166718 w 2266008"/>
              <a:gd name="connsiteY3936" fmla="*/ 463037 h 852933"/>
              <a:gd name="connsiteX3937" fmla="*/ 1165367 w 2266008"/>
              <a:gd name="connsiteY3937" fmla="*/ 458567 h 852933"/>
              <a:gd name="connsiteX3938" fmla="*/ 1164327 w 2266008"/>
              <a:gd name="connsiteY3938" fmla="*/ 454098 h 852933"/>
              <a:gd name="connsiteX3939" fmla="*/ 1163704 w 2266008"/>
              <a:gd name="connsiteY3939" fmla="*/ 449889 h 852933"/>
              <a:gd name="connsiteX3940" fmla="*/ 1163392 w 2266008"/>
              <a:gd name="connsiteY3940" fmla="*/ 446044 h 852933"/>
              <a:gd name="connsiteX3941" fmla="*/ 1163600 w 2266008"/>
              <a:gd name="connsiteY3941" fmla="*/ 440223 h 852933"/>
              <a:gd name="connsiteX3942" fmla="*/ 1163704 w 2266008"/>
              <a:gd name="connsiteY3942" fmla="*/ 439340 h 852933"/>
              <a:gd name="connsiteX3943" fmla="*/ 1158040 w 2266008"/>
              <a:gd name="connsiteY3943" fmla="*/ 433572 h 852933"/>
              <a:gd name="connsiteX3944" fmla="*/ 1150556 w 2266008"/>
              <a:gd name="connsiteY3944" fmla="*/ 425413 h 852933"/>
              <a:gd name="connsiteX3945" fmla="*/ 1143749 w 2266008"/>
              <a:gd name="connsiteY3945" fmla="*/ 416631 h 852933"/>
              <a:gd name="connsiteX3946" fmla="*/ 1132420 w 2266008"/>
              <a:gd name="connsiteY3946" fmla="*/ 393505 h 852933"/>
              <a:gd name="connsiteX3947" fmla="*/ 1130601 w 2266008"/>
              <a:gd name="connsiteY3947" fmla="*/ 399482 h 852933"/>
              <a:gd name="connsiteX3948" fmla="*/ 1129354 w 2266008"/>
              <a:gd name="connsiteY3948" fmla="*/ 404106 h 852933"/>
              <a:gd name="connsiteX3949" fmla="*/ 1128263 w 2266008"/>
              <a:gd name="connsiteY3949" fmla="*/ 409096 h 852933"/>
              <a:gd name="connsiteX3950" fmla="*/ 1126548 w 2266008"/>
              <a:gd name="connsiteY3950" fmla="*/ 420008 h 852933"/>
              <a:gd name="connsiteX3951" fmla="*/ 1126080 w 2266008"/>
              <a:gd name="connsiteY3951" fmla="*/ 425829 h 852933"/>
              <a:gd name="connsiteX3952" fmla="*/ 1125872 w 2266008"/>
              <a:gd name="connsiteY3952" fmla="*/ 428791 h 852933"/>
              <a:gd name="connsiteX3953" fmla="*/ 1125872 w 2266008"/>
              <a:gd name="connsiteY3953" fmla="*/ 431805 h 852933"/>
              <a:gd name="connsiteX3954" fmla="*/ 1125872 w 2266008"/>
              <a:gd name="connsiteY3954" fmla="*/ 437937 h 852933"/>
              <a:gd name="connsiteX3955" fmla="*/ 1126340 w 2266008"/>
              <a:gd name="connsiteY3955" fmla="*/ 444069 h 852933"/>
              <a:gd name="connsiteX3956" fmla="*/ 1127327 w 2266008"/>
              <a:gd name="connsiteY3956" fmla="*/ 452176 h 852933"/>
              <a:gd name="connsiteX3957" fmla="*/ 1130965 w 2266008"/>
              <a:gd name="connsiteY3957" fmla="*/ 454306 h 852933"/>
              <a:gd name="connsiteX3958" fmla="*/ 1142813 w 2266008"/>
              <a:gd name="connsiteY3958" fmla="*/ 463037 h 852933"/>
              <a:gd name="connsiteX3959" fmla="*/ 1156844 w 2266008"/>
              <a:gd name="connsiteY3959" fmla="*/ 478419 h 852933"/>
              <a:gd name="connsiteX3960" fmla="*/ 1162561 w 2266008"/>
              <a:gd name="connsiteY3960" fmla="*/ 488708 h 852933"/>
              <a:gd name="connsiteX3961" fmla="*/ 1166095 w 2266008"/>
              <a:gd name="connsiteY3961" fmla="*/ 500349 h 852933"/>
              <a:gd name="connsiteX3962" fmla="*/ 1166770 w 2266008"/>
              <a:gd name="connsiteY3962" fmla="*/ 506429 h 852933"/>
              <a:gd name="connsiteX3963" fmla="*/ 1166718 w 2266008"/>
              <a:gd name="connsiteY3963" fmla="*/ 512457 h 852933"/>
              <a:gd name="connsiteX3964" fmla="*/ 1165990 w 2266008"/>
              <a:gd name="connsiteY3964" fmla="*/ 518329 h 852933"/>
              <a:gd name="connsiteX3965" fmla="*/ 1164691 w 2266008"/>
              <a:gd name="connsiteY3965" fmla="*/ 523942 h 852933"/>
              <a:gd name="connsiteX3966" fmla="*/ 1162925 w 2266008"/>
              <a:gd name="connsiteY3966" fmla="*/ 529242 h 852933"/>
              <a:gd name="connsiteX3967" fmla="*/ 1160794 w 2266008"/>
              <a:gd name="connsiteY3967" fmla="*/ 534127 h 852933"/>
              <a:gd name="connsiteX3968" fmla="*/ 1158456 w 2266008"/>
              <a:gd name="connsiteY3968" fmla="*/ 538596 h 852933"/>
              <a:gd name="connsiteX3969" fmla="*/ 1156065 w 2266008"/>
              <a:gd name="connsiteY3969" fmla="*/ 542649 h 852933"/>
              <a:gd name="connsiteX3970" fmla="*/ 1153726 w 2266008"/>
              <a:gd name="connsiteY3970" fmla="*/ 546339 h 852933"/>
              <a:gd name="connsiteX3971" fmla="*/ 1151440 w 2266008"/>
              <a:gd name="connsiteY3971" fmla="*/ 549509 h 852933"/>
              <a:gd name="connsiteX3972" fmla="*/ 1147542 w 2266008"/>
              <a:gd name="connsiteY3972" fmla="*/ 554550 h 852933"/>
              <a:gd name="connsiteX3973" fmla="*/ 1144009 w 2266008"/>
              <a:gd name="connsiteY3973" fmla="*/ 558811 h 852933"/>
              <a:gd name="connsiteX3974" fmla="*/ 1147438 w 2266008"/>
              <a:gd name="connsiteY3974" fmla="*/ 554498 h 852933"/>
              <a:gd name="connsiteX3975" fmla="*/ 1151180 w 2266008"/>
              <a:gd name="connsiteY3975" fmla="*/ 549405 h 852933"/>
              <a:gd name="connsiteX3976" fmla="*/ 1153414 w 2266008"/>
              <a:gd name="connsiteY3976" fmla="*/ 546183 h 852933"/>
              <a:gd name="connsiteX3977" fmla="*/ 1155649 w 2266008"/>
              <a:gd name="connsiteY3977" fmla="*/ 542494 h 852933"/>
              <a:gd name="connsiteX3978" fmla="*/ 1157936 w 2266008"/>
              <a:gd name="connsiteY3978" fmla="*/ 538388 h 852933"/>
              <a:gd name="connsiteX3979" fmla="*/ 1160118 w 2266008"/>
              <a:gd name="connsiteY3979" fmla="*/ 533867 h 852933"/>
              <a:gd name="connsiteX3980" fmla="*/ 1162093 w 2266008"/>
              <a:gd name="connsiteY3980" fmla="*/ 528982 h 852933"/>
              <a:gd name="connsiteX3981" fmla="*/ 1163704 w 2266008"/>
              <a:gd name="connsiteY3981" fmla="*/ 523734 h 852933"/>
              <a:gd name="connsiteX3982" fmla="*/ 1164847 w 2266008"/>
              <a:gd name="connsiteY3982" fmla="*/ 518173 h 852933"/>
              <a:gd name="connsiteX3983" fmla="*/ 1165419 w 2266008"/>
              <a:gd name="connsiteY3983" fmla="*/ 512405 h 852933"/>
              <a:gd name="connsiteX3984" fmla="*/ 1165315 w 2266008"/>
              <a:gd name="connsiteY3984" fmla="*/ 506533 h 852933"/>
              <a:gd name="connsiteX3985" fmla="*/ 1164536 w 2266008"/>
              <a:gd name="connsiteY3985" fmla="*/ 500661 h 852933"/>
              <a:gd name="connsiteX3986" fmla="*/ 1160845 w 2266008"/>
              <a:gd name="connsiteY3986" fmla="*/ 489488 h 852933"/>
              <a:gd name="connsiteX3987" fmla="*/ 1155078 w 2266008"/>
              <a:gd name="connsiteY3987" fmla="*/ 479614 h 852933"/>
              <a:gd name="connsiteX3988" fmla="*/ 1141098 w 2266008"/>
              <a:gd name="connsiteY3988" fmla="*/ 464960 h 852933"/>
              <a:gd name="connsiteX3989" fmla="*/ 1129354 w 2266008"/>
              <a:gd name="connsiteY3989" fmla="*/ 456697 h 852933"/>
              <a:gd name="connsiteX3990" fmla="*/ 1127795 w 2266008"/>
              <a:gd name="connsiteY3990" fmla="*/ 455813 h 852933"/>
              <a:gd name="connsiteX3991" fmla="*/ 1127899 w 2266008"/>
              <a:gd name="connsiteY3991" fmla="*/ 456333 h 852933"/>
              <a:gd name="connsiteX3992" fmla="*/ 1128419 w 2266008"/>
              <a:gd name="connsiteY3992" fmla="*/ 459347 h 852933"/>
              <a:gd name="connsiteX3993" fmla="*/ 1129198 w 2266008"/>
              <a:gd name="connsiteY3993" fmla="*/ 462257 h 852933"/>
              <a:gd name="connsiteX3994" fmla="*/ 1130757 w 2266008"/>
              <a:gd name="connsiteY3994" fmla="*/ 467974 h 852933"/>
              <a:gd name="connsiteX3995" fmla="*/ 1131537 w 2266008"/>
              <a:gd name="connsiteY3995" fmla="*/ 470780 h 852933"/>
              <a:gd name="connsiteX3996" fmla="*/ 1132576 w 2266008"/>
              <a:gd name="connsiteY3996" fmla="*/ 473430 h 852933"/>
              <a:gd name="connsiteX3997" fmla="*/ 1134603 w 2266008"/>
              <a:gd name="connsiteY3997" fmla="*/ 478523 h 852933"/>
              <a:gd name="connsiteX3998" fmla="*/ 1138916 w 2266008"/>
              <a:gd name="connsiteY3998" fmla="*/ 487617 h 852933"/>
              <a:gd name="connsiteX3999" fmla="*/ 1140995 w 2266008"/>
              <a:gd name="connsiteY3999" fmla="*/ 491619 h 852933"/>
              <a:gd name="connsiteX4000" fmla="*/ 1143022 w 2266008"/>
              <a:gd name="connsiteY4000" fmla="*/ 495100 h 852933"/>
              <a:gd name="connsiteX4001" fmla="*/ 1146711 w 2266008"/>
              <a:gd name="connsiteY4001" fmla="*/ 500609 h 852933"/>
              <a:gd name="connsiteX4002" fmla="*/ 1149933 w 2266008"/>
              <a:gd name="connsiteY4002" fmla="*/ 505389 h 852933"/>
              <a:gd name="connsiteX4003" fmla="*/ 1146451 w 2266008"/>
              <a:gd name="connsiteY4003" fmla="*/ 500816 h 852933"/>
              <a:gd name="connsiteX4004" fmla="*/ 1142398 w 2266008"/>
              <a:gd name="connsiteY4004" fmla="*/ 495568 h 852933"/>
              <a:gd name="connsiteX4005" fmla="*/ 1140111 w 2266008"/>
              <a:gd name="connsiteY4005" fmla="*/ 492190 h 852933"/>
              <a:gd name="connsiteX4006" fmla="*/ 1137772 w 2266008"/>
              <a:gd name="connsiteY4006" fmla="*/ 488293 h 852933"/>
              <a:gd name="connsiteX4007" fmla="*/ 1132836 w 2266008"/>
              <a:gd name="connsiteY4007" fmla="*/ 479354 h 852933"/>
              <a:gd name="connsiteX4008" fmla="*/ 1130445 w 2266008"/>
              <a:gd name="connsiteY4008" fmla="*/ 474313 h 852933"/>
              <a:gd name="connsiteX4009" fmla="*/ 1129198 w 2266008"/>
              <a:gd name="connsiteY4009" fmla="*/ 471663 h 852933"/>
              <a:gd name="connsiteX4010" fmla="*/ 1128211 w 2266008"/>
              <a:gd name="connsiteY4010" fmla="*/ 468857 h 852933"/>
              <a:gd name="connsiteX4011" fmla="*/ 1126236 w 2266008"/>
              <a:gd name="connsiteY4011" fmla="*/ 463140 h 852933"/>
              <a:gd name="connsiteX4012" fmla="*/ 1125249 w 2266008"/>
              <a:gd name="connsiteY4012" fmla="*/ 460231 h 852933"/>
              <a:gd name="connsiteX4013" fmla="*/ 1124521 w 2266008"/>
              <a:gd name="connsiteY4013" fmla="*/ 457217 h 852933"/>
              <a:gd name="connsiteX4014" fmla="*/ 1121975 w 2266008"/>
              <a:gd name="connsiteY4014" fmla="*/ 444745 h 852933"/>
              <a:gd name="connsiteX4015" fmla="*/ 1121092 w 2266008"/>
              <a:gd name="connsiteY4015" fmla="*/ 438405 h 852933"/>
              <a:gd name="connsiteX4016" fmla="*/ 1120728 w 2266008"/>
              <a:gd name="connsiteY4016" fmla="*/ 432064 h 852933"/>
              <a:gd name="connsiteX4017" fmla="*/ 1120520 w 2266008"/>
              <a:gd name="connsiteY4017" fmla="*/ 428947 h 852933"/>
              <a:gd name="connsiteX4018" fmla="*/ 1120572 w 2266008"/>
              <a:gd name="connsiteY4018" fmla="*/ 425829 h 852933"/>
              <a:gd name="connsiteX4019" fmla="*/ 1120676 w 2266008"/>
              <a:gd name="connsiteY4019" fmla="*/ 419697 h 852933"/>
              <a:gd name="connsiteX4020" fmla="*/ 1121767 w 2266008"/>
              <a:gd name="connsiteY4020" fmla="*/ 408160 h 852933"/>
              <a:gd name="connsiteX4021" fmla="*/ 1122547 w 2266008"/>
              <a:gd name="connsiteY4021" fmla="*/ 402859 h 852933"/>
              <a:gd name="connsiteX4022" fmla="*/ 1123534 w 2266008"/>
              <a:gd name="connsiteY4022" fmla="*/ 397923 h 852933"/>
              <a:gd name="connsiteX4023" fmla="*/ 1125613 w 2266008"/>
              <a:gd name="connsiteY4023" fmla="*/ 389348 h 852933"/>
              <a:gd name="connsiteX4024" fmla="*/ 1127691 w 2266008"/>
              <a:gd name="connsiteY4024" fmla="*/ 382800 h 852933"/>
              <a:gd name="connsiteX4025" fmla="*/ 1129250 w 2266008"/>
              <a:gd name="connsiteY4025" fmla="*/ 378591 h 852933"/>
              <a:gd name="connsiteX4026" fmla="*/ 1128938 w 2266008"/>
              <a:gd name="connsiteY4026" fmla="*/ 375629 h 852933"/>
              <a:gd name="connsiteX4027" fmla="*/ 1137097 w 2266008"/>
              <a:gd name="connsiteY4027" fmla="*/ 335303 h 852933"/>
              <a:gd name="connsiteX4028" fmla="*/ 1147958 w 2266008"/>
              <a:gd name="connsiteY4028" fmla="*/ 316179 h 852933"/>
              <a:gd name="connsiteX4029" fmla="*/ 1143281 w 2266008"/>
              <a:gd name="connsiteY4029" fmla="*/ 310722 h 852933"/>
              <a:gd name="connsiteX4030" fmla="*/ 1137772 w 2266008"/>
              <a:gd name="connsiteY4030" fmla="*/ 303291 h 852933"/>
              <a:gd name="connsiteX4031" fmla="*/ 1136006 w 2266008"/>
              <a:gd name="connsiteY4031" fmla="*/ 300486 h 852933"/>
              <a:gd name="connsiteX4032" fmla="*/ 1115479 w 2266008"/>
              <a:gd name="connsiteY4032" fmla="*/ 320284 h 852933"/>
              <a:gd name="connsiteX4033" fmla="*/ 1106333 w 2266008"/>
              <a:gd name="connsiteY4033" fmla="*/ 328911 h 852933"/>
              <a:gd name="connsiteX4034" fmla="*/ 1115115 w 2266008"/>
              <a:gd name="connsiteY4034" fmla="*/ 319921 h 852933"/>
              <a:gd name="connsiteX4035" fmla="*/ 1135071 w 2266008"/>
              <a:gd name="connsiteY4035" fmla="*/ 299082 h 852933"/>
              <a:gd name="connsiteX4036" fmla="*/ 1132992 w 2266008"/>
              <a:gd name="connsiteY4036" fmla="*/ 295757 h 852933"/>
              <a:gd name="connsiteX4037" fmla="*/ 1128991 w 2266008"/>
              <a:gd name="connsiteY4037" fmla="*/ 288325 h 852933"/>
              <a:gd name="connsiteX4038" fmla="*/ 1125716 w 2266008"/>
              <a:gd name="connsiteY4038" fmla="*/ 281102 h 852933"/>
              <a:gd name="connsiteX4039" fmla="*/ 1123118 w 2266008"/>
              <a:gd name="connsiteY4039" fmla="*/ 274242 h 852933"/>
              <a:gd name="connsiteX4040" fmla="*/ 1121144 w 2266008"/>
              <a:gd name="connsiteY4040" fmla="*/ 267902 h 852933"/>
              <a:gd name="connsiteX4041" fmla="*/ 1119740 w 2266008"/>
              <a:gd name="connsiteY4041" fmla="*/ 262238 h 852933"/>
              <a:gd name="connsiteX4042" fmla="*/ 1119065 w 2266008"/>
              <a:gd name="connsiteY4042" fmla="*/ 258808 h 852933"/>
              <a:gd name="connsiteX4043" fmla="*/ 1110802 w 2266008"/>
              <a:gd name="connsiteY4043" fmla="*/ 266603 h 852933"/>
              <a:gd name="connsiteX4044" fmla="*/ 1098902 w 2266008"/>
              <a:gd name="connsiteY4044" fmla="*/ 279906 h 852933"/>
              <a:gd name="connsiteX4045" fmla="*/ 1099162 w 2266008"/>
              <a:gd name="connsiteY4045" fmla="*/ 279959 h 852933"/>
              <a:gd name="connsiteX4046" fmla="*/ 1098954 w 2266008"/>
              <a:gd name="connsiteY4046" fmla="*/ 280946 h 852933"/>
              <a:gd name="connsiteX4047" fmla="*/ 1098434 w 2266008"/>
              <a:gd name="connsiteY4047" fmla="*/ 283752 h 852933"/>
              <a:gd name="connsiteX4048" fmla="*/ 1096979 w 2266008"/>
              <a:gd name="connsiteY4048" fmla="*/ 294197 h 852933"/>
              <a:gd name="connsiteX4049" fmla="*/ 1096407 w 2266008"/>
              <a:gd name="connsiteY4049" fmla="*/ 301264 h 852933"/>
              <a:gd name="connsiteX4050" fmla="*/ 1096096 w 2266008"/>
              <a:gd name="connsiteY4050" fmla="*/ 309164 h 852933"/>
              <a:gd name="connsiteX4051" fmla="*/ 1096199 w 2266008"/>
              <a:gd name="connsiteY4051" fmla="*/ 317634 h 852933"/>
              <a:gd name="connsiteX4052" fmla="*/ 1096875 w 2266008"/>
              <a:gd name="connsiteY4052" fmla="*/ 326365 h 852933"/>
              <a:gd name="connsiteX4053" fmla="*/ 1098070 w 2266008"/>
              <a:gd name="connsiteY4053" fmla="*/ 335043 h 852933"/>
              <a:gd name="connsiteX4054" fmla="*/ 1098798 w 2266008"/>
              <a:gd name="connsiteY4054" fmla="*/ 339305 h 852933"/>
              <a:gd name="connsiteX4055" fmla="*/ 1099785 w 2266008"/>
              <a:gd name="connsiteY4055" fmla="*/ 343410 h 852933"/>
              <a:gd name="connsiteX4056" fmla="*/ 1100773 w 2266008"/>
              <a:gd name="connsiteY4056" fmla="*/ 347359 h 852933"/>
              <a:gd name="connsiteX4057" fmla="*/ 1101967 w 2266008"/>
              <a:gd name="connsiteY4057" fmla="*/ 351100 h 852933"/>
              <a:gd name="connsiteX4058" fmla="*/ 1104358 w 2266008"/>
              <a:gd name="connsiteY4058" fmla="*/ 357856 h 852933"/>
              <a:gd name="connsiteX4059" fmla="*/ 1106697 w 2266008"/>
              <a:gd name="connsiteY4059" fmla="*/ 363469 h 852933"/>
              <a:gd name="connsiteX4060" fmla="*/ 1108879 w 2266008"/>
              <a:gd name="connsiteY4060" fmla="*/ 367626 h 852933"/>
              <a:gd name="connsiteX4061" fmla="*/ 1110802 w 2266008"/>
              <a:gd name="connsiteY4061" fmla="*/ 371264 h 852933"/>
              <a:gd name="connsiteX4062" fmla="*/ 1108567 w 2266008"/>
              <a:gd name="connsiteY4062" fmla="*/ 367834 h 852933"/>
              <a:gd name="connsiteX4063" fmla="*/ 1106021 w 2266008"/>
              <a:gd name="connsiteY4063" fmla="*/ 363833 h 852933"/>
              <a:gd name="connsiteX4064" fmla="*/ 1103163 w 2266008"/>
              <a:gd name="connsiteY4064" fmla="*/ 358376 h 852933"/>
              <a:gd name="connsiteX4065" fmla="*/ 1100149 w 2266008"/>
              <a:gd name="connsiteY4065" fmla="*/ 351777 h 852933"/>
              <a:gd name="connsiteX4066" fmla="*/ 1098590 w 2266008"/>
              <a:gd name="connsiteY4066" fmla="*/ 348086 h 852933"/>
              <a:gd name="connsiteX4067" fmla="*/ 1097239 w 2266008"/>
              <a:gd name="connsiteY4067" fmla="*/ 344137 h 852933"/>
              <a:gd name="connsiteX4068" fmla="*/ 1096979 w 2266008"/>
              <a:gd name="connsiteY4068" fmla="*/ 343410 h 852933"/>
              <a:gd name="connsiteX4069" fmla="*/ 1099109 w 2266008"/>
              <a:gd name="connsiteY4069" fmla="*/ 353595 h 852933"/>
              <a:gd name="connsiteX4070" fmla="*/ 1103163 w 2266008"/>
              <a:gd name="connsiteY4070" fmla="*/ 366067 h 852933"/>
              <a:gd name="connsiteX4071" fmla="*/ 1105917 w 2266008"/>
              <a:gd name="connsiteY4071" fmla="*/ 372407 h 852933"/>
              <a:gd name="connsiteX4072" fmla="*/ 1109087 w 2266008"/>
              <a:gd name="connsiteY4072" fmla="*/ 378799 h 852933"/>
              <a:gd name="connsiteX4073" fmla="*/ 1111582 w 2266008"/>
              <a:gd name="connsiteY4073" fmla="*/ 385814 h 852933"/>
              <a:gd name="connsiteX4074" fmla="*/ 1111737 w 2266008"/>
              <a:gd name="connsiteY4074" fmla="*/ 393401 h 852933"/>
              <a:gd name="connsiteX4075" fmla="*/ 1105190 w 2266008"/>
              <a:gd name="connsiteY4075" fmla="*/ 406653 h 852933"/>
              <a:gd name="connsiteX4076" fmla="*/ 1094796 w 2266008"/>
              <a:gd name="connsiteY4076" fmla="*/ 418449 h 852933"/>
              <a:gd name="connsiteX4077" fmla="*/ 1102176 w 2266008"/>
              <a:gd name="connsiteY4077" fmla="*/ 455242 h 852933"/>
              <a:gd name="connsiteX4078" fmla="*/ 1102695 w 2266008"/>
              <a:gd name="connsiteY4078" fmla="*/ 465427 h 852933"/>
              <a:gd name="connsiteX4079" fmla="*/ 1105034 w 2266008"/>
              <a:gd name="connsiteY4079" fmla="*/ 470468 h 852933"/>
              <a:gd name="connsiteX4080" fmla="*/ 1108204 w 2266008"/>
              <a:gd name="connsiteY4080" fmla="*/ 478367 h 852933"/>
              <a:gd name="connsiteX4081" fmla="*/ 1111685 w 2266008"/>
              <a:gd name="connsiteY4081" fmla="*/ 488812 h 852933"/>
              <a:gd name="connsiteX4082" fmla="*/ 1114959 w 2266008"/>
              <a:gd name="connsiteY4082" fmla="*/ 501388 h 852933"/>
              <a:gd name="connsiteX4083" fmla="*/ 1116310 w 2266008"/>
              <a:gd name="connsiteY4083" fmla="*/ 508352 h 852933"/>
              <a:gd name="connsiteX4084" fmla="*/ 1117506 w 2266008"/>
              <a:gd name="connsiteY4084" fmla="*/ 515679 h 852933"/>
              <a:gd name="connsiteX4085" fmla="*/ 1118909 w 2266008"/>
              <a:gd name="connsiteY4085" fmla="*/ 531113 h 852933"/>
              <a:gd name="connsiteX4086" fmla="*/ 1119221 w 2266008"/>
              <a:gd name="connsiteY4086" fmla="*/ 539064 h 852933"/>
              <a:gd name="connsiteX4087" fmla="*/ 1118961 w 2266008"/>
              <a:gd name="connsiteY4087" fmla="*/ 547067 h 852933"/>
              <a:gd name="connsiteX4088" fmla="*/ 1117609 w 2266008"/>
              <a:gd name="connsiteY4088" fmla="*/ 562969 h 852933"/>
              <a:gd name="connsiteX4089" fmla="*/ 1117142 w 2266008"/>
              <a:gd name="connsiteY4089" fmla="*/ 566866 h 852933"/>
              <a:gd name="connsiteX4090" fmla="*/ 1116363 w 2266008"/>
              <a:gd name="connsiteY4090" fmla="*/ 570660 h 852933"/>
              <a:gd name="connsiteX4091" fmla="*/ 1114855 w 2266008"/>
              <a:gd name="connsiteY4091" fmla="*/ 578143 h 852933"/>
              <a:gd name="connsiteX4092" fmla="*/ 1114076 w 2266008"/>
              <a:gd name="connsiteY4092" fmla="*/ 581780 h 852933"/>
              <a:gd name="connsiteX4093" fmla="*/ 1113036 w 2266008"/>
              <a:gd name="connsiteY4093" fmla="*/ 585262 h 852933"/>
              <a:gd name="connsiteX4094" fmla="*/ 1111010 w 2266008"/>
              <a:gd name="connsiteY4094" fmla="*/ 592018 h 852933"/>
              <a:gd name="connsiteX4095" fmla="*/ 1106541 w 2266008"/>
              <a:gd name="connsiteY4095" fmla="*/ 604126 h 852933"/>
              <a:gd name="connsiteX4096" fmla="*/ 1104358 w 2266008"/>
              <a:gd name="connsiteY4096" fmla="*/ 609426 h 852933"/>
              <a:gd name="connsiteX4097" fmla="*/ 1102227 w 2266008"/>
              <a:gd name="connsiteY4097" fmla="*/ 614104 h 852933"/>
              <a:gd name="connsiteX4098" fmla="*/ 1098330 w 2266008"/>
              <a:gd name="connsiteY4098" fmla="*/ 621535 h 852933"/>
              <a:gd name="connsiteX4099" fmla="*/ 1094952 w 2266008"/>
              <a:gd name="connsiteY4099" fmla="*/ 627979 h 852933"/>
              <a:gd name="connsiteX4100" fmla="*/ 1098122 w 2266008"/>
              <a:gd name="connsiteY4100" fmla="*/ 621431 h 852933"/>
              <a:gd name="connsiteX4101" fmla="*/ 1101760 w 2266008"/>
              <a:gd name="connsiteY4101" fmla="*/ 613895 h 852933"/>
              <a:gd name="connsiteX4102" fmla="*/ 1103735 w 2266008"/>
              <a:gd name="connsiteY4102" fmla="*/ 609166 h 852933"/>
              <a:gd name="connsiteX4103" fmla="*/ 1105709 w 2266008"/>
              <a:gd name="connsiteY4103" fmla="*/ 603814 h 852933"/>
              <a:gd name="connsiteX4104" fmla="*/ 1109711 w 2266008"/>
              <a:gd name="connsiteY4104" fmla="*/ 591654 h 852933"/>
              <a:gd name="connsiteX4105" fmla="*/ 1111478 w 2266008"/>
              <a:gd name="connsiteY4105" fmla="*/ 584898 h 852933"/>
              <a:gd name="connsiteX4106" fmla="*/ 1112413 w 2266008"/>
              <a:gd name="connsiteY4106" fmla="*/ 581417 h 852933"/>
              <a:gd name="connsiteX4107" fmla="*/ 1113089 w 2266008"/>
              <a:gd name="connsiteY4107" fmla="*/ 577779 h 852933"/>
              <a:gd name="connsiteX4108" fmla="*/ 1114336 w 2266008"/>
              <a:gd name="connsiteY4108" fmla="*/ 570347 h 852933"/>
              <a:gd name="connsiteX4109" fmla="*/ 1114959 w 2266008"/>
              <a:gd name="connsiteY4109" fmla="*/ 566554 h 852933"/>
              <a:gd name="connsiteX4110" fmla="*/ 1115271 w 2266008"/>
              <a:gd name="connsiteY4110" fmla="*/ 562709 h 852933"/>
              <a:gd name="connsiteX4111" fmla="*/ 1116103 w 2266008"/>
              <a:gd name="connsiteY4111" fmla="*/ 547015 h 852933"/>
              <a:gd name="connsiteX4112" fmla="*/ 1116103 w 2266008"/>
              <a:gd name="connsiteY4112" fmla="*/ 539116 h 852933"/>
              <a:gd name="connsiteX4113" fmla="*/ 1115532 w 2266008"/>
              <a:gd name="connsiteY4113" fmla="*/ 531321 h 852933"/>
              <a:gd name="connsiteX4114" fmla="*/ 1115375 w 2266008"/>
              <a:gd name="connsiteY4114" fmla="*/ 529242 h 852933"/>
              <a:gd name="connsiteX4115" fmla="*/ 1110335 w 2266008"/>
              <a:gd name="connsiteY4115" fmla="*/ 534802 h 852933"/>
              <a:gd name="connsiteX4116" fmla="*/ 1106697 w 2266008"/>
              <a:gd name="connsiteY4116" fmla="*/ 539428 h 852933"/>
              <a:gd name="connsiteX4117" fmla="*/ 1103007 w 2266008"/>
              <a:gd name="connsiteY4117" fmla="*/ 544884 h 852933"/>
              <a:gd name="connsiteX4118" fmla="*/ 1099421 w 2266008"/>
              <a:gd name="connsiteY4118" fmla="*/ 550964 h 852933"/>
              <a:gd name="connsiteX4119" fmla="*/ 1096147 w 2266008"/>
              <a:gd name="connsiteY4119" fmla="*/ 557512 h 852933"/>
              <a:gd name="connsiteX4120" fmla="*/ 1093342 w 2266008"/>
              <a:gd name="connsiteY4120" fmla="*/ 564268 h 852933"/>
              <a:gd name="connsiteX4121" fmla="*/ 1091107 w 2266008"/>
              <a:gd name="connsiteY4121" fmla="*/ 571023 h 852933"/>
              <a:gd name="connsiteX4122" fmla="*/ 1089444 w 2266008"/>
              <a:gd name="connsiteY4122" fmla="*/ 577467 h 852933"/>
              <a:gd name="connsiteX4123" fmla="*/ 1088301 w 2266008"/>
              <a:gd name="connsiteY4123" fmla="*/ 583339 h 852933"/>
              <a:gd name="connsiteX4124" fmla="*/ 1087521 w 2266008"/>
              <a:gd name="connsiteY4124" fmla="*/ 588328 h 852933"/>
              <a:gd name="connsiteX4125" fmla="*/ 1087157 w 2266008"/>
              <a:gd name="connsiteY4125" fmla="*/ 592226 h 852933"/>
              <a:gd name="connsiteX4126" fmla="*/ 1086846 w 2266008"/>
              <a:gd name="connsiteY4126" fmla="*/ 595604 h 852933"/>
              <a:gd name="connsiteX4127" fmla="*/ 1086897 w 2266008"/>
              <a:gd name="connsiteY4127" fmla="*/ 592174 h 852933"/>
              <a:gd name="connsiteX4128" fmla="*/ 1087002 w 2266008"/>
              <a:gd name="connsiteY4128" fmla="*/ 588224 h 852933"/>
              <a:gd name="connsiteX4129" fmla="*/ 1087417 w 2266008"/>
              <a:gd name="connsiteY4129" fmla="*/ 583132 h 852933"/>
              <a:gd name="connsiteX4130" fmla="*/ 1088145 w 2266008"/>
              <a:gd name="connsiteY4130" fmla="*/ 577156 h 852933"/>
              <a:gd name="connsiteX4131" fmla="*/ 1089392 w 2266008"/>
              <a:gd name="connsiteY4131" fmla="*/ 570503 h 852933"/>
              <a:gd name="connsiteX4132" fmla="*/ 1091211 w 2266008"/>
              <a:gd name="connsiteY4132" fmla="*/ 563488 h 852933"/>
              <a:gd name="connsiteX4133" fmla="*/ 1093601 w 2266008"/>
              <a:gd name="connsiteY4133" fmla="*/ 556369 h 852933"/>
              <a:gd name="connsiteX4134" fmla="*/ 1096459 w 2266008"/>
              <a:gd name="connsiteY4134" fmla="*/ 549405 h 852933"/>
              <a:gd name="connsiteX4135" fmla="*/ 1099681 w 2266008"/>
              <a:gd name="connsiteY4135" fmla="*/ 542857 h 852933"/>
              <a:gd name="connsiteX4136" fmla="*/ 1103111 w 2266008"/>
              <a:gd name="connsiteY4136" fmla="*/ 536933 h 852933"/>
              <a:gd name="connsiteX4137" fmla="*/ 1106541 w 2266008"/>
              <a:gd name="connsiteY4137" fmla="*/ 531841 h 852933"/>
              <a:gd name="connsiteX4138" fmla="*/ 1112309 w 2266008"/>
              <a:gd name="connsiteY4138" fmla="*/ 524565 h 852933"/>
              <a:gd name="connsiteX4139" fmla="*/ 1114128 w 2266008"/>
              <a:gd name="connsiteY4139" fmla="*/ 522590 h 852933"/>
              <a:gd name="connsiteX4140" fmla="*/ 1114544 w 2266008"/>
              <a:gd name="connsiteY4140" fmla="*/ 522174 h 852933"/>
              <a:gd name="connsiteX4141" fmla="*/ 1113660 w 2266008"/>
              <a:gd name="connsiteY4141" fmla="*/ 516251 h 852933"/>
              <a:gd name="connsiteX4142" fmla="*/ 1112257 w 2266008"/>
              <a:gd name="connsiteY4142" fmla="*/ 509131 h 852933"/>
              <a:gd name="connsiteX4143" fmla="*/ 1110698 w 2266008"/>
              <a:gd name="connsiteY4143" fmla="*/ 502375 h 852933"/>
              <a:gd name="connsiteX4144" fmla="*/ 1107061 w 2266008"/>
              <a:gd name="connsiteY4144" fmla="*/ 490215 h 852933"/>
              <a:gd name="connsiteX4145" fmla="*/ 1103371 w 2266008"/>
              <a:gd name="connsiteY4145" fmla="*/ 480186 h 852933"/>
              <a:gd name="connsiteX4146" fmla="*/ 1102279 w 2266008"/>
              <a:gd name="connsiteY4146" fmla="*/ 477691 h 852933"/>
              <a:gd name="connsiteX4147" fmla="*/ 1099941 w 2266008"/>
              <a:gd name="connsiteY4147" fmla="*/ 495204 h 852933"/>
              <a:gd name="connsiteX4148" fmla="*/ 1088404 w 2266008"/>
              <a:gd name="connsiteY4148" fmla="*/ 529034 h 852933"/>
              <a:gd name="connsiteX4149" fmla="*/ 1072399 w 2266008"/>
              <a:gd name="connsiteY4149" fmla="*/ 554446 h 852933"/>
              <a:gd name="connsiteX4150" fmla="*/ 1056913 w 2266008"/>
              <a:gd name="connsiteY4150" fmla="*/ 571543 h 852933"/>
              <a:gd name="connsiteX4151" fmla="*/ 1041427 w 2266008"/>
              <a:gd name="connsiteY4151" fmla="*/ 584275 h 852933"/>
              <a:gd name="connsiteX4152" fmla="*/ 1056185 w 2266008"/>
              <a:gd name="connsiteY4152" fmla="*/ 570867 h 852933"/>
              <a:gd name="connsiteX4153" fmla="*/ 1070632 w 2266008"/>
              <a:gd name="connsiteY4153" fmla="*/ 553199 h 852933"/>
              <a:gd name="connsiteX4154" fmla="*/ 1081181 w 2266008"/>
              <a:gd name="connsiteY4154" fmla="*/ 535738 h 852933"/>
              <a:gd name="connsiteX4155" fmla="*/ 1064240 w 2266008"/>
              <a:gd name="connsiteY4155" fmla="*/ 543065 h 852933"/>
              <a:gd name="connsiteX4156" fmla="*/ 1043661 w 2266008"/>
              <a:gd name="connsiteY4156" fmla="*/ 553562 h 852933"/>
              <a:gd name="connsiteX4157" fmla="*/ 1032488 w 2266008"/>
              <a:gd name="connsiteY4157" fmla="*/ 560266 h 852933"/>
              <a:gd name="connsiteX4158" fmla="*/ 1021419 w 2266008"/>
              <a:gd name="connsiteY4158" fmla="*/ 567905 h 852933"/>
              <a:gd name="connsiteX4159" fmla="*/ 1011078 w 2266008"/>
              <a:gd name="connsiteY4159" fmla="*/ 576480 h 852933"/>
              <a:gd name="connsiteX4160" fmla="*/ 1002244 w 2266008"/>
              <a:gd name="connsiteY4160" fmla="*/ 585990 h 852933"/>
              <a:gd name="connsiteX4161" fmla="*/ 995748 w 2266008"/>
              <a:gd name="connsiteY4161" fmla="*/ 596227 h 852933"/>
              <a:gd name="connsiteX4162" fmla="*/ 992630 w 2266008"/>
              <a:gd name="connsiteY4162" fmla="*/ 606620 h 852933"/>
              <a:gd name="connsiteX4163" fmla="*/ 992370 w 2266008"/>
              <a:gd name="connsiteY4163" fmla="*/ 611453 h 852933"/>
              <a:gd name="connsiteX4164" fmla="*/ 992838 w 2266008"/>
              <a:gd name="connsiteY4164" fmla="*/ 615766 h 852933"/>
              <a:gd name="connsiteX4165" fmla="*/ 994865 w 2266008"/>
              <a:gd name="connsiteY4165" fmla="*/ 622574 h 852933"/>
              <a:gd name="connsiteX4166" fmla="*/ 996943 w 2266008"/>
              <a:gd name="connsiteY4166" fmla="*/ 626680 h 852933"/>
              <a:gd name="connsiteX4167" fmla="*/ 994761 w 2266008"/>
              <a:gd name="connsiteY4167" fmla="*/ 622626 h 852933"/>
              <a:gd name="connsiteX4168" fmla="*/ 992578 w 2266008"/>
              <a:gd name="connsiteY4168" fmla="*/ 615819 h 852933"/>
              <a:gd name="connsiteX4169" fmla="*/ 992058 w 2266008"/>
              <a:gd name="connsiteY4169" fmla="*/ 611453 h 852933"/>
              <a:gd name="connsiteX4170" fmla="*/ 992214 w 2266008"/>
              <a:gd name="connsiteY4170" fmla="*/ 606568 h 852933"/>
              <a:gd name="connsiteX4171" fmla="*/ 995124 w 2266008"/>
              <a:gd name="connsiteY4171" fmla="*/ 595967 h 852933"/>
              <a:gd name="connsiteX4172" fmla="*/ 1001516 w 2266008"/>
              <a:gd name="connsiteY4172" fmla="*/ 585470 h 852933"/>
              <a:gd name="connsiteX4173" fmla="*/ 1010247 w 2266008"/>
              <a:gd name="connsiteY4173" fmla="*/ 575648 h 852933"/>
              <a:gd name="connsiteX4174" fmla="*/ 1020536 w 2266008"/>
              <a:gd name="connsiteY4174" fmla="*/ 566814 h 852933"/>
              <a:gd name="connsiteX4175" fmla="*/ 1031553 w 2266008"/>
              <a:gd name="connsiteY4175" fmla="*/ 558915 h 852933"/>
              <a:gd name="connsiteX4176" fmla="*/ 1042674 w 2266008"/>
              <a:gd name="connsiteY4176" fmla="*/ 551952 h 852933"/>
              <a:gd name="connsiteX4177" fmla="*/ 1063201 w 2266008"/>
              <a:gd name="connsiteY4177" fmla="*/ 540934 h 852933"/>
              <a:gd name="connsiteX4178" fmla="*/ 1083000 w 2266008"/>
              <a:gd name="connsiteY4178" fmla="*/ 532048 h 852933"/>
              <a:gd name="connsiteX4179" fmla="*/ 1085078 w 2266008"/>
              <a:gd name="connsiteY4179" fmla="*/ 527579 h 852933"/>
              <a:gd name="connsiteX4180" fmla="*/ 1094640 w 2266008"/>
              <a:gd name="connsiteY4180" fmla="*/ 494321 h 852933"/>
              <a:gd name="connsiteX4181" fmla="*/ 1094900 w 2266008"/>
              <a:gd name="connsiteY4181" fmla="*/ 455969 h 852933"/>
              <a:gd name="connsiteX4182" fmla="*/ 1087989 w 2266008"/>
              <a:gd name="connsiteY4182" fmla="*/ 426401 h 852933"/>
              <a:gd name="connsiteX4183" fmla="*/ 1080921 w 2266008"/>
              <a:gd name="connsiteY4183" fmla="*/ 437313 h 852933"/>
              <a:gd name="connsiteX4184" fmla="*/ 1077180 w 2266008"/>
              <a:gd name="connsiteY4184" fmla="*/ 446563 h 852933"/>
              <a:gd name="connsiteX4185" fmla="*/ 1075465 w 2266008"/>
              <a:gd name="connsiteY4185" fmla="*/ 454098 h 852933"/>
              <a:gd name="connsiteX4186" fmla="*/ 1074893 w 2266008"/>
              <a:gd name="connsiteY4186" fmla="*/ 459035 h 852933"/>
              <a:gd name="connsiteX4187" fmla="*/ 1074737 w 2266008"/>
              <a:gd name="connsiteY4187" fmla="*/ 460802 h 852933"/>
              <a:gd name="connsiteX4188" fmla="*/ 1074841 w 2266008"/>
              <a:gd name="connsiteY4188" fmla="*/ 459035 h 852933"/>
              <a:gd name="connsiteX4189" fmla="*/ 1075309 w 2266008"/>
              <a:gd name="connsiteY4189" fmla="*/ 454098 h 852933"/>
              <a:gd name="connsiteX4190" fmla="*/ 1076868 w 2266008"/>
              <a:gd name="connsiteY4190" fmla="*/ 446511 h 852933"/>
              <a:gd name="connsiteX4191" fmla="*/ 1080453 w 2266008"/>
              <a:gd name="connsiteY4191" fmla="*/ 437158 h 852933"/>
              <a:gd name="connsiteX4192" fmla="*/ 1087625 w 2266008"/>
              <a:gd name="connsiteY4192" fmla="*/ 425673 h 852933"/>
              <a:gd name="connsiteX4193" fmla="*/ 1084299 w 2266008"/>
              <a:gd name="connsiteY4193" fmla="*/ 416423 h 852933"/>
              <a:gd name="connsiteX4194" fmla="*/ 1066734 w 2266008"/>
              <a:gd name="connsiteY4194" fmla="*/ 376304 h 852933"/>
              <a:gd name="connsiteX4195" fmla="*/ 1061174 w 2266008"/>
              <a:gd name="connsiteY4195" fmla="*/ 330938 h 852933"/>
              <a:gd name="connsiteX4196" fmla="*/ 1074114 w 2266008"/>
              <a:gd name="connsiteY4196" fmla="*/ 288273 h 852933"/>
              <a:gd name="connsiteX4197" fmla="*/ 1097914 w 2266008"/>
              <a:gd name="connsiteY4197" fmla="*/ 254495 h 852933"/>
              <a:gd name="connsiteX4198" fmla="*/ 1124574 w 2266008"/>
              <a:gd name="connsiteY4198" fmla="*/ 229343 h 852933"/>
              <a:gd name="connsiteX4199" fmla="*/ 1150349 w 2266008"/>
              <a:gd name="connsiteY4199" fmla="*/ 210583 h 852933"/>
              <a:gd name="connsiteX4200" fmla="*/ 1148478 w 2266008"/>
              <a:gd name="connsiteY4200" fmla="*/ 207050 h 852933"/>
              <a:gd name="connsiteX4201" fmla="*/ 1141670 w 2266008"/>
              <a:gd name="connsiteY4201" fmla="*/ 195201 h 852933"/>
              <a:gd name="connsiteX4202" fmla="*/ 1138500 w 2266008"/>
              <a:gd name="connsiteY4202" fmla="*/ 188809 h 852933"/>
              <a:gd name="connsiteX4203" fmla="*/ 1137097 w 2266008"/>
              <a:gd name="connsiteY4203" fmla="*/ 185535 h 852933"/>
              <a:gd name="connsiteX4204" fmla="*/ 1136629 w 2266008"/>
              <a:gd name="connsiteY4204" fmla="*/ 184028 h 852933"/>
              <a:gd name="connsiteX4205" fmla="*/ 1132784 w 2266008"/>
              <a:gd name="connsiteY4205" fmla="*/ 186575 h 852933"/>
              <a:gd name="connsiteX4206" fmla="*/ 1129354 w 2266008"/>
              <a:gd name="connsiteY4206" fmla="*/ 189121 h 852933"/>
              <a:gd name="connsiteX4207" fmla="*/ 1125613 w 2266008"/>
              <a:gd name="connsiteY4207" fmla="*/ 192187 h 852933"/>
              <a:gd name="connsiteX4208" fmla="*/ 1121819 w 2266008"/>
              <a:gd name="connsiteY4208" fmla="*/ 195669 h 852933"/>
              <a:gd name="connsiteX4209" fmla="*/ 1118181 w 2266008"/>
              <a:gd name="connsiteY4209" fmla="*/ 199514 h 852933"/>
              <a:gd name="connsiteX4210" fmla="*/ 1114855 w 2266008"/>
              <a:gd name="connsiteY4210" fmla="*/ 203671 h 852933"/>
              <a:gd name="connsiteX4211" fmla="*/ 1111997 w 2266008"/>
              <a:gd name="connsiteY4211" fmla="*/ 207985 h 852933"/>
              <a:gd name="connsiteX4212" fmla="*/ 1109763 w 2266008"/>
              <a:gd name="connsiteY4212" fmla="*/ 212298 h 852933"/>
              <a:gd name="connsiteX4213" fmla="*/ 1108100 w 2266008"/>
              <a:gd name="connsiteY4213" fmla="*/ 216351 h 852933"/>
              <a:gd name="connsiteX4214" fmla="*/ 1107008 w 2266008"/>
              <a:gd name="connsiteY4214" fmla="*/ 219885 h 852933"/>
              <a:gd name="connsiteX4215" fmla="*/ 1106489 w 2266008"/>
              <a:gd name="connsiteY4215" fmla="*/ 222691 h 852933"/>
              <a:gd name="connsiteX4216" fmla="*/ 1106073 w 2266008"/>
              <a:gd name="connsiteY4216" fmla="*/ 225186 h 852933"/>
              <a:gd name="connsiteX4217" fmla="*/ 1106229 w 2266008"/>
              <a:gd name="connsiteY4217" fmla="*/ 222691 h 852933"/>
              <a:gd name="connsiteX4218" fmla="*/ 1106489 w 2266008"/>
              <a:gd name="connsiteY4218" fmla="*/ 219833 h 852933"/>
              <a:gd name="connsiteX4219" fmla="*/ 1107217 w 2266008"/>
              <a:gd name="connsiteY4219" fmla="*/ 216143 h 852933"/>
              <a:gd name="connsiteX4220" fmla="*/ 1108463 w 2266008"/>
              <a:gd name="connsiteY4220" fmla="*/ 211882 h 852933"/>
              <a:gd name="connsiteX4221" fmla="*/ 1110335 w 2266008"/>
              <a:gd name="connsiteY4221" fmla="*/ 207257 h 852933"/>
              <a:gd name="connsiteX4222" fmla="*/ 1112829 w 2266008"/>
              <a:gd name="connsiteY4222" fmla="*/ 202528 h 852933"/>
              <a:gd name="connsiteX4223" fmla="*/ 1115843 w 2266008"/>
              <a:gd name="connsiteY4223" fmla="*/ 197851 h 852933"/>
              <a:gd name="connsiteX4224" fmla="*/ 1119221 w 2266008"/>
              <a:gd name="connsiteY4224" fmla="*/ 193434 h 852933"/>
              <a:gd name="connsiteX4225" fmla="*/ 1122806 w 2266008"/>
              <a:gd name="connsiteY4225" fmla="*/ 189433 h 852933"/>
              <a:gd name="connsiteX4226" fmla="*/ 1126392 w 2266008"/>
              <a:gd name="connsiteY4226" fmla="*/ 185847 h 852933"/>
              <a:gd name="connsiteX4227" fmla="*/ 1129718 w 2266008"/>
              <a:gd name="connsiteY4227" fmla="*/ 182781 h 852933"/>
              <a:gd name="connsiteX4228" fmla="*/ 1134967 w 2266008"/>
              <a:gd name="connsiteY4228" fmla="*/ 178572 h 852933"/>
              <a:gd name="connsiteX4229" fmla="*/ 1133823 w 2266008"/>
              <a:gd name="connsiteY4229" fmla="*/ 167919 h 852933"/>
              <a:gd name="connsiteX4230" fmla="*/ 1136110 w 2266008"/>
              <a:gd name="connsiteY4230" fmla="*/ 153939 h 852933"/>
              <a:gd name="connsiteX4231" fmla="*/ 1142086 w 2266008"/>
              <a:gd name="connsiteY4231" fmla="*/ 141519 h 852933"/>
              <a:gd name="connsiteX4232" fmla="*/ 1134343 w 2266008"/>
              <a:gd name="connsiteY4232" fmla="*/ 146301 h 852933"/>
              <a:gd name="connsiteX4233" fmla="*/ 1115583 w 2266008"/>
              <a:gd name="connsiteY4233" fmla="*/ 160903 h 852933"/>
              <a:gd name="connsiteX4234" fmla="*/ 1106021 w 2266008"/>
              <a:gd name="connsiteY4234" fmla="*/ 170413 h 852933"/>
              <a:gd name="connsiteX4235" fmla="*/ 1097083 w 2266008"/>
              <a:gd name="connsiteY4235" fmla="*/ 181170 h 852933"/>
              <a:gd name="connsiteX4236" fmla="*/ 1089288 w 2266008"/>
              <a:gd name="connsiteY4236" fmla="*/ 192810 h 852933"/>
              <a:gd name="connsiteX4237" fmla="*/ 1085910 w 2266008"/>
              <a:gd name="connsiteY4237" fmla="*/ 198839 h 852933"/>
              <a:gd name="connsiteX4238" fmla="*/ 1082896 w 2266008"/>
              <a:gd name="connsiteY4238" fmla="*/ 204867 h 852933"/>
              <a:gd name="connsiteX4239" fmla="*/ 1080246 w 2266008"/>
              <a:gd name="connsiteY4239" fmla="*/ 210843 h 852933"/>
              <a:gd name="connsiteX4240" fmla="*/ 1078011 w 2266008"/>
              <a:gd name="connsiteY4240" fmla="*/ 216715 h 852933"/>
              <a:gd name="connsiteX4241" fmla="*/ 1074582 w 2266008"/>
              <a:gd name="connsiteY4241" fmla="*/ 227784 h 852933"/>
              <a:gd name="connsiteX4242" fmla="*/ 1072450 w 2266008"/>
              <a:gd name="connsiteY4242" fmla="*/ 237346 h 852933"/>
              <a:gd name="connsiteX4243" fmla="*/ 1071203 w 2266008"/>
              <a:gd name="connsiteY4243" fmla="*/ 244829 h 852933"/>
              <a:gd name="connsiteX4244" fmla="*/ 1070424 w 2266008"/>
              <a:gd name="connsiteY4244" fmla="*/ 251429 h 852933"/>
              <a:gd name="connsiteX4245" fmla="*/ 1070476 w 2266008"/>
              <a:gd name="connsiteY4245" fmla="*/ 244777 h 852933"/>
              <a:gd name="connsiteX4246" fmla="*/ 1070892 w 2266008"/>
              <a:gd name="connsiteY4246" fmla="*/ 237138 h 852933"/>
              <a:gd name="connsiteX4247" fmla="*/ 1071983 w 2266008"/>
              <a:gd name="connsiteY4247" fmla="*/ 227212 h 852933"/>
              <a:gd name="connsiteX4248" fmla="*/ 1074218 w 2266008"/>
              <a:gd name="connsiteY4248" fmla="*/ 215572 h 852933"/>
              <a:gd name="connsiteX4249" fmla="*/ 1075880 w 2266008"/>
              <a:gd name="connsiteY4249" fmla="*/ 209284 h 852933"/>
              <a:gd name="connsiteX4250" fmla="*/ 1077907 w 2266008"/>
              <a:gd name="connsiteY4250" fmla="*/ 202788 h 852933"/>
              <a:gd name="connsiteX4251" fmla="*/ 1080350 w 2266008"/>
              <a:gd name="connsiteY4251" fmla="*/ 196188 h 852933"/>
              <a:gd name="connsiteX4252" fmla="*/ 1083208 w 2266008"/>
              <a:gd name="connsiteY4252" fmla="*/ 189537 h 852933"/>
              <a:gd name="connsiteX4253" fmla="*/ 1086897 w 2266008"/>
              <a:gd name="connsiteY4253" fmla="*/ 182053 h 852933"/>
              <a:gd name="connsiteX4254" fmla="*/ 1082273 w 2266008"/>
              <a:gd name="connsiteY4254" fmla="*/ 184028 h 852933"/>
              <a:gd name="connsiteX4255" fmla="*/ 1076868 w 2266008"/>
              <a:gd name="connsiteY4255" fmla="*/ 186782 h 852933"/>
              <a:gd name="connsiteX4256" fmla="*/ 1071307 w 2266008"/>
              <a:gd name="connsiteY4256" fmla="*/ 190160 h 852933"/>
              <a:gd name="connsiteX4257" fmla="*/ 1065903 w 2266008"/>
              <a:gd name="connsiteY4257" fmla="*/ 194162 h 852933"/>
              <a:gd name="connsiteX4258" fmla="*/ 1061018 w 2266008"/>
              <a:gd name="connsiteY4258" fmla="*/ 198787 h 852933"/>
              <a:gd name="connsiteX4259" fmla="*/ 1056809 w 2266008"/>
              <a:gd name="connsiteY4259" fmla="*/ 203776 h 852933"/>
              <a:gd name="connsiteX4260" fmla="*/ 1053483 w 2266008"/>
              <a:gd name="connsiteY4260" fmla="*/ 208920 h 852933"/>
              <a:gd name="connsiteX4261" fmla="*/ 1051092 w 2266008"/>
              <a:gd name="connsiteY4261" fmla="*/ 213909 h 852933"/>
              <a:gd name="connsiteX4262" fmla="*/ 1049482 w 2266008"/>
              <a:gd name="connsiteY4262" fmla="*/ 218326 h 852933"/>
              <a:gd name="connsiteX4263" fmla="*/ 1048754 w 2266008"/>
              <a:gd name="connsiteY4263" fmla="*/ 221912 h 852933"/>
              <a:gd name="connsiteX4264" fmla="*/ 1048078 w 2266008"/>
              <a:gd name="connsiteY4264" fmla="*/ 225030 h 852933"/>
              <a:gd name="connsiteX4265" fmla="*/ 1048338 w 2266008"/>
              <a:gd name="connsiteY4265" fmla="*/ 221860 h 852933"/>
              <a:gd name="connsiteX4266" fmla="*/ 1048650 w 2266008"/>
              <a:gd name="connsiteY4266" fmla="*/ 218170 h 852933"/>
              <a:gd name="connsiteX4267" fmla="*/ 1049741 w 2266008"/>
              <a:gd name="connsiteY4267" fmla="*/ 213493 h 852933"/>
              <a:gd name="connsiteX4268" fmla="*/ 1051612 w 2266008"/>
              <a:gd name="connsiteY4268" fmla="*/ 208089 h 852933"/>
              <a:gd name="connsiteX4269" fmla="*/ 1054418 w 2266008"/>
              <a:gd name="connsiteY4269" fmla="*/ 202321 h 852933"/>
              <a:gd name="connsiteX4270" fmla="*/ 1058212 w 2266008"/>
              <a:gd name="connsiteY4270" fmla="*/ 196552 h 852933"/>
              <a:gd name="connsiteX4271" fmla="*/ 1062837 w 2266008"/>
              <a:gd name="connsiteY4271" fmla="*/ 191044 h 852933"/>
              <a:gd name="connsiteX4272" fmla="*/ 1068086 w 2266008"/>
              <a:gd name="connsiteY4272" fmla="*/ 186107 h 852933"/>
              <a:gd name="connsiteX4273" fmla="*/ 1073594 w 2266008"/>
              <a:gd name="connsiteY4273" fmla="*/ 181846 h 852933"/>
              <a:gd name="connsiteX4274" fmla="*/ 1078999 w 2266008"/>
              <a:gd name="connsiteY4274" fmla="*/ 178208 h 852933"/>
              <a:gd name="connsiteX4275" fmla="*/ 1084091 w 2266008"/>
              <a:gd name="connsiteY4275" fmla="*/ 175298 h 852933"/>
              <a:gd name="connsiteX4276" fmla="*/ 1092042 w 2266008"/>
              <a:gd name="connsiteY4276" fmla="*/ 171504 h 852933"/>
              <a:gd name="connsiteX4277" fmla="*/ 1093185 w 2266008"/>
              <a:gd name="connsiteY4277" fmla="*/ 171036 h 852933"/>
              <a:gd name="connsiteX4278" fmla="*/ 1098070 w 2266008"/>
              <a:gd name="connsiteY4278" fmla="*/ 163917 h 852933"/>
              <a:gd name="connsiteX4279" fmla="*/ 1107112 w 2266008"/>
              <a:gd name="connsiteY4279" fmla="*/ 152640 h 852933"/>
              <a:gd name="connsiteX4280" fmla="*/ 1112465 w 2266008"/>
              <a:gd name="connsiteY4280" fmla="*/ 146872 h 852933"/>
              <a:gd name="connsiteX4281" fmla="*/ 1089860 w 2266008"/>
              <a:gd name="connsiteY4281" fmla="*/ 152069 h 852933"/>
              <a:gd name="connsiteX4282" fmla="*/ 1064760 w 2266008"/>
              <a:gd name="connsiteY4282" fmla="*/ 157058 h 852933"/>
              <a:gd name="connsiteX4283" fmla="*/ 1058368 w 2266008"/>
              <a:gd name="connsiteY4283" fmla="*/ 158253 h 852933"/>
              <a:gd name="connsiteX4284" fmla="*/ 1055510 w 2266008"/>
              <a:gd name="connsiteY4284" fmla="*/ 158773 h 852933"/>
              <a:gd name="connsiteX4285" fmla="*/ 1052340 w 2266008"/>
              <a:gd name="connsiteY4285" fmla="*/ 159448 h 852933"/>
              <a:gd name="connsiteX4286" fmla="*/ 1045948 w 2266008"/>
              <a:gd name="connsiteY4286" fmla="*/ 160799 h 852933"/>
              <a:gd name="connsiteX4287" fmla="*/ 1039764 w 2266008"/>
              <a:gd name="connsiteY4287" fmla="*/ 162254 h 852933"/>
              <a:gd name="connsiteX4288" fmla="*/ 1029890 w 2266008"/>
              <a:gd name="connsiteY4288" fmla="*/ 165216 h 852933"/>
              <a:gd name="connsiteX4289" fmla="*/ 1031449 w 2266008"/>
              <a:gd name="connsiteY4289" fmla="*/ 168958 h 852933"/>
              <a:gd name="connsiteX4290" fmla="*/ 1040647 w 2266008"/>
              <a:gd name="connsiteY4290" fmla="*/ 206997 h 852933"/>
              <a:gd name="connsiteX4291" fmla="*/ 1040232 w 2266008"/>
              <a:gd name="connsiteY4291" fmla="*/ 229863 h 852933"/>
              <a:gd name="connsiteX4292" fmla="*/ 1041063 w 2266008"/>
              <a:gd name="connsiteY4292" fmla="*/ 231422 h 852933"/>
              <a:gd name="connsiteX4293" fmla="*/ 1045740 w 2266008"/>
              <a:gd name="connsiteY4293" fmla="*/ 241971 h 852933"/>
              <a:gd name="connsiteX4294" fmla="*/ 1048234 w 2266008"/>
              <a:gd name="connsiteY4294" fmla="*/ 249246 h 852933"/>
              <a:gd name="connsiteX4295" fmla="*/ 1050469 w 2266008"/>
              <a:gd name="connsiteY4295" fmla="*/ 257509 h 852933"/>
              <a:gd name="connsiteX4296" fmla="*/ 1052184 w 2266008"/>
              <a:gd name="connsiteY4296" fmla="*/ 266447 h 852933"/>
              <a:gd name="connsiteX4297" fmla="*/ 1053015 w 2266008"/>
              <a:gd name="connsiteY4297" fmla="*/ 275801 h 852933"/>
              <a:gd name="connsiteX4298" fmla="*/ 1052911 w 2266008"/>
              <a:gd name="connsiteY4298" fmla="*/ 285207 h 852933"/>
              <a:gd name="connsiteX4299" fmla="*/ 1052548 w 2266008"/>
              <a:gd name="connsiteY4299" fmla="*/ 289780 h 852933"/>
              <a:gd name="connsiteX4300" fmla="*/ 1052444 w 2266008"/>
              <a:gd name="connsiteY4300" fmla="*/ 290612 h 852933"/>
              <a:gd name="connsiteX4301" fmla="*/ 1050988 w 2266008"/>
              <a:gd name="connsiteY4301" fmla="*/ 298406 h 852933"/>
              <a:gd name="connsiteX4302" fmla="*/ 1049793 w 2266008"/>
              <a:gd name="connsiteY4302" fmla="*/ 302356 h 852933"/>
              <a:gd name="connsiteX4303" fmla="*/ 1048650 w 2266008"/>
              <a:gd name="connsiteY4303" fmla="*/ 306098 h 852933"/>
              <a:gd name="connsiteX4304" fmla="*/ 1047195 w 2266008"/>
              <a:gd name="connsiteY4304" fmla="*/ 309423 h 852933"/>
              <a:gd name="connsiteX4305" fmla="*/ 1044545 w 2266008"/>
              <a:gd name="connsiteY4305" fmla="*/ 315192 h 852933"/>
              <a:gd name="connsiteX4306" fmla="*/ 1041998 w 2266008"/>
              <a:gd name="connsiteY4306" fmla="*/ 319349 h 852933"/>
              <a:gd name="connsiteX4307" fmla="*/ 1039764 w 2266008"/>
              <a:gd name="connsiteY4307" fmla="*/ 322935 h 852933"/>
              <a:gd name="connsiteX4308" fmla="*/ 1041687 w 2266008"/>
              <a:gd name="connsiteY4308" fmla="*/ 319141 h 852933"/>
              <a:gd name="connsiteX4309" fmla="*/ 1043869 w 2266008"/>
              <a:gd name="connsiteY4309" fmla="*/ 314828 h 852933"/>
              <a:gd name="connsiteX4310" fmla="*/ 1046000 w 2266008"/>
              <a:gd name="connsiteY4310" fmla="*/ 308956 h 852933"/>
              <a:gd name="connsiteX4311" fmla="*/ 1047091 w 2266008"/>
              <a:gd name="connsiteY4311" fmla="*/ 305578 h 852933"/>
              <a:gd name="connsiteX4312" fmla="*/ 1047871 w 2266008"/>
              <a:gd name="connsiteY4312" fmla="*/ 301836 h 852933"/>
              <a:gd name="connsiteX4313" fmla="*/ 1048702 w 2266008"/>
              <a:gd name="connsiteY4313" fmla="*/ 297939 h 852933"/>
              <a:gd name="connsiteX4314" fmla="*/ 1049430 w 2266008"/>
              <a:gd name="connsiteY4314" fmla="*/ 290248 h 852933"/>
              <a:gd name="connsiteX4315" fmla="*/ 1049482 w 2266008"/>
              <a:gd name="connsiteY4315" fmla="*/ 289520 h 852933"/>
              <a:gd name="connsiteX4316" fmla="*/ 1049430 w 2266008"/>
              <a:gd name="connsiteY4316" fmla="*/ 285103 h 852933"/>
              <a:gd name="connsiteX4317" fmla="*/ 1048754 w 2266008"/>
              <a:gd name="connsiteY4317" fmla="*/ 276165 h 852933"/>
              <a:gd name="connsiteX4318" fmla="*/ 1047195 w 2266008"/>
              <a:gd name="connsiteY4318" fmla="*/ 267383 h 852933"/>
              <a:gd name="connsiteX4319" fmla="*/ 1046728 w 2266008"/>
              <a:gd name="connsiteY4319" fmla="*/ 265564 h 852933"/>
              <a:gd name="connsiteX4320" fmla="*/ 1041583 w 2266008"/>
              <a:gd name="connsiteY4320" fmla="*/ 272319 h 852933"/>
              <a:gd name="connsiteX4321" fmla="*/ 1029423 w 2266008"/>
              <a:gd name="connsiteY4321" fmla="*/ 299914 h 852933"/>
              <a:gd name="connsiteX4322" fmla="*/ 1028747 w 2266008"/>
              <a:gd name="connsiteY4322" fmla="*/ 308073 h 852933"/>
              <a:gd name="connsiteX4323" fmla="*/ 1029786 w 2266008"/>
              <a:gd name="connsiteY4323" fmla="*/ 317115 h 852933"/>
              <a:gd name="connsiteX4324" fmla="*/ 1030566 w 2266008"/>
              <a:gd name="connsiteY4324" fmla="*/ 319765 h 852933"/>
              <a:gd name="connsiteX4325" fmla="*/ 1031813 w 2266008"/>
              <a:gd name="connsiteY4325" fmla="*/ 323194 h 852933"/>
              <a:gd name="connsiteX4326" fmla="*/ 1033320 w 2266008"/>
              <a:gd name="connsiteY4326" fmla="*/ 326365 h 852933"/>
              <a:gd name="connsiteX4327" fmla="*/ 1034983 w 2266008"/>
              <a:gd name="connsiteY4327" fmla="*/ 329171 h 852933"/>
              <a:gd name="connsiteX4328" fmla="*/ 1038360 w 2266008"/>
              <a:gd name="connsiteY4328" fmla="*/ 333796 h 852933"/>
              <a:gd name="connsiteX4329" fmla="*/ 1041375 w 2266008"/>
              <a:gd name="connsiteY4329" fmla="*/ 337122 h 852933"/>
              <a:gd name="connsiteX4330" fmla="*/ 1044181 w 2266008"/>
              <a:gd name="connsiteY4330" fmla="*/ 339824 h 852933"/>
              <a:gd name="connsiteX4331" fmla="*/ 1041218 w 2266008"/>
              <a:gd name="connsiteY4331" fmla="*/ 337278 h 852933"/>
              <a:gd name="connsiteX4332" fmla="*/ 1037997 w 2266008"/>
              <a:gd name="connsiteY4332" fmla="*/ 334160 h 852933"/>
              <a:gd name="connsiteX4333" fmla="*/ 1034255 w 2266008"/>
              <a:gd name="connsiteY4333" fmla="*/ 329691 h 852933"/>
              <a:gd name="connsiteX4334" fmla="*/ 1032385 w 2266008"/>
              <a:gd name="connsiteY4334" fmla="*/ 326936 h 852933"/>
              <a:gd name="connsiteX4335" fmla="*/ 1030617 w 2266008"/>
              <a:gd name="connsiteY4335" fmla="*/ 323819 h 852933"/>
              <a:gd name="connsiteX4336" fmla="*/ 1029059 w 2266008"/>
              <a:gd name="connsiteY4336" fmla="*/ 320336 h 852933"/>
              <a:gd name="connsiteX4337" fmla="*/ 1027812 w 2266008"/>
              <a:gd name="connsiteY4337" fmla="*/ 316543 h 852933"/>
              <a:gd name="connsiteX4338" fmla="*/ 1026409 w 2266008"/>
              <a:gd name="connsiteY4338" fmla="*/ 308280 h 852933"/>
              <a:gd name="connsiteX4339" fmla="*/ 1026564 w 2266008"/>
              <a:gd name="connsiteY4339" fmla="*/ 299602 h 852933"/>
              <a:gd name="connsiteX4340" fmla="*/ 1037529 w 2266008"/>
              <a:gd name="connsiteY4340" fmla="*/ 269825 h 852933"/>
              <a:gd name="connsiteX4341" fmla="*/ 1043454 w 2266008"/>
              <a:gd name="connsiteY4341" fmla="*/ 261095 h 852933"/>
              <a:gd name="connsiteX4342" fmla="*/ 1044856 w 2266008"/>
              <a:gd name="connsiteY4342" fmla="*/ 259276 h 852933"/>
              <a:gd name="connsiteX4343" fmla="*/ 1044804 w 2266008"/>
              <a:gd name="connsiteY4343" fmla="*/ 259172 h 852933"/>
              <a:gd name="connsiteX4344" fmla="*/ 1041998 w 2266008"/>
              <a:gd name="connsiteY4344" fmla="*/ 251585 h 852933"/>
              <a:gd name="connsiteX4345" fmla="*/ 1039036 w 2266008"/>
              <a:gd name="connsiteY4345" fmla="*/ 244985 h 852933"/>
              <a:gd name="connsiteX4346" fmla="*/ 1037841 w 2266008"/>
              <a:gd name="connsiteY4346" fmla="*/ 242595 h 852933"/>
              <a:gd name="connsiteX4347" fmla="*/ 1030825 w 2266008"/>
              <a:gd name="connsiteY4347" fmla="*/ 261302 h 852933"/>
              <a:gd name="connsiteX4348" fmla="*/ 1018094 w 2266008"/>
              <a:gd name="connsiteY4348" fmla="*/ 280530 h 852933"/>
              <a:gd name="connsiteX4349" fmla="*/ 1017418 w 2266008"/>
              <a:gd name="connsiteY4349" fmla="*/ 281570 h 852933"/>
              <a:gd name="connsiteX4350" fmla="*/ 1013885 w 2266008"/>
              <a:gd name="connsiteY4350" fmla="*/ 289572 h 852933"/>
              <a:gd name="connsiteX4351" fmla="*/ 1012222 w 2266008"/>
              <a:gd name="connsiteY4351" fmla="*/ 303239 h 852933"/>
              <a:gd name="connsiteX4352" fmla="*/ 1016535 w 2266008"/>
              <a:gd name="connsiteY4352" fmla="*/ 321064 h 852933"/>
              <a:gd name="connsiteX4353" fmla="*/ 1021576 w 2266008"/>
              <a:gd name="connsiteY4353" fmla="*/ 330574 h 852933"/>
              <a:gd name="connsiteX4354" fmla="*/ 1024694 w 2266008"/>
              <a:gd name="connsiteY4354" fmla="*/ 335354 h 852933"/>
              <a:gd name="connsiteX4355" fmla="*/ 1028331 w 2266008"/>
              <a:gd name="connsiteY4355" fmla="*/ 340083 h 852933"/>
              <a:gd name="connsiteX4356" fmla="*/ 1030202 w 2266008"/>
              <a:gd name="connsiteY4356" fmla="*/ 342474 h 852933"/>
              <a:gd name="connsiteX4357" fmla="*/ 1032281 w 2266008"/>
              <a:gd name="connsiteY4357" fmla="*/ 344761 h 852933"/>
              <a:gd name="connsiteX4358" fmla="*/ 1036542 w 2266008"/>
              <a:gd name="connsiteY4358" fmla="*/ 349386 h 852933"/>
              <a:gd name="connsiteX4359" fmla="*/ 1041063 w 2266008"/>
              <a:gd name="connsiteY4359" fmla="*/ 354270 h 852933"/>
              <a:gd name="connsiteX4360" fmla="*/ 1045532 w 2266008"/>
              <a:gd name="connsiteY4360" fmla="*/ 359727 h 852933"/>
              <a:gd name="connsiteX4361" fmla="*/ 1058160 w 2266008"/>
              <a:gd name="connsiteY4361" fmla="*/ 385555 h 852933"/>
              <a:gd name="connsiteX4362" fmla="*/ 1060239 w 2266008"/>
              <a:gd name="connsiteY4362" fmla="*/ 415019 h 852933"/>
              <a:gd name="connsiteX4363" fmla="*/ 1051508 w 2266008"/>
              <a:gd name="connsiteY4363" fmla="*/ 443030 h 852933"/>
              <a:gd name="connsiteX4364" fmla="*/ 1048650 w 2266008"/>
              <a:gd name="connsiteY4364" fmla="*/ 448226 h 852933"/>
              <a:gd name="connsiteX4365" fmla="*/ 1048754 w 2266008"/>
              <a:gd name="connsiteY4365" fmla="*/ 448486 h 852933"/>
              <a:gd name="connsiteX4366" fmla="*/ 1049637 w 2266008"/>
              <a:gd name="connsiteY4366" fmla="*/ 451812 h 852933"/>
              <a:gd name="connsiteX4367" fmla="*/ 1051976 w 2266008"/>
              <a:gd name="connsiteY4367" fmla="*/ 463712 h 852933"/>
              <a:gd name="connsiteX4368" fmla="*/ 1052860 w 2266008"/>
              <a:gd name="connsiteY4368" fmla="*/ 471767 h 852933"/>
              <a:gd name="connsiteX4369" fmla="*/ 1053223 w 2266008"/>
              <a:gd name="connsiteY4369" fmla="*/ 480757 h 852933"/>
              <a:gd name="connsiteX4370" fmla="*/ 1053015 w 2266008"/>
              <a:gd name="connsiteY4370" fmla="*/ 487149 h 852933"/>
              <a:gd name="connsiteX4371" fmla="*/ 1052444 w 2266008"/>
              <a:gd name="connsiteY4371" fmla="*/ 493645 h 852933"/>
              <a:gd name="connsiteX4372" fmla="*/ 1051976 w 2266008"/>
              <a:gd name="connsiteY4372" fmla="*/ 497750 h 852933"/>
              <a:gd name="connsiteX4373" fmla="*/ 1051456 w 2266008"/>
              <a:gd name="connsiteY4373" fmla="*/ 500193 h 852933"/>
              <a:gd name="connsiteX4374" fmla="*/ 1050469 w 2266008"/>
              <a:gd name="connsiteY4374" fmla="*/ 505078 h 852933"/>
              <a:gd name="connsiteX4375" fmla="*/ 1048962 w 2266008"/>
              <a:gd name="connsiteY4375" fmla="*/ 510430 h 852933"/>
              <a:gd name="connsiteX4376" fmla="*/ 1047922 w 2266008"/>
              <a:gd name="connsiteY4376" fmla="*/ 513964 h 852933"/>
              <a:gd name="connsiteX4377" fmla="*/ 1045844 w 2266008"/>
              <a:gd name="connsiteY4377" fmla="*/ 518901 h 852933"/>
              <a:gd name="connsiteX4378" fmla="*/ 1044025 w 2266008"/>
              <a:gd name="connsiteY4378" fmla="*/ 523110 h 852933"/>
              <a:gd name="connsiteX4379" fmla="*/ 1041894 w 2266008"/>
              <a:gd name="connsiteY4379" fmla="*/ 526956 h 852933"/>
              <a:gd name="connsiteX4380" fmla="*/ 1039868 w 2266008"/>
              <a:gd name="connsiteY4380" fmla="*/ 530593 h 852933"/>
              <a:gd name="connsiteX4381" fmla="*/ 1037633 w 2266008"/>
              <a:gd name="connsiteY4381" fmla="*/ 533763 h 852933"/>
              <a:gd name="connsiteX4382" fmla="*/ 1033632 w 2266008"/>
              <a:gd name="connsiteY4382" fmla="*/ 539220 h 852933"/>
              <a:gd name="connsiteX4383" fmla="*/ 1030098 w 2266008"/>
              <a:gd name="connsiteY4383" fmla="*/ 543065 h 852933"/>
              <a:gd name="connsiteX4384" fmla="*/ 1026980 w 2266008"/>
              <a:gd name="connsiteY4384" fmla="*/ 546391 h 852933"/>
              <a:gd name="connsiteX4385" fmla="*/ 1029994 w 2266008"/>
              <a:gd name="connsiteY4385" fmla="*/ 542961 h 852933"/>
              <a:gd name="connsiteX4386" fmla="*/ 1033424 w 2266008"/>
              <a:gd name="connsiteY4386" fmla="*/ 539064 h 852933"/>
              <a:gd name="connsiteX4387" fmla="*/ 1037270 w 2266008"/>
              <a:gd name="connsiteY4387" fmla="*/ 533503 h 852933"/>
              <a:gd name="connsiteX4388" fmla="*/ 1039400 w 2266008"/>
              <a:gd name="connsiteY4388" fmla="*/ 530282 h 852933"/>
              <a:gd name="connsiteX4389" fmla="*/ 1041323 w 2266008"/>
              <a:gd name="connsiteY4389" fmla="*/ 526592 h 852933"/>
              <a:gd name="connsiteX4390" fmla="*/ 1043350 w 2266008"/>
              <a:gd name="connsiteY4390" fmla="*/ 522746 h 852933"/>
              <a:gd name="connsiteX4391" fmla="*/ 1045064 w 2266008"/>
              <a:gd name="connsiteY4391" fmla="*/ 518537 h 852933"/>
              <a:gd name="connsiteX4392" fmla="*/ 1046779 w 2266008"/>
              <a:gd name="connsiteY4392" fmla="*/ 514172 h 852933"/>
              <a:gd name="connsiteX4393" fmla="*/ 1048338 w 2266008"/>
              <a:gd name="connsiteY4393" fmla="*/ 508508 h 852933"/>
              <a:gd name="connsiteX4394" fmla="*/ 1049222 w 2266008"/>
              <a:gd name="connsiteY4394" fmla="*/ 504818 h 852933"/>
              <a:gd name="connsiteX4395" fmla="*/ 1050053 w 2266008"/>
              <a:gd name="connsiteY4395" fmla="*/ 499985 h 852933"/>
              <a:gd name="connsiteX4396" fmla="*/ 1050469 w 2266008"/>
              <a:gd name="connsiteY4396" fmla="*/ 497542 h 852933"/>
              <a:gd name="connsiteX4397" fmla="*/ 1050676 w 2266008"/>
              <a:gd name="connsiteY4397" fmla="*/ 495100 h 852933"/>
              <a:gd name="connsiteX4398" fmla="*/ 1051092 w 2266008"/>
              <a:gd name="connsiteY4398" fmla="*/ 490215 h 852933"/>
              <a:gd name="connsiteX4399" fmla="*/ 1051197 w 2266008"/>
              <a:gd name="connsiteY4399" fmla="*/ 486734 h 852933"/>
              <a:gd name="connsiteX4400" fmla="*/ 1050417 w 2266008"/>
              <a:gd name="connsiteY4400" fmla="*/ 486838 h 852933"/>
              <a:gd name="connsiteX4401" fmla="*/ 1045168 w 2266008"/>
              <a:gd name="connsiteY4401" fmla="*/ 488240 h 852933"/>
              <a:gd name="connsiteX4402" fmla="*/ 1038049 w 2266008"/>
              <a:gd name="connsiteY4402" fmla="*/ 491307 h 852933"/>
              <a:gd name="connsiteX4403" fmla="*/ 1029890 w 2266008"/>
              <a:gd name="connsiteY4403" fmla="*/ 496347 h 852933"/>
              <a:gd name="connsiteX4404" fmla="*/ 1026824 w 2266008"/>
              <a:gd name="connsiteY4404" fmla="*/ 498790 h 852933"/>
              <a:gd name="connsiteX4405" fmla="*/ 1023498 w 2266008"/>
              <a:gd name="connsiteY4405" fmla="*/ 501752 h 852933"/>
              <a:gd name="connsiteX4406" fmla="*/ 1020588 w 2266008"/>
              <a:gd name="connsiteY4406" fmla="*/ 504714 h 852933"/>
              <a:gd name="connsiteX4407" fmla="*/ 1018146 w 2266008"/>
              <a:gd name="connsiteY4407" fmla="*/ 507520 h 852933"/>
              <a:gd name="connsiteX4408" fmla="*/ 1014716 w 2266008"/>
              <a:gd name="connsiteY4408" fmla="*/ 511937 h 852933"/>
              <a:gd name="connsiteX4409" fmla="*/ 1013469 w 2266008"/>
              <a:gd name="connsiteY4409" fmla="*/ 513652 h 852933"/>
              <a:gd name="connsiteX4410" fmla="*/ 1014612 w 2266008"/>
              <a:gd name="connsiteY4410" fmla="*/ 511885 h 852933"/>
              <a:gd name="connsiteX4411" fmla="*/ 1017834 w 2266008"/>
              <a:gd name="connsiteY4411" fmla="*/ 507260 h 852933"/>
              <a:gd name="connsiteX4412" fmla="*/ 1020120 w 2266008"/>
              <a:gd name="connsiteY4412" fmla="*/ 504298 h 852933"/>
              <a:gd name="connsiteX4413" fmla="*/ 1022874 w 2266008"/>
              <a:gd name="connsiteY4413" fmla="*/ 501128 h 852933"/>
              <a:gd name="connsiteX4414" fmla="*/ 1026044 w 2266008"/>
              <a:gd name="connsiteY4414" fmla="*/ 497907 h 852933"/>
              <a:gd name="connsiteX4415" fmla="*/ 1029526 w 2266008"/>
              <a:gd name="connsiteY4415" fmla="*/ 494788 h 852933"/>
              <a:gd name="connsiteX4416" fmla="*/ 1037114 w 2266008"/>
              <a:gd name="connsiteY4416" fmla="*/ 489540 h 852933"/>
              <a:gd name="connsiteX4417" fmla="*/ 1044389 w 2266008"/>
              <a:gd name="connsiteY4417" fmla="*/ 485954 h 852933"/>
              <a:gd name="connsiteX4418" fmla="*/ 1049898 w 2266008"/>
              <a:gd name="connsiteY4418" fmla="*/ 484135 h 852933"/>
              <a:gd name="connsiteX4419" fmla="*/ 1051300 w 2266008"/>
              <a:gd name="connsiteY4419" fmla="*/ 483823 h 852933"/>
              <a:gd name="connsiteX4420" fmla="*/ 1051300 w 2266008"/>
              <a:gd name="connsiteY4420" fmla="*/ 480653 h 852933"/>
              <a:gd name="connsiteX4421" fmla="*/ 1050676 w 2266008"/>
              <a:gd name="connsiteY4421" fmla="*/ 471819 h 852933"/>
              <a:gd name="connsiteX4422" fmla="*/ 1049586 w 2266008"/>
              <a:gd name="connsiteY4422" fmla="*/ 463972 h 852933"/>
              <a:gd name="connsiteX4423" fmla="*/ 1046987 w 2266008"/>
              <a:gd name="connsiteY4423" fmla="*/ 452383 h 852933"/>
              <a:gd name="connsiteX4424" fmla="*/ 1046675 w 2266008"/>
              <a:gd name="connsiteY4424" fmla="*/ 451292 h 852933"/>
              <a:gd name="connsiteX4425" fmla="*/ 1035347 w 2266008"/>
              <a:gd name="connsiteY4425" fmla="*/ 466051 h 852933"/>
              <a:gd name="connsiteX4426" fmla="*/ 1015703 w 2266008"/>
              <a:gd name="connsiteY4426" fmla="*/ 483511 h 852933"/>
              <a:gd name="connsiteX4427" fmla="*/ 995800 w 2266008"/>
              <a:gd name="connsiteY4427" fmla="*/ 495983 h 852933"/>
              <a:gd name="connsiteX4428" fmla="*/ 977871 w 2266008"/>
              <a:gd name="connsiteY4428" fmla="*/ 504402 h 852933"/>
              <a:gd name="connsiteX4429" fmla="*/ 970180 w 2266008"/>
              <a:gd name="connsiteY4429" fmla="*/ 507416 h 852933"/>
              <a:gd name="connsiteX4430" fmla="*/ 963581 w 2266008"/>
              <a:gd name="connsiteY4430" fmla="*/ 509703 h 852933"/>
              <a:gd name="connsiteX4431" fmla="*/ 954227 w 2266008"/>
              <a:gd name="connsiteY4431" fmla="*/ 512665 h 852933"/>
              <a:gd name="connsiteX4432" fmla="*/ 950901 w 2266008"/>
              <a:gd name="connsiteY4432" fmla="*/ 513652 h 852933"/>
              <a:gd name="connsiteX4433" fmla="*/ 954175 w 2266008"/>
              <a:gd name="connsiteY4433" fmla="*/ 512561 h 852933"/>
              <a:gd name="connsiteX4434" fmla="*/ 963425 w 2266008"/>
              <a:gd name="connsiteY4434" fmla="*/ 509391 h 852933"/>
              <a:gd name="connsiteX4435" fmla="*/ 969973 w 2266008"/>
              <a:gd name="connsiteY4435" fmla="*/ 506897 h 852933"/>
              <a:gd name="connsiteX4436" fmla="*/ 977560 w 2266008"/>
              <a:gd name="connsiteY4436" fmla="*/ 503675 h 852933"/>
              <a:gd name="connsiteX4437" fmla="*/ 995177 w 2266008"/>
              <a:gd name="connsiteY4437" fmla="*/ 494840 h 852933"/>
              <a:gd name="connsiteX4438" fmla="*/ 1014508 w 2266008"/>
              <a:gd name="connsiteY4438" fmla="*/ 481953 h 852933"/>
              <a:gd name="connsiteX4439" fmla="*/ 1033320 w 2266008"/>
              <a:gd name="connsiteY4439" fmla="*/ 464284 h 852933"/>
              <a:gd name="connsiteX4440" fmla="*/ 1048390 w 2266008"/>
              <a:gd name="connsiteY4440" fmla="*/ 441366 h 852933"/>
              <a:gd name="connsiteX4441" fmla="*/ 1055977 w 2266008"/>
              <a:gd name="connsiteY4441" fmla="*/ 414396 h 852933"/>
              <a:gd name="connsiteX4442" fmla="*/ 1053275 w 2266008"/>
              <a:gd name="connsiteY4442" fmla="*/ 386802 h 852933"/>
              <a:gd name="connsiteX4443" fmla="*/ 1042986 w 2266008"/>
              <a:gd name="connsiteY4443" fmla="*/ 366067 h 852933"/>
              <a:gd name="connsiteX4444" fmla="*/ 1041634 w 2266008"/>
              <a:gd name="connsiteY4444" fmla="*/ 366639 h 852933"/>
              <a:gd name="connsiteX4445" fmla="*/ 1032540 w 2266008"/>
              <a:gd name="connsiteY4445" fmla="*/ 371471 h 852933"/>
              <a:gd name="connsiteX4446" fmla="*/ 1029474 w 2266008"/>
              <a:gd name="connsiteY4446" fmla="*/ 373446 h 852933"/>
              <a:gd name="connsiteX4447" fmla="*/ 1029786 w 2266008"/>
              <a:gd name="connsiteY4447" fmla="*/ 373342 h 852933"/>
              <a:gd name="connsiteX4448" fmla="*/ 1030929 w 2266008"/>
              <a:gd name="connsiteY4448" fmla="*/ 377759 h 852933"/>
              <a:gd name="connsiteX4449" fmla="*/ 1033060 w 2266008"/>
              <a:gd name="connsiteY4449" fmla="*/ 389452 h 852933"/>
              <a:gd name="connsiteX4450" fmla="*/ 1032540 w 2266008"/>
              <a:gd name="connsiteY4450" fmla="*/ 425257 h 852933"/>
              <a:gd name="connsiteX4451" fmla="*/ 1029994 w 2266008"/>
              <a:gd name="connsiteY4451" fmla="*/ 434663 h 852933"/>
              <a:gd name="connsiteX4452" fmla="*/ 1026097 w 2266008"/>
              <a:gd name="connsiteY4452" fmla="*/ 443290 h 852933"/>
              <a:gd name="connsiteX4453" fmla="*/ 1023758 w 2266008"/>
              <a:gd name="connsiteY4453" fmla="*/ 447135 h 852933"/>
              <a:gd name="connsiteX4454" fmla="*/ 1021212 w 2266008"/>
              <a:gd name="connsiteY4454" fmla="*/ 450617 h 852933"/>
              <a:gd name="connsiteX4455" fmla="*/ 1018509 w 2266008"/>
              <a:gd name="connsiteY4455" fmla="*/ 453683 h 852933"/>
              <a:gd name="connsiteX4456" fmla="*/ 1015755 w 2266008"/>
              <a:gd name="connsiteY4456" fmla="*/ 456281 h 852933"/>
              <a:gd name="connsiteX4457" fmla="*/ 1010507 w 2266008"/>
              <a:gd name="connsiteY4457" fmla="*/ 460335 h 852933"/>
              <a:gd name="connsiteX4458" fmla="*/ 1006089 w 2266008"/>
              <a:gd name="connsiteY4458" fmla="*/ 462881 h 852933"/>
              <a:gd name="connsiteX4459" fmla="*/ 1002088 w 2266008"/>
              <a:gd name="connsiteY4459" fmla="*/ 464752 h 852933"/>
              <a:gd name="connsiteX4460" fmla="*/ 1005985 w 2266008"/>
              <a:gd name="connsiteY4460" fmla="*/ 462673 h 852933"/>
              <a:gd name="connsiteX4461" fmla="*/ 1010195 w 2266008"/>
              <a:gd name="connsiteY4461" fmla="*/ 459919 h 852933"/>
              <a:gd name="connsiteX4462" fmla="*/ 1015131 w 2266008"/>
              <a:gd name="connsiteY4462" fmla="*/ 455658 h 852933"/>
              <a:gd name="connsiteX4463" fmla="*/ 1017678 w 2266008"/>
              <a:gd name="connsiteY4463" fmla="*/ 452955 h 852933"/>
              <a:gd name="connsiteX4464" fmla="*/ 1020120 w 2266008"/>
              <a:gd name="connsiteY4464" fmla="*/ 449837 h 852933"/>
              <a:gd name="connsiteX4465" fmla="*/ 1022407 w 2266008"/>
              <a:gd name="connsiteY4465" fmla="*/ 446355 h 852933"/>
              <a:gd name="connsiteX4466" fmla="*/ 1024486 w 2266008"/>
              <a:gd name="connsiteY4466" fmla="*/ 442510 h 852933"/>
              <a:gd name="connsiteX4467" fmla="*/ 1027759 w 2266008"/>
              <a:gd name="connsiteY4467" fmla="*/ 433988 h 852933"/>
              <a:gd name="connsiteX4468" fmla="*/ 1029007 w 2266008"/>
              <a:gd name="connsiteY4468" fmla="*/ 428843 h 852933"/>
              <a:gd name="connsiteX4469" fmla="*/ 1027447 w 2266008"/>
              <a:gd name="connsiteY4469" fmla="*/ 429259 h 852933"/>
              <a:gd name="connsiteX4470" fmla="*/ 1024174 w 2266008"/>
              <a:gd name="connsiteY4470" fmla="*/ 430246 h 852933"/>
              <a:gd name="connsiteX4471" fmla="*/ 1020016 w 2266008"/>
              <a:gd name="connsiteY4471" fmla="*/ 431857 h 852933"/>
              <a:gd name="connsiteX4472" fmla="*/ 1015236 w 2266008"/>
              <a:gd name="connsiteY4472" fmla="*/ 434144 h 852933"/>
              <a:gd name="connsiteX4473" fmla="*/ 1010143 w 2266008"/>
              <a:gd name="connsiteY4473" fmla="*/ 437158 h 852933"/>
              <a:gd name="connsiteX4474" fmla="*/ 1005102 w 2266008"/>
              <a:gd name="connsiteY4474" fmla="*/ 441003 h 852933"/>
              <a:gd name="connsiteX4475" fmla="*/ 1000425 w 2266008"/>
              <a:gd name="connsiteY4475" fmla="*/ 445576 h 852933"/>
              <a:gd name="connsiteX4476" fmla="*/ 996424 w 2266008"/>
              <a:gd name="connsiteY4476" fmla="*/ 450773 h 852933"/>
              <a:gd name="connsiteX4477" fmla="*/ 993254 w 2266008"/>
              <a:gd name="connsiteY4477" fmla="*/ 456281 h 852933"/>
              <a:gd name="connsiteX4478" fmla="*/ 992007 w 2266008"/>
              <a:gd name="connsiteY4478" fmla="*/ 459088 h 852933"/>
              <a:gd name="connsiteX4479" fmla="*/ 990967 w 2266008"/>
              <a:gd name="connsiteY4479" fmla="*/ 461841 h 852933"/>
              <a:gd name="connsiteX4480" fmla="*/ 989512 w 2266008"/>
              <a:gd name="connsiteY4480" fmla="*/ 466986 h 852933"/>
              <a:gd name="connsiteX4481" fmla="*/ 988628 w 2266008"/>
              <a:gd name="connsiteY4481" fmla="*/ 471455 h 852933"/>
              <a:gd name="connsiteX4482" fmla="*/ 988265 w 2266008"/>
              <a:gd name="connsiteY4482" fmla="*/ 474937 h 852933"/>
              <a:gd name="connsiteX4483" fmla="*/ 987953 w 2266008"/>
              <a:gd name="connsiteY4483" fmla="*/ 478003 h 852933"/>
              <a:gd name="connsiteX4484" fmla="*/ 988161 w 2266008"/>
              <a:gd name="connsiteY4484" fmla="*/ 474937 h 852933"/>
              <a:gd name="connsiteX4485" fmla="*/ 988369 w 2266008"/>
              <a:gd name="connsiteY4485" fmla="*/ 471404 h 852933"/>
              <a:gd name="connsiteX4486" fmla="*/ 989096 w 2266008"/>
              <a:gd name="connsiteY4486" fmla="*/ 466882 h 852933"/>
              <a:gd name="connsiteX4487" fmla="*/ 990344 w 2266008"/>
              <a:gd name="connsiteY4487" fmla="*/ 461634 h 852933"/>
              <a:gd name="connsiteX4488" fmla="*/ 991279 w 2266008"/>
              <a:gd name="connsiteY4488" fmla="*/ 458827 h 852933"/>
              <a:gd name="connsiteX4489" fmla="*/ 992423 w 2266008"/>
              <a:gd name="connsiteY4489" fmla="*/ 455969 h 852933"/>
              <a:gd name="connsiteX4490" fmla="*/ 995436 w 2266008"/>
              <a:gd name="connsiteY4490" fmla="*/ 450201 h 852933"/>
              <a:gd name="connsiteX4491" fmla="*/ 999334 w 2266008"/>
              <a:gd name="connsiteY4491" fmla="*/ 444745 h 852933"/>
              <a:gd name="connsiteX4492" fmla="*/ 1003959 w 2266008"/>
              <a:gd name="connsiteY4492" fmla="*/ 439807 h 852933"/>
              <a:gd name="connsiteX4493" fmla="*/ 1009000 w 2266008"/>
              <a:gd name="connsiteY4493" fmla="*/ 435599 h 852933"/>
              <a:gd name="connsiteX4494" fmla="*/ 1014144 w 2266008"/>
              <a:gd name="connsiteY4494" fmla="*/ 432273 h 852933"/>
              <a:gd name="connsiteX4495" fmla="*/ 1018977 w 2266008"/>
              <a:gd name="connsiteY4495" fmla="*/ 429726 h 852933"/>
              <a:gd name="connsiteX4496" fmla="*/ 1023239 w 2266008"/>
              <a:gd name="connsiteY4496" fmla="*/ 427856 h 852933"/>
              <a:gd name="connsiteX4497" fmla="*/ 1026616 w 2266008"/>
              <a:gd name="connsiteY4497" fmla="*/ 426660 h 852933"/>
              <a:gd name="connsiteX4498" fmla="*/ 1028851 w 2266008"/>
              <a:gd name="connsiteY4498" fmla="*/ 425985 h 852933"/>
              <a:gd name="connsiteX4499" fmla="*/ 1029423 w 2266008"/>
              <a:gd name="connsiteY4499" fmla="*/ 425829 h 852933"/>
              <a:gd name="connsiteX4500" fmla="*/ 1029578 w 2266008"/>
              <a:gd name="connsiteY4500" fmla="*/ 424842 h 852933"/>
              <a:gd name="connsiteX4501" fmla="*/ 1028175 w 2266008"/>
              <a:gd name="connsiteY4501" fmla="*/ 390284 h 852933"/>
              <a:gd name="connsiteX4502" fmla="*/ 1025525 w 2266008"/>
              <a:gd name="connsiteY4502" fmla="*/ 379163 h 852933"/>
              <a:gd name="connsiteX4503" fmla="*/ 1024849 w 2266008"/>
              <a:gd name="connsiteY4503" fmla="*/ 376876 h 852933"/>
              <a:gd name="connsiteX4504" fmla="*/ 1010195 w 2266008"/>
              <a:gd name="connsiteY4504" fmla="*/ 393245 h 852933"/>
              <a:gd name="connsiteX4505" fmla="*/ 1006349 w 2266008"/>
              <a:gd name="connsiteY4505" fmla="*/ 400885 h 852933"/>
              <a:gd name="connsiteX4506" fmla="*/ 1003855 w 2266008"/>
              <a:gd name="connsiteY4506" fmla="*/ 408835 h 852933"/>
              <a:gd name="connsiteX4507" fmla="*/ 1003127 w 2266008"/>
              <a:gd name="connsiteY4507" fmla="*/ 412785 h 852933"/>
              <a:gd name="connsiteX4508" fmla="*/ 1002712 w 2266008"/>
              <a:gd name="connsiteY4508" fmla="*/ 416578 h 852933"/>
              <a:gd name="connsiteX4509" fmla="*/ 1002556 w 2266008"/>
              <a:gd name="connsiteY4509" fmla="*/ 423646 h 852933"/>
              <a:gd name="connsiteX4510" fmla="*/ 1003127 w 2266008"/>
              <a:gd name="connsiteY4510" fmla="*/ 429622 h 852933"/>
              <a:gd name="connsiteX4511" fmla="*/ 1003855 w 2266008"/>
              <a:gd name="connsiteY4511" fmla="*/ 434195 h 852933"/>
              <a:gd name="connsiteX4512" fmla="*/ 1004686 w 2266008"/>
              <a:gd name="connsiteY4512" fmla="*/ 438145 h 852933"/>
              <a:gd name="connsiteX4513" fmla="*/ 1003595 w 2266008"/>
              <a:gd name="connsiteY4513" fmla="*/ 434247 h 852933"/>
              <a:gd name="connsiteX4514" fmla="*/ 1002556 w 2266008"/>
              <a:gd name="connsiteY4514" fmla="*/ 429726 h 852933"/>
              <a:gd name="connsiteX4515" fmla="*/ 1001620 w 2266008"/>
              <a:gd name="connsiteY4515" fmla="*/ 423750 h 852933"/>
              <a:gd name="connsiteX4516" fmla="*/ 1001360 w 2266008"/>
              <a:gd name="connsiteY4516" fmla="*/ 416578 h 852933"/>
              <a:gd name="connsiteX4517" fmla="*/ 1001569 w 2266008"/>
              <a:gd name="connsiteY4517" fmla="*/ 412629 h 852933"/>
              <a:gd name="connsiteX4518" fmla="*/ 1002088 w 2266008"/>
              <a:gd name="connsiteY4518" fmla="*/ 408524 h 852933"/>
              <a:gd name="connsiteX4519" fmla="*/ 1004167 w 2266008"/>
              <a:gd name="connsiteY4519" fmla="*/ 400105 h 852933"/>
              <a:gd name="connsiteX4520" fmla="*/ 1007700 w 2266008"/>
              <a:gd name="connsiteY4520" fmla="*/ 391843 h 852933"/>
              <a:gd name="connsiteX4521" fmla="*/ 1029838 w 2266008"/>
              <a:gd name="connsiteY4521" fmla="*/ 367470 h 852933"/>
              <a:gd name="connsiteX4522" fmla="*/ 1039192 w 2266008"/>
              <a:gd name="connsiteY4522" fmla="*/ 361754 h 852933"/>
              <a:gd name="connsiteX4523" fmla="*/ 1039556 w 2266008"/>
              <a:gd name="connsiteY4523" fmla="*/ 361598 h 852933"/>
              <a:gd name="connsiteX4524" fmla="*/ 1036698 w 2266008"/>
              <a:gd name="connsiteY4524" fmla="*/ 358272 h 852933"/>
              <a:gd name="connsiteX4525" fmla="*/ 1032125 w 2266008"/>
              <a:gd name="connsiteY4525" fmla="*/ 353595 h 852933"/>
              <a:gd name="connsiteX4526" fmla="*/ 1027500 w 2266008"/>
              <a:gd name="connsiteY4526" fmla="*/ 348866 h 852933"/>
              <a:gd name="connsiteX4527" fmla="*/ 1025213 w 2266008"/>
              <a:gd name="connsiteY4527" fmla="*/ 346527 h 852933"/>
              <a:gd name="connsiteX4528" fmla="*/ 1023134 w 2266008"/>
              <a:gd name="connsiteY4528" fmla="*/ 344034 h 852933"/>
              <a:gd name="connsiteX4529" fmla="*/ 1019133 w 2266008"/>
              <a:gd name="connsiteY4529" fmla="*/ 339096 h 852933"/>
              <a:gd name="connsiteX4530" fmla="*/ 1015651 w 2266008"/>
              <a:gd name="connsiteY4530" fmla="*/ 334004 h 852933"/>
              <a:gd name="connsiteX4531" fmla="*/ 1009831 w 2266008"/>
              <a:gd name="connsiteY4531" fmla="*/ 323714 h 852933"/>
              <a:gd name="connsiteX4532" fmla="*/ 1004323 w 2266008"/>
              <a:gd name="connsiteY4532" fmla="*/ 303447 h 852933"/>
              <a:gd name="connsiteX4533" fmla="*/ 1004582 w 2266008"/>
              <a:gd name="connsiteY4533" fmla="*/ 293730 h 852933"/>
              <a:gd name="connsiteX4534" fmla="*/ 1003855 w 2266008"/>
              <a:gd name="connsiteY4534" fmla="*/ 294353 h 852933"/>
              <a:gd name="connsiteX4535" fmla="*/ 1000737 w 2266008"/>
              <a:gd name="connsiteY4535" fmla="*/ 296848 h 852933"/>
              <a:gd name="connsiteX4536" fmla="*/ 994709 w 2266008"/>
              <a:gd name="connsiteY4536" fmla="*/ 301629 h 852933"/>
              <a:gd name="connsiteX4537" fmla="*/ 991695 w 2266008"/>
              <a:gd name="connsiteY4537" fmla="*/ 304019 h 852933"/>
              <a:gd name="connsiteX4538" fmla="*/ 988837 w 2266008"/>
              <a:gd name="connsiteY4538" fmla="*/ 306461 h 852933"/>
              <a:gd name="connsiteX4539" fmla="*/ 987797 w 2266008"/>
              <a:gd name="connsiteY4539" fmla="*/ 307449 h 852933"/>
              <a:gd name="connsiteX4540" fmla="*/ 988681 w 2266008"/>
              <a:gd name="connsiteY4540" fmla="*/ 310411 h 852933"/>
              <a:gd name="connsiteX4541" fmla="*/ 991123 w 2266008"/>
              <a:gd name="connsiteY4541" fmla="*/ 320908 h 852933"/>
              <a:gd name="connsiteX4542" fmla="*/ 992266 w 2266008"/>
              <a:gd name="connsiteY4542" fmla="*/ 327976 h 852933"/>
              <a:gd name="connsiteX4543" fmla="*/ 993150 w 2266008"/>
              <a:gd name="connsiteY4543" fmla="*/ 335926 h 852933"/>
              <a:gd name="connsiteX4544" fmla="*/ 993566 w 2266008"/>
              <a:gd name="connsiteY4544" fmla="*/ 344449 h 852933"/>
              <a:gd name="connsiteX4545" fmla="*/ 993410 w 2266008"/>
              <a:gd name="connsiteY4545" fmla="*/ 353231 h 852933"/>
              <a:gd name="connsiteX4546" fmla="*/ 993202 w 2266008"/>
              <a:gd name="connsiteY4546" fmla="*/ 357649 h 852933"/>
              <a:gd name="connsiteX4547" fmla="*/ 992682 w 2266008"/>
              <a:gd name="connsiteY4547" fmla="*/ 362013 h 852933"/>
              <a:gd name="connsiteX4548" fmla="*/ 991383 w 2266008"/>
              <a:gd name="connsiteY4548" fmla="*/ 370432 h 852933"/>
              <a:gd name="connsiteX4549" fmla="*/ 989616 w 2266008"/>
              <a:gd name="connsiteY4549" fmla="*/ 378175 h 852933"/>
              <a:gd name="connsiteX4550" fmla="*/ 988681 w 2266008"/>
              <a:gd name="connsiteY4550" fmla="*/ 381709 h 852933"/>
              <a:gd name="connsiteX4551" fmla="*/ 987538 w 2266008"/>
              <a:gd name="connsiteY4551" fmla="*/ 384931 h 852933"/>
              <a:gd name="connsiteX4552" fmla="*/ 985511 w 2266008"/>
              <a:gd name="connsiteY4552" fmla="*/ 390543 h 852933"/>
              <a:gd name="connsiteX4553" fmla="*/ 983588 w 2266008"/>
              <a:gd name="connsiteY4553" fmla="*/ 394753 h 852933"/>
              <a:gd name="connsiteX4554" fmla="*/ 982600 w 2266008"/>
              <a:gd name="connsiteY4554" fmla="*/ 396884 h 852933"/>
              <a:gd name="connsiteX4555" fmla="*/ 983172 w 2266008"/>
              <a:gd name="connsiteY4555" fmla="*/ 402496 h 852933"/>
              <a:gd name="connsiteX4556" fmla="*/ 983276 w 2266008"/>
              <a:gd name="connsiteY4556" fmla="*/ 408056 h 852933"/>
              <a:gd name="connsiteX4557" fmla="*/ 983016 w 2266008"/>
              <a:gd name="connsiteY4557" fmla="*/ 412733 h 852933"/>
              <a:gd name="connsiteX4558" fmla="*/ 982445 w 2266008"/>
              <a:gd name="connsiteY4558" fmla="*/ 416319 h 852933"/>
              <a:gd name="connsiteX4559" fmla="*/ 981925 w 2266008"/>
              <a:gd name="connsiteY4559" fmla="*/ 419385 h 852933"/>
              <a:gd name="connsiteX4560" fmla="*/ 982184 w 2266008"/>
              <a:gd name="connsiteY4560" fmla="*/ 416267 h 852933"/>
              <a:gd name="connsiteX4561" fmla="*/ 982496 w 2266008"/>
              <a:gd name="connsiteY4561" fmla="*/ 412681 h 852933"/>
              <a:gd name="connsiteX4562" fmla="*/ 982393 w 2266008"/>
              <a:gd name="connsiteY4562" fmla="*/ 408056 h 852933"/>
              <a:gd name="connsiteX4563" fmla="*/ 981873 w 2266008"/>
              <a:gd name="connsiteY4563" fmla="*/ 402600 h 852933"/>
              <a:gd name="connsiteX4564" fmla="*/ 980782 w 2266008"/>
              <a:gd name="connsiteY4564" fmla="*/ 396624 h 852933"/>
              <a:gd name="connsiteX4565" fmla="*/ 979067 w 2266008"/>
              <a:gd name="connsiteY4565" fmla="*/ 390336 h 852933"/>
              <a:gd name="connsiteX4566" fmla="*/ 976780 w 2266008"/>
              <a:gd name="connsiteY4566" fmla="*/ 384047 h 852933"/>
              <a:gd name="connsiteX4567" fmla="*/ 974026 w 2266008"/>
              <a:gd name="connsiteY4567" fmla="*/ 377968 h 852933"/>
              <a:gd name="connsiteX4568" fmla="*/ 970960 w 2266008"/>
              <a:gd name="connsiteY4568" fmla="*/ 372251 h 852933"/>
              <a:gd name="connsiteX4569" fmla="*/ 964724 w 2266008"/>
              <a:gd name="connsiteY4569" fmla="*/ 362637 h 852933"/>
              <a:gd name="connsiteX4570" fmla="*/ 961398 w 2266008"/>
              <a:gd name="connsiteY4570" fmla="*/ 358272 h 852933"/>
              <a:gd name="connsiteX4571" fmla="*/ 964880 w 2266008"/>
              <a:gd name="connsiteY4571" fmla="*/ 408472 h 852933"/>
              <a:gd name="connsiteX4572" fmla="*/ 977352 w 2266008"/>
              <a:gd name="connsiteY4572" fmla="*/ 443497 h 852933"/>
              <a:gd name="connsiteX4573" fmla="*/ 983796 w 2266008"/>
              <a:gd name="connsiteY4573" fmla="*/ 456125 h 852933"/>
              <a:gd name="connsiteX4574" fmla="*/ 976780 w 2266008"/>
              <a:gd name="connsiteY4574" fmla="*/ 443809 h 852933"/>
              <a:gd name="connsiteX4575" fmla="*/ 962697 w 2266008"/>
              <a:gd name="connsiteY4575" fmla="*/ 409096 h 852933"/>
              <a:gd name="connsiteX4576" fmla="*/ 957397 w 2266008"/>
              <a:gd name="connsiteY4576" fmla="*/ 384515 h 852933"/>
              <a:gd name="connsiteX4577" fmla="*/ 957033 w 2266008"/>
              <a:gd name="connsiteY4577" fmla="*/ 356245 h 852933"/>
              <a:gd name="connsiteX4578" fmla="*/ 963061 w 2266008"/>
              <a:gd name="connsiteY4578" fmla="*/ 332237 h 852933"/>
              <a:gd name="connsiteX4579" fmla="*/ 946744 w 2266008"/>
              <a:gd name="connsiteY4579" fmla="*/ 340448 h 852933"/>
              <a:gd name="connsiteX4580" fmla="*/ 935727 w 2266008"/>
              <a:gd name="connsiteY4580" fmla="*/ 347515 h 852933"/>
              <a:gd name="connsiteX4581" fmla="*/ 926320 w 2266008"/>
              <a:gd name="connsiteY4581" fmla="*/ 354842 h 852933"/>
              <a:gd name="connsiteX4582" fmla="*/ 928088 w 2266008"/>
              <a:gd name="connsiteY4582" fmla="*/ 353803 h 852933"/>
              <a:gd name="connsiteX4583" fmla="*/ 931465 w 2266008"/>
              <a:gd name="connsiteY4583" fmla="*/ 360247 h 852933"/>
              <a:gd name="connsiteX4584" fmla="*/ 939260 w 2266008"/>
              <a:gd name="connsiteY4584" fmla="*/ 377552 h 852933"/>
              <a:gd name="connsiteX4585" fmla="*/ 953032 w 2266008"/>
              <a:gd name="connsiteY4585" fmla="*/ 433156 h 852933"/>
              <a:gd name="connsiteX4586" fmla="*/ 952772 w 2266008"/>
              <a:gd name="connsiteY4586" fmla="*/ 448798 h 852933"/>
              <a:gd name="connsiteX4587" fmla="*/ 950018 w 2266008"/>
              <a:gd name="connsiteY4587" fmla="*/ 463660 h 852933"/>
              <a:gd name="connsiteX4588" fmla="*/ 944509 w 2266008"/>
              <a:gd name="connsiteY4588" fmla="*/ 476652 h 852933"/>
              <a:gd name="connsiteX4589" fmla="*/ 940975 w 2266008"/>
              <a:gd name="connsiteY4589" fmla="*/ 482161 h 852933"/>
              <a:gd name="connsiteX4590" fmla="*/ 937182 w 2266008"/>
              <a:gd name="connsiteY4590" fmla="*/ 486941 h 852933"/>
              <a:gd name="connsiteX4591" fmla="*/ 933284 w 2266008"/>
              <a:gd name="connsiteY4591" fmla="*/ 490995 h 852933"/>
              <a:gd name="connsiteX4592" fmla="*/ 929490 w 2266008"/>
              <a:gd name="connsiteY4592" fmla="*/ 494321 h 852933"/>
              <a:gd name="connsiteX4593" fmla="*/ 922787 w 2266008"/>
              <a:gd name="connsiteY4593" fmla="*/ 498998 h 852933"/>
              <a:gd name="connsiteX4594" fmla="*/ 916551 w 2266008"/>
              <a:gd name="connsiteY4594" fmla="*/ 502479 h 852933"/>
              <a:gd name="connsiteX4595" fmla="*/ 922631 w 2266008"/>
              <a:gd name="connsiteY4595" fmla="*/ 498790 h 852933"/>
              <a:gd name="connsiteX4596" fmla="*/ 929127 w 2266008"/>
              <a:gd name="connsiteY4596" fmla="*/ 493905 h 852933"/>
              <a:gd name="connsiteX4597" fmla="*/ 932764 w 2266008"/>
              <a:gd name="connsiteY4597" fmla="*/ 490475 h 852933"/>
              <a:gd name="connsiteX4598" fmla="*/ 936454 w 2266008"/>
              <a:gd name="connsiteY4598" fmla="*/ 486370 h 852933"/>
              <a:gd name="connsiteX4599" fmla="*/ 940040 w 2266008"/>
              <a:gd name="connsiteY4599" fmla="*/ 481537 h 852933"/>
              <a:gd name="connsiteX4600" fmla="*/ 943314 w 2266008"/>
              <a:gd name="connsiteY4600" fmla="*/ 476028 h 852933"/>
              <a:gd name="connsiteX4601" fmla="*/ 948251 w 2266008"/>
              <a:gd name="connsiteY4601" fmla="*/ 463140 h 852933"/>
              <a:gd name="connsiteX4602" fmla="*/ 949238 w 2266008"/>
              <a:gd name="connsiteY4602" fmla="*/ 458152 h 852933"/>
              <a:gd name="connsiteX4603" fmla="*/ 946744 w 2266008"/>
              <a:gd name="connsiteY4603" fmla="*/ 459035 h 852933"/>
              <a:gd name="connsiteX4604" fmla="*/ 935467 w 2266008"/>
              <a:gd name="connsiteY4604" fmla="*/ 463920 h 852933"/>
              <a:gd name="connsiteX4605" fmla="*/ 928295 w 2266008"/>
              <a:gd name="connsiteY4605" fmla="*/ 467922 h 852933"/>
              <a:gd name="connsiteX4606" fmla="*/ 920760 w 2266008"/>
              <a:gd name="connsiteY4606" fmla="*/ 473170 h 852933"/>
              <a:gd name="connsiteX4607" fmla="*/ 913537 w 2266008"/>
              <a:gd name="connsiteY4607" fmla="*/ 479770 h 852933"/>
              <a:gd name="connsiteX4608" fmla="*/ 907249 w 2266008"/>
              <a:gd name="connsiteY4608" fmla="*/ 487669 h 852933"/>
              <a:gd name="connsiteX4609" fmla="*/ 902676 w 2266008"/>
              <a:gd name="connsiteY4609" fmla="*/ 496659 h 852933"/>
              <a:gd name="connsiteX4610" fmla="*/ 900389 w 2266008"/>
              <a:gd name="connsiteY4610" fmla="*/ 506169 h 852933"/>
              <a:gd name="connsiteX4611" fmla="*/ 900026 w 2266008"/>
              <a:gd name="connsiteY4611" fmla="*/ 510846 h 852933"/>
              <a:gd name="connsiteX4612" fmla="*/ 900130 w 2266008"/>
              <a:gd name="connsiteY4612" fmla="*/ 515367 h 852933"/>
              <a:gd name="connsiteX4613" fmla="*/ 901273 w 2266008"/>
              <a:gd name="connsiteY4613" fmla="*/ 523578 h 852933"/>
              <a:gd name="connsiteX4614" fmla="*/ 903196 w 2266008"/>
              <a:gd name="connsiteY4614" fmla="*/ 530333 h 852933"/>
              <a:gd name="connsiteX4615" fmla="*/ 905118 w 2266008"/>
              <a:gd name="connsiteY4615" fmla="*/ 535426 h 852933"/>
              <a:gd name="connsiteX4616" fmla="*/ 907042 w 2266008"/>
              <a:gd name="connsiteY4616" fmla="*/ 539740 h 852933"/>
              <a:gd name="connsiteX4617" fmla="*/ 905015 w 2266008"/>
              <a:gd name="connsiteY4617" fmla="*/ 535478 h 852933"/>
              <a:gd name="connsiteX4618" fmla="*/ 902988 w 2266008"/>
              <a:gd name="connsiteY4618" fmla="*/ 530438 h 852933"/>
              <a:gd name="connsiteX4619" fmla="*/ 900857 w 2266008"/>
              <a:gd name="connsiteY4619" fmla="*/ 523734 h 852933"/>
              <a:gd name="connsiteX4620" fmla="*/ 899454 w 2266008"/>
              <a:gd name="connsiteY4620" fmla="*/ 515471 h 852933"/>
              <a:gd name="connsiteX4621" fmla="*/ 899246 w 2266008"/>
              <a:gd name="connsiteY4621" fmla="*/ 510898 h 852933"/>
              <a:gd name="connsiteX4622" fmla="*/ 899454 w 2266008"/>
              <a:gd name="connsiteY4622" fmla="*/ 506117 h 852933"/>
              <a:gd name="connsiteX4623" fmla="*/ 901533 w 2266008"/>
              <a:gd name="connsiteY4623" fmla="*/ 496295 h 852933"/>
              <a:gd name="connsiteX4624" fmla="*/ 905950 w 2266008"/>
              <a:gd name="connsiteY4624" fmla="*/ 486941 h 852933"/>
              <a:gd name="connsiteX4625" fmla="*/ 912186 w 2266008"/>
              <a:gd name="connsiteY4625" fmla="*/ 478626 h 852933"/>
              <a:gd name="connsiteX4626" fmla="*/ 919461 w 2266008"/>
              <a:gd name="connsiteY4626" fmla="*/ 471663 h 852933"/>
              <a:gd name="connsiteX4627" fmla="*/ 927048 w 2266008"/>
              <a:gd name="connsiteY4627" fmla="*/ 466103 h 852933"/>
              <a:gd name="connsiteX4628" fmla="*/ 934272 w 2266008"/>
              <a:gd name="connsiteY4628" fmla="*/ 461790 h 852933"/>
              <a:gd name="connsiteX4629" fmla="*/ 949706 w 2266008"/>
              <a:gd name="connsiteY4629" fmla="*/ 454982 h 852933"/>
              <a:gd name="connsiteX4630" fmla="*/ 950381 w 2266008"/>
              <a:gd name="connsiteY4630" fmla="*/ 448538 h 852933"/>
              <a:gd name="connsiteX4631" fmla="*/ 950121 w 2266008"/>
              <a:gd name="connsiteY4631" fmla="*/ 433312 h 852933"/>
              <a:gd name="connsiteX4632" fmla="*/ 940508 w 2266008"/>
              <a:gd name="connsiteY4632" fmla="*/ 393454 h 852933"/>
              <a:gd name="connsiteX4633" fmla="*/ 939884 w 2266008"/>
              <a:gd name="connsiteY4633" fmla="*/ 395948 h 852933"/>
              <a:gd name="connsiteX4634" fmla="*/ 936662 w 2266008"/>
              <a:gd name="connsiteY4634" fmla="*/ 414292 h 852933"/>
              <a:gd name="connsiteX4635" fmla="*/ 935935 w 2266008"/>
              <a:gd name="connsiteY4635" fmla="*/ 424218 h 852933"/>
              <a:gd name="connsiteX4636" fmla="*/ 935935 w 2266008"/>
              <a:gd name="connsiteY4636" fmla="*/ 428791 h 852933"/>
              <a:gd name="connsiteX4637" fmla="*/ 936143 w 2266008"/>
              <a:gd name="connsiteY4637" fmla="*/ 432896 h 852933"/>
              <a:gd name="connsiteX4638" fmla="*/ 936506 w 2266008"/>
              <a:gd name="connsiteY4638" fmla="*/ 436378 h 852933"/>
              <a:gd name="connsiteX4639" fmla="*/ 936974 w 2266008"/>
              <a:gd name="connsiteY4639" fmla="*/ 439028 h 852933"/>
              <a:gd name="connsiteX4640" fmla="*/ 937442 w 2266008"/>
              <a:gd name="connsiteY4640" fmla="*/ 441315 h 852933"/>
              <a:gd name="connsiteX4641" fmla="*/ 936870 w 2266008"/>
              <a:gd name="connsiteY4641" fmla="*/ 439028 h 852933"/>
              <a:gd name="connsiteX4642" fmla="*/ 936298 w 2266008"/>
              <a:gd name="connsiteY4642" fmla="*/ 436378 h 852933"/>
              <a:gd name="connsiteX4643" fmla="*/ 935727 w 2266008"/>
              <a:gd name="connsiteY4643" fmla="*/ 432948 h 852933"/>
              <a:gd name="connsiteX4644" fmla="*/ 935311 w 2266008"/>
              <a:gd name="connsiteY4644" fmla="*/ 428843 h 852933"/>
              <a:gd name="connsiteX4645" fmla="*/ 935103 w 2266008"/>
              <a:gd name="connsiteY4645" fmla="*/ 424218 h 852933"/>
              <a:gd name="connsiteX4646" fmla="*/ 935311 w 2266008"/>
              <a:gd name="connsiteY4646" fmla="*/ 414136 h 852933"/>
              <a:gd name="connsiteX4647" fmla="*/ 937598 w 2266008"/>
              <a:gd name="connsiteY4647" fmla="*/ 395428 h 852933"/>
              <a:gd name="connsiteX4648" fmla="*/ 938845 w 2266008"/>
              <a:gd name="connsiteY4648" fmla="*/ 388932 h 852933"/>
              <a:gd name="connsiteX4649" fmla="*/ 934844 w 2266008"/>
              <a:gd name="connsiteY4649" fmla="*/ 379318 h 852933"/>
              <a:gd name="connsiteX4650" fmla="*/ 926632 w 2266008"/>
              <a:gd name="connsiteY4650" fmla="*/ 362689 h 852933"/>
              <a:gd name="connsiteX4651" fmla="*/ 923515 w 2266008"/>
              <a:gd name="connsiteY4651" fmla="*/ 357181 h 852933"/>
              <a:gd name="connsiteX4652" fmla="*/ 913277 w 2266008"/>
              <a:gd name="connsiteY4652" fmla="*/ 367470 h 852933"/>
              <a:gd name="connsiteX4653" fmla="*/ 903819 w 2266008"/>
              <a:gd name="connsiteY4653" fmla="*/ 380462 h 852933"/>
              <a:gd name="connsiteX4654" fmla="*/ 899922 w 2266008"/>
              <a:gd name="connsiteY4654" fmla="*/ 387529 h 852933"/>
              <a:gd name="connsiteX4655" fmla="*/ 909484 w 2266008"/>
              <a:gd name="connsiteY4655" fmla="*/ 413304 h 852933"/>
              <a:gd name="connsiteX4656" fmla="*/ 924450 w 2266008"/>
              <a:gd name="connsiteY4656" fmla="*/ 434247 h 852933"/>
              <a:gd name="connsiteX4657" fmla="*/ 931258 w 2266008"/>
              <a:gd name="connsiteY4657" fmla="*/ 441315 h 852933"/>
              <a:gd name="connsiteX4658" fmla="*/ 924086 w 2266008"/>
              <a:gd name="connsiteY4658" fmla="*/ 434559 h 852933"/>
              <a:gd name="connsiteX4659" fmla="*/ 907925 w 2266008"/>
              <a:gd name="connsiteY4659" fmla="*/ 414188 h 852933"/>
              <a:gd name="connsiteX4660" fmla="*/ 899973 w 2266008"/>
              <a:gd name="connsiteY4660" fmla="*/ 398598 h 852933"/>
              <a:gd name="connsiteX4661" fmla="*/ 897843 w 2266008"/>
              <a:gd name="connsiteY4661" fmla="*/ 392206 h 852933"/>
              <a:gd name="connsiteX4662" fmla="*/ 896700 w 2266008"/>
              <a:gd name="connsiteY4662" fmla="*/ 394857 h 852933"/>
              <a:gd name="connsiteX4663" fmla="*/ 892542 w 2266008"/>
              <a:gd name="connsiteY4663" fmla="*/ 409927 h 852933"/>
              <a:gd name="connsiteX4664" fmla="*/ 891503 w 2266008"/>
              <a:gd name="connsiteY4664" fmla="*/ 417358 h 852933"/>
              <a:gd name="connsiteX4665" fmla="*/ 891087 w 2266008"/>
              <a:gd name="connsiteY4665" fmla="*/ 424581 h 852933"/>
              <a:gd name="connsiteX4666" fmla="*/ 891711 w 2266008"/>
              <a:gd name="connsiteY4666" fmla="*/ 437833 h 852933"/>
              <a:gd name="connsiteX4667" fmla="*/ 893634 w 2266008"/>
              <a:gd name="connsiteY4667" fmla="*/ 448902 h 852933"/>
              <a:gd name="connsiteX4668" fmla="*/ 895764 w 2266008"/>
              <a:gd name="connsiteY4668" fmla="*/ 457320 h 852933"/>
              <a:gd name="connsiteX4669" fmla="*/ 898051 w 2266008"/>
              <a:gd name="connsiteY4669" fmla="*/ 464596 h 852933"/>
              <a:gd name="connsiteX4670" fmla="*/ 895453 w 2266008"/>
              <a:gd name="connsiteY4670" fmla="*/ 457476 h 852933"/>
              <a:gd name="connsiteX4671" fmla="*/ 892906 w 2266008"/>
              <a:gd name="connsiteY4671" fmla="*/ 449109 h 852933"/>
              <a:gd name="connsiteX4672" fmla="*/ 890412 w 2266008"/>
              <a:gd name="connsiteY4672" fmla="*/ 438041 h 852933"/>
              <a:gd name="connsiteX4673" fmla="*/ 889113 w 2266008"/>
              <a:gd name="connsiteY4673" fmla="*/ 424633 h 852933"/>
              <a:gd name="connsiteX4674" fmla="*/ 889165 w 2266008"/>
              <a:gd name="connsiteY4674" fmla="*/ 417254 h 852933"/>
              <a:gd name="connsiteX4675" fmla="*/ 889841 w 2266008"/>
              <a:gd name="connsiteY4675" fmla="*/ 409563 h 852933"/>
              <a:gd name="connsiteX4676" fmla="*/ 893426 w 2266008"/>
              <a:gd name="connsiteY4676" fmla="*/ 393713 h 852933"/>
              <a:gd name="connsiteX4677" fmla="*/ 896388 w 2266008"/>
              <a:gd name="connsiteY4677" fmla="*/ 385970 h 852933"/>
              <a:gd name="connsiteX4678" fmla="*/ 895453 w 2266008"/>
              <a:gd name="connsiteY4678" fmla="*/ 379423 h 852933"/>
              <a:gd name="connsiteX4679" fmla="*/ 897687 w 2266008"/>
              <a:gd name="connsiteY4679" fmla="*/ 358220 h 852933"/>
              <a:gd name="connsiteX4680" fmla="*/ 907717 w 2266008"/>
              <a:gd name="connsiteY4680" fmla="*/ 338525 h 852933"/>
              <a:gd name="connsiteX4681" fmla="*/ 911146 w 2266008"/>
              <a:gd name="connsiteY4681" fmla="*/ 334108 h 852933"/>
              <a:gd name="connsiteX4682" fmla="*/ 914680 w 2266008"/>
              <a:gd name="connsiteY4682" fmla="*/ 330106 h 852933"/>
              <a:gd name="connsiteX4683" fmla="*/ 921488 w 2266008"/>
              <a:gd name="connsiteY4683" fmla="*/ 322207 h 852933"/>
              <a:gd name="connsiteX4684" fmla="*/ 926320 w 2266008"/>
              <a:gd name="connsiteY4684" fmla="*/ 315295 h 852933"/>
              <a:gd name="connsiteX4685" fmla="*/ 929855 w 2266008"/>
              <a:gd name="connsiteY4685" fmla="*/ 309372 h 852933"/>
              <a:gd name="connsiteX4686" fmla="*/ 931933 w 2266008"/>
              <a:gd name="connsiteY4686" fmla="*/ 305422 h 852933"/>
              <a:gd name="connsiteX4687" fmla="*/ 935363 w 2266008"/>
              <a:gd name="connsiteY4687" fmla="*/ 296744 h 852933"/>
              <a:gd name="connsiteX4688" fmla="*/ 937493 w 2266008"/>
              <a:gd name="connsiteY4688" fmla="*/ 288117 h 852933"/>
              <a:gd name="connsiteX4689" fmla="*/ 938429 w 2266008"/>
              <a:gd name="connsiteY4689" fmla="*/ 271956 h 852933"/>
              <a:gd name="connsiteX4690" fmla="*/ 938169 w 2266008"/>
              <a:gd name="connsiteY4690" fmla="*/ 268266 h 852933"/>
              <a:gd name="connsiteX4691" fmla="*/ 937649 w 2266008"/>
              <a:gd name="connsiteY4691" fmla="*/ 264784 h 852933"/>
              <a:gd name="connsiteX4692" fmla="*/ 936350 w 2266008"/>
              <a:gd name="connsiteY4692" fmla="*/ 258444 h 852933"/>
              <a:gd name="connsiteX4693" fmla="*/ 933596 w 2266008"/>
              <a:gd name="connsiteY4693" fmla="*/ 249870 h 852933"/>
              <a:gd name="connsiteX4694" fmla="*/ 911146 w 2266008"/>
              <a:gd name="connsiteY4694" fmla="*/ 284219 h 852933"/>
              <a:gd name="connsiteX4695" fmla="*/ 896803 w 2266008"/>
              <a:gd name="connsiteY4695" fmla="*/ 304591 h 852933"/>
              <a:gd name="connsiteX4696" fmla="*/ 896960 w 2266008"/>
              <a:gd name="connsiteY4696" fmla="*/ 308073 h 852933"/>
              <a:gd name="connsiteX4697" fmla="*/ 896440 w 2266008"/>
              <a:gd name="connsiteY4697" fmla="*/ 320077 h 852933"/>
              <a:gd name="connsiteX4698" fmla="*/ 894777 w 2266008"/>
              <a:gd name="connsiteY4698" fmla="*/ 330106 h 852933"/>
              <a:gd name="connsiteX4699" fmla="*/ 892490 w 2266008"/>
              <a:gd name="connsiteY4699" fmla="*/ 337590 h 852933"/>
              <a:gd name="connsiteX4700" fmla="*/ 889529 w 2266008"/>
              <a:gd name="connsiteY4700" fmla="*/ 343669 h 852933"/>
              <a:gd name="connsiteX4701" fmla="*/ 892127 w 2266008"/>
              <a:gd name="connsiteY4701" fmla="*/ 337434 h 852933"/>
              <a:gd name="connsiteX4702" fmla="*/ 893998 w 2266008"/>
              <a:gd name="connsiteY4702" fmla="*/ 329950 h 852933"/>
              <a:gd name="connsiteX4703" fmla="*/ 895088 w 2266008"/>
              <a:gd name="connsiteY4703" fmla="*/ 320024 h 852933"/>
              <a:gd name="connsiteX4704" fmla="*/ 894933 w 2266008"/>
              <a:gd name="connsiteY4704" fmla="*/ 308176 h 852933"/>
              <a:gd name="connsiteX4705" fmla="*/ 894829 w 2266008"/>
              <a:gd name="connsiteY4705" fmla="*/ 307137 h 852933"/>
              <a:gd name="connsiteX4706" fmla="*/ 892490 w 2266008"/>
              <a:gd name="connsiteY4706" fmla="*/ 310203 h 852933"/>
              <a:gd name="connsiteX4707" fmla="*/ 892646 w 2266008"/>
              <a:gd name="connsiteY4707" fmla="*/ 310359 h 852933"/>
              <a:gd name="connsiteX4708" fmla="*/ 891087 w 2266008"/>
              <a:gd name="connsiteY4708" fmla="*/ 312022 h 852933"/>
              <a:gd name="connsiteX4709" fmla="*/ 881162 w 2266008"/>
              <a:gd name="connsiteY4709" fmla="*/ 324130 h 852933"/>
              <a:gd name="connsiteX4710" fmla="*/ 878303 w 2266008"/>
              <a:gd name="connsiteY4710" fmla="*/ 327248 h 852933"/>
              <a:gd name="connsiteX4711" fmla="*/ 863025 w 2266008"/>
              <a:gd name="connsiteY4711" fmla="*/ 349490 h 852933"/>
              <a:gd name="connsiteX4712" fmla="*/ 853620 w 2266008"/>
              <a:gd name="connsiteY4712" fmla="*/ 366379 h 852933"/>
              <a:gd name="connsiteX4713" fmla="*/ 855126 w 2266008"/>
              <a:gd name="connsiteY4713" fmla="*/ 368561 h 852933"/>
              <a:gd name="connsiteX4714" fmla="*/ 857050 w 2266008"/>
              <a:gd name="connsiteY4714" fmla="*/ 371783 h 852933"/>
              <a:gd name="connsiteX4715" fmla="*/ 859180 w 2266008"/>
              <a:gd name="connsiteY4715" fmla="*/ 375889 h 852933"/>
              <a:gd name="connsiteX4716" fmla="*/ 861258 w 2266008"/>
              <a:gd name="connsiteY4716" fmla="*/ 380878 h 852933"/>
              <a:gd name="connsiteX4717" fmla="*/ 863182 w 2266008"/>
              <a:gd name="connsiteY4717" fmla="*/ 386698 h 852933"/>
              <a:gd name="connsiteX4718" fmla="*/ 864169 w 2266008"/>
              <a:gd name="connsiteY4718" fmla="*/ 389868 h 852933"/>
              <a:gd name="connsiteX4719" fmla="*/ 864844 w 2266008"/>
              <a:gd name="connsiteY4719" fmla="*/ 393245 h 852933"/>
              <a:gd name="connsiteX4720" fmla="*/ 866143 w 2266008"/>
              <a:gd name="connsiteY4720" fmla="*/ 400469 h 852933"/>
              <a:gd name="connsiteX4721" fmla="*/ 866819 w 2266008"/>
              <a:gd name="connsiteY4721" fmla="*/ 408264 h 852933"/>
              <a:gd name="connsiteX4722" fmla="*/ 866819 w 2266008"/>
              <a:gd name="connsiteY4722" fmla="*/ 416527 h 852933"/>
              <a:gd name="connsiteX4723" fmla="*/ 866299 w 2266008"/>
              <a:gd name="connsiteY4723" fmla="*/ 425101 h 852933"/>
              <a:gd name="connsiteX4724" fmla="*/ 865208 w 2266008"/>
              <a:gd name="connsiteY4724" fmla="*/ 433884 h 852933"/>
              <a:gd name="connsiteX4725" fmla="*/ 863285 w 2266008"/>
              <a:gd name="connsiteY4725" fmla="*/ 442718 h 852933"/>
              <a:gd name="connsiteX4726" fmla="*/ 862090 w 2266008"/>
              <a:gd name="connsiteY4726" fmla="*/ 447810 h 852933"/>
              <a:gd name="connsiteX4727" fmla="*/ 860998 w 2266008"/>
              <a:gd name="connsiteY4727" fmla="*/ 451604 h 852933"/>
              <a:gd name="connsiteX4728" fmla="*/ 858037 w 2266008"/>
              <a:gd name="connsiteY4728" fmla="*/ 460335 h 852933"/>
              <a:gd name="connsiteX4729" fmla="*/ 851021 w 2266008"/>
              <a:gd name="connsiteY4729" fmla="*/ 477327 h 852933"/>
              <a:gd name="connsiteX4730" fmla="*/ 847436 w 2266008"/>
              <a:gd name="connsiteY4730" fmla="*/ 484863 h 852933"/>
              <a:gd name="connsiteX4731" fmla="*/ 850969 w 2266008"/>
              <a:gd name="connsiteY4731" fmla="*/ 493905 h 852933"/>
              <a:gd name="connsiteX4732" fmla="*/ 855646 w 2266008"/>
              <a:gd name="connsiteY4732" fmla="*/ 507520 h 852933"/>
              <a:gd name="connsiteX4733" fmla="*/ 859492 w 2266008"/>
              <a:gd name="connsiteY4733" fmla="*/ 520875 h 852933"/>
              <a:gd name="connsiteX4734" fmla="*/ 862454 w 2266008"/>
              <a:gd name="connsiteY4734" fmla="*/ 533867 h 852933"/>
              <a:gd name="connsiteX4735" fmla="*/ 864533 w 2266008"/>
              <a:gd name="connsiteY4735" fmla="*/ 546287 h 852933"/>
              <a:gd name="connsiteX4736" fmla="*/ 865832 w 2266008"/>
              <a:gd name="connsiteY4736" fmla="*/ 557980 h 852933"/>
              <a:gd name="connsiteX4737" fmla="*/ 866352 w 2266008"/>
              <a:gd name="connsiteY4737" fmla="*/ 568789 h 852933"/>
              <a:gd name="connsiteX4738" fmla="*/ 866403 w 2266008"/>
              <a:gd name="connsiteY4738" fmla="*/ 573777 h 852933"/>
              <a:gd name="connsiteX4739" fmla="*/ 866247 w 2266008"/>
              <a:gd name="connsiteY4739" fmla="*/ 578506 h 852933"/>
              <a:gd name="connsiteX4740" fmla="*/ 864688 w 2266008"/>
              <a:gd name="connsiteY4740" fmla="*/ 594252 h 852933"/>
              <a:gd name="connsiteX4741" fmla="*/ 862454 w 2266008"/>
              <a:gd name="connsiteY4741" fmla="*/ 604178 h 852933"/>
              <a:gd name="connsiteX4742" fmla="*/ 861310 w 2266008"/>
              <a:gd name="connsiteY4742" fmla="*/ 607608 h 852933"/>
              <a:gd name="connsiteX4743" fmla="*/ 862350 w 2266008"/>
              <a:gd name="connsiteY4743" fmla="*/ 604178 h 852933"/>
              <a:gd name="connsiteX4744" fmla="*/ 864325 w 2266008"/>
              <a:gd name="connsiteY4744" fmla="*/ 594201 h 852933"/>
              <a:gd name="connsiteX4745" fmla="*/ 865468 w 2266008"/>
              <a:gd name="connsiteY4745" fmla="*/ 578506 h 852933"/>
              <a:gd name="connsiteX4746" fmla="*/ 865520 w 2266008"/>
              <a:gd name="connsiteY4746" fmla="*/ 573777 h 852933"/>
              <a:gd name="connsiteX4747" fmla="*/ 865312 w 2266008"/>
              <a:gd name="connsiteY4747" fmla="*/ 568789 h 852933"/>
              <a:gd name="connsiteX4748" fmla="*/ 864481 w 2266008"/>
              <a:gd name="connsiteY4748" fmla="*/ 558084 h 852933"/>
              <a:gd name="connsiteX4749" fmla="*/ 862922 w 2266008"/>
              <a:gd name="connsiteY4749" fmla="*/ 546547 h 852933"/>
              <a:gd name="connsiteX4750" fmla="*/ 860531 w 2266008"/>
              <a:gd name="connsiteY4750" fmla="*/ 534283 h 852933"/>
              <a:gd name="connsiteX4751" fmla="*/ 857257 w 2266008"/>
              <a:gd name="connsiteY4751" fmla="*/ 521499 h 852933"/>
              <a:gd name="connsiteX4752" fmla="*/ 853100 w 2266008"/>
              <a:gd name="connsiteY4752" fmla="*/ 508352 h 852933"/>
              <a:gd name="connsiteX4753" fmla="*/ 848163 w 2266008"/>
              <a:gd name="connsiteY4753" fmla="*/ 495048 h 852933"/>
              <a:gd name="connsiteX4754" fmla="*/ 845461 w 2266008"/>
              <a:gd name="connsiteY4754" fmla="*/ 488605 h 852933"/>
              <a:gd name="connsiteX4755" fmla="*/ 842966 w 2266008"/>
              <a:gd name="connsiteY4755" fmla="*/ 493073 h 852933"/>
              <a:gd name="connsiteX4756" fmla="*/ 838862 w 2266008"/>
              <a:gd name="connsiteY4756" fmla="*/ 500505 h 852933"/>
              <a:gd name="connsiteX4757" fmla="*/ 834548 w 2266008"/>
              <a:gd name="connsiteY4757" fmla="*/ 507364 h 852933"/>
              <a:gd name="connsiteX4758" fmla="*/ 826389 w 2266008"/>
              <a:gd name="connsiteY4758" fmla="*/ 519784 h 852933"/>
              <a:gd name="connsiteX4759" fmla="*/ 824519 w 2266008"/>
              <a:gd name="connsiteY4759" fmla="*/ 522590 h 852933"/>
              <a:gd name="connsiteX4760" fmla="*/ 822544 w 2266008"/>
              <a:gd name="connsiteY4760" fmla="*/ 525137 h 852933"/>
              <a:gd name="connsiteX4761" fmla="*/ 818958 w 2266008"/>
              <a:gd name="connsiteY4761" fmla="*/ 529866 h 852933"/>
              <a:gd name="connsiteX4762" fmla="*/ 813086 w 2266008"/>
              <a:gd name="connsiteY4762" fmla="*/ 537557 h 852933"/>
              <a:gd name="connsiteX4763" fmla="*/ 807993 w 2266008"/>
              <a:gd name="connsiteY4763" fmla="*/ 544260 h 852933"/>
              <a:gd name="connsiteX4764" fmla="*/ 812878 w 2266008"/>
              <a:gd name="connsiteY4764" fmla="*/ 537453 h 852933"/>
              <a:gd name="connsiteX4765" fmla="*/ 818490 w 2266008"/>
              <a:gd name="connsiteY4765" fmla="*/ 529606 h 852933"/>
              <a:gd name="connsiteX4766" fmla="*/ 821972 w 2266008"/>
              <a:gd name="connsiteY4766" fmla="*/ 524773 h 852933"/>
              <a:gd name="connsiteX4767" fmla="*/ 823843 w 2266008"/>
              <a:gd name="connsiteY4767" fmla="*/ 522174 h 852933"/>
              <a:gd name="connsiteX4768" fmla="*/ 825609 w 2266008"/>
              <a:gd name="connsiteY4768" fmla="*/ 519316 h 852933"/>
              <a:gd name="connsiteX4769" fmla="*/ 833405 w 2266008"/>
              <a:gd name="connsiteY4769" fmla="*/ 506741 h 852933"/>
              <a:gd name="connsiteX4770" fmla="*/ 837510 w 2266008"/>
              <a:gd name="connsiteY4770" fmla="*/ 499777 h 852933"/>
              <a:gd name="connsiteX4771" fmla="*/ 841355 w 2266008"/>
              <a:gd name="connsiteY4771" fmla="*/ 492294 h 852933"/>
              <a:gd name="connsiteX4772" fmla="*/ 844421 w 2266008"/>
              <a:gd name="connsiteY4772" fmla="*/ 486318 h 852933"/>
              <a:gd name="connsiteX4773" fmla="*/ 842395 w 2266008"/>
              <a:gd name="connsiteY4773" fmla="*/ 481641 h 852933"/>
              <a:gd name="connsiteX4774" fmla="*/ 839484 w 2266008"/>
              <a:gd name="connsiteY4774" fmla="*/ 474781 h 852933"/>
              <a:gd name="connsiteX4775" fmla="*/ 838030 w 2266008"/>
              <a:gd name="connsiteY4775" fmla="*/ 471299 h 852933"/>
              <a:gd name="connsiteX4776" fmla="*/ 837042 w 2266008"/>
              <a:gd name="connsiteY4776" fmla="*/ 468389 h 852933"/>
              <a:gd name="connsiteX4777" fmla="*/ 834444 w 2266008"/>
              <a:gd name="connsiteY4777" fmla="*/ 459711 h 852933"/>
              <a:gd name="connsiteX4778" fmla="*/ 832885 w 2266008"/>
              <a:gd name="connsiteY4778" fmla="*/ 452904 h 852933"/>
              <a:gd name="connsiteX4779" fmla="*/ 830910 w 2266008"/>
              <a:gd name="connsiteY4779" fmla="*/ 428687 h 852933"/>
              <a:gd name="connsiteX4780" fmla="*/ 825142 w 2266008"/>
              <a:gd name="connsiteY4780" fmla="*/ 434455 h 852933"/>
              <a:gd name="connsiteX4781" fmla="*/ 806382 w 2266008"/>
              <a:gd name="connsiteY4781" fmla="*/ 458723 h 852933"/>
              <a:gd name="connsiteX4782" fmla="*/ 802692 w 2266008"/>
              <a:gd name="connsiteY4782" fmla="*/ 466154 h 852933"/>
              <a:gd name="connsiteX4783" fmla="*/ 800146 w 2266008"/>
              <a:gd name="connsiteY4783" fmla="*/ 473742 h 852933"/>
              <a:gd name="connsiteX4784" fmla="*/ 799210 w 2266008"/>
              <a:gd name="connsiteY4784" fmla="*/ 481173 h 852933"/>
              <a:gd name="connsiteX4785" fmla="*/ 799990 w 2266008"/>
              <a:gd name="connsiteY4785" fmla="*/ 487825 h 852933"/>
              <a:gd name="connsiteX4786" fmla="*/ 802069 w 2266008"/>
              <a:gd name="connsiteY4786" fmla="*/ 493125 h 852933"/>
              <a:gd name="connsiteX4787" fmla="*/ 804459 w 2266008"/>
              <a:gd name="connsiteY4787" fmla="*/ 496867 h 852933"/>
              <a:gd name="connsiteX4788" fmla="*/ 806382 w 2266008"/>
              <a:gd name="connsiteY4788" fmla="*/ 498998 h 852933"/>
              <a:gd name="connsiteX4789" fmla="*/ 807058 w 2266008"/>
              <a:gd name="connsiteY4789" fmla="*/ 499725 h 852933"/>
              <a:gd name="connsiteX4790" fmla="*/ 806330 w 2266008"/>
              <a:gd name="connsiteY4790" fmla="*/ 498998 h 852933"/>
              <a:gd name="connsiteX4791" fmla="*/ 804303 w 2266008"/>
              <a:gd name="connsiteY4791" fmla="*/ 496971 h 852933"/>
              <a:gd name="connsiteX4792" fmla="*/ 801653 w 2266008"/>
              <a:gd name="connsiteY4792" fmla="*/ 493333 h 852933"/>
              <a:gd name="connsiteX4793" fmla="*/ 799159 w 2266008"/>
              <a:gd name="connsiteY4793" fmla="*/ 488033 h 852933"/>
              <a:gd name="connsiteX4794" fmla="*/ 797912 w 2266008"/>
              <a:gd name="connsiteY4794" fmla="*/ 481173 h 852933"/>
              <a:gd name="connsiteX4795" fmla="*/ 798431 w 2266008"/>
              <a:gd name="connsiteY4795" fmla="*/ 473378 h 852933"/>
              <a:gd name="connsiteX4796" fmla="*/ 800614 w 2266008"/>
              <a:gd name="connsiteY4796" fmla="*/ 465323 h 852933"/>
              <a:gd name="connsiteX4797" fmla="*/ 803991 w 2266008"/>
              <a:gd name="connsiteY4797" fmla="*/ 457373 h 852933"/>
              <a:gd name="connsiteX4798" fmla="*/ 821660 w 2266008"/>
              <a:gd name="connsiteY4798" fmla="*/ 431233 h 852933"/>
              <a:gd name="connsiteX4799" fmla="*/ 828623 w 2266008"/>
              <a:gd name="connsiteY4799" fmla="*/ 423490 h 852933"/>
              <a:gd name="connsiteX4800" fmla="*/ 831430 w 2266008"/>
              <a:gd name="connsiteY4800" fmla="*/ 420632 h 852933"/>
              <a:gd name="connsiteX4801" fmla="*/ 831481 w 2266008"/>
              <a:gd name="connsiteY4801" fmla="*/ 420684 h 852933"/>
              <a:gd name="connsiteX4802" fmla="*/ 836366 w 2266008"/>
              <a:gd name="connsiteY4802" fmla="*/ 393610 h 852933"/>
              <a:gd name="connsiteX4803" fmla="*/ 853671 w 2266008"/>
              <a:gd name="connsiteY4803" fmla="*/ 351568 h 852933"/>
              <a:gd name="connsiteX4804" fmla="*/ 849151 w 2266008"/>
              <a:gd name="connsiteY4804" fmla="*/ 355362 h 852933"/>
              <a:gd name="connsiteX4805" fmla="*/ 841096 w 2266008"/>
              <a:gd name="connsiteY4805" fmla="*/ 361546 h 852933"/>
              <a:gd name="connsiteX4806" fmla="*/ 833196 w 2266008"/>
              <a:gd name="connsiteY4806" fmla="*/ 367158 h 852933"/>
              <a:gd name="connsiteX4807" fmla="*/ 825506 w 2266008"/>
              <a:gd name="connsiteY4807" fmla="*/ 372199 h 852933"/>
              <a:gd name="connsiteX4808" fmla="*/ 818022 w 2266008"/>
              <a:gd name="connsiteY4808" fmla="*/ 376565 h 852933"/>
              <a:gd name="connsiteX4809" fmla="*/ 812254 w 2266008"/>
              <a:gd name="connsiteY4809" fmla="*/ 379839 h 852933"/>
              <a:gd name="connsiteX4810" fmla="*/ 812358 w 2266008"/>
              <a:gd name="connsiteY4810" fmla="*/ 379942 h 852933"/>
              <a:gd name="connsiteX4811" fmla="*/ 811579 w 2266008"/>
              <a:gd name="connsiteY4811" fmla="*/ 380670 h 852933"/>
              <a:gd name="connsiteX4812" fmla="*/ 809500 w 2266008"/>
              <a:gd name="connsiteY4812" fmla="*/ 382748 h 852933"/>
              <a:gd name="connsiteX4813" fmla="*/ 806382 w 2266008"/>
              <a:gd name="connsiteY4813" fmla="*/ 386126 h 852933"/>
              <a:gd name="connsiteX4814" fmla="*/ 802588 w 2266008"/>
              <a:gd name="connsiteY4814" fmla="*/ 390751 h 852933"/>
              <a:gd name="connsiteX4815" fmla="*/ 798431 w 2266008"/>
              <a:gd name="connsiteY4815" fmla="*/ 396468 h 852933"/>
              <a:gd name="connsiteX4816" fmla="*/ 794170 w 2266008"/>
              <a:gd name="connsiteY4816" fmla="*/ 403119 h 852933"/>
              <a:gd name="connsiteX4817" fmla="*/ 790117 w 2266008"/>
              <a:gd name="connsiteY4817" fmla="*/ 410550 h 852933"/>
              <a:gd name="connsiteX4818" fmla="*/ 786583 w 2266008"/>
              <a:gd name="connsiteY4818" fmla="*/ 418553 h 852933"/>
              <a:gd name="connsiteX4819" fmla="*/ 785024 w 2266008"/>
              <a:gd name="connsiteY4819" fmla="*/ 422659 h 852933"/>
              <a:gd name="connsiteX4820" fmla="*/ 783569 w 2266008"/>
              <a:gd name="connsiteY4820" fmla="*/ 427440 h 852933"/>
              <a:gd name="connsiteX4821" fmla="*/ 782581 w 2266008"/>
              <a:gd name="connsiteY4821" fmla="*/ 430974 h 852933"/>
              <a:gd name="connsiteX4822" fmla="*/ 781750 w 2266008"/>
              <a:gd name="connsiteY4822" fmla="*/ 435078 h 852933"/>
              <a:gd name="connsiteX4823" fmla="*/ 781022 w 2266008"/>
              <a:gd name="connsiteY4823" fmla="*/ 439080 h 852933"/>
              <a:gd name="connsiteX4824" fmla="*/ 780659 w 2266008"/>
              <a:gd name="connsiteY4824" fmla="*/ 442926 h 852933"/>
              <a:gd name="connsiteX4825" fmla="*/ 780295 w 2266008"/>
              <a:gd name="connsiteY4825" fmla="*/ 446563 h 852933"/>
              <a:gd name="connsiteX4826" fmla="*/ 780295 w 2266008"/>
              <a:gd name="connsiteY4826" fmla="*/ 449993 h 852933"/>
              <a:gd name="connsiteX4827" fmla="*/ 780347 w 2266008"/>
              <a:gd name="connsiteY4827" fmla="*/ 456021 h 852933"/>
              <a:gd name="connsiteX4828" fmla="*/ 780866 w 2266008"/>
              <a:gd name="connsiteY4828" fmla="*/ 460647 h 852933"/>
              <a:gd name="connsiteX4829" fmla="*/ 781334 w 2266008"/>
              <a:gd name="connsiteY4829" fmla="*/ 464700 h 852933"/>
              <a:gd name="connsiteX4830" fmla="*/ 780762 w 2266008"/>
              <a:gd name="connsiteY4830" fmla="*/ 460698 h 852933"/>
              <a:gd name="connsiteX4831" fmla="*/ 780087 w 2266008"/>
              <a:gd name="connsiteY4831" fmla="*/ 456073 h 852933"/>
              <a:gd name="connsiteX4832" fmla="*/ 779827 w 2266008"/>
              <a:gd name="connsiteY4832" fmla="*/ 450045 h 852933"/>
              <a:gd name="connsiteX4833" fmla="*/ 779723 w 2266008"/>
              <a:gd name="connsiteY4833" fmla="*/ 446563 h 852933"/>
              <a:gd name="connsiteX4834" fmla="*/ 779983 w 2266008"/>
              <a:gd name="connsiteY4834" fmla="*/ 442874 h 852933"/>
              <a:gd name="connsiteX4835" fmla="*/ 780243 w 2266008"/>
              <a:gd name="connsiteY4835" fmla="*/ 438976 h 852933"/>
              <a:gd name="connsiteX4836" fmla="*/ 780866 w 2266008"/>
              <a:gd name="connsiteY4836" fmla="*/ 434923 h 852933"/>
              <a:gd name="connsiteX4837" fmla="*/ 781542 w 2266008"/>
              <a:gd name="connsiteY4837" fmla="*/ 430765 h 852933"/>
              <a:gd name="connsiteX4838" fmla="*/ 782426 w 2266008"/>
              <a:gd name="connsiteY4838" fmla="*/ 427180 h 852933"/>
              <a:gd name="connsiteX4839" fmla="*/ 783725 w 2266008"/>
              <a:gd name="connsiteY4839" fmla="*/ 422295 h 852933"/>
              <a:gd name="connsiteX4840" fmla="*/ 785179 w 2266008"/>
              <a:gd name="connsiteY4840" fmla="*/ 418086 h 852933"/>
              <a:gd name="connsiteX4841" fmla="*/ 788505 w 2266008"/>
              <a:gd name="connsiteY4841" fmla="*/ 409875 h 852933"/>
              <a:gd name="connsiteX4842" fmla="*/ 792351 w 2266008"/>
              <a:gd name="connsiteY4842" fmla="*/ 402184 h 852933"/>
              <a:gd name="connsiteX4843" fmla="*/ 796508 w 2266008"/>
              <a:gd name="connsiteY4843" fmla="*/ 395272 h 852933"/>
              <a:gd name="connsiteX4844" fmla="*/ 800614 w 2266008"/>
              <a:gd name="connsiteY4844" fmla="*/ 389348 h 852933"/>
              <a:gd name="connsiteX4845" fmla="*/ 804355 w 2266008"/>
              <a:gd name="connsiteY4845" fmla="*/ 384515 h 852933"/>
              <a:gd name="connsiteX4846" fmla="*/ 805395 w 2266008"/>
              <a:gd name="connsiteY4846" fmla="*/ 383320 h 852933"/>
              <a:gd name="connsiteX4847" fmla="*/ 804044 w 2266008"/>
              <a:gd name="connsiteY4847" fmla="*/ 383996 h 852933"/>
              <a:gd name="connsiteX4848" fmla="*/ 797807 w 2266008"/>
              <a:gd name="connsiteY4848" fmla="*/ 387061 h 852933"/>
              <a:gd name="connsiteX4849" fmla="*/ 791987 w 2266008"/>
              <a:gd name="connsiteY4849" fmla="*/ 389556 h 852933"/>
              <a:gd name="connsiteX4850" fmla="*/ 774630 w 2266008"/>
              <a:gd name="connsiteY4850" fmla="*/ 396312 h 852933"/>
              <a:gd name="connsiteX4851" fmla="*/ 768446 w 2266008"/>
              <a:gd name="connsiteY4851" fmla="*/ 398546 h 852933"/>
              <a:gd name="connsiteX4852" fmla="*/ 774527 w 2266008"/>
              <a:gd name="connsiteY4852" fmla="*/ 396000 h 852933"/>
              <a:gd name="connsiteX4853" fmla="*/ 791416 w 2266008"/>
              <a:gd name="connsiteY4853" fmla="*/ 388360 h 852933"/>
              <a:gd name="connsiteX4854" fmla="*/ 797080 w 2266008"/>
              <a:gd name="connsiteY4854" fmla="*/ 385607 h 852933"/>
              <a:gd name="connsiteX4855" fmla="*/ 803108 w 2266008"/>
              <a:gd name="connsiteY4855" fmla="*/ 382229 h 852933"/>
              <a:gd name="connsiteX4856" fmla="*/ 809604 w 2266008"/>
              <a:gd name="connsiteY4856" fmla="*/ 378539 h 852933"/>
              <a:gd name="connsiteX4857" fmla="*/ 810019 w 2266008"/>
              <a:gd name="connsiteY4857" fmla="*/ 378280 h 852933"/>
              <a:gd name="connsiteX4858" fmla="*/ 810279 w 2266008"/>
              <a:gd name="connsiteY4858" fmla="*/ 378019 h 852933"/>
              <a:gd name="connsiteX4859" fmla="*/ 810331 w 2266008"/>
              <a:gd name="connsiteY4859" fmla="*/ 378071 h 852933"/>
              <a:gd name="connsiteX4860" fmla="*/ 816360 w 2266008"/>
              <a:gd name="connsiteY4860" fmla="*/ 374226 h 852933"/>
              <a:gd name="connsiteX4861" fmla="*/ 823531 w 2266008"/>
              <a:gd name="connsiteY4861" fmla="*/ 369549 h 852933"/>
              <a:gd name="connsiteX4862" fmla="*/ 830806 w 2266008"/>
              <a:gd name="connsiteY4862" fmla="*/ 364144 h 852933"/>
              <a:gd name="connsiteX4863" fmla="*/ 838290 w 2266008"/>
              <a:gd name="connsiteY4863" fmla="*/ 358220 h 852933"/>
              <a:gd name="connsiteX4864" fmla="*/ 845877 w 2266008"/>
              <a:gd name="connsiteY4864" fmla="*/ 351724 h 852933"/>
              <a:gd name="connsiteX4865" fmla="*/ 865936 w 2266008"/>
              <a:gd name="connsiteY4865" fmla="*/ 331146 h 852933"/>
              <a:gd name="connsiteX4866" fmla="*/ 877316 w 2266008"/>
              <a:gd name="connsiteY4866" fmla="*/ 315348 h 852933"/>
              <a:gd name="connsiteX4867" fmla="*/ 883864 w 2266008"/>
              <a:gd name="connsiteY4867" fmla="*/ 307293 h 852933"/>
              <a:gd name="connsiteX4868" fmla="*/ 886358 w 2266008"/>
              <a:gd name="connsiteY4868" fmla="*/ 304487 h 852933"/>
              <a:gd name="connsiteX4869" fmla="*/ 893114 w 2266008"/>
              <a:gd name="connsiteY4869" fmla="*/ 294301 h 852933"/>
              <a:gd name="connsiteX4870" fmla="*/ 891919 w 2266008"/>
              <a:gd name="connsiteY4870" fmla="*/ 288273 h 852933"/>
              <a:gd name="connsiteX4871" fmla="*/ 890256 w 2266008"/>
              <a:gd name="connsiteY4871" fmla="*/ 281361 h 852933"/>
              <a:gd name="connsiteX4872" fmla="*/ 886202 w 2266008"/>
              <a:gd name="connsiteY4872" fmla="*/ 267174 h 852933"/>
              <a:gd name="connsiteX4873" fmla="*/ 884540 w 2266008"/>
              <a:gd name="connsiteY4873" fmla="*/ 259796 h 852933"/>
              <a:gd name="connsiteX4874" fmla="*/ 883968 w 2266008"/>
              <a:gd name="connsiteY4874" fmla="*/ 256054 h 852933"/>
              <a:gd name="connsiteX4875" fmla="*/ 883500 w 2266008"/>
              <a:gd name="connsiteY4875" fmla="*/ 251221 h 852933"/>
              <a:gd name="connsiteX4876" fmla="*/ 883293 w 2266008"/>
              <a:gd name="connsiteY4876" fmla="*/ 244881 h 852933"/>
              <a:gd name="connsiteX4877" fmla="*/ 883760 w 2266008"/>
              <a:gd name="connsiteY4877" fmla="*/ 237554 h 852933"/>
              <a:gd name="connsiteX4878" fmla="*/ 884956 w 2266008"/>
              <a:gd name="connsiteY4878" fmla="*/ 230538 h 852933"/>
              <a:gd name="connsiteX4879" fmla="*/ 886774 w 2266008"/>
              <a:gd name="connsiteY4879" fmla="*/ 223939 h 852933"/>
              <a:gd name="connsiteX4880" fmla="*/ 889060 w 2266008"/>
              <a:gd name="connsiteY4880" fmla="*/ 217858 h 852933"/>
              <a:gd name="connsiteX4881" fmla="*/ 891711 w 2266008"/>
              <a:gd name="connsiteY4881" fmla="*/ 212402 h 852933"/>
              <a:gd name="connsiteX4882" fmla="*/ 892490 w 2266008"/>
              <a:gd name="connsiteY4882" fmla="*/ 211103 h 852933"/>
              <a:gd name="connsiteX4883" fmla="*/ 883188 w 2266008"/>
              <a:gd name="connsiteY4883" fmla="*/ 217027 h 852933"/>
              <a:gd name="connsiteX4884" fmla="*/ 873835 w 2266008"/>
              <a:gd name="connsiteY4884" fmla="*/ 224198 h 852933"/>
              <a:gd name="connsiteX4885" fmla="*/ 868118 w 2266008"/>
              <a:gd name="connsiteY4885" fmla="*/ 229551 h 852933"/>
              <a:gd name="connsiteX4886" fmla="*/ 863909 w 2266008"/>
              <a:gd name="connsiteY4886" fmla="*/ 236567 h 852933"/>
              <a:gd name="connsiteX4887" fmla="*/ 858505 w 2266008"/>
              <a:gd name="connsiteY4887" fmla="*/ 248779 h 852933"/>
              <a:gd name="connsiteX4888" fmla="*/ 850034 w 2266008"/>
              <a:gd name="connsiteY4888" fmla="*/ 263433 h 852933"/>
              <a:gd name="connsiteX4889" fmla="*/ 850138 w 2266008"/>
              <a:gd name="connsiteY4889" fmla="*/ 265979 h 852933"/>
              <a:gd name="connsiteX4890" fmla="*/ 850034 w 2266008"/>
              <a:gd name="connsiteY4890" fmla="*/ 272059 h 852933"/>
              <a:gd name="connsiteX4891" fmla="*/ 849254 w 2266008"/>
              <a:gd name="connsiteY4891" fmla="*/ 279855 h 852933"/>
              <a:gd name="connsiteX4892" fmla="*/ 847592 w 2266008"/>
              <a:gd name="connsiteY4892" fmla="*/ 288948 h 852933"/>
              <a:gd name="connsiteX4893" fmla="*/ 846240 w 2266008"/>
              <a:gd name="connsiteY4893" fmla="*/ 293833 h 852933"/>
              <a:gd name="connsiteX4894" fmla="*/ 844578 w 2266008"/>
              <a:gd name="connsiteY4894" fmla="*/ 299030 h 852933"/>
              <a:gd name="connsiteX4895" fmla="*/ 844318 w 2266008"/>
              <a:gd name="connsiteY4895" fmla="*/ 300745 h 852933"/>
              <a:gd name="connsiteX4896" fmla="*/ 845149 w 2266008"/>
              <a:gd name="connsiteY4896" fmla="*/ 306409 h 852933"/>
              <a:gd name="connsiteX4897" fmla="*/ 845565 w 2266008"/>
              <a:gd name="connsiteY4897" fmla="*/ 314256 h 852933"/>
              <a:gd name="connsiteX4898" fmla="*/ 845045 w 2266008"/>
              <a:gd name="connsiteY4898" fmla="*/ 323194 h 852933"/>
              <a:gd name="connsiteX4899" fmla="*/ 844318 w 2266008"/>
              <a:gd name="connsiteY4899" fmla="*/ 327664 h 852933"/>
              <a:gd name="connsiteX4900" fmla="*/ 843278 w 2266008"/>
              <a:gd name="connsiteY4900" fmla="*/ 331925 h 852933"/>
              <a:gd name="connsiteX4901" fmla="*/ 841979 w 2266008"/>
              <a:gd name="connsiteY4901" fmla="*/ 335823 h 852933"/>
              <a:gd name="connsiteX4902" fmla="*/ 840524 w 2266008"/>
              <a:gd name="connsiteY4902" fmla="*/ 339200 h 852933"/>
              <a:gd name="connsiteX4903" fmla="*/ 839121 w 2266008"/>
              <a:gd name="connsiteY4903" fmla="*/ 341954 h 852933"/>
              <a:gd name="connsiteX4904" fmla="*/ 837822 w 2266008"/>
              <a:gd name="connsiteY4904" fmla="*/ 343981 h 852933"/>
              <a:gd name="connsiteX4905" fmla="*/ 836678 w 2266008"/>
              <a:gd name="connsiteY4905" fmla="*/ 345696 h 852933"/>
              <a:gd name="connsiteX4906" fmla="*/ 837718 w 2266008"/>
              <a:gd name="connsiteY4906" fmla="*/ 343878 h 852933"/>
              <a:gd name="connsiteX4907" fmla="*/ 838913 w 2266008"/>
              <a:gd name="connsiteY4907" fmla="*/ 341798 h 852933"/>
              <a:gd name="connsiteX4908" fmla="*/ 840160 w 2266008"/>
              <a:gd name="connsiteY4908" fmla="*/ 338993 h 852933"/>
              <a:gd name="connsiteX4909" fmla="*/ 841408 w 2266008"/>
              <a:gd name="connsiteY4909" fmla="*/ 335563 h 852933"/>
              <a:gd name="connsiteX4910" fmla="*/ 842498 w 2266008"/>
              <a:gd name="connsiteY4910" fmla="*/ 331665 h 852933"/>
              <a:gd name="connsiteX4911" fmla="*/ 843278 w 2266008"/>
              <a:gd name="connsiteY4911" fmla="*/ 327404 h 852933"/>
              <a:gd name="connsiteX4912" fmla="*/ 843746 w 2266008"/>
              <a:gd name="connsiteY4912" fmla="*/ 322987 h 852933"/>
              <a:gd name="connsiteX4913" fmla="*/ 843746 w 2266008"/>
              <a:gd name="connsiteY4913" fmla="*/ 314256 h 852933"/>
              <a:gd name="connsiteX4914" fmla="*/ 842863 w 2266008"/>
              <a:gd name="connsiteY4914" fmla="*/ 306669 h 852933"/>
              <a:gd name="connsiteX4915" fmla="*/ 842447 w 2266008"/>
              <a:gd name="connsiteY4915" fmla="*/ 304538 h 852933"/>
              <a:gd name="connsiteX4916" fmla="*/ 840420 w 2266008"/>
              <a:gd name="connsiteY4916" fmla="*/ 308852 h 852933"/>
              <a:gd name="connsiteX4917" fmla="*/ 837822 w 2266008"/>
              <a:gd name="connsiteY4917" fmla="*/ 313841 h 852933"/>
              <a:gd name="connsiteX4918" fmla="*/ 834756 w 2266008"/>
              <a:gd name="connsiteY4918" fmla="*/ 318622 h 852933"/>
              <a:gd name="connsiteX4919" fmla="*/ 833196 w 2266008"/>
              <a:gd name="connsiteY4919" fmla="*/ 321012 h 852933"/>
              <a:gd name="connsiteX4920" fmla="*/ 831430 w 2266008"/>
              <a:gd name="connsiteY4920" fmla="*/ 323247 h 852933"/>
              <a:gd name="connsiteX4921" fmla="*/ 827896 w 2266008"/>
              <a:gd name="connsiteY4921" fmla="*/ 327612 h 852933"/>
              <a:gd name="connsiteX4922" fmla="*/ 820257 w 2266008"/>
              <a:gd name="connsiteY4922" fmla="*/ 335354 h 852933"/>
              <a:gd name="connsiteX4923" fmla="*/ 812358 w 2266008"/>
              <a:gd name="connsiteY4923" fmla="*/ 341695 h 852933"/>
              <a:gd name="connsiteX4924" fmla="*/ 808513 w 2266008"/>
              <a:gd name="connsiteY4924" fmla="*/ 344345 h 852933"/>
              <a:gd name="connsiteX4925" fmla="*/ 804771 w 2266008"/>
              <a:gd name="connsiteY4925" fmla="*/ 346632 h 852933"/>
              <a:gd name="connsiteX4926" fmla="*/ 798119 w 2266008"/>
              <a:gd name="connsiteY4926" fmla="*/ 350373 h 852933"/>
              <a:gd name="connsiteX4927" fmla="*/ 792767 w 2266008"/>
              <a:gd name="connsiteY4927" fmla="*/ 352868 h 852933"/>
              <a:gd name="connsiteX4928" fmla="*/ 788142 w 2266008"/>
              <a:gd name="connsiteY4928" fmla="*/ 355050 h 852933"/>
              <a:gd name="connsiteX4929" fmla="*/ 792663 w 2266008"/>
              <a:gd name="connsiteY4929" fmla="*/ 352660 h 852933"/>
              <a:gd name="connsiteX4930" fmla="*/ 797860 w 2266008"/>
              <a:gd name="connsiteY4930" fmla="*/ 349906 h 852933"/>
              <a:gd name="connsiteX4931" fmla="*/ 804251 w 2266008"/>
              <a:gd name="connsiteY4931" fmla="*/ 345852 h 852933"/>
              <a:gd name="connsiteX4932" fmla="*/ 807837 w 2266008"/>
              <a:gd name="connsiteY4932" fmla="*/ 343410 h 852933"/>
              <a:gd name="connsiteX4933" fmla="*/ 811527 w 2266008"/>
              <a:gd name="connsiteY4933" fmla="*/ 340604 h 852933"/>
              <a:gd name="connsiteX4934" fmla="*/ 819010 w 2266008"/>
              <a:gd name="connsiteY4934" fmla="*/ 334004 h 852933"/>
              <a:gd name="connsiteX4935" fmla="*/ 826077 w 2266008"/>
              <a:gd name="connsiteY4935" fmla="*/ 326053 h 852933"/>
              <a:gd name="connsiteX4936" fmla="*/ 829299 w 2266008"/>
              <a:gd name="connsiteY4936" fmla="*/ 321636 h 852933"/>
              <a:gd name="connsiteX4937" fmla="*/ 830910 w 2266008"/>
              <a:gd name="connsiteY4937" fmla="*/ 319401 h 852933"/>
              <a:gd name="connsiteX4938" fmla="*/ 832313 w 2266008"/>
              <a:gd name="connsiteY4938" fmla="*/ 317010 h 852933"/>
              <a:gd name="connsiteX4939" fmla="*/ 835016 w 2266008"/>
              <a:gd name="connsiteY4939" fmla="*/ 312230 h 852933"/>
              <a:gd name="connsiteX4940" fmla="*/ 837302 w 2266008"/>
              <a:gd name="connsiteY4940" fmla="*/ 307293 h 852933"/>
              <a:gd name="connsiteX4941" fmla="*/ 840992 w 2266008"/>
              <a:gd name="connsiteY4941" fmla="*/ 297419 h 852933"/>
              <a:gd name="connsiteX4942" fmla="*/ 842291 w 2266008"/>
              <a:gd name="connsiteY4942" fmla="*/ 292587 h 852933"/>
              <a:gd name="connsiteX4943" fmla="*/ 843330 w 2266008"/>
              <a:gd name="connsiteY4943" fmla="*/ 287909 h 852933"/>
              <a:gd name="connsiteX4944" fmla="*/ 844525 w 2266008"/>
              <a:gd name="connsiteY4944" fmla="*/ 279179 h 852933"/>
              <a:gd name="connsiteX4945" fmla="*/ 844941 w 2266008"/>
              <a:gd name="connsiteY4945" fmla="*/ 271747 h 852933"/>
              <a:gd name="connsiteX4946" fmla="*/ 844941 w 2266008"/>
              <a:gd name="connsiteY4946" fmla="*/ 270916 h 852933"/>
              <a:gd name="connsiteX4947" fmla="*/ 831170 w 2266008"/>
              <a:gd name="connsiteY4947" fmla="*/ 286974 h 852933"/>
              <a:gd name="connsiteX4948" fmla="*/ 806798 w 2266008"/>
              <a:gd name="connsiteY4948" fmla="*/ 306929 h 852933"/>
              <a:gd name="connsiteX4949" fmla="*/ 776241 w 2266008"/>
              <a:gd name="connsiteY4949" fmla="*/ 323194 h 852933"/>
              <a:gd name="connsiteX4950" fmla="*/ 765692 w 2266008"/>
              <a:gd name="connsiteY4950" fmla="*/ 330366 h 852933"/>
              <a:gd name="connsiteX4951" fmla="*/ 765952 w 2266008"/>
              <a:gd name="connsiteY4951" fmla="*/ 330470 h 852933"/>
              <a:gd name="connsiteX4952" fmla="*/ 764705 w 2266008"/>
              <a:gd name="connsiteY4952" fmla="*/ 333588 h 852933"/>
              <a:gd name="connsiteX4953" fmla="*/ 762262 w 2266008"/>
              <a:gd name="connsiteY4953" fmla="*/ 342474 h 852933"/>
              <a:gd name="connsiteX4954" fmla="*/ 761171 w 2266008"/>
              <a:gd name="connsiteY4954" fmla="*/ 348607 h 852933"/>
              <a:gd name="connsiteX4955" fmla="*/ 760391 w 2266008"/>
              <a:gd name="connsiteY4955" fmla="*/ 355518 h 852933"/>
              <a:gd name="connsiteX4956" fmla="*/ 760028 w 2266008"/>
              <a:gd name="connsiteY4956" fmla="*/ 363001 h 852933"/>
              <a:gd name="connsiteX4957" fmla="*/ 760132 w 2266008"/>
              <a:gd name="connsiteY4957" fmla="*/ 370744 h 852933"/>
              <a:gd name="connsiteX4958" fmla="*/ 760755 w 2266008"/>
              <a:gd name="connsiteY4958" fmla="*/ 378487 h 852933"/>
              <a:gd name="connsiteX4959" fmla="*/ 761795 w 2266008"/>
              <a:gd name="connsiteY4959" fmla="*/ 385970 h 852933"/>
              <a:gd name="connsiteX4960" fmla="*/ 763146 w 2266008"/>
              <a:gd name="connsiteY4960" fmla="*/ 392934 h 852933"/>
              <a:gd name="connsiteX4961" fmla="*/ 764705 w 2266008"/>
              <a:gd name="connsiteY4961" fmla="*/ 399066 h 852933"/>
              <a:gd name="connsiteX4962" fmla="*/ 766159 w 2266008"/>
              <a:gd name="connsiteY4962" fmla="*/ 404262 h 852933"/>
              <a:gd name="connsiteX4963" fmla="*/ 767459 w 2266008"/>
              <a:gd name="connsiteY4963" fmla="*/ 408212 h 852933"/>
              <a:gd name="connsiteX4964" fmla="*/ 768550 w 2266008"/>
              <a:gd name="connsiteY4964" fmla="*/ 411642 h 852933"/>
              <a:gd name="connsiteX4965" fmla="*/ 767199 w 2266008"/>
              <a:gd name="connsiteY4965" fmla="*/ 408264 h 852933"/>
              <a:gd name="connsiteX4966" fmla="*/ 765640 w 2266008"/>
              <a:gd name="connsiteY4966" fmla="*/ 404418 h 852933"/>
              <a:gd name="connsiteX4967" fmla="*/ 763821 w 2266008"/>
              <a:gd name="connsiteY4967" fmla="*/ 399326 h 852933"/>
              <a:gd name="connsiteX4968" fmla="*/ 761847 w 2266008"/>
              <a:gd name="connsiteY4968" fmla="*/ 393245 h 852933"/>
              <a:gd name="connsiteX4969" fmla="*/ 759975 w 2266008"/>
              <a:gd name="connsiteY4969" fmla="*/ 386334 h 852933"/>
              <a:gd name="connsiteX4970" fmla="*/ 758417 w 2266008"/>
              <a:gd name="connsiteY4970" fmla="*/ 378851 h 852933"/>
              <a:gd name="connsiteX4971" fmla="*/ 757222 w 2266008"/>
              <a:gd name="connsiteY4971" fmla="*/ 371004 h 852933"/>
              <a:gd name="connsiteX4972" fmla="*/ 756546 w 2266008"/>
              <a:gd name="connsiteY4972" fmla="*/ 363105 h 852933"/>
              <a:gd name="connsiteX4973" fmla="*/ 756390 w 2266008"/>
              <a:gd name="connsiteY4973" fmla="*/ 355362 h 852933"/>
              <a:gd name="connsiteX4974" fmla="*/ 756701 w 2266008"/>
              <a:gd name="connsiteY4974" fmla="*/ 348139 h 852933"/>
              <a:gd name="connsiteX4975" fmla="*/ 757429 w 2266008"/>
              <a:gd name="connsiteY4975" fmla="*/ 341643 h 852933"/>
              <a:gd name="connsiteX4976" fmla="*/ 758261 w 2266008"/>
              <a:gd name="connsiteY4976" fmla="*/ 336862 h 852933"/>
              <a:gd name="connsiteX4977" fmla="*/ 749894 w 2266008"/>
              <a:gd name="connsiteY4977" fmla="*/ 346787 h 852933"/>
              <a:gd name="connsiteX4978" fmla="*/ 738981 w 2266008"/>
              <a:gd name="connsiteY4978" fmla="*/ 381397 h 852933"/>
              <a:gd name="connsiteX4979" fmla="*/ 744074 w 2266008"/>
              <a:gd name="connsiteY4979" fmla="*/ 418189 h 852933"/>
              <a:gd name="connsiteX4980" fmla="*/ 757897 w 2266008"/>
              <a:gd name="connsiteY4980" fmla="*/ 451916 h 852933"/>
              <a:gd name="connsiteX4981" fmla="*/ 766316 w 2266008"/>
              <a:gd name="connsiteY4981" fmla="*/ 467350 h 852933"/>
              <a:gd name="connsiteX4982" fmla="*/ 773071 w 2266008"/>
              <a:gd name="connsiteY4982" fmla="*/ 482940 h 852933"/>
              <a:gd name="connsiteX4983" fmla="*/ 776241 w 2266008"/>
              <a:gd name="connsiteY4983" fmla="*/ 513704 h 852933"/>
              <a:gd name="connsiteX4984" fmla="*/ 767927 w 2266008"/>
              <a:gd name="connsiteY4984" fmla="*/ 538648 h 852933"/>
              <a:gd name="connsiteX4985" fmla="*/ 755662 w 2266008"/>
              <a:gd name="connsiteY4985" fmla="*/ 554602 h 852933"/>
              <a:gd name="connsiteX4986" fmla="*/ 745945 w 2266008"/>
              <a:gd name="connsiteY4986" fmla="*/ 563176 h 852933"/>
              <a:gd name="connsiteX4987" fmla="*/ 742203 w 2266008"/>
              <a:gd name="connsiteY4987" fmla="*/ 565775 h 852933"/>
              <a:gd name="connsiteX4988" fmla="*/ 745893 w 2266008"/>
              <a:gd name="connsiteY4988" fmla="*/ 563072 h 852933"/>
              <a:gd name="connsiteX4989" fmla="*/ 755402 w 2266008"/>
              <a:gd name="connsiteY4989" fmla="*/ 554342 h 852933"/>
              <a:gd name="connsiteX4990" fmla="*/ 767251 w 2266008"/>
              <a:gd name="connsiteY4990" fmla="*/ 538232 h 852933"/>
              <a:gd name="connsiteX4991" fmla="*/ 775150 w 2266008"/>
              <a:gd name="connsiteY4991" fmla="*/ 513808 h 852933"/>
              <a:gd name="connsiteX4992" fmla="*/ 771460 w 2266008"/>
              <a:gd name="connsiteY4992" fmla="*/ 483823 h 852933"/>
              <a:gd name="connsiteX4993" fmla="*/ 764549 w 2266008"/>
              <a:gd name="connsiteY4993" fmla="*/ 468701 h 852933"/>
              <a:gd name="connsiteX4994" fmla="*/ 755818 w 2266008"/>
              <a:gd name="connsiteY4994" fmla="*/ 453423 h 852933"/>
              <a:gd name="connsiteX4995" fmla="*/ 741060 w 2266008"/>
              <a:gd name="connsiteY4995" fmla="*/ 419437 h 852933"/>
              <a:gd name="connsiteX4996" fmla="*/ 735292 w 2266008"/>
              <a:gd name="connsiteY4996" fmla="*/ 391271 h 852933"/>
              <a:gd name="connsiteX4997" fmla="*/ 734044 w 2266008"/>
              <a:gd name="connsiteY4997" fmla="*/ 392102 h 852933"/>
              <a:gd name="connsiteX4998" fmla="*/ 724586 w 2266008"/>
              <a:gd name="connsiteY4998" fmla="*/ 399586 h 852933"/>
              <a:gd name="connsiteX4999" fmla="*/ 718974 w 2266008"/>
              <a:gd name="connsiteY4999" fmla="*/ 405354 h 852933"/>
              <a:gd name="connsiteX5000" fmla="*/ 714090 w 2266008"/>
              <a:gd name="connsiteY5000" fmla="*/ 411590 h 852933"/>
              <a:gd name="connsiteX5001" fmla="*/ 720273 w 2266008"/>
              <a:gd name="connsiteY5001" fmla="*/ 427440 h 852933"/>
              <a:gd name="connsiteX5002" fmla="*/ 729835 w 2266008"/>
              <a:gd name="connsiteY5002" fmla="*/ 464284 h 852933"/>
              <a:gd name="connsiteX5003" fmla="*/ 731030 w 2266008"/>
              <a:gd name="connsiteY5003" fmla="*/ 474573 h 852933"/>
              <a:gd name="connsiteX5004" fmla="*/ 731290 w 2266008"/>
              <a:gd name="connsiteY5004" fmla="*/ 484603 h 852933"/>
              <a:gd name="connsiteX5005" fmla="*/ 730407 w 2266008"/>
              <a:gd name="connsiteY5005" fmla="*/ 493905 h 852933"/>
              <a:gd name="connsiteX5006" fmla="*/ 729575 w 2266008"/>
              <a:gd name="connsiteY5006" fmla="*/ 498166 h 852933"/>
              <a:gd name="connsiteX5007" fmla="*/ 728484 w 2266008"/>
              <a:gd name="connsiteY5007" fmla="*/ 502064 h 852933"/>
              <a:gd name="connsiteX5008" fmla="*/ 727185 w 2266008"/>
              <a:gd name="connsiteY5008" fmla="*/ 505545 h 852933"/>
              <a:gd name="connsiteX5009" fmla="*/ 725730 w 2266008"/>
              <a:gd name="connsiteY5009" fmla="*/ 508559 h 852933"/>
              <a:gd name="connsiteX5010" fmla="*/ 724275 w 2266008"/>
              <a:gd name="connsiteY5010" fmla="*/ 511106 h 852933"/>
              <a:gd name="connsiteX5011" fmla="*/ 722820 w 2266008"/>
              <a:gd name="connsiteY5011" fmla="*/ 513132 h 852933"/>
              <a:gd name="connsiteX5012" fmla="*/ 720533 w 2266008"/>
              <a:gd name="connsiteY5012" fmla="*/ 515783 h 852933"/>
              <a:gd name="connsiteX5013" fmla="*/ 722716 w 2266008"/>
              <a:gd name="connsiteY5013" fmla="*/ 513081 h 852933"/>
              <a:gd name="connsiteX5014" fmla="*/ 724119 w 2266008"/>
              <a:gd name="connsiteY5014" fmla="*/ 511002 h 852933"/>
              <a:gd name="connsiteX5015" fmla="*/ 725522 w 2266008"/>
              <a:gd name="connsiteY5015" fmla="*/ 508403 h 852933"/>
              <a:gd name="connsiteX5016" fmla="*/ 726873 w 2266008"/>
              <a:gd name="connsiteY5016" fmla="*/ 505338 h 852933"/>
              <a:gd name="connsiteX5017" fmla="*/ 728068 w 2266008"/>
              <a:gd name="connsiteY5017" fmla="*/ 501856 h 852933"/>
              <a:gd name="connsiteX5018" fmla="*/ 729056 w 2266008"/>
              <a:gd name="connsiteY5018" fmla="*/ 497958 h 852933"/>
              <a:gd name="connsiteX5019" fmla="*/ 729783 w 2266008"/>
              <a:gd name="connsiteY5019" fmla="*/ 493749 h 852933"/>
              <a:gd name="connsiteX5020" fmla="*/ 730407 w 2266008"/>
              <a:gd name="connsiteY5020" fmla="*/ 484499 h 852933"/>
              <a:gd name="connsiteX5021" fmla="*/ 729939 w 2266008"/>
              <a:gd name="connsiteY5021" fmla="*/ 474573 h 852933"/>
              <a:gd name="connsiteX5022" fmla="*/ 728484 w 2266008"/>
              <a:gd name="connsiteY5022" fmla="*/ 464440 h 852933"/>
              <a:gd name="connsiteX5023" fmla="*/ 718091 w 2266008"/>
              <a:gd name="connsiteY5023" fmla="*/ 428167 h 852933"/>
              <a:gd name="connsiteX5024" fmla="*/ 712322 w 2266008"/>
              <a:gd name="connsiteY5024" fmla="*/ 414292 h 852933"/>
              <a:gd name="connsiteX5025" fmla="*/ 708737 w 2266008"/>
              <a:gd name="connsiteY5025" fmla="*/ 420684 h 852933"/>
              <a:gd name="connsiteX5026" fmla="*/ 705151 w 2266008"/>
              <a:gd name="connsiteY5026" fmla="*/ 429986 h 852933"/>
              <a:gd name="connsiteX5027" fmla="*/ 703124 w 2266008"/>
              <a:gd name="connsiteY5027" fmla="*/ 439756 h 852933"/>
              <a:gd name="connsiteX5028" fmla="*/ 702709 w 2266008"/>
              <a:gd name="connsiteY5028" fmla="*/ 449421 h 852933"/>
              <a:gd name="connsiteX5029" fmla="*/ 703592 w 2266008"/>
              <a:gd name="connsiteY5029" fmla="*/ 458464 h 852933"/>
              <a:gd name="connsiteX5030" fmla="*/ 704371 w 2266008"/>
              <a:gd name="connsiteY5030" fmla="*/ 462621 h 852933"/>
              <a:gd name="connsiteX5031" fmla="*/ 705307 w 2266008"/>
              <a:gd name="connsiteY5031" fmla="*/ 466466 h 852933"/>
              <a:gd name="connsiteX5032" fmla="*/ 707385 w 2266008"/>
              <a:gd name="connsiteY5032" fmla="*/ 473066 h 852933"/>
              <a:gd name="connsiteX5033" fmla="*/ 709308 w 2266008"/>
              <a:gd name="connsiteY5033" fmla="*/ 478055 h 852933"/>
              <a:gd name="connsiteX5034" fmla="*/ 711179 w 2266008"/>
              <a:gd name="connsiteY5034" fmla="*/ 482316 h 852933"/>
              <a:gd name="connsiteX5035" fmla="*/ 709205 w 2266008"/>
              <a:gd name="connsiteY5035" fmla="*/ 478107 h 852933"/>
              <a:gd name="connsiteX5036" fmla="*/ 707178 w 2266008"/>
              <a:gd name="connsiteY5036" fmla="*/ 473170 h 852933"/>
              <a:gd name="connsiteX5037" fmla="*/ 704891 w 2266008"/>
              <a:gd name="connsiteY5037" fmla="*/ 466622 h 852933"/>
              <a:gd name="connsiteX5038" fmla="*/ 703852 w 2266008"/>
              <a:gd name="connsiteY5038" fmla="*/ 462777 h 852933"/>
              <a:gd name="connsiteX5039" fmla="*/ 702917 w 2266008"/>
              <a:gd name="connsiteY5039" fmla="*/ 458620 h 852933"/>
              <a:gd name="connsiteX5040" fmla="*/ 701773 w 2266008"/>
              <a:gd name="connsiteY5040" fmla="*/ 449525 h 852933"/>
              <a:gd name="connsiteX5041" fmla="*/ 701981 w 2266008"/>
              <a:gd name="connsiteY5041" fmla="*/ 439704 h 852933"/>
              <a:gd name="connsiteX5042" fmla="*/ 703800 w 2266008"/>
              <a:gd name="connsiteY5042" fmla="*/ 429674 h 852933"/>
              <a:gd name="connsiteX5043" fmla="*/ 707230 w 2266008"/>
              <a:gd name="connsiteY5043" fmla="*/ 420060 h 852933"/>
              <a:gd name="connsiteX5044" fmla="*/ 711959 w 2266008"/>
              <a:gd name="connsiteY5044" fmla="*/ 411330 h 852933"/>
              <a:gd name="connsiteX5045" fmla="*/ 717467 w 2266008"/>
              <a:gd name="connsiteY5045" fmla="*/ 403899 h 852933"/>
              <a:gd name="connsiteX5046" fmla="*/ 723131 w 2266008"/>
              <a:gd name="connsiteY5046" fmla="*/ 397818 h 852933"/>
              <a:gd name="connsiteX5047" fmla="*/ 732642 w 2266008"/>
              <a:gd name="connsiteY5047" fmla="*/ 389816 h 852933"/>
              <a:gd name="connsiteX5048" fmla="*/ 735240 w 2266008"/>
              <a:gd name="connsiteY5048" fmla="*/ 388049 h 852933"/>
              <a:gd name="connsiteX5049" fmla="*/ 735136 w 2266008"/>
              <a:gd name="connsiteY5049" fmla="*/ 381397 h 852933"/>
              <a:gd name="connsiteX5050" fmla="*/ 746101 w 2266008"/>
              <a:gd name="connsiteY5050" fmla="*/ 344189 h 852933"/>
              <a:gd name="connsiteX5051" fmla="*/ 771668 w 2266008"/>
              <a:gd name="connsiteY5051" fmla="*/ 319557 h 852933"/>
              <a:gd name="connsiteX5052" fmla="*/ 765536 w 2266008"/>
              <a:gd name="connsiteY5052" fmla="*/ 320648 h 852933"/>
              <a:gd name="connsiteX5053" fmla="*/ 745841 w 2266008"/>
              <a:gd name="connsiteY5053" fmla="*/ 326833 h 852933"/>
              <a:gd name="connsiteX5054" fmla="*/ 735448 w 2266008"/>
              <a:gd name="connsiteY5054" fmla="*/ 332133 h 852933"/>
              <a:gd name="connsiteX5055" fmla="*/ 725470 w 2266008"/>
              <a:gd name="connsiteY5055" fmla="*/ 338940 h 852933"/>
              <a:gd name="connsiteX5056" fmla="*/ 716636 w 2266008"/>
              <a:gd name="connsiteY5056" fmla="*/ 347203 h 852933"/>
              <a:gd name="connsiteX5057" fmla="*/ 712790 w 2266008"/>
              <a:gd name="connsiteY5057" fmla="*/ 351724 h 852933"/>
              <a:gd name="connsiteX5058" fmla="*/ 709361 w 2266008"/>
              <a:gd name="connsiteY5058" fmla="*/ 356401 h 852933"/>
              <a:gd name="connsiteX5059" fmla="*/ 706347 w 2266008"/>
              <a:gd name="connsiteY5059" fmla="*/ 361182 h 852933"/>
              <a:gd name="connsiteX5060" fmla="*/ 704943 w 2266008"/>
              <a:gd name="connsiteY5060" fmla="*/ 363521 h 852933"/>
              <a:gd name="connsiteX5061" fmla="*/ 703748 w 2266008"/>
              <a:gd name="connsiteY5061" fmla="*/ 365911 h 852933"/>
              <a:gd name="connsiteX5062" fmla="*/ 699747 w 2266008"/>
              <a:gd name="connsiteY5062" fmla="*/ 375005 h 852933"/>
              <a:gd name="connsiteX5063" fmla="*/ 697200 w 2266008"/>
              <a:gd name="connsiteY5063" fmla="*/ 383008 h 852933"/>
              <a:gd name="connsiteX5064" fmla="*/ 695641 w 2266008"/>
              <a:gd name="connsiteY5064" fmla="*/ 389296 h 852933"/>
              <a:gd name="connsiteX5065" fmla="*/ 694550 w 2266008"/>
              <a:gd name="connsiteY5065" fmla="*/ 394857 h 852933"/>
              <a:gd name="connsiteX5066" fmla="*/ 695433 w 2266008"/>
              <a:gd name="connsiteY5066" fmla="*/ 389244 h 852933"/>
              <a:gd name="connsiteX5067" fmla="*/ 696733 w 2266008"/>
              <a:gd name="connsiteY5067" fmla="*/ 382853 h 852933"/>
              <a:gd name="connsiteX5068" fmla="*/ 698967 w 2266008"/>
              <a:gd name="connsiteY5068" fmla="*/ 374694 h 852933"/>
              <a:gd name="connsiteX5069" fmla="*/ 702605 w 2266008"/>
              <a:gd name="connsiteY5069" fmla="*/ 365340 h 852933"/>
              <a:gd name="connsiteX5070" fmla="*/ 703696 w 2266008"/>
              <a:gd name="connsiteY5070" fmla="*/ 362845 h 852933"/>
              <a:gd name="connsiteX5071" fmla="*/ 704995 w 2266008"/>
              <a:gd name="connsiteY5071" fmla="*/ 360403 h 852933"/>
              <a:gd name="connsiteX5072" fmla="*/ 707853 w 2266008"/>
              <a:gd name="connsiteY5072" fmla="*/ 355414 h 852933"/>
              <a:gd name="connsiteX5073" fmla="*/ 711179 w 2266008"/>
              <a:gd name="connsiteY5073" fmla="*/ 350477 h 852933"/>
              <a:gd name="connsiteX5074" fmla="*/ 714921 w 2266008"/>
              <a:gd name="connsiteY5074" fmla="*/ 345644 h 852933"/>
              <a:gd name="connsiteX5075" fmla="*/ 723651 w 2266008"/>
              <a:gd name="connsiteY5075" fmla="*/ 336706 h 852933"/>
              <a:gd name="connsiteX5076" fmla="*/ 733681 w 2266008"/>
              <a:gd name="connsiteY5076" fmla="*/ 329223 h 852933"/>
              <a:gd name="connsiteX5077" fmla="*/ 744230 w 2266008"/>
              <a:gd name="connsiteY5077" fmla="*/ 323298 h 852933"/>
              <a:gd name="connsiteX5078" fmla="*/ 764445 w 2266008"/>
              <a:gd name="connsiteY5078" fmla="*/ 315971 h 852933"/>
              <a:gd name="connsiteX5079" fmla="*/ 779463 w 2266008"/>
              <a:gd name="connsiteY5079" fmla="*/ 313113 h 852933"/>
              <a:gd name="connsiteX5080" fmla="*/ 784088 w 2266008"/>
              <a:gd name="connsiteY5080" fmla="*/ 312697 h 852933"/>
              <a:gd name="connsiteX5081" fmla="*/ 803472 w 2266008"/>
              <a:gd name="connsiteY5081" fmla="*/ 301629 h 852933"/>
              <a:gd name="connsiteX5082" fmla="*/ 826337 w 2266008"/>
              <a:gd name="connsiteY5082" fmla="*/ 282141 h 852933"/>
              <a:gd name="connsiteX5083" fmla="*/ 842083 w 2266008"/>
              <a:gd name="connsiteY5083" fmla="*/ 262238 h 852933"/>
              <a:gd name="connsiteX5084" fmla="*/ 851697 w 2266008"/>
              <a:gd name="connsiteY5084" fmla="*/ 245245 h 852933"/>
              <a:gd name="connsiteX5085" fmla="*/ 836211 w 2266008"/>
              <a:gd name="connsiteY5085" fmla="*/ 254079 h 852933"/>
              <a:gd name="connsiteX5086" fmla="*/ 815632 w 2266008"/>
              <a:gd name="connsiteY5086" fmla="*/ 259899 h 852933"/>
              <a:gd name="connsiteX5087" fmla="*/ 810123 w 2266008"/>
              <a:gd name="connsiteY5087" fmla="*/ 261874 h 852933"/>
              <a:gd name="connsiteX5088" fmla="*/ 793754 w 2266008"/>
              <a:gd name="connsiteY5088" fmla="*/ 269721 h 852933"/>
              <a:gd name="connsiteX5089" fmla="*/ 785544 w 2266008"/>
              <a:gd name="connsiteY5089" fmla="*/ 274918 h 852933"/>
              <a:gd name="connsiteX5090" fmla="*/ 778736 w 2266008"/>
              <a:gd name="connsiteY5090" fmla="*/ 280010 h 852933"/>
              <a:gd name="connsiteX5091" fmla="*/ 774163 w 2266008"/>
              <a:gd name="connsiteY5091" fmla="*/ 283960 h 852933"/>
              <a:gd name="connsiteX5092" fmla="*/ 772448 w 2266008"/>
              <a:gd name="connsiteY5092" fmla="*/ 285519 h 852933"/>
              <a:gd name="connsiteX5093" fmla="*/ 774059 w 2266008"/>
              <a:gd name="connsiteY5093" fmla="*/ 283908 h 852933"/>
              <a:gd name="connsiteX5094" fmla="*/ 778424 w 2266008"/>
              <a:gd name="connsiteY5094" fmla="*/ 279699 h 852933"/>
              <a:gd name="connsiteX5095" fmla="*/ 784972 w 2266008"/>
              <a:gd name="connsiteY5095" fmla="*/ 274190 h 852933"/>
              <a:gd name="connsiteX5096" fmla="*/ 792975 w 2266008"/>
              <a:gd name="connsiteY5096" fmla="*/ 268526 h 852933"/>
              <a:gd name="connsiteX5097" fmla="*/ 806798 w 2266008"/>
              <a:gd name="connsiteY5097" fmla="*/ 260783 h 852933"/>
              <a:gd name="connsiteX5098" fmla="*/ 794326 w 2266008"/>
              <a:gd name="connsiteY5098" fmla="*/ 260731 h 852933"/>
              <a:gd name="connsiteX5099" fmla="*/ 765172 w 2266008"/>
              <a:gd name="connsiteY5099" fmla="*/ 255067 h 852933"/>
              <a:gd name="connsiteX5100" fmla="*/ 754675 w 2266008"/>
              <a:gd name="connsiteY5100" fmla="*/ 251065 h 852933"/>
              <a:gd name="connsiteX5101" fmla="*/ 765380 w 2266008"/>
              <a:gd name="connsiteY5101" fmla="*/ 254339 h 852933"/>
              <a:gd name="connsiteX5102" fmla="*/ 794430 w 2266008"/>
              <a:gd name="connsiteY5102" fmla="*/ 258029 h 852933"/>
              <a:gd name="connsiteX5103" fmla="*/ 813709 w 2266008"/>
              <a:gd name="connsiteY5103" fmla="*/ 256158 h 852933"/>
              <a:gd name="connsiteX5104" fmla="*/ 833872 w 2266008"/>
              <a:gd name="connsiteY5104" fmla="*/ 249142 h 852933"/>
              <a:gd name="connsiteX5105" fmla="*/ 852112 w 2266008"/>
              <a:gd name="connsiteY5105" fmla="*/ 235943 h 852933"/>
              <a:gd name="connsiteX5106" fmla="*/ 856062 w 2266008"/>
              <a:gd name="connsiteY5106" fmla="*/ 231785 h 852933"/>
              <a:gd name="connsiteX5107" fmla="*/ 857725 w 2266008"/>
              <a:gd name="connsiteY5107" fmla="*/ 229811 h 852933"/>
              <a:gd name="connsiteX5108" fmla="*/ 857777 w 2266008"/>
              <a:gd name="connsiteY5108" fmla="*/ 229603 h 852933"/>
              <a:gd name="connsiteX5109" fmla="*/ 857881 w 2266008"/>
              <a:gd name="connsiteY5109" fmla="*/ 229603 h 852933"/>
              <a:gd name="connsiteX5110" fmla="*/ 859959 w 2266008"/>
              <a:gd name="connsiteY5110" fmla="*/ 227160 h 852933"/>
              <a:gd name="connsiteX5111" fmla="*/ 868534 w 2266008"/>
              <a:gd name="connsiteY5111" fmla="*/ 217807 h 852933"/>
              <a:gd name="connsiteX5112" fmla="*/ 878044 w 2266008"/>
              <a:gd name="connsiteY5112" fmla="*/ 209440 h 852933"/>
              <a:gd name="connsiteX5113" fmla="*/ 888177 w 2266008"/>
              <a:gd name="connsiteY5113" fmla="*/ 202061 h 852933"/>
              <a:gd name="connsiteX5114" fmla="*/ 898623 w 2266008"/>
              <a:gd name="connsiteY5114" fmla="*/ 195565 h 852933"/>
              <a:gd name="connsiteX5115" fmla="*/ 909224 w 2266008"/>
              <a:gd name="connsiteY5115" fmla="*/ 189952 h 852933"/>
              <a:gd name="connsiteX5116" fmla="*/ 919721 w 2266008"/>
              <a:gd name="connsiteY5116" fmla="*/ 185120 h 852933"/>
              <a:gd name="connsiteX5117" fmla="*/ 930010 w 2266008"/>
              <a:gd name="connsiteY5117" fmla="*/ 180962 h 852933"/>
              <a:gd name="connsiteX5118" fmla="*/ 939884 w 2266008"/>
              <a:gd name="connsiteY5118" fmla="*/ 177428 h 852933"/>
              <a:gd name="connsiteX5119" fmla="*/ 949238 w 2266008"/>
              <a:gd name="connsiteY5119" fmla="*/ 174518 h 852933"/>
              <a:gd name="connsiteX5120" fmla="*/ 965764 w 2266008"/>
              <a:gd name="connsiteY5120" fmla="*/ 170101 h 852933"/>
              <a:gd name="connsiteX5121" fmla="*/ 978703 w 2266008"/>
              <a:gd name="connsiteY5121" fmla="*/ 167347 h 852933"/>
              <a:gd name="connsiteX5122" fmla="*/ 987174 w 2266008"/>
              <a:gd name="connsiteY5122" fmla="*/ 165892 h 852933"/>
              <a:gd name="connsiteX5123" fmla="*/ 987797 w 2266008"/>
              <a:gd name="connsiteY5123" fmla="*/ 165788 h 852933"/>
              <a:gd name="connsiteX5124" fmla="*/ 1008480 w 2266008"/>
              <a:gd name="connsiteY5124" fmla="*/ 153212 h 852933"/>
              <a:gd name="connsiteX5125" fmla="*/ 1034931 w 2266008"/>
              <a:gd name="connsiteY5125" fmla="*/ 142455 h 852933"/>
              <a:gd name="connsiteX5126" fmla="*/ 1041479 w 2266008"/>
              <a:gd name="connsiteY5126" fmla="*/ 140532 h 852933"/>
              <a:gd name="connsiteX5127" fmla="*/ 1047818 w 2266008"/>
              <a:gd name="connsiteY5127" fmla="*/ 138869 h 852933"/>
              <a:gd name="connsiteX5128" fmla="*/ 1050988 w 2266008"/>
              <a:gd name="connsiteY5128" fmla="*/ 138038 h 852933"/>
              <a:gd name="connsiteX5129" fmla="*/ 1054471 w 2266008"/>
              <a:gd name="connsiteY5129" fmla="*/ 137206 h 852933"/>
              <a:gd name="connsiteX5130" fmla="*/ 1060654 w 2266008"/>
              <a:gd name="connsiteY5130" fmla="*/ 135699 h 852933"/>
              <a:gd name="connsiteX5131" fmla="*/ 1084819 w 2266008"/>
              <a:gd name="connsiteY5131" fmla="*/ 129515 h 852933"/>
              <a:gd name="connsiteX5132" fmla="*/ 1102124 w 2266008"/>
              <a:gd name="connsiteY5132" fmla="*/ 124578 h 852933"/>
              <a:gd name="connsiteX5133" fmla="*/ 1143885 w 2266008"/>
              <a:gd name="connsiteY5133" fmla="*/ 67097 h 852933"/>
              <a:gd name="connsiteX5134" fmla="*/ 240037 w 2266008"/>
              <a:gd name="connsiteY5134" fmla="*/ 0 h 852933"/>
              <a:gd name="connsiteX5135" fmla="*/ 241618 w 2266008"/>
              <a:gd name="connsiteY5135" fmla="*/ 138 h 852933"/>
              <a:gd name="connsiteX5136" fmla="*/ 274319 w 2266008"/>
              <a:gd name="connsiteY5136" fmla="*/ 19266 h 852933"/>
              <a:gd name="connsiteX5137" fmla="*/ 307318 w 2266008"/>
              <a:gd name="connsiteY5137" fmla="*/ 80015 h 852933"/>
              <a:gd name="connsiteX5138" fmla="*/ 327533 w 2266008"/>
              <a:gd name="connsiteY5138" fmla="*/ 97319 h 852933"/>
              <a:gd name="connsiteX5139" fmla="*/ 335743 w 2266008"/>
              <a:gd name="connsiteY5139" fmla="*/ 101529 h 852933"/>
              <a:gd name="connsiteX5140" fmla="*/ 350762 w 2266008"/>
              <a:gd name="connsiteY5140" fmla="*/ 109220 h 852933"/>
              <a:gd name="connsiteX5141" fmla="*/ 351385 w 2266008"/>
              <a:gd name="connsiteY5141" fmla="*/ 109116 h 852933"/>
              <a:gd name="connsiteX5142" fmla="*/ 364585 w 2266008"/>
              <a:gd name="connsiteY5142" fmla="*/ 107661 h 852933"/>
              <a:gd name="connsiteX5143" fmla="*/ 408601 w 2266008"/>
              <a:gd name="connsiteY5143" fmla="*/ 107089 h 852933"/>
              <a:gd name="connsiteX5144" fmla="*/ 409224 w 2266008"/>
              <a:gd name="connsiteY5144" fmla="*/ 106985 h 852933"/>
              <a:gd name="connsiteX5145" fmla="*/ 424399 w 2266008"/>
              <a:gd name="connsiteY5145" fmla="*/ 104335 h 852933"/>
              <a:gd name="connsiteX5146" fmla="*/ 442483 w 2266008"/>
              <a:gd name="connsiteY5146" fmla="*/ 101996 h 852933"/>
              <a:gd name="connsiteX5147" fmla="*/ 452409 w 2266008"/>
              <a:gd name="connsiteY5147" fmla="*/ 101113 h 852933"/>
              <a:gd name="connsiteX5148" fmla="*/ 462802 w 2266008"/>
              <a:gd name="connsiteY5148" fmla="*/ 100541 h 852933"/>
              <a:gd name="connsiteX5149" fmla="*/ 473559 w 2266008"/>
              <a:gd name="connsiteY5149" fmla="*/ 100385 h 852933"/>
              <a:gd name="connsiteX5150" fmla="*/ 485355 w 2266008"/>
              <a:gd name="connsiteY5150" fmla="*/ 100697 h 852933"/>
              <a:gd name="connsiteX5151" fmla="*/ 493306 w 2266008"/>
              <a:gd name="connsiteY5151" fmla="*/ 101269 h 852933"/>
              <a:gd name="connsiteX5152" fmla="*/ 495800 w 2266008"/>
              <a:gd name="connsiteY5152" fmla="*/ 101529 h 852933"/>
              <a:gd name="connsiteX5153" fmla="*/ 507025 w 2266008"/>
              <a:gd name="connsiteY5153" fmla="*/ 103088 h 852933"/>
              <a:gd name="connsiteX5154" fmla="*/ 518094 w 2266008"/>
              <a:gd name="connsiteY5154" fmla="*/ 105478 h 852933"/>
              <a:gd name="connsiteX5155" fmla="*/ 523551 w 2266008"/>
              <a:gd name="connsiteY5155" fmla="*/ 107037 h 852933"/>
              <a:gd name="connsiteX5156" fmla="*/ 526253 w 2266008"/>
              <a:gd name="connsiteY5156" fmla="*/ 107817 h 852933"/>
              <a:gd name="connsiteX5157" fmla="*/ 528851 w 2266008"/>
              <a:gd name="connsiteY5157" fmla="*/ 108856 h 852933"/>
              <a:gd name="connsiteX5158" fmla="*/ 539037 w 2266008"/>
              <a:gd name="connsiteY5158" fmla="*/ 113117 h 852933"/>
              <a:gd name="connsiteX5159" fmla="*/ 548755 w 2266008"/>
              <a:gd name="connsiteY5159" fmla="*/ 117431 h 852933"/>
              <a:gd name="connsiteX5160" fmla="*/ 567618 w 2266008"/>
              <a:gd name="connsiteY5160" fmla="*/ 124082 h 852933"/>
              <a:gd name="connsiteX5161" fmla="*/ 576608 w 2266008"/>
              <a:gd name="connsiteY5161" fmla="*/ 126421 h 852933"/>
              <a:gd name="connsiteX5162" fmla="*/ 585131 w 2266008"/>
              <a:gd name="connsiteY5162" fmla="*/ 128136 h 852933"/>
              <a:gd name="connsiteX5163" fmla="*/ 600253 w 2266008"/>
              <a:gd name="connsiteY5163" fmla="*/ 129799 h 852933"/>
              <a:gd name="connsiteX5164" fmla="*/ 611997 w 2266008"/>
              <a:gd name="connsiteY5164" fmla="*/ 129591 h 852933"/>
              <a:gd name="connsiteX5165" fmla="*/ 619481 w 2266008"/>
              <a:gd name="connsiteY5165" fmla="*/ 128551 h 852933"/>
              <a:gd name="connsiteX5166" fmla="*/ 622079 w 2266008"/>
              <a:gd name="connsiteY5166" fmla="*/ 127928 h 852933"/>
              <a:gd name="connsiteX5167" fmla="*/ 619481 w 2266008"/>
              <a:gd name="connsiteY5167" fmla="*/ 128655 h 852933"/>
              <a:gd name="connsiteX5168" fmla="*/ 611997 w 2266008"/>
              <a:gd name="connsiteY5168" fmla="*/ 130006 h 852933"/>
              <a:gd name="connsiteX5169" fmla="*/ 600201 w 2266008"/>
              <a:gd name="connsiteY5169" fmla="*/ 130682 h 852933"/>
              <a:gd name="connsiteX5170" fmla="*/ 584923 w 2266008"/>
              <a:gd name="connsiteY5170" fmla="*/ 129539 h 852933"/>
              <a:gd name="connsiteX5171" fmla="*/ 576245 w 2266008"/>
              <a:gd name="connsiteY5171" fmla="*/ 128136 h 852933"/>
              <a:gd name="connsiteX5172" fmla="*/ 567099 w 2266008"/>
              <a:gd name="connsiteY5172" fmla="*/ 126057 h 852933"/>
              <a:gd name="connsiteX5173" fmla="*/ 547715 w 2266008"/>
              <a:gd name="connsiteY5173" fmla="*/ 119977 h 852933"/>
              <a:gd name="connsiteX5174" fmla="*/ 537789 w 2266008"/>
              <a:gd name="connsiteY5174" fmla="*/ 116027 h 852933"/>
              <a:gd name="connsiteX5175" fmla="*/ 527656 w 2266008"/>
              <a:gd name="connsiteY5175" fmla="*/ 112234 h 852933"/>
              <a:gd name="connsiteX5176" fmla="*/ 525110 w 2266008"/>
              <a:gd name="connsiteY5176" fmla="*/ 111298 h 852933"/>
              <a:gd name="connsiteX5177" fmla="*/ 522459 w 2266008"/>
              <a:gd name="connsiteY5177" fmla="*/ 110623 h 852933"/>
              <a:gd name="connsiteX5178" fmla="*/ 517158 w 2266008"/>
              <a:gd name="connsiteY5178" fmla="*/ 109323 h 852933"/>
              <a:gd name="connsiteX5179" fmla="*/ 506350 w 2266008"/>
              <a:gd name="connsiteY5179" fmla="*/ 107349 h 852933"/>
              <a:gd name="connsiteX5180" fmla="*/ 495384 w 2266008"/>
              <a:gd name="connsiteY5180" fmla="*/ 106206 h 852933"/>
              <a:gd name="connsiteX5181" fmla="*/ 492995 w 2266008"/>
              <a:gd name="connsiteY5181" fmla="*/ 106050 h 852933"/>
              <a:gd name="connsiteX5182" fmla="*/ 485199 w 2266008"/>
              <a:gd name="connsiteY5182" fmla="*/ 105790 h 852933"/>
              <a:gd name="connsiteX5183" fmla="*/ 473663 w 2266008"/>
              <a:gd name="connsiteY5183" fmla="*/ 105894 h 852933"/>
              <a:gd name="connsiteX5184" fmla="*/ 463166 w 2266008"/>
              <a:gd name="connsiteY5184" fmla="*/ 106465 h 852933"/>
              <a:gd name="connsiteX5185" fmla="*/ 453032 w 2266008"/>
              <a:gd name="connsiteY5185" fmla="*/ 107401 h 852933"/>
              <a:gd name="connsiteX5186" fmla="*/ 443314 w 2266008"/>
              <a:gd name="connsiteY5186" fmla="*/ 108596 h 852933"/>
              <a:gd name="connsiteX5187" fmla="*/ 434948 w 2266008"/>
              <a:gd name="connsiteY5187" fmla="*/ 109895 h 852933"/>
              <a:gd name="connsiteX5188" fmla="*/ 476313 w 2266008"/>
              <a:gd name="connsiteY5188" fmla="*/ 120081 h 852933"/>
              <a:gd name="connsiteX5189" fmla="*/ 485252 w 2266008"/>
              <a:gd name="connsiteY5189" fmla="*/ 123510 h 852933"/>
              <a:gd name="connsiteX5190" fmla="*/ 499074 w 2266008"/>
              <a:gd name="connsiteY5190" fmla="*/ 126317 h 852933"/>
              <a:gd name="connsiteX5191" fmla="*/ 576089 w 2266008"/>
              <a:gd name="connsiteY5191" fmla="*/ 150066 h 852933"/>
              <a:gd name="connsiteX5192" fmla="*/ 595992 w 2266008"/>
              <a:gd name="connsiteY5192" fmla="*/ 159160 h 852933"/>
              <a:gd name="connsiteX5193" fmla="*/ 605502 w 2266008"/>
              <a:gd name="connsiteY5193" fmla="*/ 164096 h 852933"/>
              <a:gd name="connsiteX5194" fmla="*/ 614596 w 2266008"/>
              <a:gd name="connsiteY5194" fmla="*/ 169293 h 852933"/>
              <a:gd name="connsiteX5195" fmla="*/ 623170 w 2266008"/>
              <a:gd name="connsiteY5195" fmla="*/ 174698 h 852933"/>
              <a:gd name="connsiteX5196" fmla="*/ 631122 w 2266008"/>
              <a:gd name="connsiteY5196" fmla="*/ 180206 h 852933"/>
              <a:gd name="connsiteX5197" fmla="*/ 638397 w 2266008"/>
              <a:gd name="connsiteY5197" fmla="*/ 185767 h 852933"/>
              <a:gd name="connsiteX5198" fmla="*/ 644944 w 2266008"/>
              <a:gd name="connsiteY5198" fmla="*/ 191275 h 852933"/>
              <a:gd name="connsiteX5199" fmla="*/ 650661 w 2266008"/>
              <a:gd name="connsiteY5199" fmla="*/ 196680 h 852933"/>
              <a:gd name="connsiteX5200" fmla="*/ 655598 w 2266008"/>
              <a:gd name="connsiteY5200" fmla="*/ 201772 h 852933"/>
              <a:gd name="connsiteX5201" fmla="*/ 657832 w 2266008"/>
              <a:gd name="connsiteY5201" fmla="*/ 204111 h 852933"/>
              <a:gd name="connsiteX5202" fmla="*/ 659755 w 2266008"/>
              <a:gd name="connsiteY5202" fmla="*/ 206449 h 852933"/>
              <a:gd name="connsiteX5203" fmla="*/ 663133 w 2266008"/>
              <a:gd name="connsiteY5203" fmla="*/ 210502 h 852933"/>
              <a:gd name="connsiteX5204" fmla="*/ 667498 w 2266008"/>
              <a:gd name="connsiteY5204" fmla="*/ 216479 h 852933"/>
              <a:gd name="connsiteX5205" fmla="*/ 669005 w 2266008"/>
              <a:gd name="connsiteY5205" fmla="*/ 218610 h 852933"/>
              <a:gd name="connsiteX5206" fmla="*/ 667394 w 2266008"/>
              <a:gd name="connsiteY5206" fmla="*/ 216531 h 852933"/>
              <a:gd name="connsiteX5207" fmla="*/ 662821 w 2266008"/>
              <a:gd name="connsiteY5207" fmla="*/ 210711 h 852933"/>
              <a:gd name="connsiteX5208" fmla="*/ 659340 w 2266008"/>
              <a:gd name="connsiteY5208" fmla="*/ 206761 h 852933"/>
              <a:gd name="connsiteX5209" fmla="*/ 657365 w 2266008"/>
              <a:gd name="connsiteY5209" fmla="*/ 204526 h 852933"/>
              <a:gd name="connsiteX5210" fmla="*/ 655078 w 2266008"/>
              <a:gd name="connsiteY5210" fmla="*/ 202292 h 852933"/>
              <a:gd name="connsiteX5211" fmla="*/ 649985 w 2266008"/>
              <a:gd name="connsiteY5211" fmla="*/ 197407 h 852933"/>
              <a:gd name="connsiteX5212" fmla="*/ 644113 w 2266008"/>
              <a:gd name="connsiteY5212" fmla="*/ 192263 h 852933"/>
              <a:gd name="connsiteX5213" fmla="*/ 637410 w 2266008"/>
              <a:gd name="connsiteY5213" fmla="*/ 187014 h 852933"/>
              <a:gd name="connsiteX5214" fmla="*/ 629978 w 2266008"/>
              <a:gd name="connsiteY5214" fmla="*/ 181765 h 852933"/>
              <a:gd name="connsiteX5215" fmla="*/ 621924 w 2266008"/>
              <a:gd name="connsiteY5215" fmla="*/ 176568 h 852933"/>
              <a:gd name="connsiteX5216" fmla="*/ 613245 w 2266008"/>
              <a:gd name="connsiteY5216" fmla="*/ 171527 h 852933"/>
              <a:gd name="connsiteX5217" fmla="*/ 604099 w 2266008"/>
              <a:gd name="connsiteY5217" fmla="*/ 166695 h 852933"/>
              <a:gd name="connsiteX5218" fmla="*/ 594537 w 2266008"/>
              <a:gd name="connsiteY5218" fmla="*/ 162174 h 852933"/>
              <a:gd name="connsiteX5219" fmla="*/ 574530 w 2266008"/>
              <a:gd name="connsiteY5219" fmla="*/ 153963 h 852933"/>
              <a:gd name="connsiteX5220" fmla="*/ 509624 w 2266008"/>
              <a:gd name="connsiteY5220" fmla="*/ 135671 h 852933"/>
              <a:gd name="connsiteX5221" fmla="*/ 510299 w 2266008"/>
              <a:gd name="connsiteY5221" fmla="*/ 136087 h 852933"/>
              <a:gd name="connsiteX5222" fmla="*/ 540544 w 2266008"/>
              <a:gd name="connsiteY5222" fmla="*/ 160303 h 852933"/>
              <a:gd name="connsiteX5223" fmla="*/ 547040 w 2266008"/>
              <a:gd name="connsiteY5223" fmla="*/ 167526 h 852933"/>
              <a:gd name="connsiteX5224" fmla="*/ 553068 w 2266008"/>
              <a:gd name="connsiteY5224" fmla="*/ 174594 h 852933"/>
              <a:gd name="connsiteX5225" fmla="*/ 559148 w 2266008"/>
              <a:gd name="connsiteY5225" fmla="*/ 181661 h 852933"/>
              <a:gd name="connsiteX5226" fmla="*/ 562162 w 2266008"/>
              <a:gd name="connsiteY5226" fmla="*/ 185143 h 852933"/>
              <a:gd name="connsiteX5227" fmla="*/ 565332 w 2266008"/>
              <a:gd name="connsiteY5227" fmla="*/ 188313 h 852933"/>
              <a:gd name="connsiteX5228" fmla="*/ 591679 w 2266008"/>
              <a:gd name="connsiteY5228" fmla="*/ 211854 h 852933"/>
              <a:gd name="connsiteX5229" fmla="*/ 605502 w 2266008"/>
              <a:gd name="connsiteY5229" fmla="*/ 221780 h 852933"/>
              <a:gd name="connsiteX5230" fmla="*/ 619377 w 2266008"/>
              <a:gd name="connsiteY5230" fmla="*/ 230406 h 852933"/>
              <a:gd name="connsiteX5231" fmla="*/ 626185 w 2266008"/>
              <a:gd name="connsiteY5231" fmla="*/ 234303 h 852933"/>
              <a:gd name="connsiteX5232" fmla="*/ 632992 w 2266008"/>
              <a:gd name="connsiteY5232" fmla="*/ 237733 h 852933"/>
              <a:gd name="connsiteX5233" fmla="*/ 639592 w 2266008"/>
              <a:gd name="connsiteY5233" fmla="*/ 241007 h 852933"/>
              <a:gd name="connsiteX5234" fmla="*/ 646140 w 2266008"/>
              <a:gd name="connsiteY5234" fmla="*/ 243865 h 852933"/>
              <a:gd name="connsiteX5235" fmla="*/ 658508 w 2266008"/>
              <a:gd name="connsiteY5235" fmla="*/ 248854 h 852933"/>
              <a:gd name="connsiteX5236" fmla="*/ 669888 w 2266008"/>
              <a:gd name="connsiteY5236" fmla="*/ 252803 h 852933"/>
              <a:gd name="connsiteX5237" fmla="*/ 688804 w 2266008"/>
              <a:gd name="connsiteY5237" fmla="*/ 258104 h 852933"/>
              <a:gd name="connsiteX5238" fmla="*/ 705642 w 2266008"/>
              <a:gd name="connsiteY5238" fmla="*/ 261274 h 852933"/>
              <a:gd name="connsiteX5239" fmla="*/ 688596 w 2266008"/>
              <a:gd name="connsiteY5239" fmla="*/ 259091 h 852933"/>
              <a:gd name="connsiteX5240" fmla="*/ 669265 w 2266008"/>
              <a:gd name="connsiteY5240" fmla="*/ 254882 h 852933"/>
              <a:gd name="connsiteX5241" fmla="*/ 657572 w 2266008"/>
              <a:gd name="connsiteY5241" fmla="*/ 251557 h 852933"/>
              <a:gd name="connsiteX5242" fmla="*/ 644788 w 2266008"/>
              <a:gd name="connsiteY5242" fmla="*/ 247243 h 852933"/>
              <a:gd name="connsiteX5243" fmla="*/ 638033 w 2266008"/>
              <a:gd name="connsiteY5243" fmla="*/ 244749 h 852933"/>
              <a:gd name="connsiteX5244" fmla="*/ 633771 w 2266008"/>
              <a:gd name="connsiteY5244" fmla="*/ 242930 h 852933"/>
              <a:gd name="connsiteX5245" fmla="*/ 636682 w 2266008"/>
              <a:gd name="connsiteY5245" fmla="*/ 246463 h 852933"/>
              <a:gd name="connsiteX5246" fmla="*/ 644893 w 2266008"/>
              <a:gd name="connsiteY5246" fmla="*/ 257636 h 852933"/>
              <a:gd name="connsiteX5247" fmla="*/ 649050 w 2266008"/>
              <a:gd name="connsiteY5247" fmla="*/ 264236 h 852933"/>
              <a:gd name="connsiteX5248" fmla="*/ 652896 w 2266008"/>
              <a:gd name="connsiteY5248" fmla="*/ 271356 h 852933"/>
              <a:gd name="connsiteX5249" fmla="*/ 656273 w 2266008"/>
              <a:gd name="connsiteY5249" fmla="*/ 278683 h 852933"/>
              <a:gd name="connsiteX5250" fmla="*/ 659027 w 2266008"/>
              <a:gd name="connsiteY5250" fmla="*/ 286010 h 852933"/>
              <a:gd name="connsiteX5251" fmla="*/ 661106 w 2266008"/>
              <a:gd name="connsiteY5251" fmla="*/ 293025 h 852933"/>
              <a:gd name="connsiteX5252" fmla="*/ 662457 w 2266008"/>
              <a:gd name="connsiteY5252" fmla="*/ 299418 h 852933"/>
              <a:gd name="connsiteX5253" fmla="*/ 663288 w 2266008"/>
              <a:gd name="connsiteY5253" fmla="*/ 304874 h 852933"/>
              <a:gd name="connsiteX5254" fmla="*/ 663497 w 2266008"/>
              <a:gd name="connsiteY5254" fmla="*/ 309135 h 852933"/>
              <a:gd name="connsiteX5255" fmla="*/ 663653 w 2266008"/>
              <a:gd name="connsiteY5255" fmla="*/ 312825 h 852933"/>
              <a:gd name="connsiteX5256" fmla="*/ 663341 w 2266008"/>
              <a:gd name="connsiteY5256" fmla="*/ 309135 h 852933"/>
              <a:gd name="connsiteX5257" fmla="*/ 662977 w 2266008"/>
              <a:gd name="connsiteY5257" fmla="*/ 304926 h 852933"/>
              <a:gd name="connsiteX5258" fmla="*/ 661989 w 2266008"/>
              <a:gd name="connsiteY5258" fmla="*/ 299521 h 852933"/>
              <a:gd name="connsiteX5259" fmla="*/ 660430 w 2266008"/>
              <a:gd name="connsiteY5259" fmla="*/ 293234 h 852933"/>
              <a:gd name="connsiteX5260" fmla="*/ 658144 w 2266008"/>
              <a:gd name="connsiteY5260" fmla="*/ 286374 h 852933"/>
              <a:gd name="connsiteX5261" fmla="*/ 655182 w 2266008"/>
              <a:gd name="connsiteY5261" fmla="*/ 279254 h 852933"/>
              <a:gd name="connsiteX5262" fmla="*/ 651596 w 2266008"/>
              <a:gd name="connsiteY5262" fmla="*/ 272135 h 852933"/>
              <a:gd name="connsiteX5263" fmla="*/ 647543 w 2266008"/>
              <a:gd name="connsiteY5263" fmla="*/ 265275 h 852933"/>
              <a:gd name="connsiteX5264" fmla="*/ 643229 w 2266008"/>
              <a:gd name="connsiteY5264" fmla="*/ 258884 h 852933"/>
              <a:gd name="connsiteX5265" fmla="*/ 634759 w 2266008"/>
              <a:gd name="connsiteY5265" fmla="*/ 248127 h 852933"/>
              <a:gd name="connsiteX5266" fmla="*/ 627640 w 2266008"/>
              <a:gd name="connsiteY5266" fmla="*/ 240435 h 852933"/>
              <a:gd name="connsiteX5267" fmla="*/ 623898 w 2266008"/>
              <a:gd name="connsiteY5267" fmla="*/ 238825 h 852933"/>
              <a:gd name="connsiteX5268" fmla="*/ 616727 w 2266008"/>
              <a:gd name="connsiteY5268" fmla="*/ 235239 h 852933"/>
              <a:gd name="connsiteX5269" fmla="*/ 602072 w 2266008"/>
              <a:gd name="connsiteY5269" fmla="*/ 227236 h 852933"/>
              <a:gd name="connsiteX5270" fmla="*/ 587314 w 2266008"/>
              <a:gd name="connsiteY5270" fmla="*/ 217882 h 852933"/>
              <a:gd name="connsiteX5271" fmla="*/ 583261 w 2266008"/>
              <a:gd name="connsiteY5271" fmla="*/ 215024 h 852933"/>
              <a:gd name="connsiteX5272" fmla="*/ 589184 w 2266008"/>
              <a:gd name="connsiteY5272" fmla="*/ 236642 h 852933"/>
              <a:gd name="connsiteX5273" fmla="*/ 590483 w 2266008"/>
              <a:gd name="connsiteY5273" fmla="*/ 272706 h 852933"/>
              <a:gd name="connsiteX5274" fmla="*/ 590588 w 2266008"/>
              <a:gd name="connsiteY5274" fmla="*/ 272655 h 852933"/>
              <a:gd name="connsiteX5275" fmla="*/ 591783 w 2266008"/>
              <a:gd name="connsiteY5275" fmla="*/ 274577 h 852933"/>
              <a:gd name="connsiteX5276" fmla="*/ 594745 w 2266008"/>
              <a:gd name="connsiteY5276" fmla="*/ 279982 h 852933"/>
              <a:gd name="connsiteX5277" fmla="*/ 602904 w 2266008"/>
              <a:gd name="connsiteY5277" fmla="*/ 300249 h 852933"/>
              <a:gd name="connsiteX5278" fmla="*/ 607373 w 2266008"/>
              <a:gd name="connsiteY5278" fmla="*/ 330753 h 852933"/>
              <a:gd name="connsiteX5279" fmla="*/ 607009 w 2266008"/>
              <a:gd name="connsiteY5279" fmla="*/ 336729 h 852933"/>
              <a:gd name="connsiteX5280" fmla="*/ 613609 w 2266008"/>
              <a:gd name="connsiteY5280" fmla="*/ 346811 h 852933"/>
              <a:gd name="connsiteX5281" fmla="*/ 619637 w 2266008"/>
              <a:gd name="connsiteY5281" fmla="*/ 358919 h 852933"/>
              <a:gd name="connsiteX5282" fmla="*/ 622339 w 2266008"/>
              <a:gd name="connsiteY5282" fmla="*/ 366039 h 852933"/>
              <a:gd name="connsiteX5283" fmla="*/ 623586 w 2266008"/>
              <a:gd name="connsiteY5283" fmla="*/ 369780 h 852933"/>
              <a:gd name="connsiteX5284" fmla="*/ 624625 w 2266008"/>
              <a:gd name="connsiteY5284" fmla="*/ 373574 h 852933"/>
              <a:gd name="connsiteX5285" fmla="*/ 626340 w 2266008"/>
              <a:gd name="connsiteY5285" fmla="*/ 381265 h 852933"/>
              <a:gd name="connsiteX5286" fmla="*/ 627432 w 2266008"/>
              <a:gd name="connsiteY5286" fmla="*/ 388800 h 852933"/>
              <a:gd name="connsiteX5287" fmla="*/ 627899 w 2266008"/>
              <a:gd name="connsiteY5287" fmla="*/ 395867 h 852933"/>
              <a:gd name="connsiteX5288" fmla="*/ 627848 w 2266008"/>
              <a:gd name="connsiteY5288" fmla="*/ 402207 h 852933"/>
              <a:gd name="connsiteX5289" fmla="*/ 627536 w 2266008"/>
              <a:gd name="connsiteY5289" fmla="*/ 407560 h 852933"/>
              <a:gd name="connsiteX5290" fmla="*/ 627016 w 2266008"/>
              <a:gd name="connsiteY5290" fmla="*/ 411665 h 852933"/>
              <a:gd name="connsiteX5291" fmla="*/ 626549 w 2266008"/>
              <a:gd name="connsiteY5291" fmla="*/ 415251 h 852933"/>
              <a:gd name="connsiteX5292" fmla="*/ 626912 w 2266008"/>
              <a:gd name="connsiteY5292" fmla="*/ 411665 h 852933"/>
              <a:gd name="connsiteX5293" fmla="*/ 627328 w 2266008"/>
              <a:gd name="connsiteY5293" fmla="*/ 407560 h 852933"/>
              <a:gd name="connsiteX5294" fmla="*/ 627432 w 2266008"/>
              <a:gd name="connsiteY5294" fmla="*/ 402207 h 852933"/>
              <a:gd name="connsiteX5295" fmla="*/ 627224 w 2266008"/>
              <a:gd name="connsiteY5295" fmla="*/ 395867 h 852933"/>
              <a:gd name="connsiteX5296" fmla="*/ 626549 w 2266008"/>
              <a:gd name="connsiteY5296" fmla="*/ 388852 h 852933"/>
              <a:gd name="connsiteX5297" fmla="*/ 625249 w 2266008"/>
              <a:gd name="connsiteY5297" fmla="*/ 381420 h 852933"/>
              <a:gd name="connsiteX5298" fmla="*/ 623326 w 2266008"/>
              <a:gd name="connsiteY5298" fmla="*/ 373886 h 852933"/>
              <a:gd name="connsiteX5299" fmla="*/ 622183 w 2266008"/>
              <a:gd name="connsiteY5299" fmla="*/ 370144 h 852933"/>
              <a:gd name="connsiteX5300" fmla="*/ 620832 w 2266008"/>
              <a:gd name="connsiteY5300" fmla="*/ 366506 h 852933"/>
              <a:gd name="connsiteX5301" fmla="*/ 617922 w 2266008"/>
              <a:gd name="connsiteY5301" fmla="*/ 359595 h 852933"/>
              <a:gd name="connsiteX5302" fmla="*/ 611582 w 2266008"/>
              <a:gd name="connsiteY5302" fmla="*/ 347902 h 852933"/>
              <a:gd name="connsiteX5303" fmla="*/ 606541 w 2266008"/>
              <a:gd name="connsiteY5303" fmla="*/ 340575 h 852933"/>
              <a:gd name="connsiteX5304" fmla="*/ 598694 w 2266008"/>
              <a:gd name="connsiteY5304" fmla="*/ 364740 h 852933"/>
              <a:gd name="connsiteX5305" fmla="*/ 590068 w 2266008"/>
              <a:gd name="connsiteY5305" fmla="*/ 380018 h 852933"/>
              <a:gd name="connsiteX5306" fmla="*/ 585235 w 2266008"/>
              <a:gd name="connsiteY5306" fmla="*/ 396023 h 852933"/>
              <a:gd name="connsiteX5307" fmla="*/ 585183 w 2266008"/>
              <a:gd name="connsiteY5307" fmla="*/ 411717 h 852933"/>
              <a:gd name="connsiteX5308" fmla="*/ 588977 w 2266008"/>
              <a:gd name="connsiteY5308" fmla="*/ 425333 h 852933"/>
              <a:gd name="connsiteX5309" fmla="*/ 599941 w 2266008"/>
              <a:gd name="connsiteY5309" fmla="*/ 443573 h 852933"/>
              <a:gd name="connsiteX5310" fmla="*/ 605450 w 2266008"/>
              <a:gd name="connsiteY5310" fmla="*/ 449497 h 852933"/>
              <a:gd name="connsiteX5311" fmla="*/ 599734 w 2266008"/>
              <a:gd name="connsiteY5311" fmla="*/ 443729 h 852933"/>
              <a:gd name="connsiteX5312" fmla="*/ 588145 w 2266008"/>
              <a:gd name="connsiteY5312" fmla="*/ 425696 h 852933"/>
              <a:gd name="connsiteX5313" fmla="*/ 583832 w 2266008"/>
              <a:gd name="connsiteY5313" fmla="*/ 411925 h 852933"/>
              <a:gd name="connsiteX5314" fmla="*/ 583364 w 2266008"/>
              <a:gd name="connsiteY5314" fmla="*/ 395763 h 852933"/>
              <a:gd name="connsiteX5315" fmla="*/ 587885 w 2266008"/>
              <a:gd name="connsiteY5315" fmla="*/ 379030 h 852933"/>
              <a:gd name="connsiteX5316" fmla="*/ 596096 w 2266008"/>
              <a:gd name="connsiteY5316" fmla="*/ 363388 h 852933"/>
              <a:gd name="connsiteX5317" fmla="*/ 603475 w 2266008"/>
              <a:gd name="connsiteY5317" fmla="*/ 330597 h 852933"/>
              <a:gd name="connsiteX5318" fmla="*/ 598382 w 2266008"/>
              <a:gd name="connsiteY5318" fmla="*/ 301548 h 852933"/>
              <a:gd name="connsiteX5319" fmla="*/ 589964 w 2266008"/>
              <a:gd name="connsiteY5319" fmla="*/ 282373 h 852933"/>
              <a:gd name="connsiteX5320" fmla="*/ 589029 w 2266008"/>
              <a:gd name="connsiteY5320" fmla="*/ 280762 h 852933"/>
              <a:gd name="connsiteX5321" fmla="*/ 583468 w 2266008"/>
              <a:gd name="connsiteY5321" fmla="*/ 296663 h 852933"/>
              <a:gd name="connsiteX5322" fmla="*/ 570580 w 2266008"/>
              <a:gd name="connsiteY5322" fmla="*/ 315475 h 852933"/>
              <a:gd name="connsiteX5323" fmla="*/ 562265 w 2266008"/>
              <a:gd name="connsiteY5323" fmla="*/ 323270 h 852933"/>
              <a:gd name="connsiteX5324" fmla="*/ 559927 w 2266008"/>
              <a:gd name="connsiteY5324" fmla="*/ 325193 h 852933"/>
              <a:gd name="connsiteX5325" fmla="*/ 564345 w 2266008"/>
              <a:gd name="connsiteY5325" fmla="*/ 335690 h 852933"/>
              <a:gd name="connsiteX5326" fmla="*/ 565695 w 2266008"/>
              <a:gd name="connsiteY5326" fmla="*/ 349877 h 852933"/>
              <a:gd name="connsiteX5327" fmla="*/ 564292 w 2266008"/>
              <a:gd name="connsiteY5327" fmla="*/ 360738 h 852933"/>
              <a:gd name="connsiteX5328" fmla="*/ 561642 w 2266008"/>
              <a:gd name="connsiteY5328" fmla="*/ 369884 h 852933"/>
              <a:gd name="connsiteX5329" fmla="*/ 563929 w 2266008"/>
              <a:gd name="connsiteY5329" fmla="*/ 360686 h 852933"/>
              <a:gd name="connsiteX5330" fmla="*/ 564916 w 2266008"/>
              <a:gd name="connsiteY5330" fmla="*/ 349877 h 852933"/>
              <a:gd name="connsiteX5331" fmla="*/ 563045 w 2266008"/>
              <a:gd name="connsiteY5331" fmla="*/ 336054 h 852933"/>
              <a:gd name="connsiteX5332" fmla="*/ 558524 w 2266008"/>
              <a:gd name="connsiteY5332" fmla="*/ 326336 h 852933"/>
              <a:gd name="connsiteX5333" fmla="*/ 558005 w 2266008"/>
              <a:gd name="connsiteY5333" fmla="*/ 326804 h 852933"/>
              <a:gd name="connsiteX5334" fmla="*/ 553847 w 2266008"/>
              <a:gd name="connsiteY5334" fmla="*/ 330338 h 852933"/>
              <a:gd name="connsiteX5335" fmla="*/ 540803 w 2266008"/>
              <a:gd name="connsiteY5335" fmla="*/ 346552 h 852933"/>
              <a:gd name="connsiteX5336" fmla="*/ 536074 w 2266008"/>
              <a:gd name="connsiteY5336" fmla="*/ 365259 h 852933"/>
              <a:gd name="connsiteX5337" fmla="*/ 540128 w 2266008"/>
              <a:gd name="connsiteY5337" fmla="*/ 382304 h 852933"/>
              <a:gd name="connsiteX5338" fmla="*/ 548027 w 2266008"/>
              <a:gd name="connsiteY5338" fmla="*/ 395088 h 852933"/>
              <a:gd name="connsiteX5339" fmla="*/ 555874 w 2266008"/>
              <a:gd name="connsiteY5339" fmla="*/ 403766 h 852933"/>
              <a:gd name="connsiteX5340" fmla="*/ 563617 w 2266008"/>
              <a:gd name="connsiteY5340" fmla="*/ 410418 h 852933"/>
              <a:gd name="connsiteX5341" fmla="*/ 555614 w 2266008"/>
              <a:gd name="connsiteY5341" fmla="*/ 404026 h 852933"/>
              <a:gd name="connsiteX5342" fmla="*/ 547403 w 2266008"/>
              <a:gd name="connsiteY5342" fmla="*/ 395607 h 852933"/>
              <a:gd name="connsiteX5343" fmla="*/ 538881 w 2266008"/>
              <a:gd name="connsiteY5343" fmla="*/ 382876 h 852933"/>
              <a:gd name="connsiteX5344" fmla="*/ 534047 w 2266008"/>
              <a:gd name="connsiteY5344" fmla="*/ 365311 h 852933"/>
              <a:gd name="connsiteX5345" fmla="*/ 538309 w 2266008"/>
              <a:gd name="connsiteY5345" fmla="*/ 345304 h 852933"/>
              <a:gd name="connsiteX5346" fmla="*/ 551457 w 2266008"/>
              <a:gd name="connsiteY5346" fmla="*/ 327739 h 852933"/>
              <a:gd name="connsiteX5347" fmla="*/ 555562 w 2266008"/>
              <a:gd name="connsiteY5347" fmla="*/ 323998 h 852933"/>
              <a:gd name="connsiteX5348" fmla="*/ 556290 w 2266008"/>
              <a:gd name="connsiteY5348" fmla="*/ 323322 h 852933"/>
              <a:gd name="connsiteX5349" fmla="*/ 555146 w 2266008"/>
              <a:gd name="connsiteY5349" fmla="*/ 321867 h 852933"/>
              <a:gd name="connsiteX5350" fmla="*/ 540232 w 2266008"/>
              <a:gd name="connsiteY5350" fmla="*/ 311734 h 852933"/>
              <a:gd name="connsiteX5351" fmla="*/ 521316 w 2266008"/>
              <a:gd name="connsiteY5351" fmla="*/ 306953 h 852933"/>
              <a:gd name="connsiteX5352" fmla="*/ 500997 w 2266008"/>
              <a:gd name="connsiteY5352" fmla="*/ 306225 h 852933"/>
              <a:gd name="connsiteX5353" fmla="*/ 480158 w 2266008"/>
              <a:gd name="connsiteY5353" fmla="*/ 305913 h 852933"/>
              <a:gd name="connsiteX5354" fmla="*/ 479847 w 2266008"/>
              <a:gd name="connsiteY5354" fmla="*/ 305862 h 852933"/>
              <a:gd name="connsiteX5355" fmla="*/ 480107 w 2266008"/>
              <a:gd name="connsiteY5355" fmla="*/ 316982 h 852933"/>
              <a:gd name="connsiteX5356" fmla="*/ 480158 w 2266008"/>
              <a:gd name="connsiteY5356" fmla="*/ 332416 h 852933"/>
              <a:gd name="connsiteX5357" fmla="*/ 481562 w 2266008"/>
              <a:gd name="connsiteY5357" fmla="*/ 363700 h 852933"/>
              <a:gd name="connsiteX5358" fmla="*/ 482913 w 2266008"/>
              <a:gd name="connsiteY5358" fmla="*/ 367961 h 852933"/>
              <a:gd name="connsiteX5359" fmla="*/ 484992 w 2266008"/>
              <a:gd name="connsiteY5359" fmla="*/ 373418 h 852933"/>
              <a:gd name="connsiteX5360" fmla="*/ 487798 w 2266008"/>
              <a:gd name="connsiteY5360" fmla="*/ 379706 h 852933"/>
              <a:gd name="connsiteX5361" fmla="*/ 491435 w 2266008"/>
              <a:gd name="connsiteY5361" fmla="*/ 386670 h 852933"/>
              <a:gd name="connsiteX5362" fmla="*/ 495957 w 2266008"/>
              <a:gd name="connsiteY5362" fmla="*/ 394153 h 852933"/>
              <a:gd name="connsiteX5363" fmla="*/ 507857 w 2266008"/>
              <a:gd name="connsiteY5363" fmla="*/ 409847 h 852933"/>
              <a:gd name="connsiteX5364" fmla="*/ 515652 w 2266008"/>
              <a:gd name="connsiteY5364" fmla="*/ 418109 h 852933"/>
              <a:gd name="connsiteX5365" fmla="*/ 519861 w 2266008"/>
              <a:gd name="connsiteY5365" fmla="*/ 422163 h 852933"/>
              <a:gd name="connsiteX5366" fmla="*/ 523602 w 2266008"/>
              <a:gd name="connsiteY5366" fmla="*/ 425333 h 852933"/>
              <a:gd name="connsiteX5367" fmla="*/ 528020 w 2266008"/>
              <a:gd name="connsiteY5367" fmla="*/ 429126 h 852933"/>
              <a:gd name="connsiteX5368" fmla="*/ 529215 w 2266008"/>
              <a:gd name="connsiteY5368" fmla="*/ 430062 h 852933"/>
              <a:gd name="connsiteX5369" fmla="*/ 537633 w 2266008"/>
              <a:gd name="connsiteY5369" fmla="*/ 436141 h 852933"/>
              <a:gd name="connsiteX5370" fmla="*/ 540076 w 2266008"/>
              <a:gd name="connsiteY5370" fmla="*/ 437908 h 852933"/>
              <a:gd name="connsiteX5371" fmla="*/ 542674 w 2266008"/>
              <a:gd name="connsiteY5371" fmla="*/ 439467 h 852933"/>
              <a:gd name="connsiteX5372" fmla="*/ 553172 w 2266008"/>
              <a:gd name="connsiteY5372" fmla="*/ 445808 h 852933"/>
              <a:gd name="connsiteX5373" fmla="*/ 564241 w 2266008"/>
              <a:gd name="connsiteY5373" fmla="*/ 451316 h 852933"/>
              <a:gd name="connsiteX5374" fmla="*/ 575621 w 2266008"/>
              <a:gd name="connsiteY5374" fmla="*/ 456253 h 852933"/>
              <a:gd name="connsiteX5375" fmla="*/ 587106 w 2266008"/>
              <a:gd name="connsiteY5375" fmla="*/ 460774 h 852933"/>
              <a:gd name="connsiteX5376" fmla="*/ 609555 w 2266008"/>
              <a:gd name="connsiteY5376" fmla="*/ 470024 h 852933"/>
              <a:gd name="connsiteX5377" fmla="*/ 644685 w 2266008"/>
              <a:gd name="connsiteY5377" fmla="*/ 494604 h 852933"/>
              <a:gd name="connsiteX5378" fmla="*/ 652947 w 2266008"/>
              <a:gd name="connsiteY5378" fmla="*/ 509674 h 852933"/>
              <a:gd name="connsiteX5379" fmla="*/ 653207 w 2266008"/>
              <a:gd name="connsiteY5379" fmla="*/ 522874 h 852933"/>
              <a:gd name="connsiteX5380" fmla="*/ 650089 w 2266008"/>
              <a:gd name="connsiteY5380" fmla="*/ 530773 h 852933"/>
              <a:gd name="connsiteX5381" fmla="*/ 648374 w 2266008"/>
              <a:gd name="connsiteY5381" fmla="*/ 533267 h 852933"/>
              <a:gd name="connsiteX5382" fmla="*/ 649985 w 2266008"/>
              <a:gd name="connsiteY5382" fmla="*/ 530721 h 852933"/>
              <a:gd name="connsiteX5383" fmla="*/ 652844 w 2266008"/>
              <a:gd name="connsiteY5383" fmla="*/ 522822 h 852933"/>
              <a:gd name="connsiteX5384" fmla="*/ 652220 w 2266008"/>
              <a:gd name="connsiteY5384" fmla="*/ 509934 h 852933"/>
              <a:gd name="connsiteX5385" fmla="*/ 643698 w 2266008"/>
              <a:gd name="connsiteY5385" fmla="*/ 495539 h 852933"/>
              <a:gd name="connsiteX5386" fmla="*/ 608412 w 2266008"/>
              <a:gd name="connsiteY5386" fmla="*/ 472570 h 852933"/>
              <a:gd name="connsiteX5387" fmla="*/ 585962 w 2266008"/>
              <a:gd name="connsiteY5387" fmla="*/ 464152 h 852933"/>
              <a:gd name="connsiteX5388" fmla="*/ 572607 w 2266008"/>
              <a:gd name="connsiteY5388" fmla="*/ 459370 h 852933"/>
              <a:gd name="connsiteX5389" fmla="*/ 561590 w 2266008"/>
              <a:gd name="connsiteY5389" fmla="*/ 454901 h 852933"/>
              <a:gd name="connsiteX5390" fmla="*/ 558836 w 2266008"/>
              <a:gd name="connsiteY5390" fmla="*/ 453654 h 852933"/>
              <a:gd name="connsiteX5391" fmla="*/ 559667 w 2266008"/>
              <a:gd name="connsiteY5391" fmla="*/ 457915 h 852933"/>
              <a:gd name="connsiteX5392" fmla="*/ 562526 w 2266008"/>
              <a:gd name="connsiteY5392" fmla="*/ 482548 h 852933"/>
              <a:gd name="connsiteX5393" fmla="*/ 562630 w 2266008"/>
              <a:gd name="connsiteY5393" fmla="*/ 499073 h 852933"/>
              <a:gd name="connsiteX5394" fmla="*/ 560915 w 2266008"/>
              <a:gd name="connsiteY5394" fmla="*/ 517469 h 852933"/>
              <a:gd name="connsiteX5395" fmla="*/ 559252 w 2266008"/>
              <a:gd name="connsiteY5395" fmla="*/ 527083 h 852933"/>
              <a:gd name="connsiteX5396" fmla="*/ 556809 w 2266008"/>
              <a:gd name="connsiteY5396" fmla="*/ 536749 h 852933"/>
              <a:gd name="connsiteX5397" fmla="*/ 555354 w 2266008"/>
              <a:gd name="connsiteY5397" fmla="*/ 541582 h 852933"/>
              <a:gd name="connsiteX5398" fmla="*/ 554003 w 2266008"/>
              <a:gd name="connsiteY5398" fmla="*/ 545375 h 852933"/>
              <a:gd name="connsiteX5399" fmla="*/ 560603 w 2266008"/>
              <a:gd name="connsiteY5399" fmla="*/ 551195 h 852933"/>
              <a:gd name="connsiteX5400" fmla="*/ 577856 w 2266008"/>
              <a:gd name="connsiteY5400" fmla="*/ 563252 h 852933"/>
              <a:gd name="connsiteX5401" fmla="*/ 584507 w 2266008"/>
              <a:gd name="connsiteY5401" fmla="*/ 566630 h 852933"/>
              <a:gd name="connsiteX5402" fmla="*/ 577700 w 2266008"/>
              <a:gd name="connsiteY5402" fmla="*/ 563563 h 852933"/>
              <a:gd name="connsiteX5403" fmla="*/ 559824 w 2266008"/>
              <a:gd name="connsiteY5403" fmla="*/ 552183 h 852933"/>
              <a:gd name="connsiteX5404" fmla="*/ 553432 w 2266008"/>
              <a:gd name="connsiteY5404" fmla="*/ 547038 h 852933"/>
              <a:gd name="connsiteX5405" fmla="*/ 549846 w 2266008"/>
              <a:gd name="connsiteY5405" fmla="*/ 555873 h 852933"/>
              <a:gd name="connsiteX5406" fmla="*/ 545273 w 2266008"/>
              <a:gd name="connsiteY5406" fmla="*/ 565019 h 852933"/>
              <a:gd name="connsiteX5407" fmla="*/ 539972 w 2266008"/>
              <a:gd name="connsiteY5407" fmla="*/ 573645 h 852933"/>
              <a:gd name="connsiteX5408" fmla="*/ 534100 w 2266008"/>
              <a:gd name="connsiteY5408" fmla="*/ 581700 h 852933"/>
              <a:gd name="connsiteX5409" fmla="*/ 531034 w 2266008"/>
              <a:gd name="connsiteY5409" fmla="*/ 585546 h 852933"/>
              <a:gd name="connsiteX5410" fmla="*/ 530566 w 2266008"/>
              <a:gd name="connsiteY5410" fmla="*/ 586117 h 852933"/>
              <a:gd name="connsiteX5411" fmla="*/ 527708 w 2266008"/>
              <a:gd name="connsiteY5411" fmla="*/ 589235 h 852933"/>
              <a:gd name="connsiteX5412" fmla="*/ 521212 w 2266008"/>
              <a:gd name="connsiteY5412" fmla="*/ 595783 h 852933"/>
              <a:gd name="connsiteX5413" fmla="*/ 517886 w 2266008"/>
              <a:gd name="connsiteY5413" fmla="*/ 598901 h 852933"/>
              <a:gd name="connsiteX5414" fmla="*/ 514457 w 2266008"/>
              <a:gd name="connsiteY5414" fmla="*/ 601707 h 852933"/>
              <a:gd name="connsiteX5415" fmla="*/ 501205 w 2266008"/>
              <a:gd name="connsiteY5415" fmla="*/ 611373 h 852933"/>
              <a:gd name="connsiteX5416" fmla="*/ 494917 w 2266008"/>
              <a:gd name="connsiteY5416" fmla="*/ 615063 h 852933"/>
              <a:gd name="connsiteX5417" fmla="*/ 492007 w 2266008"/>
              <a:gd name="connsiteY5417" fmla="*/ 616778 h 852933"/>
              <a:gd name="connsiteX5418" fmla="*/ 489149 w 2266008"/>
              <a:gd name="connsiteY5418" fmla="*/ 618232 h 852933"/>
              <a:gd name="connsiteX5419" fmla="*/ 479535 w 2266008"/>
              <a:gd name="connsiteY5419" fmla="*/ 622857 h 852933"/>
              <a:gd name="connsiteX5420" fmla="*/ 470961 w 2266008"/>
              <a:gd name="connsiteY5420" fmla="*/ 626495 h 852933"/>
              <a:gd name="connsiteX5421" fmla="*/ 479431 w 2266008"/>
              <a:gd name="connsiteY5421" fmla="*/ 622650 h 852933"/>
              <a:gd name="connsiteX5422" fmla="*/ 488889 w 2266008"/>
              <a:gd name="connsiteY5422" fmla="*/ 617765 h 852933"/>
              <a:gd name="connsiteX5423" fmla="*/ 491695 w 2266008"/>
              <a:gd name="connsiteY5423" fmla="*/ 616257 h 852933"/>
              <a:gd name="connsiteX5424" fmla="*/ 494553 w 2266008"/>
              <a:gd name="connsiteY5424" fmla="*/ 614491 h 852933"/>
              <a:gd name="connsiteX5425" fmla="*/ 500685 w 2266008"/>
              <a:gd name="connsiteY5425" fmla="*/ 610645 h 852933"/>
              <a:gd name="connsiteX5426" fmla="*/ 513573 w 2266008"/>
              <a:gd name="connsiteY5426" fmla="*/ 600720 h 852933"/>
              <a:gd name="connsiteX5427" fmla="*/ 516899 w 2266008"/>
              <a:gd name="connsiteY5427" fmla="*/ 597862 h 852933"/>
              <a:gd name="connsiteX5428" fmla="*/ 520069 w 2266008"/>
              <a:gd name="connsiteY5428" fmla="*/ 594692 h 852933"/>
              <a:gd name="connsiteX5429" fmla="*/ 523343 w 2266008"/>
              <a:gd name="connsiteY5429" fmla="*/ 591470 h 852933"/>
              <a:gd name="connsiteX5430" fmla="*/ 529111 w 2266008"/>
              <a:gd name="connsiteY5430" fmla="*/ 584870 h 852933"/>
              <a:gd name="connsiteX5431" fmla="*/ 529527 w 2266008"/>
              <a:gd name="connsiteY5431" fmla="*/ 584350 h 852933"/>
              <a:gd name="connsiteX5432" fmla="*/ 532437 w 2266008"/>
              <a:gd name="connsiteY5432" fmla="*/ 580505 h 852933"/>
              <a:gd name="connsiteX5433" fmla="*/ 537998 w 2266008"/>
              <a:gd name="connsiteY5433" fmla="*/ 572450 h 852933"/>
              <a:gd name="connsiteX5434" fmla="*/ 542934 w 2266008"/>
              <a:gd name="connsiteY5434" fmla="*/ 563875 h 852933"/>
              <a:gd name="connsiteX5435" fmla="*/ 547195 w 2266008"/>
              <a:gd name="connsiteY5435" fmla="*/ 554833 h 852933"/>
              <a:gd name="connsiteX5436" fmla="*/ 550677 w 2266008"/>
              <a:gd name="connsiteY5436" fmla="*/ 545479 h 852933"/>
              <a:gd name="connsiteX5437" fmla="*/ 550885 w 2266008"/>
              <a:gd name="connsiteY5437" fmla="*/ 544907 h 852933"/>
              <a:gd name="connsiteX5438" fmla="*/ 535711 w 2266008"/>
              <a:gd name="connsiteY5438" fmla="*/ 529733 h 852933"/>
              <a:gd name="connsiteX5439" fmla="*/ 510819 w 2266008"/>
              <a:gd name="connsiteY5439" fmla="*/ 494760 h 852933"/>
              <a:gd name="connsiteX5440" fmla="*/ 492786 w 2266008"/>
              <a:gd name="connsiteY5440" fmla="*/ 456149 h 852933"/>
              <a:gd name="connsiteX5441" fmla="*/ 487122 w 2266008"/>
              <a:gd name="connsiteY5441" fmla="*/ 488836 h 852933"/>
              <a:gd name="connsiteX5442" fmla="*/ 481614 w 2266008"/>
              <a:gd name="connsiteY5442" fmla="*/ 505673 h 852933"/>
              <a:gd name="connsiteX5443" fmla="*/ 478184 w 2266008"/>
              <a:gd name="connsiteY5443" fmla="*/ 513052 h 852933"/>
              <a:gd name="connsiteX5444" fmla="*/ 474442 w 2266008"/>
              <a:gd name="connsiteY5444" fmla="*/ 519340 h 852933"/>
              <a:gd name="connsiteX5445" fmla="*/ 470649 w 2266008"/>
              <a:gd name="connsiteY5445" fmla="*/ 524225 h 852933"/>
              <a:gd name="connsiteX5446" fmla="*/ 468882 w 2266008"/>
              <a:gd name="connsiteY5446" fmla="*/ 526096 h 852933"/>
              <a:gd name="connsiteX5447" fmla="*/ 467271 w 2266008"/>
              <a:gd name="connsiteY5447" fmla="*/ 527551 h 852933"/>
              <a:gd name="connsiteX5448" fmla="*/ 464880 w 2266008"/>
              <a:gd name="connsiteY5448" fmla="*/ 529421 h 852933"/>
              <a:gd name="connsiteX5449" fmla="*/ 463997 w 2266008"/>
              <a:gd name="connsiteY5449" fmla="*/ 530045 h 852933"/>
              <a:gd name="connsiteX5450" fmla="*/ 464828 w 2266008"/>
              <a:gd name="connsiteY5450" fmla="*/ 529370 h 852933"/>
              <a:gd name="connsiteX5451" fmla="*/ 467063 w 2266008"/>
              <a:gd name="connsiteY5451" fmla="*/ 527343 h 852933"/>
              <a:gd name="connsiteX5452" fmla="*/ 468570 w 2266008"/>
              <a:gd name="connsiteY5452" fmla="*/ 525784 h 852933"/>
              <a:gd name="connsiteX5453" fmla="*/ 470181 w 2266008"/>
              <a:gd name="connsiteY5453" fmla="*/ 523809 h 852933"/>
              <a:gd name="connsiteX5454" fmla="*/ 473611 w 2266008"/>
              <a:gd name="connsiteY5454" fmla="*/ 518820 h 852933"/>
              <a:gd name="connsiteX5455" fmla="*/ 476937 w 2266008"/>
              <a:gd name="connsiteY5455" fmla="*/ 512428 h 852933"/>
              <a:gd name="connsiteX5456" fmla="*/ 479899 w 2266008"/>
              <a:gd name="connsiteY5456" fmla="*/ 504997 h 852933"/>
              <a:gd name="connsiteX5457" fmla="*/ 484316 w 2266008"/>
              <a:gd name="connsiteY5457" fmla="*/ 488160 h 852933"/>
              <a:gd name="connsiteX5458" fmla="*/ 487953 w 2266008"/>
              <a:gd name="connsiteY5458" fmla="*/ 455785 h 852933"/>
              <a:gd name="connsiteX5459" fmla="*/ 488213 w 2266008"/>
              <a:gd name="connsiteY5459" fmla="*/ 445080 h 852933"/>
              <a:gd name="connsiteX5460" fmla="*/ 488213 w 2266008"/>
              <a:gd name="connsiteY5460" fmla="*/ 443209 h 852933"/>
              <a:gd name="connsiteX5461" fmla="*/ 475637 w 2266008"/>
              <a:gd name="connsiteY5461" fmla="*/ 393373 h 852933"/>
              <a:gd name="connsiteX5462" fmla="*/ 468622 w 2266008"/>
              <a:gd name="connsiteY5462" fmla="*/ 332884 h 852933"/>
              <a:gd name="connsiteX5463" fmla="*/ 467635 w 2266008"/>
              <a:gd name="connsiteY5463" fmla="*/ 311994 h 852933"/>
              <a:gd name="connsiteX5464" fmla="*/ 460048 w 2266008"/>
              <a:gd name="connsiteY5464" fmla="*/ 302899 h 852933"/>
              <a:gd name="connsiteX5465" fmla="*/ 459995 w 2266008"/>
              <a:gd name="connsiteY5465" fmla="*/ 302899 h 852933"/>
              <a:gd name="connsiteX5466" fmla="*/ 441911 w 2266008"/>
              <a:gd name="connsiteY5466" fmla="*/ 295780 h 852933"/>
              <a:gd name="connsiteX5467" fmla="*/ 439729 w 2266008"/>
              <a:gd name="connsiteY5467" fmla="*/ 294480 h 852933"/>
              <a:gd name="connsiteX5468" fmla="*/ 439469 w 2266008"/>
              <a:gd name="connsiteY5468" fmla="*/ 297131 h 852933"/>
              <a:gd name="connsiteX5469" fmla="*/ 439209 w 2266008"/>
              <a:gd name="connsiteY5469" fmla="*/ 306225 h 852933"/>
              <a:gd name="connsiteX5470" fmla="*/ 439521 w 2266008"/>
              <a:gd name="connsiteY5470" fmla="*/ 311369 h 852933"/>
              <a:gd name="connsiteX5471" fmla="*/ 440196 w 2266008"/>
              <a:gd name="connsiteY5471" fmla="*/ 316670 h 852933"/>
              <a:gd name="connsiteX5472" fmla="*/ 441236 w 2266008"/>
              <a:gd name="connsiteY5472" fmla="*/ 321919 h 852933"/>
              <a:gd name="connsiteX5473" fmla="*/ 442639 w 2266008"/>
              <a:gd name="connsiteY5473" fmla="*/ 326908 h 852933"/>
              <a:gd name="connsiteX5474" fmla="*/ 444302 w 2266008"/>
              <a:gd name="connsiteY5474" fmla="*/ 331481 h 852933"/>
              <a:gd name="connsiteX5475" fmla="*/ 446068 w 2266008"/>
              <a:gd name="connsiteY5475" fmla="*/ 335482 h 852933"/>
              <a:gd name="connsiteX5476" fmla="*/ 447783 w 2266008"/>
              <a:gd name="connsiteY5476" fmla="*/ 338808 h 852933"/>
              <a:gd name="connsiteX5477" fmla="*/ 449342 w 2266008"/>
              <a:gd name="connsiteY5477" fmla="*/ 341251 h 852933"/>
              <a:gd name="connsiteX5478" fmla="*/ 450694 w 2266008"/>
              <a:gd name="connsiteY5478" fmla="*/ 343381 h 852933"/>
              <a:gd name="connsiteX5479" fmla="*/ 449031 w 2266008"/>
              <a:gd name="connsiteY5479" fmla="*/ 341458 h 852933"/>
              <a:gd name="connsiteX5480" fmla="*/ 447108 w 2266008"/>
              <a:gd name="connsiteY5480" fmla="*/ 339224 h 852933"/>
              <a:gd name="connsiteX5481" fmla="*/ 444925 w 2266008"/>
              <a:gd name="connsiteY5481" fmla="*/ 336158 h 852933"/>
              <a:gd name="connsiteX5482" fmla="*/ 442535 w 2266008"/>
              <a:gd name="connsiteY5482" fmla="*/ 332365 h 852933"/>
              <a:gd name="connsiteX5483" fmla="*/ 440144 w 2266008"/>
              <a:gd name="connsiteY5483" fmla="*/ 327895 h 852933"/>
              <a:gd name="connsiteX5484" fmla="*/ 437962 w 2266008"/>
              <a:gd name="connsiteY5484" fmla="*/ 322907 h 852933"/>
              <a:gd name="connsiteX5485" fmla="*/ 436091 w 2266008"/>
              <a:gd name="connsiteY5485" fmla="*/ 317606 h 852933"/>
              <a:gd name="connsiteX5486" fmla="*/ 434584 w 2266008"/>
              <a:gd name="connsiteY5486" fmla="*/ 312150 h 852933"/>
              <a:gd name="connsiteX5487" fmla="*/ 433493 w 2266008"/>
              <a:gd name="connsiteY5487" fmla="*/ 306797 h 852933"/>
              <a:gd name="connsiteX5488" fmla="*/ 432297 w 2266008"/>
              <a:gd name="connsiteY5488" fmla="*/ 297131 h 852933"/>
              <a:gd name="connsiteX5489" fmla="*/ 432089 w 2266008"/>
              <a:gd name="connsiteY5489" fmla="*/ 290167 h 852933"/>
              <a:gd name="connsiteX5490" fmla="*/ 432142 w 2266008"/>
              <a:gd name="connsiteY5490" fmla="*/ 288817 h 852933"/>
              <a:gd name="connsiteX5491" fmla="*/ 428036 w 2266008"/>
              <a:gd name="connsiteY5491" fmla="*/ 284711 h 852933"/>
              <a:gd name="connsiteX5492" fmla="*/ 419877 w 2266008"/>
              <a:gd name="connsiteY5492" fmla="*/ 271772 h 852933"/>
              <a:gd name="connsiteX5493" fmla="*/ 417695 w 2266008"/>
              <a:gd name="connsiteY5493" fmla="*/ 265172 h 852933"/>
              <a:gd name="connsiteX5494" fmla="*/ 409692 w 2266008"/>
              <a:gd name="connsiteY5494" fmla="*/ 293285 h 852933"/>
              <a:gd name="connsiteX5495" fmla="*/ 410212 w 2266008"/>
              <a:gd name="connsiteY5495" fmla="*/ 317813 h 852933"/>
              <a:gd name="connsiteX5496" fmla="*/ 416707 w 2266008"/>
              <a:gd name="connsiteY5496" fmla="*/ 342654 h 852933"/>
              <a:gd name="connsiteX5497" fmla="*/ 421540 w 2266008"/>
              <a:gd name="connsiteY5497" fmla="*/ 354970 h 852933"/>
              <a:gd name="connsiteX5498" fmla="*/ 423827 w 2266008"/>
              <a:gd name="connsiteY5498" fmla="*/ 360894 h 852933"/>
              <a:gd name="connsiteX5499" fmla="*/ 424399 w 2266008"/>
              <a:gd name="connsiteY5499" fmla="*/ 361154 h 852933"/>
              <a:gd name="connsiteX5500" fmla="*/ 427673 w 2266008"/>
              <a:gd name="connsiteY5500" fmla="*/ 362713 h 852933"/>
              <a:gd name="connsiteX5501" fmla="*/ 432401 w 2266008"/>
              <a:gd name="connsiteY5501" fmla="*/ 365467 h 852933"/>
              <a:gd name="connsiteX5502" fmla="*/ 435208 w 2266008"/>
              <a:gd name="connsiteY5502" fmla="*/ 367338 h 852933"/>
              <a:gd name="connsiteX5503" fmla="*/ 438170 w 2266008"/>
              <a:gd name="connsiteY5503" fmla="*/ 369625 h 852933"/>
              <a:gd name="connsiteX5504" fmla="*/ 441236 w 2266008"/>
              <a:gd name="connsiteY5504" fmla="*/ 372223 h 852933"/>
              <a:gd name="connsiteX5505" fmla="*/ 444353 w 2266008"/>
              <a:gd name="connsiteY5505" fmla="*/ 375185 h 852933"/>
              <a:gd name="connsiteX5506" fmla="*/ 450330 w 2266008"/>
              <a:gd name="connsiteY5506" fmla="*/ 382304 h 852933"/>
              <a:gd name="connsiteX5507" fmla="*/ 455631 w 2266008"/>
              <a:gd name="connsiteY5507" fmla="*/ 390671 h 852933"/>
              <a:gd name="connsiteX5508" fmla="*/ 457813 w 2266008"/>
              <a:gd name="connsiteY5508" fmla="*/ 395244 h 852933"/>
              <a:gd name="connsiteX5509" fmla="*/ 459788 w 2266008"/>
              <a:gd name="connsiteY5509" fmla="*/ 399921 h 852933"/>
              <a:gd name="connsiteX5510" fmla="*/ 461243 w 2266008"/>
              <a:gd name="connsiteY5510" fmla="*/ 404806 h 852933"/>
              <a:gd name="connsiteX5511" fmla="*/ 462854 w 2266008"/>
              <a:gd name="connsiteY5511" fmla="*/ 411458 h 852933"/>
              <a:gd name="connsiteX5512" fmla="*/ 463425 w 2266008"/>
              <a:gd name="connsiteY5512" fmla="*/ 414523 h 852933"/>
              <a:gd name="connsiteX5513" fmla="*/ 464101 w 2266008"/>
              <a:gd name="connsiteY5513" fmla="*/ 419305 h 852933"/>
              <a:gd name="connsiteX5514" fmla="*/ 464673 w 2266008"/>
              <a:gd name="connsiteY5514" fmla="*/ 428398 h 852933"/>
              <a:gd name="connsiteX5515" fmla="*/ 464309 w 2266008"/>
              <a:gd name="connsiteY5515" fmla="*/ 436506 h 852933"/>
              <a:gd name="connsiteX5516" fmla="*/ 464153 w 2266008"/>
              <a:gd name="connsiteY5516" fmla="*/ 440091 h 852933"/>
              <a:gd name="connsiteX5517" fmla="*/ 463685 w 2266008"/>
              <a:gd name="connsiteY5517" fmla="*/ 443313 h 852933"/>
              <a:gd name="connsiteX5518" fmla="*/ 462906 w 2266008"/>
              <a:gd name="connsiteY5518" fmla="*/ 448510 h 852933"/>
              <a:gd name="connsiteX5519" fmla="*/ 462230 w 2266008"/>
              <a:gd name="connsiteY5519" fmla="*/ 453031 h 852933"/>
              <a:gd name="connsiteX5520" fmla="*/ 462646 w 2266008"/>
              <a:gd name="connsiteY5520" fmla="*/ 448458 h 852933"/>
              <a:gd name="connsiteX5521" fmla="*/ 463113 w 2266008"/>
              <a:gd name="connsiteY5521" fmla="*/ 443209 h 852933"/>
              <a:gd name="connsiteX5522" fmla="*/ 463425 w 2266008"/>
              <a:gd name="connsiteY5522" fmla="*/ 439987 h 852933"/>
              <a:gd name="connsiteX5523" fmla="*/ 463373 w 2266008"/>
              <a:gd name="connsiteY5523" fmla="*/ 436402 h 852933"/>
              <a:gd name="connsiteX5524" fmla="*/ 463321 w 2266008"/>
              <a:gd name="connsiteY5524" fmla="*/ 428347 h 852933"/>
              <a:gd name="connsiteX5525" fmla="*/ 462282 w 2266008"/>
              <a:gd name="connsiteY5525" fmla="*/ 419461 h 852933"/>
              <a:gd name="connsiteX5526" fmla="*/ 461398 w 2266008"/>
              <a:gd name="connsiteY5526" fmla="*/ 414835 h 852933"/>
              <a:gd name="connsiteX5527" fmla="*/ 460723 w 2266008"/>
              <a:gd name="connsiteY5527" fmla="*/ 411977 h 852933"/>
              <a:gd name="connsiteX5528" fmla="*/ 458800 w 2266008"/>
              <a:gd name="connsiteY5528" fmla="*/ 405533 h 852933"/>
              <a:gd name="connsiteX5529" fmla="*/ 457137 w 2266008"/>
              <a:gd name="connsiteY5529" fmla="*/ 400908 h 852933"/>
              <a:gd name="connsiteX5530" fmla="*/ 454955 w 2266008"/>
              <a:gd name="connsiteY5530" fmla="*/ 396543 h 852933"/>
              <a:gd name="connsiteX5531" fmla="*/ 452617 w 2266008"/>
              <a:gd name="connsiteY5531" fmla="*/ 392282 h 852933"/>
              <a:gd name="connsiteX5532" fmla="*/ 447160 w 2266008"/>
              <a:gd name="connsiteY5532" fmla="*/ 384643 h 852933"/>
              <a:gd name="connsiteX5533" fmla="*/ 441184 w 2266008"/>
              <a:gd name="connsiteY5533" fmla="*/ 378251 h 852933"/>
              <a:gd name="connsiteX5534" fmla="*/ 438118 w 2266008"/>
              <a:gd name="connsiteY5534" fmla="*/ 375653 h 852933"/>
              <a:gd name="connsiteX5535" fmla="*/ 435156 w 2266008"/>
              <a:gd name="connsiteY5535" fmla="*/ 373366 h 852933"/>
              <a:gd name="connsiteX5536" fmla="*/ 432297 w 2266008"/>
              <a:gd name="connsiteY5536" fmla="*/ 371391 h 852933"/>
              <a:gd name="connsiteX5537" fmla="*/ 429647 w 2266008"/>
              <a:gd name="connsiteY5537" fmla="*/ 369832 h 852933"/>
              <a:gd name="connsiteX5538" fmla="*/ 426269 w 2266008"/>
              <a:gd name="connsiteY5538" fmla="*/ 368065 h 852933"/>
              <a:gd name="connsiteX5539" fmla="*/ 429803 w 2266008"/>
              <a:gd name="connsiteY5539" fmla="*/ 379862 h 852933"/>
              <a:gd name="connsiteX5540" fmla="*/ 432453 w 2266008"/>
              <a:gd name="connsiteY5540" fmla="*/ 392386 h 852933"/>
              <a:gd name="connsiteX5541" fmla="*/ 434012 w 2266008"/>
              <a:gd name="connsiteY5541" fmla="*/ 404650 h 852933"/>
              <a:gd name="connsiteX5542" fmla="*/ 434480 w 2266008"/>
              <a:gd name="connsiteY5542" fmla="*/ 416446 h 852933"/>
              <a:gd name="connsiteX5543" fmla="*/ 433908 w 2266008"/>
              <a:gd name="connsiteY5543" fmla="*/ 427619 h 852933"/>
              <a:gd name="connsiteX5544" fmla="*/ 432349 w 2266008"/>
              <a:gd name="connsiteY5544" fmla="*/ 437961 h 852933"/>
              <a:gd name="connsiteX5545" fmla="*/ 429907 w 2266008"/>
              <a:gd name="connsiteY5545" fmla="*/ 447263 h 852933"/>
              <a:gd name="connsiteX5546" fmla="*/ 426945 w 2266008"/>
              <a:gd name="connsiteY5546" fmla="*/ 455369 h 852933"/>
              <a:gd name="connsiteX5547" fmla="*/ 423723 w 2266008"/>
              <a:gd name="connsiteY5547" fmla="*/ 462228 h 852933"/>
              <a:gd name="connsiteX5548" fmla="*/ 422112 w 2266008"/>
              <a:gd name="connsiteY5548" fmla="*/ 465191 h 852933"/>
              <a:gd name="connsiteX5549" fmla="*/ 420501 w 2266008"/>
              <a:gd name="connsiteY5549" fmla="*/ 467789 h 852933"/>
              <a:gd name="connsiteX5550" fmla="*/ 415200 w 2266008"/>
              <a:gd name="connsiteY5550" fmla="*/ 475013 h 852933"/>
              <a:gd name="connsiteX5551" fmla="*/ 413018 w 2266008"/>
              <a:gd name="connsiteY5551" fmla="*/ 477351 h 852933"/>
              <a:gd name="connsiteX5552" fmla="*/ 415096 w 2266008"/>
              <a:gd name="connsiteY5552" fmla="*/ 474961 h 852933"/>
              <a:gd name="connsiteX5553" fmla="*/ 420085 w 2266008"/>
              <a:gd name="connsiteY5553" fmla="*/ 467529 h 852933"/>
              <a:gd name="connsiteX5554" fmla="*/ 421592 w 2266008"/>
              <a:gd name="connsiteY5554" fmla="*/ 464879 h 852933"/>
              <a:gd name="connsiteX5555" fmla="*/ 423047 w 2266008"/>
              <a:gd name="connsiteY5555" fmla="*/ 461865 h 852933"/>
              <a:gd name="connsiteX5556" fmla="*/ 425958 w 2266008"/>
              <a:gd name="connsiteY5556" fmla="*/ 454953 h 852933"/>
              <a:gd name="connsiteX5557" fmla="*/ 428556 w 2266008"/>
              <a:gd name="connsiteY5557" fmla="*/ 446847 h 852933"/>
              <a:gd name="connsiteX5558" fmla="*/ 430582 w 2266008"/>
              <a:gd name="connsiteY5558" fmla="*/ 437649 h 852933"/>
              <a:gd name="connsiteX5559" fmla="*/ 431726 w 2266008"/>
              <a:gd name="connsiteY5559" fmla="*/ 427463 h 852933"/>
              <a:gd name="connsiteX5560" fmla="*/ 431881 w 2266008"/>
              <a:gd name="connsiteY5560" fmla="*/ 416498 h 852933"/>
              <a:gd name="connsiteX5561" fmla="*/ 430946 w 2266008"/>
              <a:gd name="connsiteY5561" fmla="*/ 405014 h 852933"/>
              <a:gd name="connsiteX5562" fmla="*/ 428920 w 2266008"/>
              <a:gd name="connsiteY5562" fmla="*/ 393114 h 852933"/>
              <a:gd name="connsiteX5563" fmla="*/ 425853 w 2266008"/>
              <a:gd name="connsiteY5563" fmla="*/ 381005 h 852933"/>
              <a:gd name="connsiteX5564" fmla="*/ 421748 w 2266008"/>
              <a:gd name="connsiteY5564" fmla="*/ 369001 h 852933"/>
              <a:gd name="connsiteX5565" fmla="*/ 419306 w 2266008"/>
              <a:gd name="connsiteY5565" fmla="*/ 362973 h 852933"/>
              <a:gd name="connsiteX5566" fmla="*/ 416656 w 2266008"/>
              <a:gd name="connsiteY5566" fmla="*/ 356944 h 852933"/>
              <a:gd name="connsiteX5567" fmla="*/ 411303 w 2266008"/>
              <a:gd name="connsiteY5567" fmla="*/ 344784 h 852933"/>
              <a:gd name="connsiteX5568" fmla="*/ 403456 w 2266008"/>
              <a:gd name="connsiteY5568" fmla="*/ 318957 h 852933"/>
              <a:gd name="connsiteX5569" fmla="*/ 401845 w 2266008"/>
              <a:gd name="connsiteY5569" fmla="*/ 292610 h 852933"/>
              <a:gd name="connsiteX5570" fmla="*/ 406782 w 2266008"/>
              <a:gd name="connsiteY5570" fmla="*/ 268237 h 852933"/>
              <a:gd name="connsiteX5571" fmla="*/ 416240 w 2266008"/>
              <a:gd name="connsiteY5571" fmla="*/ 247971 h 852933"/>
              <a:gd name="connsiteX5572" fmla="*/ 437442 w 2266008"/>
              <a:gd name="connsiteY5572" fmla="*/ 222143 h 852933"/>
              <a:gd name="connsiteX5573" fmla="*/ 441028 w 2266008"/>
              <a:gd name="connsiteY5573" fmla="*/ 219025 h 852933"/>
              <a:gd name="connsiteX5574" fmla="*/ 439989 w 2266008"/>
              <a:gd name="connsiteY5574" fmla="*/ 217206 h 852933"/>
              <a:gd name="connsiteX5575" fmla="*/ 403768 w 2266008"/>
              <a:gd name="connsiteY5575" fmla="*/ 172671 h 852933"/>
              <a:gd name="connsiteX5576" fmla="*/ 360324 w 2266008"/>
              <a:gd name="connsiteY5576" fmla="*/ 140660 h 852933"/>
              <a:gd name="connsiteX5577" fmla="*/ 325246 w 2266008"/>
              <a:gd name="connsiteY5577" fmla="*/ 123043 h 852933"/>
              <a:gd name="connsiteX5578" fmla="*/ 334964 w 2266008"/>
              <a:gd name="connsiteY5578" fmla="*/ 137022 h 852933"/>
              <a:gd name="connsiteX5579" fmla="*/ 360271 w 2266008"/>
              <a:gd name="connsiteY5579" fmla="*/ 185923 h 852933"/>
              <a:gd name="connsiteX5580" fmla="*/ 361519 w 2266008"/>
              <a:gd name="connsiteY5580" fmla="*/ 186494 h 852933"/>
              <a:gd name="connsiteX5581" fmla="*/ 379551 w 2266008"/>
              <a:gd name="connsiteY5581" fmla="*/ 201668 h 852933"/>
              <a:gd name="connsiteX5582" fmla="*/ 387554 w 2266008"/>
              <a:gd name="connsiteY5582" fmla="*/ 221052 h 852933"/>
              <a:gd name="connsiteX5583" fmla="*/ 389114 w 2266008"/>
              <a:gd name="connsiteY5583" fmla="*/ 238564 h 852933"/>
              <a:gd name="connsiteX5584" fmla="*/ 388853 w 2266008"/>
              <a:gd name="connsiteY5584" fmla="*/ 245892 h 852933"/>
              <a:gd name="connsiteX5585" fmla="*/ 388333 w 2266008"/>
              <a:gd name="connsiteY5585" fmla="*/ 252076 h 852933"/>
              <a:gd name="connsiteX5586" fmla="*/ 387294 w 2266008"/>
              <a:gd name="connsiteY5586" fmla="*/ 260702 h 852933"/>
              <a:gd name="connsiteX5587" fmla="*/ 386879 w 2266008"/>
              <a:gd name="connsiteY5587" fmla="*/ 263717 h 852933"/>
              <a:gd name="connsiteX5588" fmla="*/ 387190 w 2266008"/>
              <a:gd name="connsiteY5588" fmla="*/ 260650 h 852933"/>
              <a:gd name="connsiteX5589" fmla="*/ 387866 w 2266008"/>
              <a:gd name="connsiteY5589" fmla="*/ 252024 h 852933"/>
              <a:gd name="connsiteX5590" fmla="*/ 388126 w 2266008"/>
              <a:gd name="connsiteY5590" fmla="*/ 245840 h 852933"/>
              <a:gd name="connsiteX5591" fmla="*/ 388074 w 2266008"/>
              <a:gd name="connsiteY5591" fmla="*/ 238564 h 852933"/>
              <a:gd name="connsiteX5592" fmla="*/ 385840 w 2266008"/>
              <a:gd name="connsiteY5592" fmla="*/ 221415 h 852933"/>
              <a:gd name="connsiteX5593" fmla="*/ 377472 w 2266008"/>
              <a:gd name="connsiteY5593" fmla="*/ 203175 h 852933"/>
              <a:gd name="connsiteX5594" fmla="*/ 362194 w 2266008"/>
              <a:gd name="connsiteY5594" fmla="*/ 190859 h 852933"/>
              <a:gd name="connsiteX5595" fmla="*/ 370145 w 2266008"/>
              <a:gd name="connsiteY5595" fmla="*/ 222351 h 852933"/>
              <a:gd name="connsiteX5596" fmla="*/ 370821 w 2266008"/>
              <a:gd name="connsiteY5596" fmla="*/ 257220 h 852933"/>
              <a:gd name="connsiteX5597" fmla="*/ 361675 w 2266008"/>
              <a:gd name="connsiteY5597" fmla="*/ 290739 h 852933"/>
              <a:gd name="connsiteX5598" fmla="*/ 359908 w 2266008"/>
              <a:gd name="connsiteY5598" fmla="*/ 294636 h 852933"/>
              <a:gd name="connsiteX5599" fmla="*/ 359908 w 2266008"/>
              <a:gd name="connsiteY5599" fmla="*/ 294689 h 852933"/>
              <a:gd name="connsiteX5600" fmla="*/ 363442 w 2266008"/>
              <a:gd name="connsiteY5600" fmla="*/ 299365 h 852933"/>
              <a:gd name="connsiteX5601" fmla="*/ 376382 w 2266008"/>
              <a:gd name="connsiteY5601" fmla="*/ 318593 h 852933"/>
              <a:gd name="connsiteX5602" fmla="*/ 384072 w 2266008"/>
              <a:gd name="connsiteY5602" fmla="*/ 332000 h 852933"/>
              <a:gd name="connsiteX5603" fmla="*/ 391660 w 2266008"/>
              <a:gd name="connsiteY5603" fmla="*/ 347539 h 852933"/>
              <a:gd name="connsiteX5604" fmla="*/ 398311 w 2266008"/>
              <a:gd name="connsiteY5604" fmla="*/ 364791 h 852933"/>
              <a:gd name="connsiteX5605" fmla="*/ 401014 w 2266008"/>
              <a:gd name="connsiteY5605" fmla="*/ 373886 h 852933"/>
              <a:gd name="connsiteX5606" fmla="*/ 403092 w 2266008"/>
              <a:gd name="connsiteY5606" fmla="*/ 383240 h 852933"/>
              <a:gd name="connsiteX5607" fmla="*/ 404443 w 2266008"/>
              <a:gd name="connsiteY5607" fmla="*/ 392749 h 852933"/>
              <a:gd name="connsiteX5608" fmla="*/ 405015 w 2266008"/>
              <a:gd name="connsiteY5608" fmla="*/ 402260 h 852933"/>
              <a:gd name="connsiteX5609" fmla="*/ 404703 w 2266008"/>
              <a:gd name="connsiteY5609" fmla="*/ 411613 h 852933"/>
              <a:gd name="connsiteX5610" fmla="*/ 404079 w 2266008"/>
              <a:gd name="connsiteY5610" fmla="*/ 416342 h 852933"/>
              <a:gd name="connsiteX5611" fmla="*/ 403092 w 2266008"/>
              <a:gd name="connsiteY5611" fmla="*/ 421591 h 852933"/>
              <a:gd name="connsiteX5612" fmla="*/ 400961 w 2266008"/>
              <a:gd name="connsiteY5612" fmla="*/ 429178 h 852933"/>
              <a:gd name="connsiteX5613" fmla="*/ 399455 w 2266008"/>
              <a:gd name="connsiteY5613" fmla="*/ 433491 h 852933"/>
              <a:gd name="connsiteX5614" fmla="*/ 398103 w 2266008"/>
              <a:gd name="connsiteY5614" fmla="*/ 436402 h 852933"/>
              <a:gd name="connsiteX5615" fmla="*/ 396025 w 2266008"/>
              <a:gd name="connsiteY5615" fmla="*/ 440663 h 852933"/>
              <a:gd name="connsiteX5616" fmla="*/ 393946 w 2266008"/>
              <a:gd name="connsiteY5616" fmla="*/ 444040 h 852933"/>
              <a:gd name="connsiteX5617" fmla="*/ 391919 w 2266008"/>
              <a:gd name="connsiteY5617" fmla="*/ 447263 h 852933"/>
              <a:gd name="connsiteX5618" fmla="*/ 389685 w 2266008"/>
              <a:gd name="connsiteY5618" fmla="*/ 450172 h 852933"/>
              <a:gd name="connsiteX5619" fmla="*/ 385268 w 2266008"/>
              <a:gd name="connsiteY5619" fmla="*/ 455421 h 852933"/>
              <a:gd name="connsiteX5620" fmla="*/ 380955 w 2266008"/>
              <a:gd name="connsiteY5620" fmla="*/ 459838 h 852933"/>
              <a:gd name="connsiteX5621" fmla="*/ 373263 w 2266008"/>
              <a:gd name="connsiteY5621" fmla="*/ 466230 h 852933"/>
              <a:gd name="connsiteX5622" fmla="*/ 366092 w 2266008"/>
              <a:gd name="connsiteY5622" fmla="*/ 471219 h 852933"/>
              <a:gd name="connsiteX5623" fmla="*/ 373108 w 2266008"/>
              <a:gd name="connsiteY5623" fmla="*/ 466074 h 852933"/>
              <a:gd name="connsiteX5624" fmla="*/ 380590 w 2266008"/>
              <a:gd name="connsiteY5624" fmla="*/ 459475 h 852933"/>
              <a:gd name="connsiteX5625" fmla="*/ 384748 w 2266008"/>
              <a:gd name="connsiteY5625" fmla="*/ 454953 h 852933"/>
              <a:gd name="connsiteX5626" fmla="*/ 388957 w 2266008"/>
              <a:gd name="connsiteY5626" fmla="*/ 449653 h 852933"/>
              <a:gd name="connsiteX5627" fmla="*/ 391088 w 2266008"/>
              <a:gd name="connsiteY5627" fmla="*/ 446743 h 852933"/>
              <a:gd name="connsiteX5628" fmla="*/ 393011 w 2266008"/>
              <a:gd name="connsiteY5628" fmla="*/ 443521 h 852933"/>
              <a:gd name="connsiteX5629" fmla="*/ 394933 w 2266008"/>
              <a:gd name="connsiteY5629" fmla="*/ 440143 h 852933"/>
              <a:gd name="connsiteX5630" fmla="*/ 396857 w 2266008"/>
              <a:gd name="connsiteY5630" fmla="*/ 435882 h 852933"/>
              <a:gd name="connsiteX5631" fmla="*/ 398103 w 2266008"/>
              <a:gd name="connsiteY5631" fmla="*/ 433023 h 852933"/>
              <a:gd name="connsiteX5632" fmla="*/ 399455 w 2266008"/>
              <a:gd name="connsiteY5632" fmla="*/ 428762 h 852933"/>
              <a:gd name="connsiteX5633" fmla="*/ 401326 w 2266008"/>
              <a:gd name="connsiteY5633" fmla="*/ 421331 h 852933"/>
              <a:gd name="connsiteX5634" fmla="*/ 402157 w 2266008"/>
              <a:gd name="connsiteY5634" fmla="*/ 415875 h 852933"/>
              <a:gd name="connsiteX5635" fmla="*/ 402625 w 2266008"/>
              <a:gd name="connsiteY5635" fmla="*/ 411509 h 852933"/>
              <a:gd name="connsiteX5636" fmla="*/ 402676 w 2266008"/>
              <a:gd name="connsiteY5636" fmla="*/ 402363 h 852933"/>
              <a:gd name="connsiteX5637" fmla="*/ 401845 w 2266008"/>
              <a:gd name="connsiteY5637" fmla="*/ 393114 h 852933"/>
              <a:gd name="connsiteX5638" fmla="*/ 400234 w 2266008"/>
              <a:gd name="connsiteY5638" fmla="*/ 383863 h 852933"/>
              <a:gd name="connsiteX5639" fmla="*/ 397947 w 2266008"/>
              <a:gd name="connsiteY5639" fmla="*/ 374769 h 852933"/>
              <a:gd name="connsiteX5640" fmla="*/ 395037 w 2266008"/>
              <a:gd name="connsiteY5640" fmla="*/ 365935 h 852933"/>
              <a:gd name="connsiteX5641" fmla="*/ 388074 w 2266008"/>
              <a:gd name="connsiteY5641" fmla="*/ 349201 h 852933"/>
              <a:gd name="connsiteX5642" fmla="*/ 380175 w 2266008"/>
              <a:gd name="connsiteY5642" fmla="*/ 334183 h 852933"/>
              <a:gd name="connsiteX5643" fmla="*/ 372224 w 2266008"/>
              <a:gd name="connsiteY5643" fmla="*/ 321192 h 852933"/>
              <a:gd name="connsiteX5644" fmla="*/ 359025 w 2266008"/>
              <a:gd name="connsiteY5644" fmla="*/ 302692 h 852933"/>
              <a:gd name="connsiteX5645" fmla="*/ 357206 w 2266008"/>
              <a:gd name="connsiteY5645" fmla="*/ 300405 h 852933"/>
              <a:gd name="connsiteX5646" fmla="*/ 354763 w 2266008"/>
              <a:gd name="connsiteY5646" fmla="*/ 305757 h 852933"/>
              <a:gd name="connsiteX5647" fmla="*/ 351749 w 2266008"/>
              <a:gd name="connsiteY5647" fmla="*/ 313033 h 852933"/>
              <a:gd name="connsiteX5648" fmla="*/ 349099 w 2266008"/>
              <a:gd name="connsiteY5648" fmla="*/ 320360 h 852933"/>
              <a:gd name="connsiteX5649" fmla="*/ 343123 w 2266008"/>
              <a:gd name="connsiteY5649" fmla="*/ 349357 h 852933"/>
              <a:gd name="connsiteX5650" fmla="*/ 345254 w 2266008"/>
              <a:gd name="connsiteY5650" fmla="*/ 375757 h 852933"/>
              <a:gd name="connsiteX5651" fmla="*/ 354140 w 2266008"/>
              <a:gd name="connsiteY5651" fmla="*/ 396439 h 852933"/>
              <a:gd name="connsiteX5652" fmla="*/ 365313 w 2266008"/>
              <a:gd name="connsiteY5652" fmla="*/ 409899 h 852933"/>
              <a:gd name="connsiteX5653" fmla="*/ 374199 w 2266008"/>
              <a:gd name="connsiteY5653" fmla="*/ 416966 h 852933"/>
              <a:gd name="connsiteX5654" fmla="*/ 377681 w 2266008"/>
              <a:gd name="connsiteY5654" fmla="*/ 419045 h 852933"/>
              <a:gd name="connsiteX5655" fmla="*/ 374095 w 2266008"/>
              <a:gd name="connsiteY5655" fmla="*/ 417174 h 852933"/>
              <a:gd name="connsiteX5656" fmla="*/ 364741 w 2266008"/>
              <a:gd name="connsiteY5656" fmla="*/ 410574 h 852933"/>
              <a:gd name="connsiteX5657" fmla="*/ 352581 w 2266008"/>
              <a:gd name="connsiteY5657" fmla="*/ 397478 h 852933"/>
              <a:gd name="connsiteX5658" fmla="*/ 342188 w 2266008"/>
              <a:gd name="connsiteY5658" fmla="*/ 376640 h 852933"/>
              <a:gd name="connsiteX5659" fmla="*/ 338446 w 2266008"/>
              <a:gd name="connsiteY5659" fmla="*/ 349201 h 852933"/>
              <a:gd name="connsiteX5660" fmla="*/ 342967 w 2266008"/>
              <a:gd name="connsiteY5660" fmla="*/ 318593 h 852933"/>
              <a:gd name="connsiteX5661" fmla="*/ 345254 w 2266008"/>
              <a:gd name="connsiteY5661" fmla="*/ 310798 h 852933"/>
              <a:gd name="connsiteX5662" fmla="*/ 347955 w 2266008"/>
              <a:gd name="connsiteY5662" fmla="*/ 302951 h 852933"/>
              <a:gd name="connsiteX5663" fmla="*/ 350970 w 2266008"/>
              <a:gd name="connsiteY5663" fmla="*/ 295312 h 852933"/>
              <a:gd name="connsiteX5664" fmla="*/ 351749 w 2266008"/>
              <a:gd name="connsiteY5664" fmla="*/ 293390 h 852933"/>
              <a:gd name="connsiteX5665" fmla="*/ 352528 w 2266008"/>
              <a:gd name="connsiteY5665" fmla="*/ 291415 h 852933"/>
              <a:gd name="connsiteX5666" fmla="*/ 353932 w 2266008"/>
              <a:gd name="connsiteY5666" fmla="*/ 287673 h 852933"/>
              <a:gd name="connsiteX5667" fmla="*/ 360636 w 2266008"/>
              <a:gd name="connsiteY5667" fmla="*/ 256337 h 852933"/>
              <a:gd name="connsiteX5668" fmla="*/ 358245 w 2266008"/>
              <a:gd name="connsiteY5668" fmla="*/ 224430 h 852933"/>
              <a:gd name="connsiteX5669" fmla="*/ 348839 w 2266008"/>
              <a:gd name="connsiteY5669" fmla="*/ 194705 h 852933"/>
              <a:gd name="connsiteX5670" fmla="*/ 343851 w 2266008"/>
              <a:gd name="connsiteY5670" fmla="*/ 183896 h 852933"/>
              <a:gd name="connsiteX5671" fmla="*/ 311995 w 2266008"/>
              <a:gd name="connsiteY5671" fmla="*/ 176101 h 852933"/>
              <a:gd name="connsiteX5672" fmla="*/ 306903 w 2266008"/>
              <a:gd name="connsiteY5672" fmla="*/ 174802 h 852933"/>
              <a:gd name="connsiteX5673" fmla="*/ 311995 w 2266008"/>
              <a:gd name="connsiteY5673" fmla="*/ 181297 h 852933"/>
              <a:gd name="connsiteX5674" fmla="*/ 315424 w 2266008"/>
              <a:gd name="connsiteY5674" fmla="*/ 186390 h 852933"/>
              <a:gd name="connsiteX5675" fmla="*/ 318907 w 2266008"/>
              <a:gd name="connsiteY5675" fmla="*/ 192314 h 852933"/>
              <a:gd name="connsiteX5676" fmla="*/ 322077 w 2266008"/>
              <a:gd name="connsiteY5676" fmla="*/ 198862 h 852933"/>
              <a:gd name="connsiteX5677" fmla="*/ 324779 w 2266008"/>
              <a:gd name="connsiteY5677" fmla="*/ 205878 h 852933"/>
              <a:gd name="connsiteX5678" fmla="*/ 325974 w 2266008"/>
              <a:gd name="connsiteY5678" fmla="*/ 209463 h 852933"/>
              <a:gd name="connsiteX5679" fmla="*/ 326909 w 2266008"/>
              <a:gd name="connsiteY5679" fmla="*/ 213101 h 852933"/>
              <a:gd name="connsiteX5680" fmla="*/ 328312 w 2266008"/>
              <a:gd name="connsiteY5680" fmla="*/ 220169 h 852933"/>
              <a:gd name="connsiteX5681" fmla="*/ 329040 w 2266008"/>
              <a:gd name="connsiteY5681" fmla="*/ 226872 h 852933"/>
              <a:gd name="connsiteX5682" fmla="*/ 329248 w 2266008"/>
              <a:gd name="connsiteY5682" fmla="*/ 229990 h 852933"/>
              <a:gd name="connsiteX5683" fmla="*/ 329196 w 2266008"/>
              <a:gd name="connsiteY5683" fmla="*/ 232900 h 852933"/>
              <a:gd name="connsiteX5684" fmla="*/ 328988 w 2266008"/>
              <a:gd name="connsiteY5684" fmla="*/ 237941 h 852933"/>
              <a:gd name="connsiteX5685" fmla="*/ 328520 w 2266008"/>
              <a:gd name="connsiteY5685" fmla="*/ 241787 h 852933"/>
              <a:gd name="connsiteX5686" fmla="*/ 328104 w 2266008"/>
              <a:gd name="connsiteY5686" fmla="*/ 245113 h 852933"/>
              <a:gd name="connsiteX5687" fmla="*/ 328156 w 2266008"/>
              <a:gd name="connsiteY5687" fmla="*/ 241734 h 852933"/>
              <a:gd name="connsiteX5688" fmla="*/ 328208 w 2266008"/>
              <a:gd name="connsiteY5688" fmla="*/ 237889 h 852933"/>
              <a:gd name="connsiteX5689" fmla="*/ 327845 w 2266008"/>
              <a:gd name="connsiteY5689" fmla="*/ 232900 h 852933"/>
              <a:gd name="connsiteX5690" fmla="*/ 327585 w 2266008"/>
              <a:gd name="connsiteY5690" fmla="*/ 230094 h 852933"/>
              <a:gd name="connsiteX5691" fmla="*/ 327065 w 2266008"/>
              <a:gd name="connsiteY5691" fmla="*/ 227132 h 852933"/>
              <a:gd name="connsiteX5692" fmla="*/ 325662 w 2266008"/>
              <a:gd name="connsiteY5692" fmla="*/ 220792 h 852933"/>
              <a:gd name="connsiteX5693" fmla="*/ 323583 w 2266008"/>
              <a:gd name="connsiteY5693" fmla="*/ 214192 h 852933"/>
              <a:gd name="connsiteX5694" fmla="*/ 322336 w 2266008"/>
              <a:gd name="connsiteY5694" fmla="*/ 210867 h 852933"/>
              <a:gd name="connsiteX5695" fmla="*/ 320829 w 2266008"/>
              <a:gd name="connsiteY5695" fmla="*/ 207593 h 852933"/>
              <a:gd name="connsiteX5696" fmla="*/ 317555 w 2266008"/>
              <a:gd name="connsiteY5696" fmla="*/ 201305 h 852933"/>
              <a:gd name="connsiteX5697" fmla="*/ 313918 w 2266008"/>
              <a:gd name="connsiteY5697" fmla="*/ 195484 h 852933"/>
              <a:gd name="connsiteX5698" fmla="*/ 310072 w 2266008"/>
              <a:gd name="connsiteY5698" fmla="*/ 190340 h 852933"/>
              <a:gd name="connsiteX5699" fmla="*/ 306382 w 2266008"/>
              <a:gd name="connsiteY5699" fmla="*/ 185974 h 852933"/>
              <a:gd name="connsiteX5700" fmla="*/ 300406 w 2266008"/>
              <a:gd name="connsiteY5700" fmla="*/ 179946 h 852933"/>
              <a:gd name="connsiteX5701" fmla="*/ 298795 w 2266008"/>
              <a:gd name="connsiteY5701" fmla="*/ 178543 h 852933"/>
              <a:gd name="connsiteX5702" fmla="*/ 295470 w 2266008"/>
              <a:gd name="connsiteY5702" fmla="*/ 182077 h 852933"/>
              <a:gd name="connsiteX5703" fmla="*/ 288974 w 2266008"/>
              <a:gd name="connsiteY5703" fmla="*/ 196472 h 852933"/>
              <a:gd name="connsiteX5704" fmla="*/ 291832 w 2266008"/>
              <a:gd name="connsiteY5704" fmla="*/ 213776 h 852933"/>
              <a:gd name="connsiteX5705" fmla="*/ 301706 w 2266008"/>
              <a:gd name="connsiteY5705" fmla="*/ 231497 h 852933"/>
              <a:gd name="connsiteX5706" fmla="*/ 312150 w 2266008"/>
              <a:gd name="connsiteY5706" fmla="*/ 249686 h 852933"/>
              <a:gd name="connsiteX5707" fmla="*/ 315424 w 2266008"/>
              <a:gd name="connsiteY5707" fmla="*/ 255870 h 852933"/>
              <a:gd name="connsiteX5708" fmla="*/ 315529 w 2266008"/>
              <a:gd name="connsiteY5708" fmla="*/ 255921 h 852933"/>
              <a:gd name="connsiteX5709" fmla="*/ 328936 w 2266008"/>
              <a:gd name="connsiteY5709" fmla="*/ 259403 h 852933"/>
              <a:gd name="connsiteX5710" fmla="*/ 335951 w 2266008"/>
              <a:gd name="connsiteY5710" fmla="*/ 260910 h 852933"/>
              <a:gd name="connsiteX5711" fmla="*/ 338446 w 2266008"/>
              <a:gd name="connsiteY5711" fmla="*/ 261430 h 852933"/>
              <a:gd name="connsiteX5712" fmla="*/ 335951 w 2266008"/>
              <a:gd name="connsiteY5712" fmla="*/ 261066 h 852933"/>
              <a:gd name="connsiteX5713" fmla="*/ 328832 w 2266008"/>
              <a:gd name="connsiteY5713" fmla="*/ 259923 h 852933"/>
              <a:gd name="connsiteX5714" fmla="*/ 317867 w 2266008"/>
              <a:gd name="connsiteY5714" fmla="*/ 257740 h 852933"/>
              <a:gd name="connsiteX5715" fmla="*/ 316204 w 2266008"/>
              <a:gd name="connsiteY5715" fmla="*/ 257324 h 852933"/>
              <a:gd name="connsiteX5716" fmla="*/ 321297 w 2266008"/>
              <a:gd name="connsiteY5716" fmla="*/ 268030 h 852933"/>
              <a:gd name="connsiteX5717" fmla="*/ 326909 w 2266008"/>
              <a:gd name="connsiteY5717" fmla="*/ 286478 h 852933"/>
              <a:gd name="connsiteX5718" fmla="*/ 327689 w 2266008"/>
              <a:gd name="connsiteY5718" fmla="*/ 295468 h 852933"/>
              <a:gd name="connsiteX5719" fmla="*/ 327325 w 2266008"/>
              <a:gd name="connsiteY5719" fmla="*/ 299729 h 852933"/>
              <a:gd name="connsiteX5720" fmla="*/ 326701 w 2266008"/>
              <a:gd name="connsiteY5720" fmla="*/ 303782 h 852933"/>
              <a:gd name="connsiteX5721" fmla="*/ 324519 w 2266008"/>
              <a:gd name="connsiteY5721" fmla="*/ 311110 h 852933"/>
              <a:gd name="connsiteX5722" fmla="*/ 323220 w 2266008"/>
              <a:gd name="connsiteY5722" fmla="*/ 314384 h 852933"/>
              <a:gd name="connsiteX5723" fmla="*/ 321661 w 2266008"/>
              <a:gd name="connsiteY5723" fmla="*/ 317346 h 852933"/>
              <a:gd name="connsiteX5724" fmla="*/ 315633 w 2266008"/>
              <a:gd name="connsiteY5724" fmla="*/ 326648 h 852933"/>
              <a:gd name="connsiteX5725" fmla="*/ 311060 w 2266008"/>
              <a:gd name="connsiteY5725" fmla="*/ 332105 h 852933"/>
              <a:gd name="connsiteX5726" fmla="*/ 309449 w 2266008"/>
              <a:gd name="connsiteY5726" fmla="*/ 334027 h 852933"/>
              <a:gd name="connsiteX5727" fmla="*/ 310955 w 2266008"/>
              <a:gd name="connsiteY5727" fmla="*/ 332000 h 852933"/>
              <a:gd name="connsiteX5728" fmla="*/ 315165 w 2266008"/>
              <a:gd name="connsiteY5728" fmla="*/ 326284 h 852933"/>
              <a:gd name="connsiteX5729" fmla="*/ 320518 w 2266008"/>
              <a:gd name="connsiteY5729" fmla="*/ 316722 h 852933"/>
              <a:gd name="connsiteX5730" fmla="*/ 321868 w 2266008"/>
              <a:gd name="connsiteY5730" fmla="*/ 313760 h 852933"/>
              <a:gd name="connsiteX5731" fmla="*/ 322908 w 2266008"/>
              <a:gd name="connsiteY5731" fmla="*/ 310486 h 852933"/>
              <a:gd name="connsiteX5732" fmla="*/ 324623 w 2266008"/>
              <a:gd name="connsiteY5732" fmla="*/ 303003 h 852933"/>
              <a:gd name="connsiteX5733" fmla="*/ 324935 w 2266008"/>
              <a:gd name="connsiteY5733" fmla="*/ 299262 h 852933"/>
              <a:gd name="connsiteX5734" fmla="*/ 324987 w 2266008"/>
              <a:gd name="connsiteY5734" fmla="*/ 295416 h 852933"/>
              <a:gd name="connsiteX5735" fmla="*/ 323739 w 2266008"/>
              <a:gd name="connsiteY5735" fmla="*/ 287049 h 852933"/>
              <a:gd name="connsiteX5736" fmla="*/ 317295 w 2266008"/>
              <a:gd name="connsiteY5736" fmla="*/ 269848 h 852933"/>
              <a:gd name="connsiteX5737" fmla="*/ 308981 w 2266008"/>
              <a:gd name="connsiteY5737" fmla="*/ 255349 h 852933"/>
              <a:gd name="connsiteX5738" fmla="*/ 307890 w 2266008"/>
              <a:gd name="connsiteY5738" fmla="*/ 255038 h 852933"/>
              <a:gd name="connsiteX5739" fmla="*/ 306279 w 2266008"/>
              <a:gd name="connsiteY5739" fmla="*/ 259351 h 852933"/>
              <a:gd name="connsiteX5740" fmla="*/ 298379 w 2266008"/>
              <a:gd name="connsiteY5740" fmla="*/ 288141 h 852933"/>
              <a:gd name="connsiteX5741" fmla="*/ 295833 w 2266008"/>
              <a:gd name="connsiteY5741" fmla="*/ 307888 h 852933"/>
              <a:gd name="connsiteX5742" fmla="*/ 296509 w 2266008"/>
              <a:gd name="connsiteY5742" fmla="*/ 330026 h 852933"/>
              <a:gd name="connsiteX5743" fmla="*/ 302849 w 2266008"/>
              <a:gd name="connsiteY5743" fmla="*/ 352683 h 852933"/>
              <a:gd name="connsiteX5744" fmla="*/ 308929 w 2266008"/>
              <a:gd name="connsiteY5744" fmla="*/ 363129 h 852933"/>
              <a:gd name="connsiteX5745" fmla="*/ 315996 w 2266008"/>
              <a:gd name="connsiteY5745" fmla="*/ 373626 h 852933"/>
              <a:gd name="connsiteX5746" fmla="*/ 320258 w 2266008"/>
              <a:gd name="connsiteY5746" fmla="*/ 385786 h 852933"/>
              <a:gd name="connsiteX5747" fmla="*/ 320258 w 2266008"/>
              <a:gd name="connsiteY5747" fmla="*/ 385838 h 852933"/>
              <a:gd name="connsiteX5748" fmla="*/ 326130 w 2266008"/>
              <a:gd name="connsiteY5748" fmla="*/ 394932 h 852933"/>
              <a:gd name="connsiteX5749" fmla="*/ 331535 w 2266008"/>
              <a:gd name="connsiteY5749" fmla="*/ 404598 h 852933"/>
              <a:gd name="connsiteX5750" fmla="*/ 334289 w 2266008"/>
              <a:gd name="connsiteY5750" fmla="*/ 410210 h 852933"/>
              <a:gd name="connsiteX5751" fmla="*/ 336939 w 2266008"/>
              <a:gd name="connsiteY5751" fmla="*/ 416187 h 852933"/>
              <a:gd name="connsiteX5752" fmla="*/ 339277 w 2266008"/>
              <a:gd name="connsiteY5752" fmla="*/ 422266 h 852933"/>
              <a:gd name="connsiteX5753" fmla="*/ 341148 w 2266008"/>
              <a:gd name="connsiteY5753" fmla="*/ 428087 h 852933"/>
              <a:gd name="connsiteX5754" fmla="*/ 342603 w 2266008"/>
              <a:gd name="connsiteY5754" fmla="*/ 433751 h 852933"/>
              <a:gd name="connsiteX5755" fmla="*/ 343591 w 2266008"/>
              <a:gd name="connsiteY5755" fmla="*/ 438896 h 852933"/>
              <a:gd name="connsiteX5756" fmla="*/ 344110 w 2266008"/>
              <a:gd name="connsiteY5756" fmla="*/ 443261 h 852933"/>
              <a:gd name="connsiteX5757" fmla="*/ 344266 w 2266008"/>
              <a:gd name="connsiteY5757" fmla="*/ 446639 h 852933"/>
              <a:gd name="connsiteX5758" fmla="*/ 344370 w 2266008"/>
              <a:gd name="connsiteY5758" fmla="*/ 449601 h 852933"/>
              <a:gd name="connsiteX5759" fmla="*/ 344162 w 2266008"/>
              <a:gd name="connsiteY5759" fmla="*/ 446639 h 852933"/>
              <a:gd name="connsiteX5760" fmla="*/ 343851 w 2266008"/>
              <a:gd name="connsiteY5760" fmla="*/ 443261 h 852933"/>
              <a:gd name="connsiteX5761" fmla="*/ 343123 w 2266008"/>
              <a:gd name="connsiteY5761" fmla="*/ 438948 h 852933"/>
              <a:gd name="connsiteX5762" fmla="*/ 341927 w 2266008"/>
              <a:gd name="connsiteY5762" fmla="*/ 433907 h 852933"/>
              <a:gd name="connsiteX5763" fmla="*/ 340265 w 2266008"/>
              <a:gd name="connsiteY5763" fmla="*/ 428347 h 852933"/>
              <a:gd name="connsiteX5764" fmla="*/ 338134 w 2266008"/>
              <a:gd name="connsiteY5764" fmla="*/ 422526 h 852933"/>
              <a:gd name="connsiteX5765" fmla="*/ 335588 w 2266008"/>
              <a:gd name="connsiteY5765" fmla="*/ 416654 h 852933"/>
              <a:gd name="connsiteX5766" fmla="*/ 332781 w 2266008"/>
              <a:gd name="connsiteY5766" fmla="*/ 410937 h 852933"/>
              <a:gd name="connsiteX5767" fmla="*/ 329819 w 2266008"/>
              <a:gd name="connsiteY5767" fmla="*/ 405533 h 852933"/>
              <a:gd name="connsiteX5768" fmla="*/ 324103 w 2266008"/>
              <a:gd name="connsiteY5768" fmla="*/ 396179 h 852933"/>
              <a:gd name="connsiteX5769" fmla="*/ 320621 w 2266008"/>
              <a:gd name="connsiteY5769" fmla="*/ 391087 h 852933"/>
              <a:gd name="connsiteX5770" fmla="*/ 319738 w 2266008"/>
              <a:gd name="connsiteY5770" fmla="*/ 398518 h 852933"/>
              <a:gd name="connsiteX5771" fmla="*/ 310851 w 2266008"/>
              <a:gd name="connsiteY5771" fmla="*/ 418837 h 852933"/>
              <a:gd name="connsiteX5772" fmla="*/ 317295 w 2266008"/>
              <a:gd name="connsiteY5772" fmla="*/ 429958 h 852933"/>
              <a:gd name="connsiteX5773" fmla="*/ 324415 w 2266008"/>
              <a:gd name="connsiteY5773" fmla="*/ 441598 h 852933"/>
              <a:gd name="connsiteX5774" fmla="*/ 332158 w 2266008"/>
              <a:gd name="connsiteY5774" fmla="*/ 453654 h 852933"/>
              <a:gd name="connsiteX5775" fmla="*/ 340369 w 2266008"/>
              <a:gd name="connsiteY5775" fmla="*/ 465970 h 852933"/>
              <a:gd name="connsiteX5776" fmla="*/ 349099 w 2266008"/>
              <a:gd name="connsiteY5776" fmla="*/ 478390 h 852933"/>
              <a:gd name="connsiteX5777" fmla="*/ 367391 w 2266008"/>
              <a:gd name="connsiteY5777" fmla="*/ 503542 h 852933"/>
              <a:gd name="connsiteX5778" fmla="*/ 371964 w 2266008"/>
              <a:gd name="connsiteY5778" fmla="*/ 509882 h 852933"/>
              <a:gd name="connsiteX5779" fmla="*/ 376329 w 2266008"/>
              <a:gd name="connsiteY5779" fmla="*/ 516586 h 852933"/>
              <a:gd name="connsiteX5780" fmla="*/ 380435 w 2266008"/>
              <a:gd name="connsiteY5780" fmla="*/ 523393 h 852933"/>
              <a:gd name="connsiteX5781" fmla="*/ 384229 w 2266008"/>
              <a:gd name="connsiteY5781" fmla="*/ 530253 h 852933"/>
              <a:gd name="connsiteX5782" fmla="*/ 395557 w 2266008"/>
              <a:gd name="connsiteY5782" fmla="*/ 558731 h 852933"/>
              <a:gd name="connsiteX5783" fmla="*/ 399091 w 2266008"/>
              <a:gd name="connsiteY5783" fmla="*/ 587156 h 852933"/>
              <a:gd name="connsiteX5784" fmla="*/ 394310 w 2266008"/>
              <a:gd name="connsiteY5784" fmla="*/ 612308 h 852933"/>
              <a:gd name="connsiteX5785" fmla="*/ 373627 w 2266008"/>
              <a:gd name="connsiteY5785" fmla="*/ 644008 h 852933"/>
              <a:gd name="connsiteX5786" fmla="*/ 362506 w 2266008"/>
              <a:gd name="connsiteY5786" fmla="*/ 653050 h 852933"/>
              <a:gd name="connsiteX5787" fmla="*/ 373211 w 2266008"/>
              <a:gd name="connsiteY5787" fmla="*/ 643592 h 852933"/>
              <a:gd name="connsiteX5788" fmla="*/ 392180 w 2266008"/>
              <a:gd name="connsiteY5788" fmla="*/ 611633 h 852933"/>
              <a:gd name="connsiteX5789" fmla="*/ 395713 w 2266008"/>
              <a:gd name="connsiteY5789" fmla="*/ 587156 h 852933"/>
              <a:gd name="connsiteX5790" fmla="*/ 391140 w 2266008"/>
              <a:gd name="connsiteY5790" fmla="*/ 560030 h 852933"/>
              <a:gd name="connsiteX5791" fmla="*/ 379084 w 2266008"/>
              <a:gd name="connsiteY5791" fmla="*/ 533059 h 852933"/>
              <a:gd name="connsiteX5792" fmla="*/ 375134 w 2266008"/>
              <a:gd name="connsiteY5792" fmla="*/ 526563 h 852933"/>
              <a:gd name="connsiteX5793" fmla="*/ 370925 w 2266008"/>
              <a:gd name="connsiteY5793" fmla="*/ 520224 h 852933"/>
              <a:gd name="connsiteX5794" fmla="*/ 366508 w 2266008"/>
              <a:gd name="connsiteY5794" fmla="*/ 513988 h 852933"/>
              <a:gd name="connsiteX5795" fmla="*/ 361675 w 2266008"/>
              <a:gd name="connsiteY5795" fmla="*/ 507855 h 852933"/>
              <a:gd name="connsiteX5796" fmla="*/ 339589 w 2266008"/>
              <a:gd name="connsiteY5796" fmla="*/ 479898 h 852933"/>
              <a:gd name="connsiteX5797" fmla="*/ 337095 w 2266008"/>
              <a:gd name="connsiteY5797" fmla="*/ 479845 h 852933"/>
              <a:gd name="connsiteX5798" fmla="*/ 330703 w 2266008"/>
              <a:gd name="connsiteY5798" fmla="*/ 488680 h 852933"/>
              <a:gd name="connsiteX5799" fmla="*/ 322700 w 2266008"/>
              <a:gd name="connsiteY5799" fmla="*/ 501827 h 852933"/>
              <a:gd name="connsiteX5800" fmla="*/ 325194 w 2266008"/>
              <a:gd name="connsiteY5800" fmla="*/ 505517 h 852933"/>
              <a:gd name="connsiteX5801" fmla="*/ 333924 w 2266008"/>
              <a:gd name="connsiteY5801" fmla="*/ 520899 h 852933"/>
              <a:gd name="connsiteX5802" fmla="*/ 343227 w 2266008"/>
              <a:gd name="connsiteY5802" fmla="*/ 544024 h 852933"/>
              <a:gd name="connsiteX5803" fmla="*/ 346449 w 2266008"/>
              <a:gd name="connsiteY5803" fmla="*/ 557744 h 852933"/>
              <a:gd name="connsiteX5804" fmla="*/ 347904 w 2266008"/>
              <a:gd name="connsiteY5804" fmla="*/ 572190 h 852933"/>
              <a:gd name="connsiteX5805" fmla="*/ 347748 w 2266008"/>
              <a:gd name="connsiteY5805" fmla="*/ 579465 h 852933"/>
              <a:gd name="connsiteX5806" fmla="*/ 347020 w 2266008"/>
              <a:gd name="connsiteY5806" fmla="*/ 586689 h 852933"/>
              <a:gd name="connsiteX5807" fmla="*/ 345669 w 2266008"/>
              <a:gd name="connsiteY5807" fmla="*/ 593652 h 852933"/>
              <a:gd name="connsiteX5808" fmla="*/ 343694 w 2266008"/>
              <a:gd name="connsiteY5808" fmla="*/ 600304 h 852933"/>
              <a:gd name="connsiteX5809" fmla="*/ 341200 w 2266008"/>
              <a:gd name="connsiteY5809" fmla="*/ 606540 h 852933"/>
              <a:gd name="connsiteX5810" fmla="*/ 338290 w 2266008"/>
              <a:gd name="connsiteY5810" fmla="*/ 612256 h 852933"/>
              <a:gd name="connsiteX5811" fmla="*/ 335120 w 2266008"/>
              <a:gd name="connsiteY5811" fmla="*/ 617401 h 852933"/>
              <a:gd name="connsiteX5812" fmla="*/ 331742 w 2266008"/>
              <a:gd name="connsiteY5812" fmla="*/ 621922 h 852933"/>
              <a:gd name="connsiteX5813" fmla="*/ 328416 w 2266008"/>
              <a:gd name="connsiteY5813" fmla="*/ 625871 h 852933"/>
              <a:gd name="connsiteX5814" fmla="*/ 325246 w 2266008"/>
              <a:gd name="connsiteY5814" fmla="*/ 629301 h 852933"/>
              <a:gd name="connsiteX5815" fmla="*/ 319686 w 2266008"/>
              <a:gd name="connsiteY5815" fmla="*/ 634498 h 852933"/>
              <a:gd name="connsiteX5816" fmla="*/ 314593 w 2266008"/>
              <a:gd name="connsiteY5816" fmla="*/ 638707 h 852933"/>
              <a:gd name="connsiteX5817" fmla="*/ 319530 w 2266008"/>
              <a:gd name="connsiteY5817" fmla="*/ 634342 h 852933"/>
              <a:gd name="connsiteX5818" fmla="*/ 324831 w 2266008"/>
              <a:gd name="connsiteY5818" fmla="*/ 628989 h 852933"/>
              <a:gd name="connsiteX5819" fmla="*/ 327845 w 2266008"/>
              <a:gd name="connsiteY5819" fmla="*/ 625456 h 852933"/>
              <a:gd name="connsiteX5820" fmla="*/ 331015 w 2266008"/>
              <a:gd name="connsiteY5820" fmla="*/ 621402 h 852933"/>
              <a:gd name="connsiteX5821" fmla="*/ 334184 w 2266008"/>
              <a:gd name="connsiteY5821" fmla="*/ 616778 h 852933"/>
              <a:gd name="connsiteX5822" fmla="*/ 337095 w 2266008"/>
              <a:gd name="connsiteY5822" fmla="*/ 611581 h 852933"/>
              <a:gd name="connsiteX5823" fmla="*/ 339745 w 2266008"/>
              <a:gd name="connsiteY5823" fmla="*/ 605865 h 852933"/>
              <a:gd name="connsiteX5824" fmla="*/ 341980 w 2266008"/>
              <a:gd name="connsiteY5824" fmla="*/ 599733 h 852933"/>
              <a:gd name="connsiteX5825" fmla="*/ 343642 w 2266008"/>
              <a:gd name="connsiteY5825" fmla="*/ 593184 h 852933"/>
              <a:gd name="connsiteX5826" fmla="*/ 344734 w 2266008"/>
              <a:gd name="connsiteY5826" fmla="*/ 586377 h 852933"/>
              <a:gd name="connsiteX5827" fmla="*/ 345202 w 2266008"/>
              <a:gd name="connsiteY5827" fmla="*/ 579362 h 852933"/>
              <a:gd name="connsiteX5828" fmla="*/ 345097 w 2266008"/>
              <a:gd name="connsiteY5828" fmla="*/ 572294 h 852933"/>
              <a:gd name="connsiteX5829" fmla="*/ 343175 w 2266008"/>
              <a:gd name="connsiteY5829" fmla="*/ 558367 h 852933"/>
              <a:gd name="connsiteX5830" fmla="*/ 339537 w 2266008"/>
              <a:gd name="connsiteY5830" fmla="*/ 545219 h 852933"/>
              <a:gd name="connsiteX5831" fmla="*/ 329715 w 2266008"/>
              <a:gd name="connsiteY5831" fmla="*/ 523133 h 852933"/>
              <a:gd name="connsiteX5832" fmla="*/ 320725 w 2266008"/>
              <a:gd name="connsiteY5832" fmla="*/ 508583 h 852933"/>
              <a:gd name="connsiteX5833" fmla="*/ 319894 w 2266008"/>
              <a:gd name="connsiteY5833" fmla="*/ 507440 h 852933"/>
              <a:gd name="connsiteX5834" fmla="*/ 313034 w 2266008"/>
              <a:gd name="connsiteY5834" fmla="*/ 525264 h 852933"/>
              <a:gd name="connsiteX5835" fmla="*/ 310955 w 2266008"/>
              <a:gd name="connsiteY5835" fmla="*/ 536073 h 852933"/>
              <a:gd name="connsiteX5836" fmla="*/ 310695 w 2266008"/>
              <a:gd name="connsiteY5836" fmla="*/ 546727 h 852933"/>
              <a:gd name="connsiteX5837" fmla="*/ 312566 w 2266008"/>
              <a:gd name="connsiteY5837" fmla="*/ 556548 h 852933"/>
              <a:gd name="connsiteX5838" fmla="*/ 314177 w 2266008"/>
              <a:gd name="connsiteY5838" fmla="*/ 560913 h 852933"/>
              <a:gd name="connsiteX5839" fmla="*/ 316100 w 2266008"/>
              <a:gd name="connsiteY5839" fmla="*/ 564811 h 852933"/>
              <a:gd name="connsiteX5840" fmla="*/ 320362 w 2266008"/>
              <a:gd name="connsiteY5840" fmla="*/ 571203 h 852933"/>
              <a:gd name="connsiteX5841" fmla="*/ 324363 w 2266008"/>
              <a:gd name="connsiteY5841" fmla="*/ 575620 h 852933"/>
              <a:gd name="connsiteX5842" fmla="*/ 328208 w 2266008"/>
              <a:gd name="connsiteY5842" fmla="*/ 579102 h 852933"/>
              <a:gd name="connsiteX5843" fmla="*/ 324103 w 2266008"/>
              <a:gd name="connsiteY5843" fmla="*/ 575880 h 852933"/>
              <a:gd name="connsiteX5844" fmla="*/ 319790 w 2266008"/>
              <a:gd name="connsiteY5844" fmla="*/ 571722 h 852933"/>
              <a:gd name="connsiteX5845" fmla="*/ 315009 w 2266008"/>
              <a:gd name="connsiteY5845" fmla="*/ 565487 h 852933"/>
              <a:gd name="connsiteX5846" fmla="*/ 312722 w 2266008"/>
              <a:gd name="connsiteY5846" fmla="*/ 561589 h 852933"/>
              <a:gd name="connsiteX5847" fmla="*/ 310748 w 2266008"/>
              <a:gd name="connsiteY5847" fmla="*/ 557172 h 852933"/>
              <a:gd name="connsiteX5848" fmla="*/ 308046 w 2266008"/>
              <a:gd name="connsiteY5848" fmla="*/ 547038 h 852933"/>
              <a:gd name="connsiteX5849" fmla="*/ 307526 w 2266008"/>
              <a:gd name="connsiteY5849" fmla="*/ 535814 h 852933"/>
              <a:gd name="connsiteX5850" fmla="*/ 308929 w 2266008"/>
              <a:gd name="connsiteY5850" fmla="*/ 524277 h 852933"/>
              <a:gd name="connsiteX5851" fmla="*/ 311839 w 2266008"/>
              <a:gd name="connsiteY5851" fmla="*/ 513052 h 852933"/>
              <a:gd name="connsiteX5852" fmla="*/ 315736 w 2266008"/>
              <a:gd name="connsiteY5852" fmla="*/ 502555 h 852933"/>
              <a:gd name="connsiteX5853" fmla="*/ 324623 w 2266008"/>
              <a:gd name="connsiteY5853" fmla="*/ 484834 h 852933"/>
              <a:gd name="connsiteX5854" fmla="*/ 332158 w 2266008"/>
              <a:gd name="connsiteY5854" fmla="*/ 472934 h 852933"/>
              <a:gd name="connsiteX5855" fmla="*/ 333197 w 2266008"/>
              <a:gd name="connsiteY5855" fmla="*/ 471479 h 852933"/>
              <a:gd name="connsiteX5856" fmla="*/ 333041 w 2266008"/>
              <a:gd name="connsiteY5856" fmla="*/ 471271 h 852933"/>
              <a:gd name="connsiteX5857" fmla="*/ 324207 w 2266008"/>
              <a:gd name="connsiteY5857" fmla="*/ 459163 h 852933"/>
              <a:gd name="connsiteX5858" fmla="*/ 315840 w 2266008"/>
              <a:gd name="connsiteY5858" fmla="*/ 447314 h 852933"/>
              <a:gd name="connsiteX5859" fmla="*/ 308046 w 2266008"/>
              <a:gd name="connsiteY5859" fmla="*/ 435778 h 852933"/>
              <a:gd name="connsiteX5860" fmla="*/ 304304 w 2266008"/>
              <a:gd name="connsiteY5860" fmla="*/ 430009 h 852933"/>
              <a:gd name="connsiteX5861" fmla="*/ 298588 w 2266008"/>
              <a:gd name="connsiteY5861" fmla="*/ 440247 h 852933"/>
              <a:gd name="connsiteX5862" fmla="*/ 290948 w 2266008"/>
              <a:gd name="connsiteY5862" fmla="*/ 458851 h 852933"/>
              <a:gd name="connsiteX5863" fmla="*/ 287778 w 2266008"/>
              <a:gd name="connsiteY5863" fmla="*/ 475532 h 852933"/>
              <a:gd name="connsiteX5864" fmla="*/ 287675 w 2266008"/>
              <a:gd name="connsiteY5864" fmla="*/ 488680 h 852933"/>
              <a:gd name="connsiteX5865" fmla="*/ 288090 w 2266008"/>
              <a:gd name="connsiteY5865" fmla="*/ 493513 h 852933"/>
              <a:gd name="connsiteX5866" fmla="*/ 288610 w 2266008"/>
              <a:gd name="connsiteY5866" fmla="*/ 497098 h 852933"/>
              <a:gd name="connsiteX5867" fmla="*/ 289026 w 2266008"/>
              <a:gd name="connsiteY5867" fmla="*/ 500060 h 852933"/>
              <a:gd name="connsiteX5868" fmla="*/ 288506 w 2266008"/>
              <a:gd name="connsiteY5868" fmla="*/ 497098 h 852933"/>
              <a:gd name="connsiteX5869" fmla="*/ 287883 w 2266008"/>
              <a:gd name="connsiteY5869" fmla="*/ 493565 h 852933"/>
              <a:gd name="connsiteX5870" fmla="*/ 287363 w 2266008"/>
              <a:gd name="connsiteY5870" fmla="*/ 488731 h 852933"/>
              <a:gd name="connsiteX5871" fmla="*/ 287206 w 2266008"/>
              <a:gd name="connsiteY5871" fmla="*/ 475532 h 852933"/>
              <a:gd name="connsiteX5872" fmla="*/ 290065 w 2266008"/>
              <a:gd name="connsiteY5872" fmla="*/ 458643 h 852933"/>
              <a:gd name="connsiteX5873" fmla="*/ 297392 w 2266008"/>
              <a:gd name="connsiteY5873" fmla="*/ 439727 h 852933"/>
              <a:gd name="connsiteX5874" fmla="*/ 303368 w 2266008"/>
              <a:gd name="connsiteY5874" fmla="*/ 428554 h 852933"/>
              <a:gd name="connsiteX5875" fmla="*/ 300978 w 2266008"/>
              <a:gd name="connsiteY5875" fmla="*/ 424709 h 852933"/>
              <a:gd name="connsiteX5876" fmla="*/ 294587 w 2266008"/>
              <a:gd name="connsiteY5876" fmla="*/ 414108 h 852933"/>
              <a:gd name="connsiteX5877" fmla="*/ 284245 w 2266008"/>
              <a:gd name="connsiteY5877" fmla="*/ 394932 h 852933"/>
              <a:gd name="connsiteX5878" fmla="*/ 280347 w 2266008"/>
              <a:gd name="connsiteY5878" fmla="*/ 386617 h 852933"/>
              <a:gd name="connsiteX5879" fmla="*/ 275359 w 2266008"/>
              <a:gd name="connsiteY5879" fmla="*/ 397322 h 852933"/>
              <a:gd name="connsiteX5880" fmla="*/ 253428 w 2266008"/>
              <a:gd name="connsiteY5880" fmla="*/ 434531 h 852933"/>
              <a:gd name="connsiteX5881" fmla="*/ 256962 w 2266008"/>
              <a:gd name="connsiteY5881" fmla="*/ 439000 h 852933"/>
              <a:gd name="connsiteX5882" fmla="*/ 263874 w 2266008"/>
              <a:gd name="connsiteY5882" fmla="*/ 449861 h 852933"/>
              <a:gd name="connsiteX5883" fmla="*/ 266524 w 2266008"/>
              <a:gd name="connsiteY5883" fmla="*/ 455213 h 852933"/>
              <a:gd name="connsiteX5884" fmla="*/ 268707 w 2266008"/>
              <a:gd name="connsiteY5884" fmla="*/ 460358 h 852933"/>
              <a:gd name="connsiteX5885" fmla="*/ 271721 w 2266008"/>
              <a:gd name="connsiteY5885" fmla="*/ 469608 h 852933"/>
              <a:gd name="connsiteX5886" fmla="*/ 273280 w 2266008"/>
              <a:gd name="connsiteY5886" fmla="*/ 476936 h 852933"/>
              <a:gd name="connsiteX5887" fmla="*/ 274163 w 2266008"/>
              <a:gd name="connsiteY5887" fmla="*/ 483379 h 852933"/>
              <a:gd name="connsiteX5888" fmla="*/ 272916 w 2266008"/>
              <a:gd name="connsiteY5888" fmla="*/ 477039 h 852933"/>
              <a:gd name="connsiteX5889" fmla="*/ 270941 w 2266008"/>
              <a:gd name="connsiteY5889" fmla="*/ 469868 h 852933"/>
              <a:gd name="connsiteX5890" fmla="*/ 267459 w 2266008"/>
              <a:gd name="connsiteY5890" fmla="*/ 460929 h 852933"/>
              <a:gd name="connsiteX5891" fmla="*/ 265069 w 2266008"/>
              <a:gd name="connsiteY5891" fmla="*/ 455993 h 852933"/>
              <a:gd name="connsiteX5892" fmla="*/ 262159 w 2266008"/>
              <a:gd name="connsiteY5892" fmla="*/ 450900 h 852933"/>
              <a:gd name="connsiteX5893" fmla="*/ 254780 w 2266008"/>
              <a:gd name="connsiteY5893" fmla="*/ 440663 h 852933"/>
              <a:gd name="connsiteX5894" fmla="*/ 251662 w 2266008"/>
              <a:gd name="connsiteY5894" fmla="*/ 437129 h 852933"/>
              <a:gd name="connsiteX5895" fmla="*/ 238826 w 2266008"/>
              <a:gd name="connsiteY5895" fmla="*/ 456045 h 852933"/>
              <a:gd name="connsiteX5896" fmla="*/ 235604 w 2266008"/>
              <a:gd name="connsiteY5896" fmla="*/ 460618 h 852933"/>
              <a:gd name="connsiteX5897" fmla="*/ 250518 w 2266008"/>
              <a:gd name="connsiteY5897" fmla="*/ 481872 h 852933"/>
              <a:gd name="connsiteX5898" fmla="*/ 267147 w 2266008"/>
              <a:gd name="connsiteY5898" fmla="*/ 517677 h 852933"/>
              <a:gd name="connsiteX5899" fmla="*/ 270266 w 2266008"/>
              <a:gd name="connsiteY5899" fmla="*/ 535762 h 852933"/>
              <a:gd name="connsiteX5900" fmla="*/ 269383 w 2266008"/>
              <a:gd name="connsiteY5900" fmla="*/ 552859 h 852933"/>
              <a:gd name="connsiteX5901" fmla="*/ 259769 w 2266008"/>
              <a:gd name="connsiteY5901" fmla="*/ 580973 h 852933"/>
              <a:gd name="connsiteX5902" fmla="*/ 254000 w 2266008"/>
              <a:gd name="connsiteY5902" fmla="*/ 590690 h 852933"/>
              <a:gd name="connsiteX5903" fmla="*/ 254000 w 2266008"/>
              <a:gd name="connsiteY5903" fmla="*/ 590742 h 852933"/>
              <a:gd name="connsiteX5904" fmla="*/ 261743 w 2266008"/>
              <a:gd name="connsiteY5904" fmla="*/ 602019 h 852933"/>
              <a:gd name="connsiteX5905" fmla="*/ 267667 w 2266008"/>
              <a:gd name="connsiteY5905" fmla="*/ 609606 h 852933"/>
              <a:gd name="connsiteX5906" fmla="*/ 272448 w 2266008"/>
              <a:gd name="connsiteY5906" fmla="*/ 615270 h 852933"/>
              <a:gd name="connsiteX5907" fmla="*/ 276761 w 2266008"/>
              <a:gd name="connsiteY5907" fmla="*/ 620103 h 852933"/>
              <a:gd name="connsiteX5908" fmla="*/ 272292 w 2266008"/>
              <a:gd name="connsiteY5908" fmla="*/ 615426 h 852933"/>
              <a:gd name="connsiteX5909" fmla="*/ 267252 w 2266008"/>
              <a:gd name="connsiteY5909" fmla="*/ 609918 h 852933"/>
              <a:gd name="connsiteX5910" fmla="*/ 261068 w 2266008"/>
              <a:gd name="connsiteY5910" fmla="*/ 602538 h 852933"/>
              <a:gd name="connsiteX5911" fmla="*/ 254208 w 2266008"/>
              <a:gd name="connsiteY5911" fmla="*/ 593393 h 852933"/>
              <a:gd name="connsiteX5912" fmla="*/ 253221 w 2266008"/>
              <a:gd name="connsiteY5912" fmla="*/ 591937 h 852933"/>
              <a:gd name="connsiteX5913" fmla="*/ 247400 w 2266008"/>
              <a:gd name="connsiteY5913" fmla="*/ 600148 h 852933"/>
              <a:gd name="connsiteX5914" fmla="*/ 238046 w 2266008"/>
              <a:gd name="connsiteY5914" fmla="*/ 611477 h 852933"/>
              <a:gd name="connsiteX5915" fmla="*/ 234616 w 2266008"/>
              <a:gd name="connsiteY5915" fmla="*/ 615374 h 852933"/>
              <a:gd name="connsiteX5916" fmla="*/ 237942 w 2266008"/>
              <a:gd name="connsiteY5916" fmla="*/ 611373 h 852933"/>
              <a:gd name="connsiteX5917" fmla="*/ 246933 w 2266008"/>
              <a:gd name="connsiteY5917" fmla="*/ 599784 h 852933"/>
              <a:gd name="connsiteX5918" fmla="*/ 250986 w 2266008"/>
              <a:gd name="connsiteY5918" fmla="*/ 593756 h 852933"/>
              <a:gd name="connsiteX5919" fmla="*/ 250882 w 2266008"/>
              <a:gd name="connsiteY5919" fmla="*/ 588352 h 852933"/>
              <a:gd name="connsiteX5920" fmla="*/ 247400 w 2266008"/>
              <a:gd name="connsiteY5920" fmla="*/ 582635 h 852933"/>
              <a:gd name="connsiteX5921" fmla="*/ 241216 w 2266008"/>
              <a:gd name="connsiteY5921" fmla="*/ 570423 h 852933"/>
              <a:gd name="connsiteX5922" fmla="*/ 238566 w 2266008"/>
              <a:gd name="connsiteY5922" fmla="*/ 563875 h 852933"/>
              <a:gd name="connsiteX5923" fmla="*/ 236331 w 2266008"/>
              <a:gd name="connsiteY5923" fmla="*/ 557068 h 852933"/>
              <a:gd name="connsiteX5924" fmla="*/ 233317 w 2266008"/>
              <a:gd name="connsiteY5924" fmla="*/ 543141 h 852933"/>
              <a:gd name="connsiteX5925" fmla="*/ 232538 w 2266008"/>
              <a:gd name="connsiteY5925" fmla="*/ 529266 h 852933"/>
              <a:gd name="connsiteX5926" fmla="*/ 232850 w 2266008"/>
              <a:gd name="connsiteY5926" fmla="*/ 523549 h 852933"/>
              <a:gd name="connsiteX5927" fmla="*/ 230511 w 2266008"/>
              <a:gd name="connsiteY5927" fmla="*/ 526096 h 852933"/>
              <a:gd name="connsiteX5928" fmla="*/ 227289 w 2266008"/>
              <a:gd name="connsiteY5928" fmla="*/ 530097 h 852933"/>
              <a:gd name="connsiteX5929" fmla="*/ 224068 w 2266008"/>
              <a:gd name="connsiteY5929" fmla="*/ 534878 h 852933"/>
              <a:gd name="connsiteX5930" fmla="*/ 221157 w 2266008"/>
              <a:gd name="connsiteY5930" fmla="*/ 540334 h 852933"/>
              <a:gd name="connsiteX5931" fmla="*/ 219807 w 2266008"/>
              <a:gd name="connsiteY5931" fmla="*/ 543193 h 852933"/>
              <a:gd name="connsiteX5932" fmla="*/ 218715 w 2266008"/>
              <a:gd name="connsiteY5932" fmla="*/ 546207 h 852933"/>
              <a:gd name="connsiteX5933" fmla="*/ 216948 w 2266008"/>
              <a:gd name="connsiteY5933" fmla="*/ 552339 h 852933"/>
              <a:gd name="connsiteX5934" fmla="*/ 215909 w 2266008"/>
              <a:gd name="connsiteY5934" fmla="*/ 558471 h 852933"/>
              <a:gd name="connsiteX5935" fmla="*/ 215545 w 2266008"/>
              <a:gd name="connsiteY5935" fmla="*/ 564291 h 852933"/>
              <a:gd name="connsiteX5936" fmla="*/ 215701 w 2266008"/>
              <a:gd name="connsiteY5936" fmla="*/ 569488 h 852933"/>
              <a:gd name="connsiteX5937" fmla="*/ 216117 w 2266008"/>
              <a:gd name="connsiteY5937" fmla="*/ 573905 h 852933"/>
              <a:gd name="connsiteX5938" fmla="*/ 216688 w 2266008"/>
              <a:gd name="connsiteY5938" fmla="*/ 577283 h 852933"/>
              <a:gd name="connsiteX5939" fmla="*/ 217208 w 2266008"/>
              <a:gd name="connsiteY5939" fmla="*/ 580193 h 852933"/>
              <a:gd name="connsiteX5940" fmla="*/ 216584 w 2266008"/>
              <a:gd name="connsiteY5940" fmla="*/ 577283 h 852933"/>
              <a:gd name="connsiteX5941" fmla="*/ 215856 w 2266008"/>
              <a:gd name="connsiteY5941" fmla="*/ 573957 h 852933"/>
              <a:gd name="connsiteX5942" fmla="*/ 215285 w 2266008"/>
              <a:gd name="connsiteY5942" fmla="*/ 569540 h 852933"/>
              <a:gd name="connsiteX5943" fmla="*/ 214922 w 2266008"/>
              <a:gd name="connsiteY5943" fmla="*/ 564291 h 852933"/>
              <a:gd name="connsiteX5944" fmla="*/ 215077 w 2266008"/>
              <a:gd name="connsiteY5944" fmla="*/ 558419 h 852933"/>
              <a:gd name="connsiteX5945" fmla="*/ 215909 w 2266008"/>
              <a:gd name="connsiteY5945" fmla="*/ 552183 h 852933"/>
              <a:gd name="connsiteX5946" fmla="*/ 217468 w 2266008"/>
              <a:gd name="connsiteY5946" fmla="*/ 545843 h 852933"/>
              <a:gd name="connsiteX5947" fmla="*/ 218455 w 2266008"/>
              <a:gd name="connsiteY5947" fmla="*/ 542725 h 852933"/>
              <a:gd name="connsiteX5948" fmla="*/ 219702 w 2266008"/>
              <a:gd name="connsiteY5948" fmla="*/ 539711 h 852933"/>
              <a:gd name="connsiteX5949" fmla="*/ 222456 w 2266008"/>
              <a:gd name="connsiteY5949" fmla="*/ 533995 h 852933"/>
              <a:gd name="connsiteX5950" fmla="*/ 225574 w 2266008"/>
              <a:gd name="connsiteY5950" fmla="*/ 528954 h 852933"/>
              <a:gd name="connsiteX5951" fmla="*/ 228744 w 2266008"/>
              <a:gd name="connsiteY5951" fmla="*/ 524692 h 852933"/>
              <a:gd name="connsiteX5952" fmla="*/ 233473 w 2266008"/>
              <a:gd name="connsiteY5952" fmla="*/ 519444 h 852933"/>
              <a:gd name="connsiteX5953" fmla="*/ 236747 w 2266008"/>
              <a:gd name="connsiteY5953" fmla="*/ 505049 h 852933"/>
              <a:gd name="connsiteX5954" fmla="*/ 243970 w 2266008"/>
              <a:gd name="connsiteY5954" fmla="*/ 488992 h 852933"/>
              <a:gd name="connsiteX5955" fmla="*/ 246725 w 2266008"/>
              <a:gd name="connsiteY5955" fmla="*/ 484782 h 852933"/>
              <a:gd name="connsiteX5956" fmla="*/ 246933 w 2266008"/>
              <a:gd name="connsiteY5956" fmla="*/ 484523 h 852933"/>
              <a:gd name="connsiteX5957" fmla="*/ 246829 w 2266008"/>
              <a:gd name="connsiteY5957" fmla="*/ 484367 h 852933"/>
              <a:gd name="connsiteX5958" fmla="*/ 232590 w 2266008"/>
              <a:gd name="connsiteY5958" fmla="*/ 465191 h 852933"/>
              <a:gd name="connsiteX5959" fmla="*/ 201774 w 2266008"/>
              <a:gd name="connsiteY5959" fmla="*/ 510298 h 852933"/>
              <a:gd name="connsiteX5960" fmla="*/ 193615 w 2266008"/>
              <a:gd name="connsiteY5960" fmla="*/ 523549 h 852933"/>
              <a:gd name="connsiteX5961" fmla="*/ 191952 w 2266008"/>
              <a:gd name="connsiteY5961" fmla="*/ 529266 h 852933"/>
              <a:gd name="connsiteX5962" fmla="*/ 187951 w 2266008"/>
              <a:gd name="connsiteY5962" fmla="*/ 556808 h 852933"/>
              <a:gd name="connsiteX5963" fmla="*/ 194447 w 2266008"/>
              <a:gd name="connsiteY5963" fmla="*/ 595367 h 852933"/>
              <a:gd name="connsiteX5964" fmla="*/ 220846 w 2266008"/>
              <a:gd name="connsiteY5964" fmla="*/ 631744 h 852933"/>
              <a:gd name="connsiteX5965" fmla="*/ 239969 w 2266008"/>
              <a:gd name="connsiteY5965" fmla="*/ 645047 h 852933"/>
              <a:gd name="connsiteX5966" fmla="*/ 250051 w 2266008"/>
              <a:gd name="connsiteY5966" fmla="*/ 650763 h 852933"/>
              <a:gd name="connsiteX5967" fmla="*/ 259769 w 2266008"/>
              <a:gd name="connsiteY5967" fmla="*/ 656844 h 852933"/>
              <a:gd name="connsiteX5968" fmla="*/ 276814 w 2266008"/>
              <a:gd name="connsiteY5968" fmla="*/ 670199 h 852933"/>
              <a:gd name="connsiteX5969" fmla="*/ 288090 w 2266008"/>
              <a:gd name="connsiteY5969" fmla="*/ 686049 h 852933"/>
              <a:gd name="connsiteX5970" fmla="*/ 289702 w 2266008"/>
              <a:gd name="connsiteY5970" fmla="*/ 694623 h 852933"/>
              <a:gd name="connsiteX5971" fmla="*/ 288038 w 2266008"/>
              <a:gd name="connsiteY5971" fmla="*/ 702262 h 852933"/>
              <a:gd name="connsiteX5972" fmla="*/ 280399 w 2266008"/>
              <a:gd name="connsiteY5972" fmla="*/ 712240 h 852933"/>
              <a:gd name="connsiteX5973" fmla="*/ 273800 w 2266008"/>
              <a:gd name="connsiteY5973" fmla="*/ 716865 h 852933"/>
              <a:gd name="connsiteX5974" fmla="*/ 271253 w 2266008"/>
              <a:gd name="connsiteY5974" fmla="*/ 718164 h 852933"/>
              <a:gd name="connsiteX5975" fmla="*/ 273747 w 2266008"/>
              <a:gd name="connsiteY5975" fmla="*/ 716761 h 852933"/>
              <a:gd name="connsiteX5976" fmla="*/ 280139 w 2266008"/>
              <a:gd name="connsiteY5976" fmla="*/ 711928 h 852933"/>
              <a:gd name="connsiteX5977" fmla="*/ 287311 w 2266008"/>
              <a:gd name="connsiteY5977" fmla="*/ 701950 h 852933"/>
              <a:gd name="connsiteX5978" fmla="*/ 288662 w 2266008"/>
              <a:gd name="connsiteY5978" fmla="*/ 694572 h 852933"/>
              <a:gd name="connsiteX5979" fmla="*/ 286843 w 2266008"/>
              <a:gd name="connsiteY5979" fmla="*/ 686517 h 852933"/>
              <a:gd name="connsiteX5980" fmla="*/ 275462 w 2266008"/>
              <a:gd name="connsiteY5980" fmla="*/ 671654 h 852933"/>
              <a:gd name="connsiteX5981" fmla="*/ 258313 w 2266008"/>
              <a:gd name="connsiteY5981" fmla="*/ 659130 h 852933"/>
              <a:gd name="connsiteX5982" fmla="*/ 248596 w 2266008"/>
              <a:gd name="connsiteY5982" fmla="*/ 653517 h 852933"/>
              <a:gd name="connsiteX5983" fmla="*/ 238306 w 2266008"/>
              <a:gd name="connsiteY5983" fmla="*/ 648113 h 852933"/>
              <a:gd name="connsiteX5984" fmla="*/ 218143 w 2266008"/>
              <a:gd name="connsiteY5984" fmla="*/ 635017 h 852933"/>
              <a:gd name="connsiteX5985" fmla="*/ 216584 w 2266008"/>
              <a:gd name="connsiteY5985" fmla="*/ 633667 h 852933"/>
              <a:gd name="connsiteX5986" fmla="*/ 218871 w 2266008"/>
              <a:gd name="connsiteY5986" fmla="*/ 648061 h 852933"/>
              <a:gd name="connsiteX5987" fmla="*/ 216532 w 2266008"/>
              <a:gd name="connsiteY5987" fmla="*/ 658974 h 852933"/>
              <a:gd name="connsiteX5988" fmla="*/ 209361 w 2266008"/>
              <a:gd name="connsiteY5988" fmla="*/ 669108 h 852933"/>
              <a:gd name="connsiteX5989" fmla="*/ 198344 w 2266008"/>
              <a:gd name="connsiteY5989" fmla="*/ 676279 h 852933"/>
              <a:gd name="connsiteX5990" fmla="*/ 185612 w 2266008"/>
              <a:gd name="connsiteY5990" fmla="*/ 680696 h 852933"/>
              <a:gd name="connsiteX5991" fmla="*/ 175271 w 2266008"/>
              <a:gd name="connsiteY5991" fmla="*/ 683866 h 852933"/>
              <a:gd name="connsiteX5992" fmla="*/ 180832 w 2266008"/>
              <a:gd name="connsiteY5992" fmla="*/ 695039 h 852933"/>
              <a:gd name="connsiteX5993" fmla="*/ 193148 w 2266008"/>
              <a:gd name="connsiteY5993" fmla="*/ 714631 h 852933"/>
              <a:gd name="connsiteX5994" fmla="*/ 197928 w 2266008"/>
              <a:gd name="connsiteY5994" fmla="*/ 721282 h 852933"/>
              <a:gd name="connsiteX5995" fmla="*/ 192888 w 2266008"/>
              <a:gd name="connsiteY5995" fmla="*/ 714838 h 852933"/>
              <a:gd name="connsiteX5996" fmla="*/ 179688 w 2266008"/>
              <a:gd name="connsiteY5996" fmla="*/ 695715 h 852933"/>
              <a:gd name="connsiteX5997" fmla="*/ 173504 w 2266008"/>
              <a:gd name="connsiteY5997" fmla="*/ 684490 h 852933"/>
              <a:gd name="connsiteX5998" fmla="*/ 173452 w 2266008"/>
              <a:gd name="connsiteY5998" fmla="*/ 684490 h 852933"/>
              <a:gd name="connsiteX5999" fmla="*/ 162019 w 2266008"/>
              <a:gd name="connsiteY5999" fmla="*/ 691090 h 852933"/>
              <a:gd name="connsiteX6000" fmla="*/ 154692 w 2266008"/>
              <a:gd name="connsiteY6000" fmla="*/ 700340 h 852933"/>
              <a:gd name="connsiteX6001" fmla="*/ 152458 w 2266008"/>
              <a:gd name="connsiteY6001" fmla="*/ 710733 h 852933"/>
              <a:gd name="connsiteX6002" fmla="*/ 155991 w 2266008"/>
              <a:gd name="connsiteY6002" fmla="*/ 726375 h 852933"/>
              <a:gd name="connsiteX6003" fmla="*/ 158849 w 2266008"/>
              <a:gd name="connsiteY6003" fmla="*/ 731780 h 852933"/>
              <a:gd name="connsiteX6004" fmla="*/ 155888 w 2266008"/>
              <a:gd name="connsiteY6004" fmla="*/ 726375 h 852933"/>
              <a:gd name="connsiteX6005" fmla="*/ 151990 w 2266008"/>
              <a:gd name="connsiteY6005" fmla="*/ 710681 h 852933"/>
              <a:gd name="connsiteX6006" fmla="*/ 154069 w 2266008"/>
              <a:gd name="connsiteY6006" fmla="*/ 700028 h 852933"/>
              <a:gd name="connsiteX6007" fmla="*/ 161447 w 2266008"/>
              <a:gd name="connsiteY6007" fmla="*/ 690362 h 852933"/>
              <a:gd name="connsiteX6008" fmla="*/ 172569 w 2266008"/>
              <a:gd name="connsiteY6008" fmla="*/ 683555 h 852933"/>
              <a:gd name="connsiteX6009" fmla="*/ 172932 w 2266008"/>
              <a:gd name="connsiteY6009" fmla="*/ 683399 h 852933"/>
              <a:gd name="connsiteX6010" fmla="*/ 164150 w 2266008"/>
              <a:gd name="connsiteY6010" fmla="*/ 662975 h 852933"/>
              <a:gd name="connsiteX6011" fmla="*/ 156459 w 2266008"/>
              <a:gd name="connsiteY6011" fmla="*/ 616466 h 852933"/>
              <a:gd name="connsiteX6012" fmla="*/ 166541 w 2266008"/>
              <a:gd name="connsiteY6012" fmla="*/ 561381 h 852933"/>
              <a:gd name="connsiteX6013" fmla="*/ 193407 w 2266008"/>
              <a:gd name="connsiteY6013" fmla="*/ 505049 h 852933"/>
              <a:gd name="connsiteX6014" fmla="*/ 224431 w 2266008"/>
              <a:gd name="connsiteY6014" fmla="*/ 455213 h 852933"/>
              <a:gd name="connsiteX6015" fmla="*/ 224431 w 2266008"/>
              <a:gd name="connsiteY6015" fmla="*/ 455162 h 852933"/>
              <a:gd name="connsiteX6016" fmla="*/ 192212 w 2266008"/>
              <a:gd name="connsiteY6016" fmla="*/ 420240 h 852933"/>
              <a:gd name="connsiteX6017" fmla="*/ 185145 w 2266008"/>
              <a:gd name="connsiteY6017" fmla="*/ 413017 h 852933"/>
              <a:gd name="connsiteX6018" fmla="*/ 184781 w 2266008"/>
              <a:gd name="connsiteY6018" fmla="*/ 417226 h 852933"/>
              <a:gd name="connsiteX6019" fmla="*/ 184833 w 2266008"/>
              <a:gd name="connsiteY6019" fmla="*/ 420916 h 852933"/>
              <a:gd name="connsiteX6020" fmla="*/ 185196 w 2266008"/>
              <a:gd name="connsiteY6020" fmla="*/ 425021 h 852933"/>
              <a:gd name="connsiteX6021" fmla="*/ 185924 w 2266008"/>
              <a:gd name="connsiteY6021" fmla="*/ 429386 h 852933"/>
              <a:gd name="connsiteX6022" fmla="*/ 187016 w 2266008"/>
              <a:gd name="connsiteY6022" fmla="*/ 433855 h 852933"/>
              <a:gd name="connsiteX6023" fmla="*/ 188366 w 2266008"/>
              <a:gd name="connsiteY6023" fmla="*/ 438272 h 852933"/>
              <a:gd name="connsiteX6024" fmla="*/ 189925 w 2266008"/>
              <a:gd name="connsiteY6024" fmla="*/ 442481 h 852933"/>
              <a:gd name="connsiteX6025" fmla="*/ 191536 w 2266008"/>
              <a:gd name="connsiteY6025" fmla="*/ 446327 h 852933"/>
              <a:gd name="connsiteX6026" fmla="*/ 193199 w 2266008"/>
              <a:gd name="connsiteY6026" fmla="*/ 449705 h 852933"/>
              <a:gd name="connsiteX6027" fmla="*/ 195850 w 2266008"/>
              <a:gd name="connsiteY6027" fmla="*/ 454694 h 852933"/>
              <a:gd name="connsiteX6028" fmla="*/ 196889 w 2266008"/>
              <a:gd name="connsiteY6028" fmla="*/ 456565 h 852933"/>
              <a:gd name="connsiteX6029" fmla="*/ 195746 w 2266008"/>
              <a:gd name="connsiteY6029" fmla="*/ 454746 h 852933"/>
              <a:gd name="connsiteX6030" fmla="*/ 192783 w 2266008"/>
              <a:gd name="connsiteY6030" fmla="*/ 449912 h 852933"/>
              <a:gd name="connsiteX6031" fmla="*/ 190965 w 2266008"/>
              <a:gd name="connsiteY6031" fmla="*/ 446639 h 852933"/>
              <a:gd name="connsiteX6032" fmla="*/ 189094 w 2266008"/>
              <a:gd name="connsiteY6032" fmla="*/ 442845 h 852933"/>
              <a:gd name="connsiteX6033" fmla="*/ 187275 w 2266008"/>
              <a:gd name="connsiteY6033" fmla="*/ 438688 h 852933"/>
              <a:gd name="connsiteX6034" fmla="*/ 185612 w 2266008"/>
              <a:gd name="connsiteY6034" fmla="*/ 434323 h 852933"/>
              <a:gd name="connsiteX6035" fmla="*/ 184261 w 2266008"/>
              <a:gd name="connsiteY6035" fmla="*/ 429853 h 852933"/>
              <a:gd name="connsiteX6036" fmla="*/ 183221 w 2266008"/>
              <a:gd name="connsiteY6036" fmla="*/ 425384 h 852933"/>
              <a:gd name="connsiteX6037" fmla="*/ 182598 w 2266008"/>
              <a:gd name="connsiteY6037" fmla="*/ 421175 h 852933"/>
              <a:gd name="connsiteX6038" fmla="*/ 182287 w 2266008"/>
              <a:gd name="connsiteY6038" fmla="*/ 417330 h 852933"/>
              <a:gd name="connsiteX6039" fmla="*/ 182494 w 2266008"/>
              <a:gd name="connsiteY6039" fmla="*/ 411509 h 852933"/>
              <a:gd name="connsiteX6040" fmla="*/ 182598 w 2266008"/>
              <a:gd name="connsiteY6040" fmla="*/ 410626 h 852933"/>
              <a:gd name="connsiteX6041" fmla="*/ 176934 w 2266008"/>
              <a:gd name="connsiteY6041" fmla="*/ 404858 h 852933"/>
              <a:gd name="connsiteX6042" fmla="*/ 169450 w 2266008"/>
              <a:gd name="connsiteY6042" fmla="*/ 396699 h 852933"/>
              <a:gd name="connsiteX6043" fmla="*/ 162643 w 2266008"/>
              <a:gd name="connsiteY6043" fmla="*/ 387917 h 852933"/>
              <a:gd name="connsiteX6044" fmla="*/ 151315 w 2266008"/>
              <a:gd name="connsiteY6044" fmla="*/ 364791 h 852933"/>
              <a:gd name="connsiteX6045" fmla="*/ 149495 w 2266008"/>
              <a:gd name="connsiteY6045" fmla="*/ 370768 h 852933"/>
              <a:gd name="connsiteX6046" fmla="*/ 148248 w 2266008"/>
              <a:gd name="connsiteY6046" fmla="*/ 375392 h 852933"/>
              <a:gd name="connsiteX6047" fmla="*/ 147157 w 2266008"/>
              <a:gd name="connsiteY6047" fmla="*/ 380382 h 852933"/>
              <a:gd name="connsiteX6048" fmla="*/ 145442 w 2266008"/>
              <a:gd name="connsiteY6048" fmla="*/ 391294 h 852933"/>
              <a:gd name="connsiteX6049" fmla="*/ 144974 w 2266008"/>
              <a:gd name="connsiteY6049" fmla="*/ 397115 h 852933"/>
              <a:gd name="connsiteX6050" fmla="*/ 144767 w 2266008"/>
              <a:gd name="connsiteY6050" fmla="*/ 400077 h 852933"/>
              <a:gd name="connsiteX6051" fmla="*/ 144767 w 2266008"/>
              <a:gd name="connsiteY6051" fmla="*/ 403091 h 852933"/>
              <a:gd name="connsiteX6052" fmla="*/ 144767 w 2266008"/>
              <a:gd name="connsiteY6052" fmla="*/ 409223 h 852933"/>
              <a:gd name="connsiteX6053" fmla="*/ 145234 w 2266008"/>
              <a:gd name="connsiteY6053" fmla="*/ 415355 h 852933"/>
              <a:gd name="connsiteX6054" fmla="*/ 146221 w 2266008"/>
              <a:gd name="connsiteY6054" fmla="*/ 423462 h 852933"/>
              <a:gd name="connsiteX6055" fmla="*/ 149859 w 2266008"/>
              <a:gd name="connsiteY6055" fmla="*/ 425592 h 852933"/>
              <a:gd name="connsiteX6056" fmla="*/ 161707 w 2266008"/>
              <a:gd name="connsiteY6056" fmla="*/ 434323 h 852933"/>
              <a:gd name="connsiteX6057" fmla="*/ 175738 w 2266008"/>
              <a:gd name="connsiteY6057" fmla="*/ 449705 h 852933"/>
              <a:gd name="connsiteX6058" fmla="*/ 181455 w 2266008"/>
              <a:gd name="connsiteY6058" fmla="*/ 459994 h 852933"/>
              <a:gd name="connsiteX6059" fmla="*/ 184989 w 2266008"/>
              <a:gd name="connsiteY6059" fmla="*/ 471635 h 852933"/>
              <a:gd name="connsiteX6060" fmla="*/ 185664 w 2266008"/>
              <a:gd name="connsiteY6060" fmla="*/ 477715 h 852933"/>
              <a:gd name="connsiteX6061" fmla="*/ 185612 w 2266008"/>
              <a:gd name="connsiteY6061" fmla="*/ 483743 h 852933"/>
              <a:gd name="connsiteX6062" fmla="*/ 184885 w 2266008"/>
              <a:gd name="connsiteY6062" fmla="*/ 489615 h 852933"/>
              <a:gd name="connsiteX6063" fmla="*/ 183586 w 2266008"/>
              <a:gd name="connsiteY6063" fmla="*/ 495228 h 852933"/>
              <a:gd name="connsiteX6064" fmla="*/ 181819 w 2266008"/>
              <a:gd name="connsiteY6064" fmla="*/ 500528 h 852933"/>
              <a:gd name="connsiteX6065" fmla="*/ 179688 w 2266008"/>
              <a:gd name="connsiteY6065" fmla="*/ 505413 h 852933"/>
              <a:gd name="connsiteX6066" fmla="*/ 177350 w 2266008"/>
              <a:gd name="connsiteY6066" fmla="*/ 509882 h 852933"/>
              <a:gd name="connsiteX6067" fmla="*/ 174959 w 2266008"/>
              <a:gd name="connsiteY6067" fmla="*/ 513935 h 852933"/>
              <a:gd name="connsiteX6068" fmla="*/ 172620 w 2266008"/>
              <a:gd name="connsiteY6068" fmla="*/ 517625 h 852933"/>
              <a:gd name="connsiteX6069" fmla="*/ 170334 w 2266008"/>
              <a:gd name="connsiteY6069" fmla="*/ 520795 h 852933"/>
              <a:gd name="connsiteX6070" fmla="*/ 166436 w 2266008"/>
              <a:gd name="connsiteY6070" fmla="*/ 525836 h 852933"/>
              <a:gd name="connsiteX6071" fmla="*/ 162903 w 2266008"/>
              <a:gd name="connsiteY6071" fmla="*/ 530097 h 852933"/>
              <a:gd name="connsiteX6072" fmla="*/ 166332 w 2266008"/>
              <a:gd name="connsiteY6072" fmla="*/ 525784 h 852933"/>
              <a:gd name="connsiteX6073" fmla="*/ 170074 w 2266008"/>
              <a:gd name="connsiteY6073" fmla="*/ 520691 h 852933"/>
              <a:gd name="connsiteX6074" fmla="*/ 172308 w 2266008"/>
              <a:gd name="connsiteY6074" fmla="*/ 517469 h 852933"/>
              <a:gd name="connsiteX6075" fmla="*/ 174544 w 2266008"/>
              <a:gd name="connsiteY6075" fmla="*/ 513780 h 852933"/>
              <a:gd name="connsiteX6076" fmla="*/ 176830 w 2266008"/>
              <a:gd name="connsiteY6076" fmla="*/ 509674 h 852933"/>
              <a:gd name="connsiteX6077" fmla="*/ 179012 w 2266008"/>
              <a:gd name="connsiteY6077" fmla="*/ 505153 h 852933"/>
              <a:gd name="connsiteX6078" fmla="*/ 180987 w 2266008"/>
              <a:gd name="connsiteY6078" fmla="*/ 500268 h 852933"/>
              <a:gd name="connsiteX6079" fmla="*/ 182598 w 2266008"/>
              <a:gd name="connsiteY6079" fmla="*/ 495020 h 852933"/>
              <a:gd name="connsiteX6080" fmla="*/ 183741 w 2266008"/>
              <a:gd name="connsiteY6080" fmla="*/ 489459 h 852933"/>
              <a:gd name="connsiteX6081" fmla="*/ 184313 w 2266008"/>
              <a:gd name="connsiteY6081" fmla="*/ 483691 h 852933"/>
              <a:gd name="connsiteX6082" fmla="*/ 184209 w 2266008"/>
              <a:gd name="connsiteY6082" fmla="*/ 477819 h 852933"/>
              <a:gd name="connsiteX6083" fmla="*/ 183430 w 2266008"/>
              <a:gd name="connsiteY6083" fmla="*/ 471947 h 852933"/>
              <a:gd name="connsiteX6084" fmla="*/ 179740 w 2266008"/>
              <a:gd name="connsiteY6084" fmla="*/ 460774 h 852933"/>
              <a:gd name="connsiteX6085" fmla="*/ 173972 w 2266008"/>
              <a:gd name="connsiteY6085" fmla="*/ 450900 h 852933"/>
              <a:gd name="connsiteX6086" fmla="*/ 159992 w 2266008"/>
              <a:gd name="connsiteY6086" fmla="*/ 436246 h 852933"/>
              <a:gd name="connsiteX6087" fmla="*/ 148248 w 2266008"/>
              <a:gd name="connsiteY6087" fmla="*/ 427983 h 852933"/>
              <a:gd name="connsiteX6088" fmla="*/ 146689 w 2266008"/>
              <a:gd name="connsiteY6088" fmla="*/ 427099 h 852933"/>
              <a:gd name="connsiteX6089" fmla="*/ 146793 w 2266008"/>
              <a:gd name="connsiteY6089" fmla="*/ 427619 h 852933"/>
              <a:gd name="connsiteX6090" fmla="*/ 147313 w 2266008"/>
              <a:gd name="connsiteY6090" fmla="*/ 430633 h 852933"/>
              <a:gd name="connsiteX6091" fmla="*/ 148092 w 2266008"/>
              <a:gd name="connsiteY6091" fmla="*/ 433543 h 852933"/>
              <a:gd name="connsiteX6092" fmla="*/ 149651 w 2266008"/>
              <a:gd name="connsiteY6092" fmla="*/ 439260 h 852933"/>
              <a:gd name="connsiteX6093" fmla="*/ 150431 w 2266008"/>
              <a:gd name="connsiteY6093" fmla="*/ 442066 h 852933"/>
              <a:gd name="connsiteX6094" fmla="*/ 151470 w 2266008"/>
              <a:gd name="connsiteY6094" fmla="*/ 444716 h 852933"/>
              <a:gd name="connsiteX6095" fmla="*/ 153497 w 2266008"/>
              <a:gd name="connsiteY6095" fmla="*/ 449809 h 852933"/>
              <a:gd name="connsiteX6096" fmla="*/ 157810 w 2266008"/>
              <a:gd name="connsiteY6096" fmla="*/ 458903 h 852933"/>
              <a:gd name="connsiteX6097" fmla="*/ 159889 w 2266008"/>
              <a:gd name="connsiteY6097" fmla="*/ 462905 h 852933"/>
              <a:gd name="connsiteX6098" fmla="*/ 161916 w 2266008"/>
              <a:gd name="connsiteY6098" fmla="*/ 466386 h 852933"/>
              <a:gd name="connsiteX6099" fmla="*/ 165605 w 2266008"/>
              <a:gd name="connsiteY6099" fmla="*/ 471895 h 852933"/>
              <a:gd name="connsiteX6100" fmla="*/ 168827 w 2266008"/>
              <a:gd name="connsiteY6100" fmla="*/ 476675 h 852933"/>
              <a:gd name="connsiteX6101" fmla="*/ 165345 w 2266008"/>
              <a:gd name="connsiteY6101" fmla="*/ 472102 h 852933"/>
              <a:gd name="connsiteX6102" fmla="*/ 161292 w 2266008"/>
              <a:gd name="connsiteY6102" fmla="*/ 466854 h 852933"/>
              <a:gd name="connsiteX6103" fmla="*/ 159005 w 2266008"/>
              <a:gd name="connsiteY6103" fmla="*/ 463476 h 852933"/>
              <a:gd name="connsiteX6104" fmla="*/ 156667 w 2266008"/>
              <a:gd name="connsiteY6104" fmla="*/ 459579 h 852933"/>
              <a:gd name="connsiteX6105" fmla="*/ 151730 w 2266008"/>
              <a:gd name="connsiteY6105" fmla="*/ 450640 h 852933"/>
              <a:gd name="connsiteX6106" fmla="*/ 149340 w 2266008"/>
              <a:gd name="connsiteY6106" fmla="*/ 445599 h 852933"/>
              <a:gd name="connsiteX6107" fmla="*/ 148092 w 2266008"/>
              <a:gd name="connsiteY6107" fmla="*/ 442949 h 852933"/>
              <a:gd name="connsiteX6108" fmla="*/ 147105 w 2266008"/>
              <a:gd name="connsiteY6108" fmla="*/ 440143 h 852933"/>
              <a:gd name="connsiteX6109" fmla="*/ 145130 w 2266008"/>
              <a:gd name="connsiteY6109" fmla="*/ 434426 h 852933"/>
              <a:gd name="connsiteX6110" fmla="*/ 144143 w 2266008"/>
              <a:gd name="connsiteY6110" fmla="*/ 431517 h 852933"/>
              <a:gd name="connsiteX6111" fmla="*/ 143415 w 2266008"/>
              <a:gd name="connsiteY6111" fmla="*/ 428503 h 852933"/>
              <a:gd name="connsiteX6112" fmla="*/ 140869 w 2266008"/>
              <a:gd name="connsiteY6112" fmla="*/ 416031 h 852933"/>
              <a:gd name="connsiteX6113" fmla="*/ 139986 w 2266008"/>
              <a:gd name="connsiteY6113" fmla="*/ 409691 h 852933"/>
              <a:gd name="connsiteX6114" fmla="*/ 139622 w 2266008"/>
              <a:gd name="connsiteY6114" fmla="*/ 403350 h 852933"/>
              <a:gd name="connsiteX6115" fmla="*/ 139414 w 2266008"/>
              <a:gd name="connsiteY6115" fmla="*/ 400233 h 852933"/>
              <a:gd name="connsiteX6116" fmla="*/ 139466 w 2266008"/>
              <a:gd name="connsiteY6116" fmla="*/ 397115 h 852933"/>
              <a:gd name="connsiteX6117" fmla="*/ 139570 w 2266008"/>
              <a:gd name="connsiteY6117" fmla="*/ 390983 h 852933"/>
              <a:gd name="connsiteX6118" fmla="*/ 140661 w 2266008"/>
              <a:gd name="connsiteY6118" fmla="*/ 379446 h 852933"/>
              <a:gd name="connsiteX6119" fmla="*/ 141441 w 2266008"/>
              <a:gd name="connsiteY6119" fmla="*/ 374145 h 852933"/>
              <a:gd name="connsiteX6120" fmla="*/ 142428 w 2266008"/>
              <a:gd name="connsiteY6120" fmla="*/ 369209 h 852933"/>
              <a:gd name="connsiteX6121" fmla="*/ 144507 w 2266008"/>
              <a:gd name="connsiteY6121" fmla="*/ 360634 h 852933"/>
              <a:gd name="connsiteX6122" fmla="*/ 146585 w 2266008"/>
              <a:gd name="connsiteY6122" fmla="*/ 354086 h 852933"/>
              <a:gd name="connsiteX6123" fmla="*/ 148144 w 2266008"/>
              <a:gd name="connsiteY6123" fmla="*/ 349877 h 852933"/>
              <a:gd name="connsiteX6124" fmla="*/ 147832 w 2266008"/>
              <a:gd name="connsiteY6124" fmla="*/ 346915 h 852933"/>
              <a:gd name="connsiteX6125" fmla="*/ 155991 w 2266008"/>
              <a:gd name="connsiteY6125" fmla="*/ 306589 h 852933"/>
              <a:gd name="connsiteX6126" fmla="*/ 166852 w 2266008"/>
              <a:gd name="connsiteY6126" fmla="*/ 287465 h 852933"/>
              <a:gd name="connsiteX6127" fmla="*/ 162175 w 2266008"/>
              <a:gd name="connsiteY6127" fmla="*/ 282008 h 852933"/>
              <a:gd name="connsiteX6128" fmla="*/ 156667 w 2266008"/>
              <a:gd name="connsiteY6128" fmla="*/ 274577 h 852933"/>
              <a:gd name="connsiteX6129" fmla="*/ 154900 w 2266008"/>
              <a:gd name="connsiteY6129" fmla="*/ 271772 h 852933"/>
              <a:gd name="connsiteX6130" fmla="*/ 134373 w 2266008"/>
              <a:gd name="connsiteY6130" fmla="*/ 291570 h 852933"/>
              <a:gd name="connsiteX6131" fmla="*/ 125227 w 2266008"/>
              <a:gd name="connsiteY6131" fmla="*/ 300197 h 852933"/>
              <a:gd name="connsiteX6132" fmla="*/ 134010 w 2266008"/>
              <a:gd name="connsiteY6132" fmla="*/ 291207 h 852933"/>
              <a:gd name="connsiteX6133" fmla="*/ 153965 w 2266008"/>
              <a:gd name="connsiteY6133" fmla="*/ 270368 h 852933"/>
              <a:gd name="connsiteX6134" fmla="*/ 151886 w 2266008"/>
              <a:gd name="connsiteY6134" fmla="*/ 267043 h 852933"/>
              <a:gd name="connsiteX6135" fmla="*/ 147885 w 2266008"/>
              <a:gd name="connsiteY6135" fmla="*/ 259611 h 852933"/>
              <a:gd name="connsiteX6136" fmla="*/ 144611 w 2266008"/>
              <a:gd name="connsiteY6136" fmla="*/ 252388 h 852933"/>
              <a:gd name="connsiteX6137" fmla="*/ 142012 w 2266008"/>
              <a:gd name="connsiteY6137" fmla="*/ 245528 h 852933"/>
              <a:gd name="connsiteX6138" fmla="*/ 140038 w 2266008"/>
              <a:gd name="connsiteY6138" fmla="*/ 239188 h 852933"/>
              <a:gd name="connsiteX6139" fmla="*/ 138634 w 2266008"/>
              <a:gd name="connsiteY6139" fmla="*/ 233524 h 852933"/>
              <a:gd name="connsiteX6140" fmla="*/ 137959 w 2266008"/>
              <a:gd name="connsiteY6140" fmla="*/ 230094 h 852933"/>
              <a:gd name="connsiteX6141" fmla="*/ 129696 w 2266008"/>
              <a:gd name="connsiteY6141" fmla="*/ 237889 h 852933"/>
              <a:gd name="connsiteX6142" fmla="*/ 117796 w 2266008"/>
              <a:gd name="connsiteY6142" fmla="*/ 251192 h 852933"/>
              <a:gd name="connsiteX6143" fmla="*/ 118056 w 2266008"/>
              <a:gd name="connsiteY6143" fmla="*/ 251245 h 852933"/>
              <a:gd name="connsiteX6144" fmla="*/ 117848 w 2266008"/>
              <a:gd name="connsiteY6144" fmla="*/ 252232 h 852933"/>
              <a:gd name="connsiteX6145" fmla="*/ 117328 w 2266008"/>
              <a:gd name="connsiteY6145" fmla="*/ 255038 h 852933"/>
              <a:gd name="connsiteX6146" fmla="*/ 115873 w 2266008"/>
              <a:gd name="connsiteY6146" fmla="*/ 265483 h 852933"/>
              <a:gd name="connsiteX6147" fmla="*/ 115301 w 2266008"/>
              <a:gd name="connsiteY6147" fmla="*/ 272550 h 852933"/>
              <a:gd name="connsiteX6148" fmla="*/ 114990 w 2266008"/>
              <a:gd name="connsiteY6148" fmla="*/ 280450 h 852933"/>
              <a:gd name="connsiteX6149" fmla="*/ 115094 w 2266008"/>
              <a:gd name="connsiteY6149" fmla="*/ 288920 h 852933"/>
              <a:gd name="connsiteX6150" fmla="*/ 115769 w 2266008"/>
              <a:gd name="connsiteY6150" fmla="*/ 297651 h 852933"/>
              <a:gd name="connsiteX6151" fmla="*/ 116964 w 2266008"/>
              <a:gd name="connsiteY6151" fmla="*/ 306329 h 852933"/>
              <a:gd name="connsiteX6152" fmla="*/ 117692 w 2266008"/>
              <a:gd name="connsiteY6152" fmla="*/ 310591 h 852933"/>
              <a:gd name="connsiteX6153" fmla="*/ 118679 w 2266008"/>
              <a:gd name="connsiteY6153" fmla="*/ 314696 h 852933"/>
              <a:gd name="connsiteX6154" fmla="*/ 119667 w 2266008"/>
              <a:gd name="connsiteY6154" fmla="*/ 318645 h 852933"/>
              <a:gd name="connsiteX6155" fmla="*/ 120862 w 2266008"/>
              <a:gd name="connsiteY6155" fmla="*/ 322386 h 852933"/>
              <a:gd name="connsiteX6156" fmla="*/ 123253 w 2266008"/>
              <a:gd name="connsiteY6156" fmla="*/ 329142 h 852933"/>
              <a:gd name="connsiteX6157" fmla="*/ 125591 w 2266008"/>
              <a:gd name="connsiteY6157" fmla="*/ 334755 h 852933"/>
              <a:gd name="connsiteX6158" fmla="*/ 127773 w 2266008"/>
              <a:gd name="connsiteY6158" fmla="*/ 338912 h 852933"/>
              <a:gd name="connsiteX6159" fmla="*/ 129696 w 2266008"/>
              <a:gd name="connsiteY6159" fmla="*/ 342550 h 852933"/>
              <a:gd name="connsiteX6160" fmla="*/ 127461 w 2266008"/>
              <a:gd name="connsiteY6160" fmla="*/ 339120 h 852933"/>
              <a:gd name="connsiteX6161" fmla="*/ 124915 w 2266008"/>
              <a:gd name="connsiteY6161" fmla="*/ 335119 h 852933"/>
              <a:gd name="connsiteX6162" fmla="*/ 122057 w 2266008"/>
              <a:gd name="connsiteY6162" fmla="*/ 329662 h 852933"/>
              <a:gd name="connsiteX6163" fmla="*/ 119043 w 2266008"/>
              <a:gd name="connsiteY6163" fmla="*/ 323063 h 852933"/>
              <a:gd name="connsiteX6164" fmla="*/ 117484 w 2266008"/>
              <a:gd name="connsiteY6164" fmla="*/ 319372 h 852933"/>
              <a:gd name="connsiteX6165" fmla="*/ 116133 w 2266008"/>
              <a:gd name="connsiteY6165" fmla="*/ 315423 h 852933"/>
              <a:gd name="connsiteX6166" fmla="*/ 115873 w 2266008"/>
              <a:gd name="connsiteY6166" fmla="*/ 314696 h 852933"/>
              <a:gd name="connsiteX6167" fmla="*/ 118003 w 2266008"/>
              <a:gd name="connsiteY6167" fmla="*/ 324881 h 852933"/>
              <a:gd name="connsiteX6168" fmla="*/ 122057 w 2266008"/>
              <a:gd name="connsiteY6168" fmla="*/ 337353 h 852933"/>
              <a:gd name="connsiteX6169" fmla="*/ 124811 w 2266008"/>
              <a:gd name="connsiteY6169" fmla="*/ 343693 h 852933"/>
              <a:gd name="connsiteX6170" fmla="*/ 127982 w 2266008"/>
              <a:gd name="connsiteY6170" fmla="*/ 350085 h 852933"/>
              <a:gd name="connsiteX6171" fmla="*/ 130476 w 2266008"/>
              <a:gd name="connsiteY6171" fmla="*/ 357100 h 852933"/>
              <a:gd name="connsiteX6172" fmla="*/ 130631 w 2266008"/>
              <a:gd name="connsiteY6172" fmla="*/ 364687 h 852933"/>
              <a:gd name="connsiteX6173" fmla="*/ 124084 w 2266008"/>
              <a:gd name="connsiteY6173" fmla="*/ 377939 h 852933"/>
              <a:gd name="connsiteX6174" fmla="*/ 113690 w 2266008"/>
              <a:gd name="connsiteY6174" fmla="*/ 389735 h 852933"/>
              <a:gd name="connsiteX6175" fmla="*/ 121070 w 2266008"/>
              <a:gd name="connsiteY6175" fmla="*/ 426528 h 852933"/>
              <a:gd name="connsiteX6176" fmla="*/ 121589 w 2266008"/>
              <a:gd name="connsiteY6176" fmla="*/ 436713 h 852933"/>
              <a:gd name="connsiteX6177" fmla="*/ 123928 w 2266008"/>
              <a:gd name="connsiteY6177" fmla="*/ 441754 h 852933"/>
              <a:gd name="connsiteX6178" fmla="*/ 127098 w 2266008"/>
              <a:gd name="connsiteY6178" fmla="*/ 449653 h 852933"/>
              <a:gd name="connsiteX6179" fmla="*/ 130580 w 2266008"/>
              <a:gd name="connsiteY6179" fmla="*/ 460098 h 852933"/>
              <a:gd name="connsiteX6180" fmla="*/ 133854 w 2266008"/>
              <a:gd name="connsiteY6180" fmla="*/ 472674 h 852933"/>
              <a:gd name="connsiteX6181" fmla="*/ 135204 w 2266008"/>
              <a:gd name="connsiteY6181" fmla="*/ 479638 h 852933"/>
              <a:gd name="connsiteX6182" fmla="*/ 136400 w 2266008"/>
              <a:gd name="connsiteY6182" fmla="*/ 486965 h 852933"/>
              <a:gd name="connsiteX6183" fmla="*/ 137803 w 2266008"/>
              <a:gd name="connsiteY6183" fmla="*/ 502399 h 852933"/>
              <a:gd name="connsiteX6184" fmla="*/ 138115 w 2266008"/>
              <a:gd name="connsiteY6184" fmla="*/ 510350 h 852933"/>
              <a:gd name="connsiteX6185" fmla="*/ 137855 w 2266008"/>
              <a:gd name="connsiteY6185" fmla="*/ 518353 h 852933"/>
              <a:gd name="connsiteX6186" fmla="*/ 136503 w 2266008"/>
              <a:gd name="connsiteY6186" fmla="*/ 534255 h 852933"/>
              <a:gd name="connsiteX6187" fmla="*/ 136036 w 2266008"/>
              <a:gd name="connsiteY6187" fmla="*/ 538152 h 852933"/>
              <a:gd name="connsiteX6188" fmla="*/ 135257 w 2266008"/>
              <a:gd name="connsiteY6188" fmla="*/ 541946 h 852933"/>
              <a:gd name="connsiteX6189" fmla="*/ 133749 w 2266008"/>
              <a:gd name="connsiteY6189" fmla="*/ 549429 h 852933"/>
              <a:gd name="connsiteX6190" fmla="*/ 132970 w 2266008"/>
              <a:gd name="connsiteY6190" fmla="*/ 553066 h 852933"/>
              <a:gd name="connsiteX6191" fmla="*/ 131930 w 2266008"/>
              <a:gd name="connsiteY6191" fmla="*/ 556548 h 852933"/>
              <a:gd name="connsiteX6192" fmla="*/ 129904 w 2266008"/>
              <a:gd name="connsiteY6192" fmla="*/ 563304 h 852933"/>
              <a:gd name="connsiteX6193" fmla="*/ 125435 w 2266008"/>
              <a:gd name="connsiteY6193" fmla="*/ 575412 h 852933"/>
              <a:gd name="connsiteX6194" fmla="*/ 123253 w 2266008"/>
              <a:gd name="connsiteY6194" fmla="*/ 580712 h 852933"/>
              <a:gd name="connsiteX6195" fmla="*/ 121122 w 2266008"/>
              <a:gd name="connsiteY6195" fmla="*/ 585390 h 852933"/>
              <a:gd name="connsiteX6196" fmla="*/ 117225 w 2266008"/>
              <a:gd name="connsiteY6196" fmla="*/ 592821 h 852933"/>
              <a:gd name="connsiteX6197" fmla="*/ 113846 w 2266008"/>
              <a:gd name="connsiteY6197" fmla="*/ 599265 h 852933"/>
              <a:gd name="connsiteX6198" fmla="*/ 117016 w 2266008"/>
              <a:gd name="connsiteY6198" fmla="*/ 592717 h 852933"/>
              <a:gd name="connsiteX6199" fmla="*/ 120654 w 2266008"/>
              <a:gd name="connsiteY6199" fmla="*/ 585181 h 852933"/>
              <a:gd name="connsiteX6200" fmla="*/ 122629 w 2266008"/>
              <a:gd name="connsiteY6200" fmla="*/ 580452 h 852933"/>
              <a:gd name="connsiteX6201" fmla="*/ 124603 w 2266008"/>
              <a:gd name="connsiteY6201" fmla="*/ 575100 h 852933"/>
              <a:gd name="connsiteX6202" fmla="*/ 128605 w 2266008"/>
              <a:gd name="connsiteY6202" fmla="*/ 562940 h 852933"/>
              <a:gd name="connsiteX6203" fmla="*/ 130372 w 2266008"/>
              <a:gd name="connsiteY6203" fmla="*/ 556184 h 852933"/>
              <a:gd name="connsiteX6204" fmla="*/ 131307 w 2266008"/>
              <a:gd name="connsiteY6204" fmla="*/ 552703 h 852933"/>
              <a:gd name="connsiteX6205" fmla="*/ 131983 w 2266008"/>
              <a:gd name="connsiteY6205" fmla="*/ 549065 h 852933"/>
              <a:gd name="connsiteX6206" fmla="*/ 133230 w 2266008"/>
              <a:gd name="connsiteY6206" fmla="*/ 541633 h 852933"/>
              <a:gd name="connsiteX6207" fmla="*/ 133854 w 2266008"/>
              <a:gd name="connsiteY6207" fmla="*/ 537840 h 852933"/>
              <a:gd name="connsiteX6208" fmla="*/ 134165 w 2266008"/>
              <a:gd name="connsiteY6208" fmla="*/ 533995 h 852933"/>
              <a:gd name="connsiteX6209" fmla="*/ 134997 w 2266008"/>
              <a:gd name="connsiteY6209" fmla="*/ 518301 h 852933"/>
              <a:gd name="connsiteX6210" fmla="*/ 134997 w 2266008"/>
              <a:gd name="connsiteY6210" fmla="*/ 510402 h 852933"/>
              <a:gd name="connsiteX6211" fmla="*/ 134425 w 2266008"/>
              <a:gd name="connsiteY6211" fmla="*/ 502607 h 852933"/>
              <a:gd name="connsiteX6212" fmla="*/ 134269 w 2266008"/>
              <a:gd name="connsiteY6212" fmla="*/ 500528 h 852933"/>
              <a:gd name="connsiteX6213" fmla="*/ 129229 w 2266008"/>
              <a:gd name="connsiteY6213" fmla="*/ 506088 h 852933"/>
              <a:gd name="connsiteX6214" fmla="*/ 125591 w 2266008"/>
              <a:gd name="connsiteY6214" fmla="*/ 510714 h 852933"/>
              <a:gd name="connsiteX6215" fmla="*/ 121901 w 2266008"/>
              <a:gd name="connsiteY6215" fmla="*/ 516170 h 852933"/>
              <a:gd name="connsiteX6216" fmla="*/ 118315 w 2266008"/>
              <a:gd name="connsiteY6216" fmla="*/ 522250 h 852933"/>
              <a:gd name="connsiteX6217" fmla="*/ 115041 w 2266008"/>
              <a:gd name="connsiteY6217" fmla="*/ 528798 h 852933"/>
              <a:gd name="connsiteX6218" fmla="*/ 112236 w 2266008"/>
              <a:gd name="connsiteY6218" fmla="*/ 535554 h 852933"/>
              <a:gd name="connsiteX6219" fmla="*/ 110001 w 2266008"/>
              <a:gd name="connsiteY6219" fmla="*/ 542309 h 852933"/>
              <a:gd name="connsiteX6220" fmla="*/ 108338 w 2266008"/>
              <a:gd name="connsiteY6220" fmla="*/ 548753 h 852933"/>
              <a:gd name="connsiteX6221" fmla="*/ 107195 w 2266008"/>
              <a:gd name="connsiteY6221" fmla="*/ 554625 h 852933"/>
              <a:gd name="connsiteX6222" fmla="*/ 106415 w 2266008"/>
              <a:gd name="connsiteY6222" fmla="*/ 559614 h 852933"/>
              <a:gd name="connsiteX6223" fmla="*/ 106052 w 2266008"/>
              <a:gd name="connsiteY6223" fmla="*/ 563512 h 852933"/>
              <a:gd name="connsiteX6224" fmla="*/ 105740 w 2266008"/>
              <a:gd name="connsiteY6224" fmla="*/ 566890 h 852933"/>
              <a:gd name="connsiteX6225" fmla="*/ 105792 w 2266008"/>
              <a:gd name="connsiteY6225" fmla="*/ 563460 h 852933"/>
              <a:gd name="connsiteX6226" fmla="*/ 105896 w 2266008"/>
              <a:gd name="connsiteY6226" fmla="*/ 559510 h 852933"/>
              <a:gd name="connsiteX6227" fmla="*/ 106311 w 2266008"/>
              <a:gd name="connsiteY6227" fmla="*/ 554418 h 852933"/>
              <a:gd name="connsiteX6228" fmla="*/ 107039 w 2266008"/>
              <a:gd name="connsiteY6228" fmla="*/ 548442 h 852933"/>
              <a:gd name="connsiteX6229" fmla="*/ 108286 w 2266008"/>
              <a:gd name="connsiteY6229" fmla="*/ 541789 h 852933"/>
              <a:gd name="connsiteX6230" fmla="*/ 110105 w 2266008"/>
              <a:gd name="connsiteY6230" fmla="*/ 534774 h 852933"/>
              <a:gd name="connsiteX6231" fmla="*/ 112495 w 2266008"/>
              <a:gd name="connsiteY6231" fmla="*/ 527655 h 852933"/>
              <a:gd name="connsiteX6232" fmla="*/ 115353 w 2266008"/>
              <a:gd name="connsiteY6232" fmla="*/ 520691 h 852933"/>
              <a:gd name="connsiteX6233" fmla="*/ 118575 w 2266008"/>
              <a:gd name="connsiteY6233" fmla="*/ 514143 h 852933"/>
              <a:gd name="connsiteX6234" fmla="*/ 122005 w 2266008"/>
              <a:gd name="connsiteY6234" fmla="*/ 508219 h 852933"/>
              <a:gd name="connsiteX6235" fmla="*/ 125435 w 2266008"/>
              <a:gd name="connsiteY6235" fmla="*/ 503127 h 852933"/>
              <a:gd name="connsiteX6236" fmla="*/ 131203 w 2266008"/>
              <a:gd name="connsiteY6236" fmla="*/ 495851 h 852933"/>
              <a:gd name="connsiteX6237" fmla="*/ 133022 w 2266008"/>
              <a:gd name="connsiteY6237" fmla="*/ 493876 h 852933"/>
              <a:gd name="connsiteX6238" fmla="*/ 133438 w 2266008"/>
              <a:gd name="connsiteY6238" fmla="*/ 493460 h 852933"/>
              <a:gd name="connsiteX6239" fmla="*/ 132554 w 2266008"/>
              <a:gd name="connsiteY6239" fmla="*/ 487537 h 852933"/>
              <a:gd name="connsiteX6240" fmla="*/ 131151 w 2266008"/>
              <a:gd name="connsiteY6240" fmla="*/ 480417 h 852933"/>
              <a:gd name="connsiteX6241" fmla="*/ 129592 w 2266008"/>
              <a:gd name="connsiteY6241" fmla="*/ 473661 h 852933"/>
              <a:gd name="connsiteX6242" fmla="*/ 125955 w 2266008"/>
              <a:gd name="connsiteY6242" fmla="*/ 461501 h 852933"/>
              <a:gd name="connsiteX6243" fmla="*/ 122265 w 2266008"/>
              <a:gd name="connsiteY6243" fmla="*/ 451472 h 852933"/>
              <a:gd name="connsiteX6244" fmla="*/ 121173 w 2266008"/>
              <a:gd name="connsiteY6244" fmla="*/ 448977 h 852933"/>
              <a:gd name="connsiteX6245" fmla="*/ 118835 w 2266008"/>
              <a:gd name="connsiteY6245" fmla="*/ 466490 h 852933"/>
              <a:gd name="connsiteX6246" fmla="*/ 107298 w 2266008"/>
              <a:gd name="connsiteY6246" fmla="*/ 500320 h 852933"/>
              <a:gd name="connsiteX6247" fmla="*/ 91293 w 2266008"/>
              <a:gd name="connsiteY6247" fmla="*/ 525732 h 852933"/>
              <a:gd name="connsiteX6248" fmla="*/ 75807 w 2266008"/>
              <a:gd name="connsiteY6248" fmla="*/ 542829 h 852933"/>
              <a:gd name="connsiteX6249" fmla="*/ 60321 w 2266008"/>
              <a:gd name="connsiteY6249" fmla="*/ 555561 h 852933"/>
              <a:gd name="connsiteX6250" fmla="*/ 75079 w 2266008"/>
              <a:gd name="connsiteY6250" fmla="*/ 542153 h 852933"/>
              <a:gd name="connsiteX6251" fmla="*/ 89526 w 2266008"/>
              <a:gd name="connsiteY6251" fmla="*/ 524485 h 852933"/>
              <a:gd name="connsiteX6252" fmla="*/ 100075 w 2266008"/>
              <a:gd name="connsiteY6252" fmla="*/ 507024 h 852933"/>
              <a:gd name="connsiteX6253" fmla="*/ 83134 w 2266008"/>
              <a:gd name="connsiteY6253" fmla="*/ 514351 h 852933"/>
              <a:gd name="connsiteX6254" fmla="*/ 62555 w 2266008"/>
              <a:gd name="connsiteY6254" fmla="*/ 524848 h 852933"/>
              <a:gd name="connsiteX6255" fmla="*/ 51382 w 2266008"/>
              <a:gd name="connsiteY6255" fmla="*/ 531552 h 852933"/>
              <a:gd name="connsiteX6256" fmla="*/ 40314 w 2266008"/>
              <a:gd name="connsiteY6256" fmla="*/ 539191 h 852933"/>
              <a:gd name="connsiteX6257" fmla="*/ 29972 w 2266008"/>
              <a:gd name="connsiteY6257" fmla="*/ 547766 h 852933"/>
              <a:gd name="connsiteX6258" fmla="*/ 21138 w 2266008"/>
              <a:gd name="connsiteY6258" fmla="*/ 557276 h 852933"/>
              <a:gd name="connsiteX6259" fmla="*/ 14642 w 2266008"/>
              <a:gd name="connsiteY6259" fmla="*/ 567513 h 852933"/>
              <a:gd name="connsiteX6260" fmla="*/ 11524 w 2266008"/>
              <a:gd name="connsiteY6260" fmla="*/ 577906 h 852933"/>
              <a:gd name="connsiteX6261" fmla="*/ 11264 w 2266008"/>
              <a:gd name="connsiteY6261" fmla="*/ 582739 h 852933"/>
              <a:gd name="connsiteX6262" fmla="*/ 11732 w 2266008"/>
              <a:gd name="connsiteY6262" fmla="*/ 587052 h 852933"/>
              <a:gd name="connsiteX6263" fmla="*/ 13759 w 2266008"/>
              <a:gd name="connsiteY6263" fmla="*/ 593860 h 852933"/>
              <a:gd name="connsiteX6264" fmla="*/ 15837 w 2266008"/>
              <a:gd name="connsiteY6264" fmla="*/ 597966 h 852933"/>
              <a:gd name="connsiteX6265" fmla="*/ 13655 w 2266008"/>
              <a:gd name="connsiteY6265" fmla="*/ 593912 h 852933"/>
              <a:gd name="connsiteX6266" fmla="*/ 11472 w 2266008"/>
              <a:gd name="connsiteY6266" fmla="*/ 587105 h 852933"/>
              <a:gd name="connsiteX6267" fmla="*/ 10953 w 2266008"/>
              <a:gd name="connsiteY6267" fmla="*/ 582739 h 852933"/>
              <a:gd name="connsiteX6268" fmla="*/ 11108 w 2266008"/>
              <a:gd name="connsiteY6268" fmla="*/ 577854 h 852933"/>
              <a:gd name="connsiteX6269" fmla="*/ 14018 w 2266008"/>
              <a:gd name="connsiteY6269" fmla="*/ 567253 h 852933"/>
              <a:gd name="connsiteX6270" fmla="*/ 20410 w 2266008"/>
              <a:gd name="connsiteY6270" fmla="*/ 556756 h 852933"/>
              <a:gd name="connsiteX6271" fmla="*/ 29141 w 2266008"/>
              <a:gd name="connsiteY6271" fmla="*/ 546934 h 852933"/>
              <a:gd name="connsiteX6272" fmla="*/ 39430 w 2266008"/>
              <a:gd name="connsiteY6272" fmla="*/ 538100 h 852933"/>
              <a:gd name="connsiteX6273" fmla="*/ 50447 w 2266008"/>
              <a:gd name="connsiteY6273" fmla="*/ 530201 h 852933"/>
              <a:gd name="connsiteX6274" fmla="*/ 61568 w 2266008"/>
              <a:gd name="connsiteY6274" fmla="*/ 523238 h 852933"/>
              <a:gd name="connsiteX6275" fmla="*/ 82095 w 2266008"/>
              <a:gd name="connsiteY6275" fmla="*/ 512220 h 852933"/>
              <a:gd name="connsiteX6276" fmla="*/ 101894 w 2266008"/>
              <a:gd name="connsiteY6276" fmla="*/ 503334 h 852933"/>
              <a:gd name="connsiteX6277" fmla="*/ 103972 w 2266008"/>
              <a:gd name="connsiteY6277" fmla="*/ 498865 h 852933"/>
              <a:gd name="connsiteX6278" fmla="*/ 113535 w 2266008"/>
              <a:gd name="connsiteY6278" fmla="*/ 465607 h 852933"/>
              <a:gd name="connsiteX6279" fmla="*/ 113795 w 2266008"/>
              <a:gd name="connsiteY6279" fmla="*/ 427255 h 852933"/>
              <a:gd name="connsiteX6280" fmla="*/ 106883 w 2266008"/>
              <a:gd name="connsiteY6280" fmla="*/ 397687 h 852933"/>
              <a:gd name="connsiteX6281" fmla="*/ 99815 w 2266008"/>
              <a:gd name="connsiteY6281" fmla="*/ 408599 h 852933"/>
              <a:gd name="connsiteX6282" fmla="*/ 96074 w 2266008"/>
              <a:gd name="connsiteY6282" fmla="*/ 417849 h 852933"/>
              <a:gd name="connsiteX6283" fmla="*/ 94359 w 2266008"/>
              <a:gd name="connsiteY6283" fmla="*/ 425384 h 852933"/>
              <a:gd name="connsiteX6284" fmla="*/ 93787 w 2266008"/>
              <a:gd name="connsiteY6284" fmla="*/ 430321 h 852933"/>
              <a:gd name="connsiteX6285" fmla="*/ 93631 w 2266008"/>
              <a:gd name="connsiteY6285" fmla="*/ 432088 h 852933"/>
              <a:gd name="connsiteX6286" fmla="*/ 93736 w 2266008"/>
              <a:gd name="connsiteY6286" fmla="*/ 430321 h 852933"/>
              <a:gd name="connsiteX6287" fmla="*/ 94203 w 2266008"/>
              <a:gd name="connsiteY6287" fmla="*/ 425384 h 852933"/>
              <a:gd name="connsiteX6288" fmla="*/ 95762 w 2266008"/>
              <a:gd name="connsiteY6288" fmla="*/ 417797 h 852933"/>
              <a:gd name="connsiteX6289" fmla="*/ 99348 w 2266008"/>
              <a:gd name="connsiteY6289" fmla="*/ 408444 h 852933"/>
              <a:gd name="connsiteX6290" fmla="*/ 106519 w 2266008"/>
              <a:gd name="connsiteY6290" fmla="*/ 396959 h 852933"/>
              <a:gd name="connsiteX6291" fmla="*/ 103194 w 2266008"/>
              <a:gd name="connsiteY6291" fmla="*/ 387709 h 852933"/>
              <a:gd name="connsiteX6292" fmla="*/ 85628 w 2266008"/>
              <a:gd name="connsiteY6292" fmla="*/ 347590 h 852933"/>
              <a:gd name="connsiteX6293" fmla="*/ 80068 w 2266008"/>
              <a:gd name="connsiteY6293" fmla="*/ 302224 h 852933"/>
              <a:gd name="connsiteX6294" fmla="*/ 93008 w 2266008"/>
              <a:gd name="connsiteY6294" fmla="*/ 259559 h 852933"/>
              <a:gd name="connsiteX6295" fmla="*/ 116809 w 2266008"/>
              <a:gd name="connsiteY6295" fmla="*/ 225781 h 852933"/>
              <a:gd name="connsiteX6296" fmla="*/ 143467 w 2266008"/>
              <a:gd name="connsiteY6296" fmla="*/ 200629 h 852933"/>
              <a:gd name="connsiteX6297" fmla="*/ 169243 w 2266008"/>
              <a:gd name="connsiteY6297" fmla="*/ 181869 h 852933"/>
              <a:gd name="connsiteX6298" fmla="*/ 167372 w 2266008"/>
              <a:gd name="connsiteY6298" fmla="*/ 178336 h 852933"/>
              <a:gd name="connsiteX6299" fmla="*/ 160564 w 2266008"/>
              <a:gd name="connsiteY6299" fmla="*/ 166487 h 852933"/>
              <a:gd name="connsiteX6300" fmla="*/ 157394 w 2266008"/>
              <a:gd name="connsiteY6300" fmla="*/ 160095 h 852933"/>
              <a:gd name="connsiteX6301" fmla="*/ 155991 w 2266008"/>
              <a:gd name="connsiteY6301" fmla="*/ 156821 h 852933"/>
              <a:gd name="connsiteX6302" fmla="*/ 155523 w 2266008"/>
              <a:gd name="connsiteY6302" fmla="*/ 155314 h 852933"/>
              <a:gd name="connsiteX6303" fmla="*/ 151678 w 2266008"/>
              <a:gd name="connsiteY6303" fmla="*/ 157861 h 852933"/>
              <a:gd name="connsiteX6304" fmla="*/ 148248 w 2266008"/>
              <a:gd name="connsiteY6304" fmla="*/ 160407 h 852933"/>
              <a:gd name="connsiteX6305" fmla="*/ 144507 w 2266008"/>
              <a:gd name="connsiteY6305" fmla="*/ 163473 h 852933"/>
              <a:gd name="connsiteX6306" fmla="*/ 140713 w 2266008"/>
              <a:gd name="connsiteY6306" fmla="*/ 166955 h 852933"/>
              <a:gd name="connsiteX6307" fmla="*/ 137075 w 2266008"/>
              <a:gd name="connsiteY6307" fmla="*/ 170800 h 852933"/>
              <a:gd name="connsiteX6308" fmla="*/ 133749 w 2266008"/>
              <a:gd name="connsiteY6308" fmla="*/ 174957 h 852933"/>
              <a:gd name="connsiteX6309" fmla="*/ 130891 w 2266008"/>
              <a:gd name="connsiteY6309" fmla="*/ 179271 h 852933"/>
              <a:gd name="connsiteX6310" fmla="*/ 128657 w 2266008"/>
              <a:gd name="connsiteY6310" fmla="*/ 183584 h 852933"/>
              <a:gd name="connsiteX6311" fmla="*/ 126994 w 2266008"/>
              <a:gd name="connsiteY6311" fmla="*/ 187637 h 852933"/>
              <a:gd name="connsiteX6312" fmla="*/ 125902 w 2266008"/>
              <a:gd name="connsiteY6312" fmla="*/ 191171 h 852933"/>
              <a:gd name="connsiteX6313" fmla="*/ 125383 w 2266008"/>
              <a:gd name="connsiteY6313" fmla="*/ 193977 h 852933"/>
              <a:gd name="connsiteX6314" fmla="*/ 124968 w 2266008"/>
              <a:gd name="connsiteY6314" fmla="*/ 196472 h 852933"/>
              <a:gd name="connsiteX6315" fmla="*/ 125123 w 2266008"/>
              <a:gd name="connsiteY6315" fmla="*/ 193977 h 852933"/>
              <a:gd name="connsiteX6316" fmla="*/ 125383 w 2266008"/>
              <a:gd name="connsiteY6316" fmla="*/ 191119 h 852933"/>
              <a:gd name="connsiteX6317" fmla="*/ 126111 w 2266008"/>
              <a:gd name="connsiteY6317" fmla="*/ 187429 h 852933"/>
              <a:gd name="connsiteX6318" fmla="*/ 127357 w 2266008"/>
              <a:gd name="connsiteY6318" fmla="*/ 183168 h 852933"/>
              <a:gd name="connsiteX6319" fmla="*/ 129229 w 2266008"/>
              <a:gd name="connsiteY6319" fmla="*/ 178543 h 852933"/>
              <a:gd name="connsiteX6320" fmla="*/ 131723 w 2266008"/>
              <a:gd name="connsiteY6320" fmla="*/ 173814 h 852933"/>
              <a:gd name="connsiteX6321" fmla="*/ 134737 w 2266008"/>
              <a:gd name="connsiteY6321" fmla="*/ 169137 h 852933"/>
              <a:gd name="connsiteX6322" fmla="*/ 138115 w 2266008"/>
              <a:gd name="connsiteY6322" fmla="*/ 164720 h 852933"/>
              <a:gd name="connsiteX6323" fmla="*/ 141700 w 2266008"/>
              <a:gd name="connsiteY6323" fmla="*/ 160719 h 852933"/>
              <a:gd name="connsiteX6324" fmla="*/ 145286 w 2266008"/>
              <a:gd name="connsiteY6324" fmla="*/ 157133 h 852933"/>
              <a:gd name="connsiteX6325" fmla="*/ 148612 w 2266008"/>
              <a:gd name="connsiteY6325" fmla="*/ 154067 h 852933"/>
              <a:gd name="connsiteX6326" fmla="*/ 153861 w 2266008"/>
              <a:gd name="connsiteY6326" fmla="*/ 149858 h 852933"/>
              <a:gd name="connsiteX6327" fmla="*/ 152717 w 2266008"/>
              <a:gd name="connsiteY6327" fmla="*/ 139205 h 852933"/>
              <a:gd name="connsiteX6328" fmla="*/ 155004 w 2266008"/>
              <a:gd name="connsiteY6328" fmla="*/ 125225 h 852933"/>
              <a:gd name="connsiteX6329" fmla="*/ 160980 w 2266008"/>
              <a:gd name="connsiteY6329" fmla="*/ 112805 h 852933"/>
              <a:gd name="connsiteX6330" fmla="*/ 153237 w 2266008"/>
              <a:gd name="connsiteY6330" fmla="*/ 117587 h 852933"/>
              <a:gd name="connsiteX6331" fmla="*/ 134477 w 2266008"/>
              <a:gd name="connsiteY6331" fmla="*/ 132189 h 852933"/>
              <a:gd name="connsiteX6332" fmla="*/ 124915 w 2266008"/>
              <a:gd name="connsiteY6332" fmla="*/ 141699 h 852933"/>
              <a:gd name="connsiteX6333" fmla="*/ 115977 w 2266008"/>
              <a:gd name="connsiteY6333" fmla="*/ 152456 h 852933"/>
              <a:gd name="connsiteX6334" fmla="*/ 108182 w 2266008"/>
              <a:gd name="connsiteY6334" fmla="*/ 164096 h 852933"/>
              <a:gd name="connsiteX6335" fmla="*/ 104804 w 2266008"/>
              <a:gd name="connsiteY6335" fmla="*/ 170125 h 852933"/>
              <a:gd name="connsiteX6336" fmla="*/ 101790 w 2266008"/>
              <a:gd name="connsiteY6336" fmla="*/ 176153 h 852933"/>
              <a:gd name="connsiteX6337" fmla="*/ 99140 w 2266008"/>
              <a:gd name="connsiteY6337" fmla="*/ 182129 h 852933"/>
              <a:gd name="connsiteX6338" fmla="*/ 96905 w 2266008"/>
              <a:gd name="connsiteY6338" fmla="*/ 188001 h 852933"/>
              <a:gd name="connsiteX6339" fmla="*/ 93476 w 2266008"/>
              <a:gd name="connsiteY6339" fmla="*/ 199070 h 852933"/>
              <a:gd name="connsiteX6340" fmla="*/ 91345 w 2266008"/>
              <a:gd name="connsiteY6340" fmla="*/ 208632 h 852933"/>
              <a:gd name="connsiteX6341" fmla="*/ 90097 w 2266008"/>
              <a:gd name="connsiteY6341" fmla="*/ 216115 h 852933"/>
              <a:gd name="connsiteX6342" fmla="*/ 89318 w 2266008"/>
              <a:gd name="connsiteY6342" fmla="*/ 222715 h 852933"/>
              <a:gd name="connsiteX6343" fmla="*/ 89370 w 2266008"/>
              <a:gd name="connsiteY6343" fmla="*/ 216063 h 852933"/>
              <a:gd name="connsiteX6344" fmla="*/ 89786 w 2266008"/>
              <a:gd name="connsiteY6344" fmla="*/ 208424 h 852933"/>
              <a:gd name="connsiteX6345" fmla="*/ 90877 w 2266008"/>
              <a:gd name="connsiteY6345" fmla="*/ 198498 h 852933"/>
              <a:gd name="connsiteX6346" fmla="*/ 93112 w 2266008"/>
              <a:gd name="connsiteY6346" fmla="*/ 186858 h 852933"/>
              <a:gd name="connsiteX6347" fmla="*/ 94775 w 2266008"/>
              <a:gd name="connsiteY6347" fmla="*/ 180570 h 852933"/>
              <a:gd name="connsiteX6348" fmla="*/ 96801 w 2266008"/>
              <a:gd name="connsiteY6348" fmla="*/ 174074 h 852933"/>
              <a:gd name="connsiteX6349" fmla="*/ 99244 w 2266008"/>
              <a:gd name="connsiteY6349" fmla="*/ 167474 h 852933"/>
              <a:gd name="connsiteX6350" fmla="*/ 102102 w 2266008"/>
              <a:gd name="connsiteY6350" fmla="*/ 160823 h 852933"/>
              <a:gd name="connsiteX6351" fmla="*/ 105792 w 2266008"/>
              <a:gd name="connsiteY6351" fmla="*/ 153339 h 852933"/>
              <a:gd name="connsiteX6352" fmla="*/ 101167 w 2266008"/>
              <a:gd name="connsiteY6352" fmla="*/ 155314 h 852933"/>
              <a:gd name="connsiteX6353" fmla="*/ 95762 w 2266008"/>
              <a:gd name="connsiteY6353" fmla="*/ 158068 h 852933"/>
              <a:gd name="connsiteX6354" fmla="*/ 90201 w 2266008"/>
              <a:gd name="connsiteY6354" fmla="*/ 161446 h 852933"/>
              <a:gd name="connsiteX6355" fmla="*/ 84797 w 2266008"/>
              <a:gd name="connsiteY6355" fmla="*/ 165448 h 852933"/>
              <a:gd name="connsiteX6356" fmla="*/ 79912 w 2266008"/>
              <a:gd name="connsiteY6356" fmla="*/ 170073 h 852933"/>
              <a:gd name="connsiteX6357" fmla="*/ 75703 w 2266008"/>
              <a:gd name="connsiteY6357" fmla="*/ 175062 h 852933"/>
              <a:gd name="connsiteX6358" fmla="*/ 72377 w 2266008"/>
              <a:gd name="connsiteY6358" fmla="*/ 180206 h 852933"/>
              <a:gd name="connsiteX6359" fmla="*/ 69987 w 2266008"/>
              <a:gd name="connsiteY6359" fmla="*/ 185195 h 852933"/>
              <a:gd name="connsiteX6360" fmla="*/ 68376 w 2266008"/>
              <a:gd name="connsiteY6360" fmla="*/ 189612 h 852933"/>
              <a:gd name="connsiteX6361" fmla="*/ 67648 w 2266008"/>
              <a:gd name="connsiteY6361" fmla="*/ 193198 h 852933"/>
              <a:gd name="connsiteX6362" fmla="*/ 66973 w 2266008"/>
              <a:gd name="connsiteY6362" fmla="*/ 196316 h 852933"/>
              <a:gd name="connsiteX6363" fmla="*/ 67233 w 2266008"/>
              <a:gd name="connsiteY6363" fmla="*/ 193146 h 852933"/>
              <a:gd name="connsiteX6364" fmla="*/ 67544 w 2266008"/>
              <a:gd name="connsiteY6364" fmla="*/ 189456 h 852933"/>
              <a:gd name="connsiteX6365" fmla="*/ 68635 w 2266008"/>
              <a:gd name="connsiteY6365" fmla="*/ 184779 h 852933"/>
              <a:gd name="connsiteX6366" fmla="*/ 70506 w 2266008"/>
              <a:gd name="connsiteY6366" fmla="*/ 179375 h 852933"/>
              <a:gd name="connsiteX6367" fmla="*/ 73312 w 2266008"/>
              <a:gd name="connsiteY6367" fmla="*/ 173607 h 852933"/>
              <a:gd name="connsiteX6368" fmla="*/ 77106 w 2266008"/>
              <a:gd name="connsiteY6368" fmla="*/ 167838 h 852933"/>
              <a:gd name="connsiteX6369" fmla="*/ 81731 w 2266008"/>
              <a:gd name="connsiteY6369" fmla="*/ 162330 h 852933"/>
              <a:gd name="connsiteX6370" fmla="*/ 86980 w 2266008"/>
              <a:gd name="connsiteY6370" fmla="*/ 157393 h 852933"/>
              <a:gd name="connsiteX6371" fmla="*/ 92488 w 2266008"/>
              <a:gd name="connsiteY6371" fmla="*/ 153132 h 852933"/>
              <a:gd name="connsiteX6372" fmla="*/ 97893 w 2266008"/>
              <a:gd name="connsiteY6372" fmla="*/ 149494 h 852933"/>
              <a:gd name="connsiteX6373" fmla="*/ 102985 w 2266008"/>
              <a:gd name="connsiteY6373" fmla="*/ 146584 h 852933"/>
              <a:gd name="connsiteX6374" fmla="*/ 110936 w 2266008"/>
              <a:gd name="connsiteY6374" fmla="*/ 142790 h 852933"/>
              <a:gd name="connsiteX6375" fmla="*/ 112080 w 2266008"/>
              <a:gd name="connsiteY6375" fmla="*/ 142322 h 852933"/>
              <a:gd name="connsiteX6376" fmla="*/ 116964 w 2266008"/>
              <a:gd name="connsiteY6376" fmla="*/ 135203 h 852933"/>
              <a:gd name="connsiteX6377" fmla="*/ 126006 w 2266008"/>
              <a:gd name="connsiteY6377" fmla="*/ 123926 h 852933"/>
              <a:gd name="connsiteX6378" fmla="*/ 131359 w 2266008"/>
              <a:gd name="connsiteY6378" fmla="*/ 118158 h 852933"/>
              <a:gd name="connsiteX6379" fmla="*/ 108754 w 2266008"/>
              <a:gd name="connsiteY6379" fmla="*/ 123355 h 852933"/>
              <a:gd name="connsiteX6380" fmla="*/ 83654 w 2266008"/>
              <a:gd name="connsiteY6380" fmla="*/ 128344 h 852933"/>
              <a:gd name="connsiteX6381" fmla="*/ 77262 w 2266008"/>
              <a:gd name="connsiteY6381" fmla="*/ 129539 h 852933"/>
              <a:gd name="connsiteX6382" fmla="*/ 74404 w 2266008"/>
              <a:gd name="connsiteY6382" fmla="*/ 130059 h 852933"/>
              <a:gd name="connsiteX6383" fmla="*/ 71234 w 2266008"/>
              <a:gd name="connsiteY6383" fmla="*/ 130734 h 852933"/>
              <a:gd name="connsiteX6384" fmla="*/ 64842 w 2266008"/>
              <a:gd name="connsiteY6384" fmla="*/ 132085 h 852933"/>
              <a:gd name="connsiteX6385" fmla="*/ 58658 w 2266008"/>
              <a:gd name="connsiteY6385" fmla="*/ 133540 h 852933"/>
              <a:gd name="connsiteX6386" fmla="*/ 48784 w 2266008"/>
              <a:gd name="connsiteY6386" fmla="*/ 136502 h 852933"/>
              <a:gd name="connsiteX6387" fmla="*/ 50343 w 2266008"/>
              <a:gd name="connsiteY6387" fmla="*/ 140244 h 852933"/>
              <a:gd name="connsiteX6388" fmla="*/ 59541 w 2266008"/>
              <a:gd name="connsiteY6388" fmla="*/ 178283 h 852933"/>
              <a:gd name="connsiteX6389" fmla="*/ 59126 w 2266008"/>
              <a:gd name="connsiteY6389" fmla="*/ 201149 h 852933"/>
              <a:gd name="connsiteX6390" fmla="*/ 59957 w 2266008"/>
              <a:gd name="connsiteY6390" fmla="*/ 202708 h 852933"/>
              <a:gd name="connsiteX6391" fmla="*/ 64634 w 2266008"/>
              <a:gd name="connsiteY6391" fmla="*/ 213257 h 852933"/>
              <a:gd name="connsiteX6392" fmla="*/ 67128 w 2266008"/>
              <a:gd name="connsiteY6392" fmla="*/ 220532 h 852933"/>
              <a:gd name="connsiteX6393" fmla="*/ 69363 w 2266008"/>
              <a:gd name="connsiteY6393" fmla="*/ 228795 h 852933"/>
              <a:gd name="connsiteX6394" fmla="*/ 71078 w 2266008"/>
              <a:gd name="connsiteY6394" fmla="*/ 237733 h 852933"/>
              <a:gd name="connsiteX6395" fmla="*/ 71909 w 2266008"/>
              <a:gd name="connsiteY6395" fmla="*/ 247087 h 852933"/>
              <a:gd name="connsiteX6396" fmla="*/ 71805 w 2266008"/>
              <a:gd name="connsiteY6396" fmla="*/ 256493 h 852933"/>
              <a:gd name="connsiteX6397" fmla="*/ 71442 w 2266008"/>
              <a:gd name="connsiteY6397" fmla="*/ 261066 h 852933"/>
              <a:gd name="connsiteX6398" fmla="*/ 71338 w 2266008"/>
              <a:gd name="connsiteY6398" fmla="*/ 261898 h 852933"/>
              <a:gd name="connsiteX6399" fmla="*/ 69882 w 2266008"/>
              <a:gd name="connsiteY6399" fmla="*/ 269692 h 852933"/>
              <a:gd name="connsiteX6400" fmla="*/ 68687 w 2266008"/>
              <a:gd name="connsiteY6400" fmla="*/ 273642 h 852933"/>
              <a:gd name="connsiteX6401" fmla="*/ 67544 w 2266008"/>
              <a:gd name="connsiteY6401" fmla="*/ 277384 h 852933"/>
              <a:gd name="connsiteX6402" fmla="*/ 66089 w 2266008"/>
              <a:gd name="connsiteY6402" fmla="*/ 280709 h 852933"/>
              <a:gd name="connsiteX6403" fmla="*/ 63439 w 2266008"/>
              <a:gd name="connsiteY6403" fmla="*/ 286478 h 852933"/>
              <a:gd name="connsiteX6404" fmla="*/ 60892 w 2266008"/>
              <a:gd name="connsiteY6404" fmla="*/ 290635 h 852933"/>
              <a:gd name="connsiteX6405" fmla="*/ 58658 w 2266008"/>
              <a:gd name="connsiteY6405" fmla="*/ 294221 h 852933"/>
              <a:gd name="connsiteX6406" fmla="*/ 60581 w 2266008"/>
              <a:gd name="connsiteY6406" fmla="*/ 290427 h 852933"/>
              <a:gd name="connsiteX6407" fmla="*/ 62763 w 2266008"/>
              <a:gd name="connsiteY6407" fmla="*/ 286114 h 852933"/>
              <a:gd name="connsiteX6408" fmla="*/ 64894 w 2266008"/>
              <a:gd name="connsiteY6408" fmla="*/ 280242 h 852933"/>
              <a:gd name="connsiteX6409" fmla="*/ 65985 w 2266008"/>
              <a:gd name="connsiteY6409" fmla="*/ 276864 h 852933"/>
              <a:gd name="connsiteX6410" fmla="*/ 66765 w 2266008"/>
              <a:gd name="connsiteY6410" fmla="*/ 273122 h 852933"/>
              <a:gd name="connsiteX6411" fmla="*/ 67596 w 2266008"/>
              <a:gd name="connsiteY6411" fmla="*/ 269225 h 852933"/>
              <a:gd name="connsiteX6412" fmla="*/ 68324 w 2266008"/>
              <a:gd name="connsiteY6412" fmla="*/ 261534 h 852933"/>
              <a:gd name="connsiteX6413" fmla="*/ 68376 w 2266008"/>
              <a:gd name="connsiteY6413" fmla="*/ 260806 h 852933"/>
              <a:gd name="connsiteX6414" fmla="*/ 68324 w 2266008"/>
              <a:gd name="connsiteY6414" fmla="*/ 256389 h 852933"/>
              <a:gd name="connsiteX6415" fmla="*/ 67648 w 2266008"/>
              <a:gd name="connsiteY6415" fmla="*/ 247451 h 852933"/>
              <a:gd name="connsiteX6416" fmla="*/ 66089 w 2266008"/>
              <a:gd name="connsiteY6416" fmla="*/ 238669 h 852933"/>
              <a:gd name="connsiteX6417" fmla="*/ 65622 w 2266008"/>
              <a:gd name="connsiteY6417" fmla="*/ 236850 h 852933"/>
              <a:gd name="connsiteX6418" fmla="*/ 60477 w 2266008"/>
              <a:gd name="connsiteY6418" fmla="*/ 243605 h 852933"/>
              <a:gd name="connsiteX6419" fmla="*/ 48317 w 2266008"/>
              <a:gd name="connsiteY6419" fmla="*/ 271200 h 852933"/>
              <a:gd name="connsiteX6420" fmla="*/ 47641 w 2266008"/>
              <a:gd name="connsiteY6420" fmla="*/ 279359 h 852933"/>
              <a:gd name="connsiteX6421" fmla="*/ 48680 w 2266008"/>
              <a:gd name="connsiteY6421" fmla="*/ 288401 h 852933"/>
              <a:gd name="connsiteX6422" fmla="*/ 49460 w 2266008"/>
              <a:gd name="connsiteY6422" fmla="*/ 291051 h 852933"/>
              <a:gd name="connsiteX6423" fmla="*/ 50707 w 2266008"/>
              <a:gd name="connsiteY6423" fmla="*/ 294480 h 852933"/>
              <a:gd name="connsiteX6424" fmla="*/ 52214 w 2266008"/>
              <a:gd name="connsiteY6424" fmla="*/ 297651 h 852933"/>
              <a:gd name="connsiteX6425" fmla="*/ 53877 w 2266008"/>
              <a:gd name="connsiteY6425" fmla="*/ 300457 h 852933"/>
              <a:gd name="connsiteX6426" fmla="*/ 57254 w 2266008"/>
              <a:gd name="connsiteY6426" fmla="*/ 305082 h 852933"/>
              <a:gd name="connsiteX6427" fmla="*/ 60269 w 2266008"/>
              <a:gd name="connsiteY6427" fmla="*/ 308408 h 852933"/>
              <a:gd name="connsiteX6428" fmla="*/ 63075 w 2266008"/>
              <a:gd name="connsiteY6428" fmla="*/ 311110 h 852933"/>
              <a:gd name="connsiteX6429" fmla="*/ 60113 w 2266008"/>
              <a:gd name="connsiteY6429" fmla="*/ 308564 h 852933"/>
              <a:gd name="connsiteX6430" fmla="*/ 56891 w 2266008"/>
              <a:gd name="connsiteY6430" fmla="*/ 305446 h 852933"/>
              <a:gd name="connsiteX6431" fmla="*/ 53149 w 2266008"/>
              <a:gd name="connsiteY6431" fmla="*/ 300977 h 852933"/>
              <a:gd name="connsiteX6432" fmla="*/ 51279 w 2266008"/>
              <a:gd name="connsiteY6432" fmla="*/ 298222 h 852933"/>
              <a:gd name="connsiteX6433" fmla="*/ 49512 w 2266008"/>
              <a:gd name="connsiteY6433" fmla="*/ 295105 h 852933"/>
              <a:gd name="connsiteX6434" fmla="*/ 47953 w 2266008"/>
              <a:gd name="connsiteY6434" fmla="*/ 291622 h 852933"/>
              <a:gd name="connsiteX6435" fmla="*/ 46706 w 2266008"/>
              <a:gd name="connsiteY6435" fmla="*/ 287829 h 852933"/>
              <a:gd name="connsiteX6436" fmla="*/ 45303 w 2266008"/>
              <a:gd name="connsiteY6436" fmla="*/ 279566 h 852933"/>
              <a:gd name="connsiteX6437" fmla="*/ 45459 w 2266008"/>
              <a:gd name="connsiteY6437" fmla="*/ 270888 h 852933"/>
              <a:gd name="connsiteX6438" fmla="*/ 56423 w 2266008"/>
              <a:gd name="connsiteY6438" fmla="*/ 241111 h 852933"/>
              <a:gd name="connsiteX6439" fmla="*/ 62348 w 2266008"/>
              <a:gd name="connsiteY6439" fmla="*/ 232381 h 852933"/>
              <a:gd name="connsiteX6440" fmla="*/ 63750 w 2266008"/>
              <a:gd name="connsiteY6440" fmla="*/ 230562 h 852933"/>
              <a:gd name="connsiteX6441" fmla="*/ 63698 w 2266008"/>
              <a:gd name="connsiteY6441" fmla="*/ 230458 h 852933"/>
              <a:gd name="connsiteX6442" fmla="*/ 60892 w 2266008"/>
              <a:gd name="connsiteY6442" fmla="*/ 222871 h 852933"/>
              <a:gd name="connsiteX6443" fmla="*/ 57931 w 2266008"/>
              <a:gd name="connsiteY6443" fmla="*/ 216271 h 852933"/>
              <a:gd name="connsiteX6444" fmla="*/ 56735 w 2266008"/>
              <a:gd name="connsiteY6444" fmla="*/ 213881 h 852933"/>
              <a:gd name="connsiteX6445" fmla="*/ 49719 w 2266008"/>
              <a:gd name="connsiteY6445" fmla="*/ 232588 h 852933"/>
              <a:gd name="connsiteX6446" fmla="*/ 36988 w 2266008"/>
              <a:gd name="connsiteY6446" fmla="*/ 251816 h 852933"/>
              <a:gd name="connsiteX6447" fmla="*/ 36312 w 2266008"/>
              <a:gd name="connsiteY6447" fmla="*/ 252856 h 852933"/>
              <a:gd name="connsiteX6448" fmla="*/ 32779 w 2266008"/>
              <a:gd name="connsiteY6448" fmla="*/ 260858 h 852933"/>
              <a:gd name="connsiteX6449" fmla="*/ 31116 w 2266008"/>
              <a:gd name="connsiteY6449" fmla="*/ 274525 h 852933"/>
              <a:gd name="connsiteX6450" fmla="*/ 35429 w 2266008"/>
              <a:gd name="connsiteY6450" fmla="*/ 292350 h 852933"/>
              <a:gd name="connsiteX6451" fmla="*/ 40470 w 2266008"/>
              <a:gd name="connsiteY6451" fmla="*/ 301860 h 852933"/>
              <a:gd name="connsiteX6452" fmla="*/ 43588 w 2266008"/>
              <a:gd name="connsiteY6452" fmla="*/ 306640 h 852933"/>
              <a:gd name="connsiteX6453" fmla="*/ 47225 w 2266008"/>
              <a:gd name="connsiteY6453" fmla="*/ 311369 h 852933"/>
              <a:gd name="connsiteX6454" fmla="*/ 49096 w 2266008"/>
              <a:gd name="connsiteY6454" fmla="*/ 313760 h 852933"/>
              <a:gd name="connsiteX6455" fmla="*/ 51175 w 2266008"/>
              <a:gd name="connsiteY6455" fmla="*/ 316047 h 852933"/>
              <a:gd name="connsiteX6456" fmla="*/ 55436 w 2266008"/>
              <a:gd name="connsiteY6456" fmla="*/ 320672 h 852933"/>
              <a:gd name="connsiteX6457" fmla="*/ 59957 w 2266008"/>
              <a:gd name="connsiteY6457" fmla="*/ 325556 h 852933"/>
              <a:gd name="connsiteX6458" fmla="*/ 64426 w 2266008"/>
              <a:gd name="connsiteY6458" fmla="*/ 331013 h 852933"/>
              <a:gd name="connsiteX6459" fmla="*/ 77054 w 2266008"/>
              <a:gd name="connsiteY6459" fmla="*/ 356841 h 852933"/>
              <a:gd name="connsiteX6460" fmla="*/ 79133 w 2266008"/>
              <a:gd name="connsiteY6460" fmla="*/ 386305 h 852933"/>
              <a:gd name="connsiteX6461" fmla="*/ 70402 w 2266008"/>
              <a:gd name="connsiteY6461" fmla="*/ 414316 h 852933"/>
              <a:gd name="connsiteX6462" fmla="*/ 67544 w 2266008"/>
              <a:gd name="connsiteY6462" fmla="*/ 419512 h 852933"/>
              <a:gd name="connsiteX6463" fmla="*/ 67648 w 2266008"/>
              <a:gd name="connsiteY6463" fmla="*/ 419772 h 852933"/>
              <a:gd name="connsiteX6464" fmla="*/ 68532 w 2266008"/>
              <a:gd name="connsiteY6464" fmla="*/ 423098 h 852933"/>
              <a:gd name="connsiteX6465" fmla="*/ 70870 w 2266008"/>
              <a:gd name="connsiteY6465" fmla="*/ 434998 h 852933"/>
              <a:gd name="connsiteX6466" fmla="*/ 71754 w 2266008"/>
              <a:gd name="connsiteY6466" fmla="*/ 443053 h 852933"/>
              <a:gd name="connsiteX6467" fmla="*/ 72117 w 2266008"/>
              <a:gd name="connsiteY6467" fmla="*/ 452043 h 852933"/>
              <a:gd name="connsiteX6468" fmla="*/ 71909 w 2266008"/>
              <a:gd name="connsiteY6468" fmla="*/ 458435 h 852933"/>
              <a:gd name="connsiteX6469" fmla="*/ 71338 w 2266008"/>
              <a:gd name="connsiteY6469" fmla="*/ 464931 h 852933"/>
              <a:gd name="connsiteX6470" fmla="*/ 70870 w 2266008"/>
              <a:gd name="connsiteY6470" fmla="*/ 469036 h 852933"/>
              <a:gd name="connsiteX6471" fmla="*/ 70350 w 2266008"/>
              <a:gd name="connsiteY6471" fmla="*/ 471479 h 852933"/>
              <a:gd name="connsiteX6472" fmla="*/ 69363 w 2266008"/>
              <a:gd name="connsiteY6472" fmla="*/ 476364 h 852933"/>
              <a:gd name="connsiteX6473" fmla="*/ 67856 w 2266008"/>
              <a:gd name="connsiteY6473" fmla="*/ 481716 h 852933"/>
              <a:gd name="connsiteX6474" fmla="*/ 66817 w 2266008"/>
              <a:gd name="connsiteY6474" fmla="*/ 485250 h 852933"/>
              <a:gd name="connsiteX6475" fmla="*/ 64738 w 2266008"/>
              <a:gd name="connsiteY6475" fmla="*/ 490187 h 852933"/>
              <a:gd name="connsiteX6476" fmla="*/ 62919 w 2266008"/>
              <a:gd name="connsiteY6476" fmla="*/ 494396 h 852933"/>
              <a:gd name="connsiteX6477" fmla="*/ 60789 w 2266008"/>
              <a:gd name="connsiteY6477" fmla="*/ 498242 h 852933"/>
              <a:gd name="connsiteX6478" fmla="*/ 58762 w 2266008"/>
              <a:gd name="connsiteY6478" fmla="*/ 501879 h 852933"/>
              <a:gd name="connsiteX6479" fmla="*/ 56527 w 2266008"/>
              <a:gd name="connsiteY6479" fmla="*/ 505049 h 852933"/>
              <a:gd name="connsiteX6480" fmla="*/ 52526 w 2266008"/>
              <a:gd name="connsiteY6480" fmla="*/ 510506 h 852933"/>
              <a:gd name="connsiteX6481" fmla="*/ 48992 w 2266008"/>
              <a:gd name="connsiteY6481" fmla="*/ 514351 h 852933"/>
              <a:gd name="connsiteX6482" fmla="*/ 45874 w 2266008"/>
              <a:gd name="connsiteY6482" fmla="*/ 517677 h 852933"/>
              <a:gd name="connsiteX6483" fmla="*/ 48888 w 2266008"/>
              <a:gd name="connsiteY6483" fmla="*/ 514247 h 852933"/>
              <a:gd name="connsiteX6484" fmla="*/ 52318 w 2266008"/>
              <a:gd name="connsiteY6484" fmla="*/ 510350 h 852933"/>
              <a:gd name="connsiteX6485" fmla="*/ 56164 w 2266008"/>
              <a:gd name="connsiteY6485" fmla="*/ 504789 h 852933"/>
              <a:gd name="connsiteX6486" fmla="*/ 58294 w 2266008"/>
              <a:gd name="connsiteY6486" fmla="*/ 501568 h 852933"/>
              <a:gd name="connsiteX6487" fmla="*/ 60217 w 2266008"/>
              <a:gd name="connsiteY6487" fmla="*/ 497878 h 852933"/>
              <a:gd name="connsiteX6488" fmla="*/ 62244 w 2266008"/>
              <a:gd name="connsiteY6488" fmla="*/ 494032 h 852933"/>
              <a:gd name="connsiteX6489" fmla="*/ 63959 w 2266008"/>
              <a:gd name="connsiteY6489" fmla="*/ 489823 h 852933"/>
              <a:gd name="connsiteX6490" fmla="*/ 65673 w 2266008"/>
              <a:gd name="connsiteY6490" fmla="*/ 485458 h 852933"/>
              <a:gd name="connsiteX6491" fmla="*/ 67233 w 2266008"/>
              <a:gd name="connsiteY6491" fmla="*/ 479794 h 852933"/>
              <a:gd name="connsiteX6492" fmla="*/ 68116 w 2266008"/>
              <a:gd name="connsiteY6492" fmla="*/ 476104 h 852933"/>
              <a:gd name="connsiteX6493" fmla="*/ 68947 w 2266008"/>
              <a:gd name="connsiteY6493" fmla="*/ 471271 h 852933"/>
              <a:gd name="connsiteX6494" fmla="*/ 69363 w 2266008"/>
              <a:gd name="connsiteY6494" fmla="*/ 468828 h 852933"/>
              <a:gd name="connsiteX6495" fmla="*/ 69571 w 2266008"/>
              <a:gd name="connsiteY6495" fmla="*/ 466386 h 852933"/>
              <a:gd name="connsiteX6496" fmla="*/ 69987 w 2266008"/>
              <a:gd name="connsiteY6496" fmla="*/ 461501 h 852933"/>
              <a:gd name="connsiteX6497" fmla="*/ 70091 w 2266008"/>
              <a:gd name="connsiteY6497" fmla="*/ 458020 h 852933"/>
              <a:gd name="connsiteX6498" fmla="*/ 69311 w 2266008"/>
              <a:gd name="connsiteY6498" fmla="*/ 458124 h 852933"/>
              <a:gd name="connsiteX6499" fmla="*/ 64062 w 2266008"/>
              <a:gd name="connsiteY6499" fmla="*/ 459526 h 852933"/>
              <a:gd name="connsiteX6500" fmla="*/ 56943 w 2266008"/>
              <a:gd name="connsiteY6500" fmla="*/ 462593 h 852933"/>
              <a:gd name="connsiteX6501" fmla="*/ 48784 w 2266008"/>
              <a:gd name="connsiteY6501" fmla="*/ 467633 h 852933"/>
              <a:gd name="connsiteX6502" fmla="*/ 45718 w 2266008"/>
              <a:gd name="connsiteY6502" fmla="*/ 470076 h 852933"/>
              <a:gd name="connsiteX6503" fmla="*/ 42392 w 2266008"/>
              <a:gd name="connsiteY6503" fmla="*/ 473038 h 852933"/>
              <a:gd name="connsiteX6504" fmla="*/ 39482 w 2266008"/>
              <a:gd name="connsiteY6504" fmla="*/ 476000 h 852933"/>
              <a:gd name="connsiteX6505" fmla="*/ 37040 w 2266008"/>
              <a:gd name="connsiteY6505" fmla="*/ 478806 h 852933"/>
              <a:gd name="connsiteX6506" fmla="*/ 33610 w 2266008"/>
              <a:gd name="connsiteY6506" fmla="*/ 483223 h 852933"/>
              <a:gd name="connsiteX6507" fmla="*/ 32363 w 2266008"/>
              <a:gd name="connsiteY6507" fmla="*/ 484938 h 852933"/>
              <a:gd name="connsiteX6508" fmla="*/ 33506 w 2266008"/>
              <a:gd name="connsiteY6508" fmla="*/ 483171 h 852933"/>
              <a:gd name="connsiteX6509" fmla="*/ 36728 w 2266008"/>
              <a:gd name="connsiteY6509" fmla="*/ 478546 h 852933"/>
              <a:gd name="connsiteX6510" fmla="*/ 39015 w 2266008"/>
              <a:gd name="connsiteY6510" fmla="*/ 475584 h 852933"/>
              <a:gd name="connsiteX6511" fmla="*/ 41769 w 2266008"/>
              <a:gd name="connsiteY6511" fmla="*/ 472414 h 852933"/>
              <a:gd name="connsiteX6512" fmla="*/ 44938 w 2266008"/>
              <a:gd name="connsiteY6512" fmla="*/ 469193 h 852933"/>
              <a:gd name="connsiteX6513" fmla="*/ 48420 w 2266008"/>
              <a:gd name="connsiteY6513" fmla="*/ 466074 h 852933"/>
              <a:gd name="connsiteX6514" fmla="*/ 56008 w 2266008"/>
              <a:gd name="connsiteY6514" fmla="*/ 460826 h 852933"/>
              <a:gd name="connsiteX6515" fmla="*/ 63283 w 2266008"/>
              <a:gd name="connsiteY6515" fmla="*/ 457240 h 852933"/>
              <a:gd name="connsiteX6516" fmla="*/ 68792 w 2266008"/>
              <a:gd name="connsiteY6516" fmla="*/ 455421 h 852933"/>
              <a:gd name="connsiteX6517" fmla="*/ 70194 w 2266008"/>
              <a:gd name="connsiteY6517" fmla="*/ 455109 h 852933"/>
              <a:gd name="connsiteX6518" fmla="*/ 70194 w 2266008"/>
              <a:gd name="connsiteY6518" fmla="*/ 451939 h 852933"/>
              <a:gd name="connsiteX6519" fmla="*/ 69571 w 2266008"/>
              <a:gd name="connsiteY6519" fmla="*/ 443105 h 852933"/>
              <a:gd name="connsiteX6520" fmla="*/ 68480 w 2266008"/>
              <a:gd name="connsiteY6520" fmla="*/ 435258 h 852933"/>
              <a:gd name="connsiteX6521" fmla="*/ 65881 w 2266008"/>
              <a:gd name="connsiteY6521" fmla="*/ 423669 h 852933"/>
              <a:gd name="connsiteX6522" fmla="*/ 65569 w 2266008"/>
              <a:gd name="connsiteY6522" fmla="*/ 422578 h 852933"/>
              <a:gd name="connsiteX6523" fmla="*/ 54241 w 2266008"/>
              <a:gd name="connsiteY6523" fmla="*/ 437337 h 852933"/>
              <a:gd name="connsiteX6524" fmla="*/ 34597 w 2266008"/>
              <a:gd name="connsiteY6524" fmla="*/ 454797 h 852933"/>
              <a:gd name="connsiteX6525" fmla="*/ 14694 w 2266008"/>
              <a:gd name="connsiteY6525" fmla="*/ 467269 h 852933"/>
              <a:gd name="connsiteX6526" fmla="*/ 0 w 2266008"/>
              <a:gd name="connsiteY6526" fmla="*/ 474169 h 852933"/>
              <a:gd name="connsiteX6527" fmla="*/ 0 w 2266008"/>
              <a:gd name="connsiteY6527" fmla="*/ 473183 h 852933"/>
              <a:gd name="connsiteX6528" fmla="*/ 14071 w 2266008"/>
              <a:gd name="connsiteY6528" fmla="*/ 466126 h 852933"/>
              <a:gd name="connsiteX6529" fmla="*/ 33402 w 2266008"/>
              <a:gd name="connsiteY6529" fmla="*/ 453239 h 852933"/>
              <a:gd name="connsiteX6530" fmla="*/ 52214 w 2266008"/>
              <a:gd name="connsiteY6530" fmla="*/ 435570 h 852933"/>
              <a:gd name="connsiteX6531" fmla="*/ 67284 w 2266008"/>
              <a:gd name="connsiteY6531" fmla="*/ 412652 h 852933"/>
              <a:gd name="connsiteX6532" fmla="*/ 74871 w 2266008"/>
              <a:gd name="connsiteY6532" fmla="*/ 385682 h 852933"/>
              <a:gd name="connsiteX6533" fmla="*/ 72169 w 2266008"/>
              <a:gd name="connsiteY6533" fmla="*/ 358088 h 852933"/>
              <a:gd name="connsiteX6534" fmla="*/ 61880 w 2266008"/>
              <a:gd name="connsiteY6534" fmla="*/ 337353 h 852933"/>
              <a:gd name="connsiteX6535" fmla="*/ 60529 w 2266008"/>
              <a:gd name="connsiteY6535" fmla="*/ 337925 h 852933"/>
              <a:gd name="connsiteX6536" fmla="*/ 51434 w 2266008"/>
              <a:gd name="connsiteY6536" fmla="*/ 342757 h 852933"/>
              <a:gd name="connsiteX6537" fmla="*/ 48368 w 2266008"/>
              <a:gd name="connsiteY6537" fmla="*/ 344732 h 852933"/>
              <a:gd name="connsiteX6538" fmla="*/ 48680 w 2266008"/>
              <a:gd name="connsiteY6538" fmla="*/ 344628 h 852933"/>
              <a:gd name="connsiteX6539" fmla="*/ 49823 w 2266008"/>
              <a:gd name="connsiteY6539" fmla="*/ 349045 h 852933"/>
              <a:gd name="connsiteX6540" fmla="*/ 51954 w 2266008"/>
              <a:gd name="connsiteY6540" fmla="*/ 360738 h 852933"/>
              <a:gd name="connsiteX6541" fmla="*/ 51434 w 2266008"/>
              <a:gd name="connsiteY6541" fmla="*/ 396543 h 852933"/>
              <a:gd name="connsiteX6542" fmla="*/ 48888 w 2266008"/>
              <a:gd name="connsiteY6542" fmla="*/ 405949 h 852933"/>
              <a:gd name="connsiteX6543" fmla="*/ 44991 w 2266008"/>
              <a:gd name="connsiteY6543" fmla="*/ 414576 h 852933"/>
              <a:gd name="connsiteX6544" fmla="*/ 42652 w 2266008"/>
              <a:gd name="connsiteY6544" fmla="*/ 418421 h 852933"/>
              <a:gd name="connsiteX6545" fmla="*/ 40106 w 2266008"/>
              <a:gd name="connsiteY6545" fmla="*/ 421903 h 852933"/>
              <a:gd name="connsiteX6546" fmla="*/ 37403 w 2266008"/>
              <a:gd name="connsiteY6546" fmla="*/ 424969 h 852933"/>
              <a:gd name="connsiteX6547" fmla="*/ 34649 w 2266008"/>
              <a:gd name="connsiteY6547" fmla="*/ 427567 h 852933"/>
              <a:gd name="connsiteX6548" fmla="*/ 29401 w 2266008"/>
              <a:gd name="connsiteY6548" fmla="*/ 431621 h 852933"/>
              <a:gd name="connsiteX6549" fmla="*/ 24984 w 2266008"/>
              <a:gd name="connsiteY6549" fmla="*/ 434167 h 852933"/>
              <a:gd name="connsiteX6550" fmla="*/ 20982 w 2266008"/>
              <a:gd name="connsiteY6550" fmla="*/ 436038 h 852933"/>
              <a:gd name="connsiteX6551" fmla="*/ 24879 w 2266008"/>
              <a:gd name="connsiteY6551" fmla="*/ 433959 h 852933"/>
              <a:gd name="connsiteX6552" fmla="*/ 29089 w 2266008"/>
              <a:gd name="connsiteY6552" fmla="*/ 431205 h 852933"/>
              <a:gd name="connsiteX6553" fmla="*/ 34026 w 2266008"/>
              <a:gd name="connsiteY6553" fmla="*/ 426944 h 852933"/>
              <a:gd name="connsiteX6554" fmla="*/ 36572 w 2266008"/>
              <a:gd name="connsiteY6554" fmla="*/ 424241 h 852933"/>
              <a:gd name="connsiteX6555" fmla="*/ 39015 w 2266008"/>
              <a:gd name="connsiteY6555" fmla="*/ 421123 h 852933"/>
              <a:gd name="connsiteX6556" fmla="*/ 41301 w 2266008"/>
              <a:gd name="connsiteY6556" fmla="*/ 417641 h 852933"/>
              <a:gd name="connsiteX6557" fmla="*/ 43380 w 2266008"/>
              <a:gd name="connsiteY6557" fmla="*/ 413796 h 852933"/>
              <a:gd name="connsiteX6558" fmla="*/ 46653 w 2266008"/>
              <a:gd name="connsiteY6558" fmla="*/ 405274 h 852933"/>
              <a:gd name="connsiteX6559" fmla="*/ 47901 w 2266008"/>
              <a:gd name="connsiteY6559" fmla="*/ 400129 h 852933"/>
              <a:gd name="connsiteX6560" fmla="*/ 46342 w 2266008"/>
              <a:gd name="connsiteY6560" fmla="*/ 400545 h 852933"/>
              <a:gd name="connsiteX6561" fmla="*/ 43068 w 2266008"/>
              <a:gd name="connsiteY6561" fmla="*/ 401532 h 852933"/>
              <a:gd name="connsiteX6562" fmla="*/ 38910 w 2266008"/>
              <a:gd name="connsiteY6562" fmla="*/ 403143 h 852933"/>
              <a:gd name="connsiteX6563" fmla="*/ 34130 w 2266008"/>
              <a:gd name="connsiteY6563" fmla="*/ 405430 h 852933"/>
              <a:gd name="connsiteX6564" fmla="*/ 29037 w 2266008"/>
              <a:gd name="connsiteY6564" fmla="*/ 408444 h 852933"/>
              <a:gd name="connsiteX6565" fmla="*/ 23996 w 2266008"/>
              <a:gd name="connsiteY6565" fmla="*/ 412289 h 852933"/>
              <a:gd name="connsiteX6566" fmla="*/ 19319 w 2266008"/>
              <a:gd name="connsiteY6566" fmla="*/ 416862 h 852933"/>
              <a:gd name="connsiteX6567" fmla="*/ 15318 w 2266008"/>
              <a:gd name="connsiteY6567" fmla="*/ 422059 h 852933"/>
              <a:gd name="connsiteX6568" fmla="*/ 12148 w 2266008"/>
              <a:gd name="connsiteY6568" fmla="*/ 427567 h 852933"/>
              <a:gd name="connsiteX6569" fmla="*/ 10901 w 2266008"/>
              <a:gd name="connsiteY6569" fmla="*/ 430374 h 852933"/>
              <a:gd name="connsiteX6570" fmla="*/ 9861 w 2266008"/>
              <a:gd name="connsiteY6570" fmla="*/ 433127 h 852933"/>
              <a:gd name="connsiteX6571" fmla="*/ 8406 w 2266008"/>
              <a:gd name="connsiteY6571" fmla="*/ 438272 h 852933"/>
              <a:gd name="connsiteX6572" fmla="*/ 7523 w 2266008"/>
              <a:gd name="connsiteY6572" fmla="*/ 442741 h 852933"/>
              <a:gd name="connsiteX6573" fmla="*/ 7159 w 2266008"/>
              <a:gd name="connsiteY6573" fmla="*/ 446223 h 852933"/>
              <a:gd name="connsiteX6574" fmla="*/ 6847 w 2266008"/>
              <a:gd name="connsiteY6574" fmla="*/ 449289 h 852933"/>
              <a:gd name="connsiteX6575" fmla="*/ 7055 w 2266008"/>
              <a:gd name="connsiteY6575" fmla="*/ 446223 h 852933"/>
              <a:gd name="connsiteX6576" fmla="*/ 7263 w 2266008"/>
              <a:gd name="connsiteY6576" fmla="*/ 442690 h 852933"/>
              <a:gd name="connsiteX6577" fmla="*/ 7990 w 2266008"/>
              <a:gd name="connsiteY6577" fmla="*/ 438168 h 852933"/>
              <a:gd name="connsiteX6578" fmla="*/ 9238 w 2266008"/>
              <a:gd name="connsiteY6578" fmla="*/ 432920 h 852933"/>
              <a:gd name="connsiteX6579" fmla="*/ 10173 w 2266008"/>
              <a:gd name="connsiteY6579" fmla="*/ 430113 h 852933"/>
              <a:gd name="connsiteX6580" fmla="*/ 11317 w 2266008"/>
              <a:gd name="connsiteY6580" fmla="*/ 427255 h 852933"/>
              <a:gd name="connsiteX6581" fmla="*/ 14330 w 2266008"/>
              <a:gd name="connsiteY6581" fmla="*/ 421487 h 852933"/>
              <a:gd name="connsiteX6582" fmla="*/ 18228 w 2266008"/>
              <a:gd name="connsiteY6582" fmla="*/ 416031 h 852933"/>
              <a:gd name="connsiteX6583" fmla="*/ 22853 w 2266008"/>
              <a:gd name="connsiteY6583" fmla="*/ 411093 h 852933"/>
              <a:gd name="connsiteX6584" fmla="*/ 27894 w 2266008"/>
              <a:gd name="connsiteY6584" fmla="*/ 406885 h 852933"/>
              <a:gd name="connsiteX6585" fmla="*/ 33038 w 2266008"/>
              <a:gd name="connsiteY6585" fmla="*/ 403559 h 852933"/>
              <a:gd name="connsiteX6586" fmla="*/ 37871 w 2266008"/>
              <a:gd name="connsiteY6586" fmla="*/ 401012 h 852933"/>
              <a:gd name="connsiteX6587" fmla="*/ 42133 w 2266008"/>
              <a:gd name="connsiteY6587" fmla="*/ 399142 h 852933"/>
              <a:gd name="connsiteX6588" fmla="*/ 45510 w 2266008"/>
              <a:gd name="connsiteY6588" fmla="*/ 397946 h 852933"/>
              <a:gd name="connsiteX6589" fmla="*/ 47745 w 2266008"/>
              <a:gd name="connsiteY6589" fmla="*/ 397271 h 852933"/>
              <a:gd name="connsiteX6590" fmla="*/ 48317 w 2266008"/>
              <a:gd name="connsiteY6590" fmla="*/ 397115 h 852933"/>
              <a:gd name="connsiteX6591" fmla="*/ 48473 w 2266008"/>
              <a:gd name="connsiteY6591" fmla="*/ 396128 h 852933"/>
              <a:gd name="connsiteX6592" fmla="*/ 47069 w 2266008"/>
              <a:gd name="connsiteY6592" fmla="*/ 361570 h 852933"/>
              <a:gd name="connsiteX6593" fmla="*/ 44419 w 2266008"/>
              <a:gd name="connsiteY6593" fmla="*/ 350449 h 852933"/>
              <a:gd name="connsiteX6594" fmla="*/ 43744 w 2266008"/>
              <a:gd name="connsiteY6594" fmla="*/ 348162 h 852933"/>
              <a:gd name="connsiteX6595" fmla="*/ 29089 w 2266008"/>
              <a:gd name="connsiteY6595" fmla="*/ 364531 h 852933"/>
              <a:gd name="connsiteX6596" fmla="*/ 25244 w 2266008"/>
              <a:gd name="connsiteY6596" fmla="*/ 372171 h 852933"/>
              <a:gd name="connsiteX6597" fmla="*/ 22749 w 2266008"/>
              <a:gd name="connsiteY6597" fmla="*/ 380121 h 852933"/>
              <a:gd name="connsiteX6598" fmla="*/ 22021 w 2266008"/>
              <a:gd name="connsiteY6598" fmla="*/ 384071 h 852933"/>
              <a:gd name="connsiteX6599" fmla="*/ 21606 w 2266008"/>
              <a:gd name="connsiteY6599" fmla="*/ 387864 h 852933"/>
              <a:gd name="connsiteX6600" fmla="*/ 21450 w 2266008"/>
              <a:gd name="connsiteY6600" fmla="*/ 394932 h 852933"/>
              <a:gd name="connsiteX6601" fmla="*/ 22021 w 2266008"/>
              <a:gd name="connsiteY6601" fmla="*/ 400908 h 852933"/>
              <a:gd name="connsiteX6602" fmla="*/ 22749 w 2266008"/>
              <a:gd name="connsiteY6602" fmla="*/ 405481 h 852933"/>
              <a:gd name="connsiteX6603" fmla="*/ 23580 w 2266008"/>
              <a:gd name="connsiteY6603" fmla="*/ 409431 h 852933"/>
              <a:gd name="connsiteX6604" fmla="*/ 22489 w 2266008"/>
              <a:gd name="connsiteY6604" fmla="*/ 405533 h 852933"/>
              <a:gd name="connsiteX6605" fmla="*/ 21450 w 2266008"/>
              <a:gd name="connsiteY6605" fmla="*/ 401012 h 852933"/>
              <a:gd name="connsiteX6606" fmla="*/ 20514 w 2266008"/>
              <a:gd name="connsiteY6606" fmla="*/ 395036 h 852933"/>
              <a:gd name="connsiteX6607" fmla="*/ 20255 w 2266008"/>
              <a:gd name="connsiteY6607" fmla="*/ 387864 h 852933"/>
              <a:gd name="connsiteX6608" fmla="*/ 20463 w 2266008"/>
              <a:gd name="connsiteY6608" fmla="*/ 383915 h 852933"/>
              <a:gd name="connsiteX6609" fmla="*/ 20982 w 2266008"/>
              <a:gd name="connsiteY6609" fmla="*/ 379810 h 852933"/>
              <a:gd name="connsiteX6610" fmla="*/ 23061 w 2266008"/>
              <a:gd name="connsiteY6610" fmla="*/ 371391 h 852933"/>
              <a:gd name="connsiteX6611" fmla="*/ 26594 w 2266008"/>
              <a:gd name="connsiteY6611" fmla="*/ 363129 h 852933"/>
              <a:gd name="connsiteX6612" fmla="*/ 48733 w 2266008"/>
              <a:gd name="connsiteY6612" fmla="*/ 338756 h 852933"/>
              <a:gd name="connsiteX6613" fmla="*/ 58086 w 2266008"/>
              <a:gd name="connsiteY6613" fmla="*/ 333040 h 852933"/>
              <a:gd name="connsiteX6614" fmla="*/ 58450 w 2266008"/>
              <a:gd name="connsiteY6614" fmla="*/ 332884 h 852933"/>
              <a:gd name="connsiteX6615" fmla="*/ 55592 w 2266008"/>
              <a:gd name="connsiteY6615" fmla="*/ 329558 h 852933"/>
              <a:gd name="connsiteX6616" fmla="*/ 51019 w 2266008"/>
              <a:gd name="connsiteY6616" fmla="*/ 324881 h 852933"/>
              <a:gd name="connsiteX6617" fmla="*/ 46394 w 2266008"/>
              <a:gd name="connsiteY6617" fmla="*/ 320152 h 852933"/>
              <a:gd name="connsiteX6618" fmla="*/ 44107 w 2266008"/>
              <a:gd name="connsiteY6618" fmla="*/ 317813 h 852933"/>
              <a:gd name="connsiteX6619" fmla="*/ 42029 w 2266008"/>
              <a:gd name="connsiteY6619" fmla="*/ 315320 h 852933"/>
              <a:gd name="connsiteX6620" fmla="*/ 38027 w 2266008"/>
              <a:gd name="connsiteY6620" fmla="*/ 310382 h 852933"/>
              <a:gd name="connsiteX6621" fmla="*/ 34545 w 2266008"/>
              <a:gd name="connsiteY6621" fmla="*/ 305290 h 852933"/>
              <a:gd name="connsiteX6622" fmla="*/ 28725 w 2266008"/>
              <a:gd name="connsiteY6622" fmla="*/ 295000 h 852933"/>
              <a:gd name="connsiteX6623" fmla="*/ 23217 w 2266008"/>
              <a:gd name="connsiteY6623" fmla="*/ 274733 h 852933"/>
              <a:gd name="connsiteX6624" fmla="*/ 23476 w 2266008"/>
              <a:gd name="connsiteY6624" fmla="*/ 265016 h 852933"/>
              <a:gd name="connsiteX6625" fmla="*/ 22749 w 2266008"/>
              <a:gd name="connsiteY6625" fmla="*/ 265639 h 852933"/>
              <a:gd name="connsiteX6626" fmla="*/ 19631 w 2266008"/>
              <a:gd name="connsiteY6626" fmla="*/ 268134 h 852933"/>
              <a:gd name="connsiteX6627" fmla="*/ 13603 w 2266008"/>
              <a:gd name="connsiteY6627" fmla="*/ 272915 h 852933"/>
              <a:gd name="connsiteX6628" fmla="*/ 10589 w 2266008"/>
              <a:gd name="connsiteY6628" fmla="*/ 275305 h 852933"/>
              <a:gd name="connsiteX6629" fmla="*/ 7731 w 2266008"/>
              <a:gd name="connsiteY6629" fmla="*/ 277747 h 852933"/>
              <a:gd name="connsiteX6630" fmla="*/ 6691 w 2266008"/>
              <a:gd name="connsiteY6630" fmla="*/ 278735 h 852933"/>
              <a:gd name="connsiteX6631" fmla="*/ 7575 w 2266008"/>
              <a:gd name="connsiteY6631" fmla="*/ 281697 h 852933"/>
              <a:gd name="connsiteX6632" fmla="*/ 10017 w 2266008"/>
              <a:gd name="connsiteY6632" fmla="*/ 292194 h 852933"/>
              <a:gd name="connsiteX6633" fmla="*/ 11160 w 2266008"/>
              <a:gd name="connsiteY6633" fmla="*/ 299262 h 852933"/>
              <a:gd name="connsiteX6634" fmla="*/ 12044 w 2266008"/>
              <a:gd name="connsiteY6634" fmla="*/ 307212 h 852933"/>
              <a:gd name="connsiteX6635" fmla="*/ 12460 w 2266008"/>
              <a:gd name="connsiteY6635" fmla="*/ 315735 h 852933"/>
              <a:gd name="connsiteX6636" fmla="*/ 12304 w 2266008"/>
              <a:gd name="connsiteY6636" fmla="*/ 324517 h 852933"/>
              <a:gd name="connsiteX6637" fmla="*/ 12096 w 2266008"/>
              <a:gd name="connsiteY6637" fmla="*/ 328935 h 852933"/>
              <a:gd name="connsiteX6638" fmla="*/ 11576 w 2266008"/>
              <a:gd name="connsiteY6638" fmla="*/ 333299 h 852933"/>
              <a:gd name="connsiteX6639" fmla="*/ 10277 w 2266008"/>
              <a:gd name="connsiteY6639" fmla="*/ 341718 h 852933"/>
              <a:gd name="connsiteX6640" fmla="*/ 8510 w 2266008"/>
              <a:gd name="connsiteY6640" fmla="*/ 349461 h 852933"/>
              <a:gd name="connsiteX6641" fmla="*/ 7575 w 2266008"/>
              <a:gd name="connsiteY6641" fmla="*/ 352995 h 852933"/>
              <a:gd name="connsiteX6642" fmla="*/ 6432 w 2266008"/>
              <a:gd name="connsiteY6642" fmla="*/ 356217 h 852933"/>
              <a:gd name="connsiteX6643" fmla="*/ 4405 w 2266008"/>
              <a:gd name="connsiteY6643" fmla="*/ 361829 h 852933"/>
              <a:gd name="connsiteX6644" fmla="*/ 2482 w 2266008"/>
              <a:gd name="connsiteY6644" fmla="*/ 366039 h 852933"/>
              <a:gd name="connsiteX6645" fmla="*/ 1495 w 2266008"/>
              <a:gd name="connsiteY6645" fmla="*/ 368170 h 852933"/>
              <a:gd name="connsiteX6646" fmla="*/ 2066 w 2266008"/>
              <a:gd name="connsiteY6646" fmla="*/ 373782 h 852933"/>
              <a:gd name="connsiteX6647" fmla="*/ 2170 w 2266008"/>
              <a:gd name="connsiteY6647" fmla="*/ 379342 h 852933"/>
              <a:gd name="connsiteX6648" fmla="*/ 1911 w 2266008"/>
              <a:gd name="connsiteY6648" fmla="*/ 384019 h 852933"/>
              <a:gd name="connsiteX6649" fmla="*/ 1339 w 2266008"/>
              <a:gd name="connsiteY6649" fmla="*/ 387605 h 852933"/>
              <a:gd name="connsiteX6650" fmla="*/ 819 w 2266008"/>
              <a:gd name="connsiteY6650" fmla="*/ 390671 h 852933"/>
              <a:gd name="connsiteX6651" fmla="*/ 1079 w 2266008"/>
              <a:gd name="connsiteY6651" fmla="*/ 387553 h 852933"/>
              <a:gd name="connsiteX6652" fmla="*/ 1390 w 2266008"/>
              <a:gd name="connsiteY6652" fmla="*/ 383967 h 852933"/>
              <a:gd name="connsiteX6653" fmla="*/ 1287 w 2266008"/>
              <a:gd name="connsiteY6653" fmla="*/ 379342 h 852933"/>
              <a:gd name="connsiteX6654" fmla="*/ 767 w 2266008"/>
              <a:gd name="connsiteY6654" fmla="*/ 373886 h 852933"/>
              <a:gd name="connsiteX6655" fmla="*/ 0 w 2266008"/>
              <a:gd name="connsiteY6655" fmla="*/ 369685 h 852933"/>
              <a:gd name="connsiteX6656" fmla="*/ 0 w 2266008"/>
              <a:gd name="connsiteY6656" fmla="*/ 360074 h 852933"/>
              <a:gd name="connsiteX6657" fmla="*/ 196 w 2266008"/>
              <a:gd name="connsiteY6657" fmla="*/ 360790 h 852933"/>
              <a:gd name="connsiteX6658" fmla="*/ 1443 w 2266008"/>
              <a:gd name="connsiteY6658" fmla="*/ 367338 h 852933"/>
              <a:gd name="connsiteX6659" fmla="*/ 1495 w 2266008"/>
              <a:gd name="connsiteY6659" fmla="*/ 367701 h 852933"/>
              <a:gd name="connsiteX6660" fmla="*/ 2274 w 2266008"/>
              <a:gd name="connsiteY6660" fmla="*/ 365727 h 852933"/>
              <a:gd name="connsiteX6661" fmla="*/ 3937 w 2266008"/>
              <a:gd name="connsiteY6661" fmla="*/ 361414 h 852933"/>
              <a:gd name="connsiteX6662" fmla="*/ 5600 w 2266008"/>
              <a:gd name="connsiteY6662" fmla="*/ 355697 h 852933"/>
              <a:gd name="connsiteX6663" fmla="*/ 6535 w 2266008"/>
              <a:gd name="connsiteY6663" fmla="*/ 352424 h 852933"/>
              <a:gd name="connsiteX6664" fmla="*/ 7263 w 2266008"/>
              <a:gd name="connsiteY6664" fmla="*/ 348838 h 852933"/>
              <a:gd name="connsiteX6665" fmla="*/ 8562 w 2266008"/>
              <a:gd name="connsiteY6665" fmla="*/ 341095 h 852933"/>
              <a:gd name="connsiteX6666" fmla="*/ 9342 w 2266008"/>
              <a:gd name="connsiteY6666" fmla="*/ 332780 h 852933"/>
              <a:gd name="connsiteX6667" fmla="*/ 9549 w 2266008"/>
              <a:gd name="connsiteY6667" fmla="*/ 328519 h 852933"/>
              <a:gd name="connsiteX6668" fmla="*/ 9498 w 2266008"/>
              <a:gd name="connsiteY6668" fmla="*/ 324206 h 852933"/>
              <a:gd name="connsiteX6669" fmla="*/ 9082 w 2266008"/>
              <a:gd name="connsiteY6669" fmla="*/ 315631 h 852933"/>
              <a:gd name="connsiteX6670" fmla="*/ 8198 w 2266008"/>
              <a:gd name="connsiteY6670" fmla="*/ 307368 h 852933"/>
              <a:gd name="connsiteX6671" fmla="*/ 6847 w 2266008"/>
              <a:gd name="connsiteY6671" fmla="*/ 299729 h 852933"/>
              <a:gd name="connsiteX6672" fmla="*/ 5236 w 2266008"/>
              <a:gd name="connsiteY6672" fmla="*/ 292974 h 852933"/>
              <a:gd name="connsiteX6673" fmla="*/ 2326 w 2266008"/>
              <a:gd name="connsiteY6673" fmla="*/ 283048 h 852933"/>
              <a:gd name="connsiteX6674" fmla="*/ 2222 w 2266008"/>
              <a:gd name="connsiteY6674" fmla="*/ 282788 h 852933"/>
              <a:gd name="connsiteX6675" fmla="*/ 0 w 2266008"/>
              <a:gd name="connsiteY6675" fmla="*/ 285860 h 852933"/>
              <a:gd name="connsiteX6676" fmla="*/ 0 w 2266008"/>
              <a:gd name="connsiteY6676" fmla="*/ 275698 h 852933"/>
              <a:gd name="connsiteX6677" fmla="*/ 2794 w 2266008"/>
              <a:gd name="connsiteY6677" fmla="*/ 272083 h 852933"/>
              <a:gd name="connsiteX6678" fmla="*/ 5704 w 2266008"/>
              <a:gd name="connsiteY6678" fmla="*/ 269381 h 852933"/>
              <a:gd name="connsiteX6679" fmla="*/ 8614 w 2266008"/>
              <a:gd name="connsiteY6679" fmla="*/ 266834 h 852933"/>
              <a:gd name="connsiteX6680" fmla="*/ 14486 w 2266008"/>
              <a:gd name="connsiteY6680" fmla="*/ 261793 h 852933"/>
              <a:gd name="connsiteX6681" fmla="*/ 17292 w 2266008"/>
              <a:gd name="connsiteY6681" fmla="*/ 259351 h 852933"/>
              <a:gd name="connsiteX6682" fmla="*/ 19943 w 2266008"/>
              <a:gd name="connsiteY6682" fmla="*/ 256753 h 852933"/>
              <a:gd name="connsiteX6683" fmla="*/ 22593 w 2266008"/>
              <a:gd name="connsiteY6683" fmla="*/ 254155 h 852933"/>
              <a:gd name="connsiteX6684" fmla="*/ 25035 w 2266008"/>
              <a:gd name="connsiteY6684" fmla="*/ 251401 h 852933"/>
              <a:gd name="connsiteX6685" fmla="*/ 40574 w 2266008"/>
              <a:gd name="connsiteY6685" fmla="*/ 227756 h 852933"/>
              <a:gd name="connsiteX6686" fmla="*/ 47485 w 2266008"/>
              <a:gd name="connsiteY6686" fmla="*/ 202552 h 852933"/>
              <a:gd name="connsiteX6687" fmla="*/ 47225 w 2266008"/>
              <a:gd name="connsiteY6687" fmla="*/ 179063 h 852933"/>
              <a:gd name="connsiteX6688" fmla="*/ 38651 w 2266008"/>
              <a:gd name="connsiteY6688" fmla="*/ 147935 h 852933"/>
              <a:gd name="connsiteX6689" fmla="*/ 27946 w 2266008"/>
              <a:gd name="connsiteY6689" fmla="*/ 155938 h 852933"/>
              <a:gd name="connsiteX6690" fmla="*/ 13759 w 2266008"/>
              <a:gd name="connsiteY6690" fmla="*/ 171164 h 852933"/>
              <a:gd name="connsiteX6691" fmla="*/ 12875 w 2266008"/>
              <a:gd name="connsiteY6691" fmla="*/ 172463 h 852933"/>
              <a:gd name="connsiteX6692" fmla="*/ 12979 w 2266008"/>
              <a:gd name="connsiteY6692" fmla="*/ 172567 h 852933"/>
              <a:gd name="connsiteX6693" fmla="*/ 14227 w 2266008"/>
              <a:gd name="connsiteY6693" fmla="*/ 174126 h 852933"/>
              <a:gd name="connsiteX6694" fmla="*/ 18228 w 2266008"/>
              <a:gd name="connsiteY6694" fmla="*/ 179686 h 852933"/>
              <a:gd name="connsiteX6695" fmla="*/ 20566 w 2266008"/>
              <a:gd name="connsiteY6695" fmla="*/ 183636 h 852933"/>
              <a:gd name="connsiteX6696" fmla="*/ 22853 w 2266008"/>
              <a:gd name="connsiteY6696" fmla="*/ 188209 h 852933"/>
              <a:gd name="connsiteX6697" fmla="*/ 24828 w 2266008"/>
              <a:gd name="connsiteY6697" fmla="*/ 193250 h 852933"/>
              <a:gd name="connsiteX6698" fmla="*/ 26334 w 2266008"/>
              <a:gd name="connsiteY6698" fmla="*/ 198654 h 852933"/>
              <a:gd name="connsiteX6699" fmla="*/ 27062 w 2266008"/>
              <a:gd name="connsiteY6699" fmla="*/ 204215 h 852933"/>
              <a:gd name="connsiteX6700" fmla="*/ 27010 w 2266008"/>
              <a:gd name="connsiteY6700" fmla="*/ 209619 h 852933"/>
              <a:gd name="connsiteX6701" fmla="*/ 26750 w 2266008"/>
              <a:gd name="connsiteY6701" fmla="*/ 212166 h 852933"/>
              <a:gd name="connsiteX6702" fmla="*/ 26179 w 2266008"/>
              <a:gd name="connsiteY6702" fmla="*/ 214556 h 852933"/>
              <a:gd name="connsiteX6703" fmla="*/ 24879 w 2266008"/>
              <a:gd name="connsiteY6703" fmla="*/ 218817 h 852933"/>
              <a:gd name="connsiteX6704" fmla="*/ 23424 w 2266008"/>
              <a:gd name="connsiteY6704" fmla="*/ 222299 h 852933"/>
              <a:gd name="connsiteX6705" fmla="*/ 21917 w 2266008"/>
              <a:gd name="connsiteY6705" fmla="*/ 224794 h 852933"/>
              <a:gd name="connsiteX6706" fmla="*/ 20618 w 2266008"/>
              <a:gd name="connsiteY6706" fmla="*/ 226924 h 852933"/>
              <a:gd name="connsiteX6707" fmla="*/ 21710 w 2266008"/>
              <a:gd name="connsiteY6707" fmla="*/ 224689 h 852933"/>
              <a:gd name="connsiteX6708" fmla="*/ 22957 w 2266008"/>
              <a:gd name="connsiteY6708" fmla="*/ 222143 h 852933"/>
              <a:gd name="connsiteX6709" fmla="*/ 24048 w 2266008"/>
              <a:gd name="connsiteY6709" fmla="*/ 218610 h 852933"/>
              <a:gd name="connsiteX6710" fmla="*/ 24932 w 2266008"/>
              <a:gd name="connsiteY6710" fmla="*/ 214348 h 852933"/>
              <a:gd name="connsiteX6711" fmla="*/ 25244 w 2266008"/>
              <a:gd name="connsiteY6711" fmla="*/ 212010 h 852933"/>
              <a:gd name="connsiteX6712" fmla="*/ 25244 w 2266008"/>
              <a:gd name="connsiteY6712" fmla="*/ 209567 h 852933"/>
              <a:gd name="connsiteX6713" fmla="*/ 24776 w 2266008"/>
              <a:gd name="connsiteY6713" fmla="*/ 204474 h 852933"/>
              <a:gd name="connsiteX6714" fmla="*/ 23580 w 2266008"/>
              <a:gd name="connsiteY6714" fmla="*/ 199382 h 852933"/>
              <a:gd name="connsiteX6715" fmla="*/ 21710 w 2266008"/>
              <a:gd name="connsiteY6715" fmla="*/ 194497 h 852933"/>
              <a:gd name="connsiteX6716" fmla="*/ 19371 w 2266008"/>
              <a:gd name="connsiteY6716" fmla="*/ 189976 h 852933"/>
              <a:gd name="connsiteX6717" fmla="*/ 16825 w 2266008"/>
              <a:gd name="connsiteY6717" fmla="*/ 185923 h 852933"/>
              <a:gd name="connsiteX6718" fmla="*/ 14330 w 2266008"/>
              <a:gd name="connsiteY6718" fmla="*/ 182493 h 852933"/>
              <a:gd name="connsiteX6719" fmla="*/ 10173 w 2266008"/>
              <a:gd name="connsiteY6719" fmla="*/ 177712 h 852933"/>
              <a:gd name="connsiteX6720" fmla="*/ 9965 w 2266008"/>
              <a:gd name="connsiteY6720" fmla="*/ 177504 h 852933"/>
              <a:gd name="connsiteX6721" fmla="*/ 5548 w 2266008"/>
              <a:gd name="connsiteY6721" fmla="*/ 192730 h 852933"/>
              <a:gd name="connsiteX6722" fmla="*/ 6899 w 2266008"/>
              <a:gd name="connsiteY6722" fmla="*/ 204526 h 852933"/>
              <a:gd name="connsiteX6723" fmla="*/ 9602 w 2266008"/>
              <a:gd name="connsiteY6723" fmla="*/ 217051 h 852933"/>
              <a:gd name="connsiteX6724" fmla="*/ 7731 w 2266008"/>
              <a:gd name="connsiteY6724" fmla="*/ 229159 h 852933"/>
              <a:gd name="connsiteX6725" fmla="*/ 4613 w 2266008"/>
              <a:gd name="connsiteY6725" fmla="*/ 233784 h 852933"/>
              <a:gd name="connsiteX6726" fmla="*/ 4664 w 2266008"/>
              <a:gd name="connsiteY6726" fmla="*/ 233784 h 852933"/>
              <a:gd name="connsiteX6727" fmla="*/ 4613 w 2266008"/>
              <a:gd name="connsiteY6727" fmla="*/ 234303 h 852933"/>
              <a:gd name="connsiteX6728" fmla="*/ 4405 w 2266008"/>
              <a:gd name="connsiteY6728" fmla="*/ 235862 h 852933"/>
              <a:gd name="connsiteX6729" fmla="*/ 3262 w 2266008"/>
              <a:gd name="connsiteY6729" fmla="*/ 241163 h 852933"/>
              <a:gd name="connsiteX6730" fmla="*/ 715 w 2266008"/>
              <a:gd name="connsiteY6730" fmla="*/ 248386 h 852933"/>
              <a:gd name="connsiteX6731" fmla="*/ 0 w 2266008"/>
              <a:gd name="connsiteY6731" fmla="*/ 249856 h 852933"/>
              <a:gd name="connsiteX6732" fmla="*/ 0 w 2266008"/>
              <a:gd name="connsiteY6732" fmla="*/ 243760 h 852933"/>
              <a:gd name="connsiteX6733" fmla="*/ 923 w 2266008"/>
              <a:gd name="connsiteY6733" fmla="*/ 240540 h 852933"/>
              <a:gd name="connsiteX6734" fmla="*/ 1599 w 2266008"/>
              <a:gd name="connsiteY6734" fmla="*/ 236330 h 852933"/>
              <a:gd name="connsiteX6735" fmla="*/ 403 w 2266008"/>
              <a:gd name="connsiteY6735" fmla="*/ 237161 h 852933"/>
              <a:gd name="connsiteX6736" fmla="*/ 0 w 2266008"/>
              <a:gd name="connsiteY6736" fmla="*/ 237319 h 852933"/>
              <a:gd name="connsiteX6737" fmla="*/ 0 w 2266008"/>
              <a:gd name="connsiteY6737" fmla="*/ 234952 h 852933"/>
              <a:gd name="connsiteX6738" fmla="*/ 5288 w 2266008"/>
              <a:gd name="connsiteY6738" fmla="*/ 228119 h 852933"/>
              <a:gd name="connsiteX6739" fmla="*/ 6016 w 2266008"/>
              <a:gd name="connsiteY6739" fmla="*/ 217466 h 852933"/>
              <a:gd name="connsiteX6740" fmla="*/ 2534 w 2266008"/>
              <a:gd name="connsiteY6740" fmla="*/ 206033 h 852933"/>
              <a:gd name="connsiteX6741" fmla="*/ 0 w 2266008"/>
              <a:gd name="connsiteY6741" fmla="*/ 193263 h 852933"/>
              <a:gd name="connsiteX6742" fmla="*/ 0 w 2266008"/>
              <a:gd name="connsiteY6742" fmla="*/ 192275 h 852933"/>
              <a:gd name="connsiteX6743" fmla="*/ 7263 w 2266008"/>
              <a:gd name="connsiteY6743" fmla="*/ 167007 h 852933"/>
              <a:gd name="connsiteX6744" fmla="*/ 21502 w 2266008"/>
              <a:gd name="connsiteY6744" fmla="*/ 148870 h 852933"/>
              <a:gd name="connsiteX6745" fmla="*/ 23736 w 2266008"/>
              <a:gd name="connsiteY6745" fmla="*/ 146739 h 852933"/>
              <a:gd name="connsiteX6746" fmla="*/ 0 w 2266008"/>
              <a:gd name="connsiteY6746" fmla="*/ 164365 h 852933"/>
              <a:gd name="connsiteX6747" fmla="*/ 0 w 2266008"/>
              <a:gd name="connsiteY6747" fmla="*/ 138220 h 852933"/>
              <a:gd name="connsiteX6748" fmla="*/ 6068 w 2266008"/>
              <a:gd name="connsiteY6748" fmla="*/ 137178 h 852933"/>
              <a:gd name="connsiteX6749" fmla="*/ 6691 w 2266008"/>
              <a:gd name="connsiteY6749" fmla="*/ 137074 h 852933"/>
              <a:gd name="connsiteX6750" fmla="*/ 27374 w 2266008"/>
              <a:gd name="connsiteY6750" fmla="*/ 124498 h 852933"/>
              <a:gd name="connsiteX6751" fmla="*/ 53825 w 2266008"/>
              <a:gd name="connsiteY6751" fmla="*/ 113740 h 852933"/>
              <a:gd name="connsiteX6752" fmla="*/ 60373 w 2266008"/>
              <a:gd name="connsiteY6752" fmla="*/ 111818 h 852933"/>
              <a:gd name="connsiteX6753" fmla="*/ 66712 w 2266008"/>
              <a:gd name="connsiteY6753" fmla="*/ 110155 h 852933"/>
              <a:gd name="connsiteX6754" fmla="*/ 69882 w 2266008"/>
              <a:gd name="connsiteY6754" fmla="*/ 109323 h 852933"/>
              <a:gd name="connsiteX6755" fmla="*/ 73365 w 2266008"/>
              <a:gd name="connsiteY6755" fmla="*/ 108492 h 852933"/>
              <a:gd name="connsiteX6756" fmla="*/ 79549 w 2266008"/>
              <a:gd name="connsiteY6756" fmla="*/ 106985 h 852933"/>
              <a:gd name="connsiteX6757" fmla="*/ 103713 w 2266008"/>
              <a:gd name="connsiteY6757" fmla="*/ 100801 h 852933"/>
              <a:gd name="connsiteX6758" fmla="*/ 121018 w 2266008"/>
              <a:gd name="connsiteY6758" fmla="*/ 95864 h 852933"/>
              <a:gd name="connsiteX6759" fmla="*/ 162779 w 2266008"/>
              <a:gd name="connsiteY6759" fmla="*/ 38383 h 852933"/>
              <a:gd name="connsiteX6760" fmla="*/ 170485 w 2266008"/>
              <a:gd name="connsiteY6760" fmla="*/ 18794 h 852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</a:cxnLst>
            <a:rect l="l" t="t" r="r" b="b"/>
            <a:pathLst>
              <a:path w="2266008" h="852933">
                <a:moveTo>
                  <a:pt x="2266008" y="836987"/>
                </a:moveTo>
                <a:lnTo>
                  <a:pt x="2266008" y="837195"/>
                </a:lnTo>
                <a:lnTo>
                  <a:pt x="2264834" y="838018"/>
                </a:lnTo>
                <a:cubicBezTo>
                  <a:pt x="2263223" y="838902"/>
                  <a:pt x="2262287" y="839317"/>
                  <a:pt x="2262287" y="839317"/>
                </a:cubicBezTo>
                <a:cubicBezTo>
                  <a:pt x="2262287" y="839317"/>
                  <a:pt x="2263223" y="838902"/>
                  <a:pt x="2264781" y="837914"/>
                </a:cubicBezTo>
                <a:close/>
                <a:moveTo>
                  <a:pt x="2171501" y="667204"/>
                </a:moveTo>
                <a:cubicBezTo>
                  <a:pt x="2168643" y="672972"/>
                  <a:pt x="2165993" y="678792"/>
                  <a:pt x="2163707" y="684560"/>
                </a:cubicBezTo>
                <a:cubicBezTo>
                  <a:pt x="2156535" y="702437"/>
                  <a:pt x="2152481" y="720418"/>
                  <a:pt x="2151703" y="737203"/>
                </a:cubicBezTo>
                <a:cubicBezTo>
                  <a:pt x="2150871" y="754040"/>
                  <a:pt x="2153417" y="769526"/>
                  <a:pt x="2157263" y="782726"/>
                </a:cubicBezTo>
                <a:cubicBezTo>
                  <a:pt x="2159601" y="790416"/>
                  <a:pt x="2162304" y="797225"/>
                  <a:pt x="2165110" y="803356"/>
                </a:cubicBezTo>
                <a:cubicBezTo>
                  <a:pt x="2168539" y="802005"/>
                  <a:pt x="2172073" y="800914"/>
                  <a:pt x="2175607" y="799927"/>
                </a:cubicBezTo>
                <a:cubicBezTo>
                  <a:pt x="2179920" y="798783"/>
                  <a:pt x="2184078" y="797225"/>
                  <a:pt x="2187975" y="795354"/>
                </a:cubicBezTo>
                <a:cubicBezTo>
                  <a:pt x="2191872" y="793483"/>
                  <a:pt x="2195458" y="791144"/>
                  <a:pt x="2198368" y="788286"/>
                </a:cubicBezTo>
                <a:cubicBezTo>
                  <a:pt x="2201279" y="785428"/>
                  <a:pt x="2203513" y="782154"/>
                  <a:pt x="2204864" y="778724"/>
                </a:cubicBezTo>
                <a:cubicBezTo>
                  <a:pt x="2206215" y="775346"/>
                  <a:pt x="2206787" y="771812"/>
                  <a:pt x="2206787" y="768591"/>
                </a:cubicBezTo>
                <a:cubicBezTo>
                  <a:pt x="2206787" y="762147"/>
                  <a:pt x="2205072" y="756846"/>
                  <a:pt x="2203721" y="753312"/>
                </a:cubicBezTo>
                <a:cubicBezTo>
                  <a:pt x="2203253" y="752065"/>
                  <a:pt x="2202786" y="751130"/>
                  <a:pt x="2202422" y="750350"/>
                </a:cubicBezTo>
                <a:cubicBezTo>
                  <a:pt x="2192496" y="741152"/>
                  <a:pt x="2184494" y="729979"/>
                  <a:pt x="2179400" y="718183"/>
                </a:cubicBezTo>
                <a:cubicBezTo>
                  <a:pt x="2173216" y="704048"/>
                  <a:pt x="2171138" y="689498"/>
                  <a:pt x="2171138" y="677285"/>
                </a:cubicBezTo>
                <a:cubicBezTo>
                  <a:pt x="2171138" y="673700"/>
                  <a:pt x="2171242" y="670374"/>
                  <a:pt x="2171501" y="667204"/>
                </a:cubicBezTo>
                <a:close/>
                <a:moveTo>
                  <a:pt x="2240617" y="610196"/>
                </a:moveTo>
                <a:cubicBezTo>
                  <a:pt x="2240149" y="610872"/>
                  <a:pt x="2239630" y="611599"/>
                  <a:pt x="2239110" y="612431"/>
                </a:cubicBezTo>
                <a:cubicBezTo>
                  <a:pt x="2236979" y="615705"/>
                  <a:pt x="2234121" y="620694"/>
                  <a:pt x="2231783" y="627138"/>
                </a:cubicBezTo>
                <a:cubicBezTo>
                  <a:pt x="2230484" y="630723"/>
                  <a:pt x="2229341" y="634777"/>
                  <a:pt x="2228457" y="639142"/>
                </a:cubicBezTo>
                <a:lnTo>
                  <a:pt x="2228717" y="639454"/>
                </a:lnTo>
                <a:cubicBezTo>
                  <a:pt x="2228717" y="639454"/>
                  <a:pt x="2228561" y="639557"/>
                  <a:pt x="2228353" y="639714"/>
                </a:cubicBezTo>
                <a:cubicBezTo>
                  <a:pt x="2227730" y="642987"/>
                  <a:pt x="2227261" y="646417"/>
                  <a:pt x="2227054" y="650003"/>
                </a:cubicBezTo>
                <a:cubicBezTo>
                  <a:pt x="2226742" y="654316"/>
                  <a:pt x="2227002" y="658785"/>
                  <a:pt x="2227314" y="663306"/>
                </a:cubicBezTo>
                <a:cubicBezTo>
                  <a:pt x="2227833" y="667827"/>
                  <a:pt x="2228509" y="672453"/>
                  <a:pt x="2229704" y="676922"/>
                </a:cubicBezTo>
                <a:cubicBezTo>
                  <a:pt x="2230224" y="679208"/>
                  <a:pt x="2230900" y="681443"/>
                  <a:pt x="2231627" y="683626"/>
                </a:cubicBezTo>
                <a:cubicBezTo>
                  <a:pt x="2232303" y="685860"/>
                  <a:pt x="2233134" y="687990"/>
                  <a:pt x="2233965" y="690121"/>
                </a:cubicBezTo>
                <a:cubicBezTo>
                  <a:pt x="2235628" y="694383"/>
                  <a:pt x="2237500" y="698540"/>
                  <a:pt x="2239577" y="702386"/>
                </a:cubicBezTo>
                <a:cubicBezTo>
                  <a:pt x="2240565" y="704360"/>
                  <a:pt x="2241604" y="706231"/>
                  <a:pt x="2242696" y="708049"/>
                </a:cubicBezTo>
                <a:cubicBezTo>
                  <a:pt x="2243163" y="708829"/>
                  <a:pt x="2243579" y="709608"/>
                  <a:pt x="2244047" y="710388"/>
                </a:cubicBezTo>
                <a:cubicBezTo>
                  <a:pt x="2245814" y="707530"/>
                  <a:pt x="2247529" y="704412"/>
                  <a:pt x="2249244" y="701034"/>
                </a:cubicBezTo>
                <a:cubicBezTo>
                  <a:pt x="2253037" y="693187"/>
                  <a:pt x="2256519" y="683781"/>
                  <a:pt x="2257818" y="673180"/>
                </a:cubicBezTo>
                <a:cubicBezTo>
                  <a:pt x="2258598" y="667931"/>
                  <a:pt x="2258493" y="662319"/>
                  <a:pt x="2258130" y="656603"/>
                </a:cubicBezTo>
                <a:cubicBezTo>
                  <a:pt x="2257506" y="650886"/>
                  <a:pt x="2256363" y="645066"/>
                  <a:pt x="2254544" y="639246"/>
                </a:cubicBezTo>
                <a:cubicBezTo>
                  <a:pt x="2251374" y="629424"/>
                  <a:pt x="2246542" y="619654"/>
                  <a:pt x="2240617" y="610196"/>
                </a:cubicBezTo>
                <a:close/>
                <a:moveTo>
                  <a:pt x="1161573" y="574765"/>
                </a:moveTo>
                <a:cubicBezTo>
                  <a:pt x="1158715" y="580533"/>
                  <a:pt x="1156065" y="586353"/>
                  <a:pt x="1153779" y="592121"/>
                </a:cubicBezTo>
                <a:cubicBezTo>
                  <a:pt x="1146607" y="609998"/>
                  <a:pt x="1142553" y="627979"/>
                  <a:pt x="1141774" y="644764"/>
                </a:cubicBezTo>
                <a:cubicBezTo>
                  <a:pt x="1140942" y="661601"/>
                  <a:pt x="1143489" y="677087"/>
                  <a:pt x="1147335" y="690287"/>
                </a:cubicBezTo>
                <a:cubicBezTo>
                  <a:pt x="1149673" y="697977"/>
                  <a:pt x="1152376" y="704786"/>
                  <a:pt x="1155182" y="710917"/>
                </a:cubicBezTo>
                <a:cubicBezTo>
                  <a:pt x="1158611" y="709566"/>
                  <a:pt x="1162145" y="708475"/>
                  <a:pt x="1165679" y="707488"/>
                </a:cubicBezTo>
                <a:cubicBezTo>
                  <a:pt x="1169992" y="706344"/>
                  <a:pt x="1174150" y="704786"/>
                  <a:pt x="1178046" y="702915"/>
                </a:cubicBezTo>
                <a:cubicBezTo>
                  <a:pt x="1181944" y="701044"/>
                  <a:pt x="1185530" y="698705"/>
                  <a:pt x="1188440" y="695847"/>
                </a:cubicBezTo>
                <a:cubicBezTo>
                  <a:pt x="1191350" y="692989"/>
                  <a:pt x="1193585" y="689715"/>
                  <a:pt x="1194936" y="686285"/>
                </a:cubicBezTo>
                <a:cubicBezTo>
                  <a:pt x="1196287" y="682907"/>
                  <a:pt x="1196859" y="679373"/>
                  <a:pt x="1196859" y="676152"/>
                </a:cubicBezTo>
                <a:cubicBezTo>
                  <a:pt x="1196859" y="669708"/>
                  <a:pt x="1195144" y="664407"/>
                  <a:pt x="1193792" y="660873"/>
                </a:cubicBezTo>
                <a:cubicBezTo>
                  <a:pt x="1193325" y="659626"/>
                  <a:pt x="1192858" y="658691"/>
                  <a:pt x="1192493" y="657911"/>
                </a:cubicBezTo>
                <a:cubicBezTo>
                  <a:pt x="1182568" y="648713"/>
                  <a:pt x="1174565" y="637540"/>
                  <a:pt x="1169472" y="625744"/>
                </a:cubicBezTo>
                <a:cubicBezTo>
                  <a:pt x="1163288" y="611609"/>
                  <a:pt x="1161210" y="597059"/>
                  <a:pt x="1161210" y="584846"/>
                </a:cubicBezTo>
                <a:cubicBezTo>
                  <a:pt x="1161210" y="581261"/>
                  <a:pt x="1161314" y="577935"/>
                  <a:pt x="1161573" y="574765"/>
                </a:cubicBezTo>
                <a:close/>
                <a:moveTo>
                  <a:pt x="180467" y="546051"/>
                </a:moveTo>
                <a:cubicBezTo>
                  <a:pt x="177609" y="551819"/>
                  <a:pt x="174959" y="557639"/>
                  <a:pt x="172673" y="563407"/>
                </a:cubicBezTo>
                <a:cubicBezTo>
                  <a:pt x="165501" y="581284"/>
                  <a:pt x="161447" y="599265"/>
                  <a:pt x="160668" y="616050"/>
                </a:cubicBezTo>
                <a:cubicBezTo>
                  <a:pt x="159837" y="632887"/>
                  <a:pt x="162383" y="648373"/>
                  <a:pt x="166229" y="661573"/>
                </a:cubicBezTo>
                <a:cubicBezTo>
                  <a:pt x="168567" y="669263"/>
                  <a:pt x="171269" y="676072"/>
                  <a:pt x="174076" y="682203"/>
                </a:cubicBezTo>
                <a:cubicBezTo>
                  <a:pt x="177505" y="680852"/>
                  <a:pt x="181039" y="679761"/>
                  <a:pt x="184573" y="678774"/>
                </a:cubicBezTo>
                <a:cubicBezTo>
                  <a:pt x="188886" y="677630"/>
                  <a:pt x="193044" y="676072"/>
                  <a:pt x="196941" y="674201"/>
                </a:cubicBezTo>
                <a:cubicBezTo>
                  <a:pt x="200838" y="672330"/>
                  <a:pt x="204424" y="669991"/>
                  <a:pt x="207334" y="667133"/>
                </a:cubicBezTo>
                <a:cubicBezTo>
                  <a:pt x="210244" y="664275"/>
                  <a:pt x="212479" y="661001"/>
                  <a:pt x="213830" y="657571"/>
                </a:cubicBezTo>
                <a:cubicBezTo>
                  <a:pt x="215181" y="654193"/>
                  <a:pt x="215753" y="650659"/>
                  <a:pt x="215753" y="647438"/>
                </a:cubicBezTo>
                <a:cubicBezTo>
                  <a:pt x="215753" y="640994"/>
                  <a:pt x="214038" y="635693"/>
                  <a:pt x="212687" y="632159"/>
                </a:cubicBezTo>
                <a:cubicBezTo>
                  <a:pt x="212219" y="630912"/>
                  <a:pt x="211752" y="629977"/>
                  <a:pt x="211388" y="629197"/>
                </a:cubicBezTo>
                <a:cubicBezTo>
                  <a:pt x="201462" y="619999"/>
                  <a:pt x="193459" y="608826"/>
                  <a:pt x="188366" y="597030"/>
                </a:cubicBezTo>
                <a:cubicBezTo>
                  <a:pt x="182182" y="582895"/>
                  <a:pt x="180104" y="568345"/>
                  <a:pt x="180104" y="556132"/>
                </a:cubicBezTo>
                <a:cubicBezTo>
                  <a:pt x="180104" y="552547"/>
                  <a:pt x="180208" y="549221"/>
                  <a:pt x="180467" y="546051"/>
                </a:cubicBezTo>
                <a:close/>
                <a:moveTo>
                  <a:pt x="1230689" y="517757"/>
                </a:moveTo>
                <a:cubicBezTo>
                  <a:pt x="1230221" y="518433"/>
                  <a:pt x="1229702" y="519160"/>
                  <a:pt x="1229182" y="519992"/>
                </a:cubicBezTo>
                <a:cubicBezTo>
                  <a:pt x="1227051" y="523266"/>
                  <a:pt x="1224193" y="528255"/>
                  <a:pt x="1221854" y="534699"/>
                </a:cubicBezTo>
                <a:cubicBezTo>
                  <a:pt x="1220555" y="538284"/>
                  <a:pt x="1219412" y="542338"/>
                  <a:pt x="1218529" y="546703"/>
                </a:cubicBezTo>
                <a:lnTo>
                  <a:pt x="1218789" y="547015"/>
                </a:lnTo>
                <a:cubicBezTo>
                  <a:pt x="1218789" y="547015"/>
                  <a:pt x="1218633" y="547118"/>
                  <a:pt x="1218425" y="547275"/>
                </a:cubicBezTo>
                <a:cubicBezTo>
                  <a:pt x="1217802" y="550548"/>
                  <a:pt x="1217333" y="553978"/>
                  <a:pt x="1217126" y="557564"/>
                </a:cubicBezTo>
                <a:cubicBezTo>
                  <a:pt x="1216814" y="561877"/>
                  <a:pt x="1217074" y="566346"/>
                  <a:pt x="1217386" y="570867"/>
                </a:cubicBezTo>
                <a:cubicBezTo>
                  <a:pt x="1217905" y="575388"/>
                  <a:pt x="1218580" y="580014"/>
                  <a:pt x="1219776" y="584483"/>
                </a:cubicBezTo>
                <a:cubicBezTo>
                  <a:pt x="1220295" y="586769"/>
                  <a:pt x="1220971" y="589004"/>
                  <a:pt x="1221699" y="591187"/>
                </a:cubicBezTo>
                <a:cubicBezTo>
                  <a:pt x="1222375" y="593421"/>
                  <a:pt x="1223206" y="595551"/>
                  <a:pt x="1224037" y="597682"/>
                </a:cubicBezTo>
                <a:cubicBezTo>
                  <a:pt x="1225700" y="601944"/>
                  <a:pt x="1227571" y="606101"/>
                  <a:pt x="1229649" y="609947"/>
                </a:cubicBezTo>
                <a:cubicBezTo>
                  <a:pt x="1230637" y="611921"/>
                  <a:pt x="1231676" y="613792"/>
                  <a:pt x="1232767" y="615610"/>
                </a:cubicBezTo>
                <a:cubicBezTo>
                  <a:pt x="1233235" y="616390"/>
                  <a:pt x="1233651" y="617169"/>
                  <a:pt x="1234119" y="617949"/>
                </a:cubicBezTo>
                <a:cubicBezTo>
                  <a:pt x="1235886" y="615091"/>
                  <a:pt x="1237601" y="611973"/>
                  <a:pt x="1239315" y="608595"/>
                </a:cubicBezTo>
                <a:cubicBezTo>
                  <a:pt x="1243109" y="600748"/>
                  <a:pt x="1246591" y="591342"/>
                  <a:pt x="1247890" y="580741"/>
                </a:cubicBezTo>
                <a:cubicBezTo>
                  <a:pt x="1248669" y="575492"/>
                  <a:pt x="1248565" y="569880"/>
                  <a:pt x="1248202" y="564164"/>
                </a:cubicBezTo>
                <a:cubicBezTo>
                  <a:pt x="1247578" y="558447"/>
                  <a:pt x="1246435" y="552627"/>
                  <a:pt x="1244616" y="546807"/>
                </a:cubicBezTo>
                <a:cubicBezTo>
                  <a:pt x="1241446" y="536985"/>
                  <a:pt x="1236613" y="527215"/>
                  <a:pt x="1230689" y="517757"/>
                </a:cubicBezTo>
                <a:close/>
                <a:moveTo>
                  <a:pt x="2170410" y="516969"/>
                </a:moveTo>
                <a:cubicBezTo>
                  <a:pt x="2171294" y="517956"/>
                  <a:pt x="2172178" y="518996"/>
                  <a:pt x="2173112" y="520034"/>
                </a:cubicBezTo>
                <a:cubicBezTo>
                  <a:pt x="2177997" y="525335"/>
                  <a:pt x="2182882" y="530688"/>
                  <a:pt x="2187767" y="535988"/>
                </a:cubicBezTo>
                <a:cubicBezTo>
                  <a:pt x="2197537" y="546693"/>
                  <a:pt x="2207151" y="557555"/>
                  <a:pt x="2216245" y="568572"/>
                </a:cubicBezTo>
                <a:cubicBezTo>
                  <a:pt x="2216816" y="569351"/>
                  <a:pt x="2217388" y="570078"/>
                  <a:pt x="2218012" y="570806"/>
                </a:cubicBezTo>
                <a:cubicBezTo>
                  <a:pt x="2218272" y="570390"/>
                  <a:pt x="2218531" y="569975"/>
                  <a:pt x="2218791" y="569559"/>
                </a:cubicBezTo>
                <a:cubicBezTo>
                  <a:pt x="2223312" y="562439"/>
                  <a:pt x="2227730" y="555216"/>
                  <a:pt x="2232146" y="547941"/>
                </a:cubicBezTo>
                <a:cubicBezTo>
                  <a:pt x="2230016" y="546122"/>
                  <a:pt x="2227782" y="544407"/>
                  <a:pt x="2225547" y="542692"/>
                </a:cubicBezTo>
                <a:cubicBezTo>
                  <a:pt x="2221754" y="539990"/>
                  <a:pt x="2217908" y="537391"/>
                  <a:pt x="2213958" y="535105"/>
                </a:cubicBezTo>
                <a:cubicBezTo>
                  <a:pt x="2210009" y="532714"/>
                  <a:pt x="2206008" y="530688"/>
                  <a:pt x="2202110" y="528765"/>
                </a:cubicBezTo>
                <a:cubicBezTo>
                  <a:pt x="2194263" y="525024"/>
                  <a:pt x="2186676" y="522061"/>
                  <a:pt x="2180076" y="519879"/>
                </a:cubicBezTo>
                <a:cubicBezTo>
                  <a:pt x="2176542" y="518735"/>
                  <a:pt x="2173268" y="517748"/>
                  <a:pt x="2170410" y="516969"/>
                </a:cubicBezTo>
                <a:close/>
                <a:moveTo>
                  <a:pt x="249583" y="489043"/>
                </a:moveTo>
                <a:cubicBezTo>
                  <a:pt x="249115" y="489719"/>
                  <a:pt x="248596" y="490446"/>
                  <a:pt x="248076" y="491278"/>
                </a:cubicBezTo>
                <a:cubicBezTo>
                  <a:pt x="245945" y="494552"/>
                  <a:pt x="243087" y="499541"/>
                  <a:pt x="240749" y="505985"/>
                </a:cubicBezTo>
                <a:cubicBezTo>
                  <a:pt x="239450" y="509570"/>
                  <a:pt x="238306" y="513624"/>
                  <a:pt x="237423" y="517989"/>
                </a:cubicBezTo>
                <a:lnTo>
                  <a:pt x="237683" y="518301"/>
                </a:lnTo>
                <a:cubicBezTo>
                  <a:pt x="237683" y="518301"/>
                  <a:pt x="237527" y="518404"/>
                  <a:pt x="237319" y="518561"/>
                </a:cubicBezTo>
                <a:cubicBezTo>
                  <a:pt x="236696" y="521834"/>
                  <a:pt x="236227" y="525264"/>
                  <a:pt x="236020" y="528850"/>
                </a:cubicBezTo>
                <a:cubicBezTo>
                  <a:pt x="235708" y="533163"/>
                  <a:pt x="235968" y="537632"/>
                  <a:pt x="236280" y="542153"/>
                </a:cubicBezTo>
                <a:cubicBezTo>
                  <a:pt x="236799" y="546674"/>
                  <a:pt x="237475" y="551300"/>
                  <a:pt x="238670" y="555769"/>
                </a:cubicBezTo>
                <a:cubicBezTo>
                  <a:pt x="239190" y="558055"/>
                  <a:pt x="239865" y="560290"/>
                  <a:pt x="240593" y="562473"/>
                </a:cubicBezTo>
                <a:cubicBezTo>
                  <a:pt x="241269" y="564707"/>
                  <a:pt x="242100" y="566837"/>
                  <a:pt x="242931" y="568968"/>
                </a:cubicBezTo>
                <a:cubicBezTo>
                  <a:pt x="244594" y="573230"/>
                  <a:pt x="246465" y="577387"/>
                  <a:pt x="248543" y="581233"/>
                </a:cubicBezTo>
                <a:cubicBezTo>
                  <a:pt x="249531" y="583207"/>
                  <a:pt x="250570" y="585078"/>
                  <a:pt x="251662" y="586896"/>
                </a:cubicBezTo>
                <a:cubicBezTo>
                  <a:pt x="252129" y="587676"/>
                  <a:pt x="252545" y="588455"/>
                  <a:pt x="253013" y="589235"/>
                </a:cubicBezTo>
                <a:cubicBezTo>
                  <a:pt x="254780" y="586377"/>
                  <a:pt x="256495" y="583259"/>
                  <a:pt x="258210" y="579881"/>
                </a:cubicBezTo>
                <a:cubicBezTo>
                  <a:pt x="262003" y="572034"/>
                  <a:pt x="265485" y="562628"/>
                  <a:pt x="266784" y="552027"/>
                </a:cubicBezTo>
                <a:cubicBezTo>
                  <a:pt x="267563" y="546778"/>
                  <a:pt x="267459" y="541166"/>
                  <a:pt x="267096" y="535450"/>
                </a:cubicBezTo>
                <a:cubicBezTo>
                  <a:pt x="266472" y="529733"/>
                  <a:pt x="265329" y="523913"/>
                  <a:pt x="263510" y="518093"/>
                </a:cubicBezTo>
                <a:cubicBezTo>
                  <a:pt x="260340" y="508271"/>
                  <a:pt x="255507" y="498501"/>
                  <a:pt x="249583" y="489043"/>
                </a:cubicBezTo>
                <a:close/>
                <a:moveTo>
                  <a:pt x="1860690" y="464326"/>
                </a:moveTo>
                <a:cubicBezTo>
                  <a:pt x="1857364" y="471497"/>
                  <a:pt x="1854246" y="479189"/>
                  <a:pt x="1851751" y="487399"/>
                </a:cubicBezTo>
                <a:cubicBezTo>
                  <a:pt x="1849101" y="496234"/>
                  <a:pt x="1847075" y="505587"/>
                  <a:pt x="1846139" y="515201"/>
                </a:cubicBezTo>
                <a:cubicBezTo>
                  <a:pt x="1845256" y="524815"/>
                  <a:pt x="1845411" y="534741"/>
                  <a:pt x="1847022" y="544407"/>
                </a:cubicBezTo>
                <a:cubicBezTo>
                  <a:pt x="1847282" y="546849"/>
                  <a:pt x="1848009" y="549240"/>
                  <a:pt x="1848477" y="551630"/>
                </a:cubicBezTo>
                <a:cubicBezTo>
                  <a:pt x="1848893" y="554020"/>
                  <a:pt x="1849724" y="556359"/>
                  <a:pt x="1850400" y="558698"/>
                </a:cubicBezTo>
                <a:cubicBezTo>
                  <a:pt x="1850764" y="559841"/>
                  <a:pt x="1851076" y="561036"/>
                  <a:pt x="1851491" y="562179"/>
                </a:cubicBezTo>
                <a:lnTo>
                  <a:pt x="1852791" y="565609"/>
                </a:lnTo>
                <a:lnTo>
                  <a:pt x="1854090" y="569039"/>
                </a:lnTo>
                <a:lnTo>
                  <a:pt x="1855493" y="572521"/>
                </a:lnTo>
                <a:cubicBezTo>
                  <a:pt x="1855752" y="573196"/>
                  <a:pt x="1856013" y="573820"/>
                  <a:pt x="1856273" y="574495"/>
                </a:cubicBezTo>
                <a:cubicBezTo>
                  <a:pt x="1857156" y="572573"/>
                  <a:pt x="1858039" y="570650"/>
                  <a:pt x="1858767" y="568623"/>
                </a:cubicBezTo>
                <a:cubicBezTo>
                  <a:pt x="1861002" y="563063"/>
                  <a:pt x="1863652" y="557555"/>
                  <a:pt x="1865210" y="551682"/>
                </a:cubicBezTo>
                <a:cubicBezTo>
                  <a:pt x="1866146" y="548772"/>
                  <a:pt x="1867030" y="545914"/>
                  <a:pt x="1867913" y="543004"/>
                </a:cubicBezTo>
                <a:cubicBezTo>
                  <a:pt x="1868433" y="541601"/>
                  <a:pt x="1868745" y="540094"/>
                  <a:pt x="1869004" y="538639"/>
                </a:cubicBezTo>
                <a:cubicBezTo>
                  <a:pt x="1869316" y="537131"/>
                  <a:pt x="1869576" y="535676"/>
                  <a:pt x="1869888" y="534221"/>
                </a:cubicBezTo>
                <a:cubicBezTo>
                  <a:pt x="1870460" y="531312"/>
                  <a:pt x="1871187" y="528453"/>
                  <a:pt x="1871550" y="525543"/>
                </a:cubicBezTo>
                <a:cubicBezTo>
                  <a:pt x="1871810" y="522633"/>
                  <a:pt x="1872122" y="519774"/>
                  <a:pt x="1872382" y="516969"/>
                </a:cubicBezTo>
                <a:cubicBezTo>
                  <a:pt x="1872798" y="514162"/>
                  <a:pt x="1872694" y="511408"/>
                  <a:pt x="1872642" y="508706"/>
                </a:cubicBezTo>
                <a:cubicBezTo>
                  <a:pt x="1872590" y="506003"/>
                  <a:pt x="1872746" y="503353"/>
                  <a:pt x="1872434" y="500807"/>
                </a:cubicBezTo>
                <a:cubicBezTo>
                  <a:pt x="1872122" y="498260"/>
                  <a:pt x="1871810" y="495766"/>
                  <a:pt x="1871550" y="493376"/>
                </a:cubicBezTo>
                <a:cubicBezTo>
                  <a:pt x="1871291" y="490985"/>
                  <a:pt x="1870563" y="488751"/>
                  <a:pt x="1870148" y="486568"/>
                </a:cubicBezTo>
                <a:cubicBezTo>
                  <a:pt x="1869888" y="485477"/>
                  <a:pt x="1869680" y="484438"/>
                  <a:pt x="1869420" y="483398"/>
                </a:cubicBezTo>
                <a:cubicBezTo>
                  <a:pt x="1869108" y="482359"/>
                  <a:pt x="1868745" y="481371"/>
                  <a:pt x="1868433" y="480436"/>
                </a:cubicBezTo>
                <a:cubicBezTo>
                  <a:pt x="1867705" y="478513"/>
                  <a:pt x="1867290" y="476642"/>
                  <a:pt x="1866458" y="475032"/>
                </a:cubicBezTo>
                <a:cubicBezTo>
                  <a:pt x="1865730" y="473421"/>
                  <a:pt x="1865003" y="471862"/>
                  <a:pt x="1864379" y="470458"/>
                </a:cubicBezTo>
                <a:cubicBezTo>
                  <a:pt x="1863600" y="469107"/>
                  <a:pt x="1862924" y="467860"/>
                  <a:pt x="1862196" y="466717"/>
                </a:cubicBezTo>
                <a:cubicBezTo>
                  <a:pt x="1861677" y="465834"/>
                  <a:pt x="1861157" y="465054"/>
                  <a:pt x="1860690" y="464326"/>
                </a:cubicBezTo>
                <a:close/>
                <a:moveTo>
                  <a:pt x="1160482" y="424530"/>
                </a:moveTo>
                <a:cubicBezTo>
                  <a:pt x="1161366" y="425517"/>
                  <a:pt x="1162249" y="426557"/>
                  <a:pt x="1163184" y="427595"/>
                </a:cubicBezTo>
                <a:cubicBezTo>
                  <a:pt x="1168069" y="432896"/>
                  <a:pt x="1172954" y="438249"/>
                  <a:pt x="1177839" y="443549"/>
                </a:cubicBezTo>
                <a:cubicBezTo>
                  <a:pt x="1187609" y="454254"/>
                  <a:pt x="1197222" y="465116"/>
                  <a:pt x="1206317" y="476133"/>
                </a:cubicBezTo>
                <a:cubicBezTo>
                  <a:pt x="1206888" y="476912"/>
                  <a:pt x="1207460" y="477639"/>
                  <a:pt x="1208084" y="478367"/>
                </a:cubicBezTo>
                <a:cubicBezTo>
                  <a:pt x="1208344" y="477951"/>
                  <a:pt x="1208603" y="477536"/>
                  <a:pt x="1208863" y="477120"/>
                </a:cubicBezTo>
                <a:cubicBezTo>
                  <a:pt x="1213384" y="470000"/>
                  <a:pt x="1217802" y="462777"/>
                  <a:pt x="1222218" y="455502"/>
                </a:cubicBezTo>
                <a:cubicBezTo>
                  <a:pt x="1220088" y="453683"/>
                  <a:pt x="1217853" y="451968"/>
                  <a:pt x="1215619" y="450253"/>
                </a:cubicBezTo>
                <a:cubicBezTo>
                  <a:pt x="1211825" y="447551"/>
                  <a:pt x="1207979" y="444952"/>
                  <a:pt x="1204030" y="442666"/>
                </a:cubicBezTo>
                <a:cubicBezTo>
                  <a:pt x="1200081" y="440275"/>
                  <a:pt x="1196079" y="438249"/>
                  <a:pt x="1192182" y="436326"/>
                </a:cubicBezTo>
                <a:cubicBezTo>
                  <a:pt x="1184334" y="432585"/>
                  <a:pt x="1176747" y="429622"/>
                  <a:pt x="1170148" y="427440"/>
                </a:cubicBezTo>
                <a:cubicBezTo>
                  <a:pt x="1166614" y="426296"/>
                  <a:pt x="1163340" y="425309"/>
                  <a:pt x="1160482" y="424530"/>
                </a:cubicBezTo>
                <a:close/>
                <a:moveTo>
                  <a:pt x="0" y="422140"/>
                </a:moveTo>
                <a:lnTo>
                  <a:pt x="2690" y="427411"/>
                </a:lnTo>
                <a:lnTo>
                  <a:pt x="0" y="422689"/>
                </a:lnTo>
                <a:close/>
                <a:moveTo>
                  <a:pt x="1465006" y="417514"/>
                </a:moveTo>
                <a:cubicBezTo>
                  <a:pt x="1465110" y="418345"/>
                  <a:pt x="1465214" y="419229"/>
                  <a:pt x="1465318" y="420060"/>
                </a:cubicBezTo>
                <a:cubicBezTo>
                  <a:pt x="1467916" y="439184"/>
                  <a:pt x="1471814" y="457528"/>
                  <a:pt x="1476959" y="474469"/>
                </a:cubicBezTo>
                <a:cubicBezTo>
                  <a:pt x="1482051" y="491463"/>
                  <a:pt x="1488391" y="507052"/>
                  <a:pt x="1495510" y="520772"/>
                </a:cubicBezTo>
                <a:cubicBezTo>
                  <a:pt x="1502578" y="534491"/>
                  <a:pt x="1510477" y="546391"/>
                  <a:pt x="1518480" y="556161"/>
                </a:cubicBezTo>
                <a:cubicBezTo>
                  <a:pt x="1523157" y="561929"/>
                  <a:pt x="1527781" y="566866"/>
                  <a:pt x="1532251" y="571231"/>
                </a:cubicBezTo>
                <a:cubicBezTo>
                  <a:pt x="1532459" y="570451"/>
                  <a:pt x="1532770" y="569672"/>
                  <a:pt x="1532978" y="568892"/>
                </a:cubicBezTo>
                <a:cubicBezTo>
                  <a:pt x="1533446" y="567282"/>
                  <a:pt x="1533862" y="565723"/>
                  <a:pt x="1534278" y="564112"/>
                </a:cubicBezTo>
                <a:cubicBezTo>
                  <a:pt x="1535213" y="560942"/>
                  <a:pt x="1535681" y="557720"/>
                  <a:pt x="1536408" y="554602"/>
                </a:cubicBezTo>
                <a:cubicBezTo>
                  <a:pt x="1536876" y="551432"/>
                  <a:pt x="1537551" y="548314"/>
                  <a:pt x="1537811" y="545196"/>
                </a:cubicBezTo>
                <a:cubicBezTo>
                  <a:pt x="1538642" y="539012"/>
                  <a:pt x="1538851" y="532932"/>
                  <a:pt x="1539007" y="527215"/>
                </a:cubicBezTo>
                <a:cubicBezTo>
                  <a:pt x="1538954" y="521499"/>
                  <a:pt x="1538851" y="516095"/>
                  <a:pt x="1538435" y="511106"/>
                </a:cubicBezTo>
                <a:cubicBezTo>
                  <a:pt x="1537708" y="501128"/>
                  <a:pt x="1536252" y="492918"/>
                  <a:pt x="1535057" y="487253"/>
                </a:cubicBezTo>
                <a:cubicBezTo>
                  <a:pt x="1534069" y="482680"/>
                  <a:pt x="1533290" y="479874"/>
                  <a:pt x="1532978" y="478886"/>
                </a:cubicBezTo>
                <a:cubicBezTo>
                  <a:pt x="1532563" y="478679"/>
                  <a:pt x="1532147" y="478523"/>
                  <a:pt x="1531731" y="478315"/>
                </a:cubicBezTo>
                <a:cubicBezTo>
                  <a:pt x="1528042" y="476288"/>
                  <a:pt x="1524404" y="474209"/>
                  <a:pt x="1520766" y="472183"/>
                </a:cubicBezTo>
                <a:lnTo>
                  <a:pt x="1518064" y="470676"/>
                </a:lnTo>
                <a:lnTo>
                  <a:pt x="1515465" y="468961"/>
                </a:lnTo>
                <a:cubicBezTo>
                  <a:pt x="1513751" y="467818"/>
                  <a:pt x="1512088" y="466675"/>
                  <a:pt x="1510373" y="465531"/>
                </a:cubicBezTo>
                <a:cubicBezTo>
                  <a:pt x="1508658" y="464336"/>
                  <a:pt x="1506943" y="463296"/>
                  <a:pt x="1505333" y="462049"/>
                </a:cubicBezTo>
                <a:cubicBezTo>
                  <a:pt x="1503773" y="460802"/>
                  <a:pt x="1502214" y="459555"/>
                  <a:pt x="1500655" y="458308"/>
                </a:cubicBezTo>
                <a:cubicBezTo>
                  <a:pt x="1499096" y="457061"/>
                  <a:pt x="1497537" y="455865"/>
                  <a:pt x="1496030" y="454618"/>
                </a:cubicBezTo>
                <a:cubicBezTo>
                  <a:pt x="1494523" y="453371"/>
                  <a:pt x="1493172" y="451968"/>
                  <a:pt x="1491769" y="450669"/>
                </a:cubicBezTo>
                <a:cubicBezTo>
                  <a:pt x="1488963" y="448019"/>
                  <a:pt x="1486157" y="445524"/>
                  <a:pt x="1483766" y="442718"/>
                </a:cubicBezTo>
                <a:cubicBezTo>
                  <a:pt x="1478725" y="437417"/>
                  <a:pt x="1474412" y="431909"/>
                  <a:pt x="1470722" y="426660"/>
                </a:cubicBezTo>
                <a:cubicBezTo>
                  <a:pt x="1468956" y="423958"/>
                  <a:pt x="1467136" y="421463"/>
                  <a:pt x="1465682" y="418917"/>
                </a:cubicBezTo>
                <a:cubicBezTo>
                  <a:pt x="1465422" y="418501"/>
                  <a:pt x="1465162" y="418086"/>
                  <a:pt x="1465006" y="417514"/>
                </a:cubicBezTo>
                <a:close/>
                <a:moveTo>
                  <a:pt x="1993256" y="403941"/>
                </a:moveTo>
                <a:cubicBezTo>
                  <a:pt x="1988423" y="409086"/>
                  <a:pt x="1984214" y="414906"/>
                  <a:pt x="1980888" y="421038"/>
                </a:cubicBezTo>
                <a:lnTo>
                  <a:pt x="1980992" y="421298"/>
                </a:lnTo>
                <a:cubicBezTo>
                  <a:pt x="1980992" y="421298"/>
                  <a:pt x="1980836" y="421350"/>
                  <a:pt x="1980680" y="421402"/>
                </a:cubicBezTo>
                <a:cubicBezTo>
                  <a:pt x="1980629" y="421506"/>
                  <a:pt x="1980577" y="421558"/>
                  <a:pt x="1980524" y="421662"/>
                </a:cubicBezTo>
                <a:cubicBezTo>
                  <a:pt x="1976835" y="428521"/>
                  <a:pt x="1974288" y="435849"/>
                  <a:pt x="1972626" y="443280"/>
                </a:cubicBezTo>
                <a:cubicBezTo>
                  <a:pt x="1972989" y="443748"/>
                  <a:pt x="1973457" y="444371"/>
                  <a:pt x="1974029" y="445151"/>
                </a:cubicBezTo>
                <a:cubicBezTo>
                  <a:pt x="1975276" y="446814"/>
                  <a:pt x="1976887" y="449256"/>
                  <a:pt x="1978706" y="452218"/>
                </a:cubicBezTo>
                <a:cubicBezTo>
                  <a:pt x="1980524" y="455180"/>
                  <a:pt x="1982499" y="458714"/>
                  <a:pt x="1984370" y="462664"/>
                </a:cubicBezTo>
                <a:cubicBezTo>
                  <a:pt x="1985358" y="464586"/>
                  <a:pt x="1986137" y="466717"/>
                  <a:pt x="1987073" y="468795"/>
                </a:cubicBezTo>
                <a:cubicBezTo>
                  <a:pt x="1987851" y="470926"/>
                  <a:pt x="1988683" y="473109"/>
                  <a:pt x="1989411" y="475292"/>
                </a:cubicBezTo>
                <a:cubicBezTo>
                  <a:pt x="1989982" y="477526"/>
                  <a:pt x="1990814" y="479709"/>
                  <a:pt x="1991230" y="481943"/>
                </a:cubicBezTo>
                <a:cubicBezTo>
                  <a:pt x="1991697" y="484178"/>
                  <a:pt x="1992269" y="486308"/>
                  <a:pt x="1992477" y="488491"/>
                </a:cubicBezTo>
                <a:cubicBezTo>
                  <a:pt x="1992477" y="488595"/>
                  <a:pt x="1992529" y="488751"/>
                  <a:pt x="1992529" y="488854"/>
                </a:cubicBezTo>
                <a:cubicBezTo>
                  <a:pt x="1992736" y="488335"/>
                  <a:pt x="1992996" y="487659"/>
                  <a:pt x="1993308" y="486880"/>
                </a:cubicBezTo>
                <a:cubicBezTo>
                  <a:pt x="1993776" y="485684"/>
                  <a:pt x="1994347" y="484229"/>
                  <a:pt x="1994971" y="482567"/>
                </a:cubicBezTo>
                <a:cubicBezTo>
                  <a:pt x="1995543" y="480904"/>
                  <a:pt x="1996010" y="478929"/>
                  <a:pt x="1996634" y="476850"/>
                </a:cubicBezTo>
                <a:cubicBezTo>
                  <a:pt x="1996946" y="475811"/>
                  <a:pt x="1997309" y="474720"/>
                  <a:pt x="1997569" y="473577"/>
                </a:cubicBezTo>
                <a:cubicBezTo>
                  <a:pt x="1997830" y="472381"/>
                  <a:pt x="1998037" y="471238"/>
                  <a:pt x="1998297" y="469991"/>
                </a:cubicBezTo>
                <a:cubicBezTo>
                  <a:pt x="1998817" y="467549"/>
                  <a:pt x="1999336" y="464950"/>
                  <a:pt x="1999596" y="462248"/>
                </a:cubicBezTo>
                <a:cubicBezTo>
                  <a:pt x="1999960" y="459546"/>
                  <a:pt x="2000324" y="456791"/>
                  <a:pt x="2000376" y="453933"/>
                </a:cubicBezTo>
                <a:cubicBezTo>
                  <a:pt x="2000428" y="452530"/>
                  <a:pt x="2000532" y="451127"/>
                  <a:pt x="2000583" y="449672"/>
                </a:cubicBezTo>
                <a:lnTo>
                  <a:pt x="2000532" y="445359"/>
                </a:lnTo>
                <a:cubicBezTo>
                  <a:pt x="2000532" y="442501"/>
                  <a:pt x="2000272" y="439590"/>
                  <a:pt x="2000116" y="436784"/>
                </a:cubicBezTo>
                <a:cubicBezTo>
                  <a:pt x="1999960" y="433978"/>
                  <a:pt x="1999544" y="431223"/>
                  <a:pt x="1999232" y="428521"/>
                </a:cubicBezTo>
                <a:cubicBezTo>
                  <a:pt x="1998765" y="425871"/>
                  <a:pt x="1998453" y="423273"/>
                  <a:pt x="1997881" y="420882"/>
                </a:cubicBezTo>
                <a:cubicBezTo>
                  <a:pt x="1997362" y="418492"/>
                  <a:pt x="1996894" y="416205"/>
                  <a:pt x="1996270" y="414127"/>
                </a:cubicBezTo>
                <a:cubicBezTo>
                  <a:pt x="1995283" y="409970"/>
                  <a:pt x="1994192" y="406540"/>
                  <a:pt x="1993360" y="404201"/>
                </a:cubicBezTo>
                <a:cubicBezTo>
                  <a:pt x="1993308" y="404097"/>
                  <a:pt x="1993308" y="404045"/>
                  <a:pt x="1993256" y="403941"/>
                </a:cubicBezTo>
                <a:close/>
                <a:moveTo>
                  <a:pt x="179376" y="395816"/>
                </a:moveTo>
                <a:cubicBezTo>
                  <a:pt x="180260" y="396803"/>
                  <a:pt x="181143" y="397843"/>
                  <a:pt x="182078" y="398881"/>
                </a:cubicBezTo>
                <a:cubicBezTo>
                  <a:pt x="186963" y="404182"/>
                  <a:pt x="191848" y="409535"/>
                  <a:pt x="196733" y="414835"/>
                </a:cubicBezTo>
                <a:cubicBezTo>
                  <a:pt x="206503" y="425540"/>
                  <a:pt x="216117" y="436402"/>
                  <a:pt x="225211" y="447419"/>
                </a:cubicBezTo>
                <a:cubicBezTo>
                  <a:pt x="225782" y="448198"/>
                  <a:pt x="226354" y="448925"/>
                  <a:pt x="226978" y="449653"/>
                </a:cubicBezTo>
                <a:cubicBezTo>
                  <a:pt x="227238" y="449237"/>
                  <a:pt x="227497" y="448822"/>
                  <a:pt x="227757" y="448406"/>
                </a:cubicBezTo>
                <a:cubicBezTo>
                  <a:pt x="232278" y="441286"/>
                  <a:pt x="236696" y="434063"/>
                  <a:pt x="241112" y="426788"/>
                </a:cubicBezTo>
                <a:cubicBezTo>
                  <a:pt x="238982" y="424969"/>
                  <a:pt x="236747" y="423254"/>
                  <a:pt x="234513" y="421539"/>
                </a:cubicBezTo>
                <a:cubicBezTo>
                  <a:pt x="230719" y="418837"/>
                  <a:pt x="226874" y="416238"/>
                  <a:pt x="222924" y="413952"/>
                </a:cubicBezTo>
                <a:cubicBezTo>
                  <a:pt x="218975" y="411561"/>
                  <a:pt x="214973" y="409535"/>
                  <a:pt x="211076" y="407612"/>
                </a:cubicBezTo>
                <a:cubicBezTo>
                  <a:pt x="203229" y="403871"/>
                  <a:pt x="195642" y="400908"/>
                  <a:pt x="189042" y="398726"/>
                </a:cubicBezTo>
                <a:cubicBezTo>
                  <a:pt x="185508" y="397582"/>
                  <a:pt x="182234" y="396595"/>
                  <a:pt x="179376" y="395816"/>
                </a:cubicBezTo>
                <a:close/>
                <a:moveTo>
                  <a:pt x="483900" y="388800"/>
                </a:moveTo>
                <a:cubicBezTo>
                  <a:pt x="484004" y="389631"/>
                  <a:pt x="484108" y="390515"/>
                  <a:pt x="484212" y="391346"/>
                </a:cubicBezTo>
                <a:cubicBezTo>
                  <a:pt x="486810" y="410470"/>
                  <a:pt x="490708" y="428814"/>
                  <a:pt x="495853" y="445755"/>
                </a:cubicBezTo>
                <a:cubicBezTo>
                  <a:pt x="500945" y="462749"/>
                  <a:pt x="507285" y="478338"/>
                  <a:pt x="514404" y="492058"/>
                </a:cubicBezTo>
                <a:cubicBezTo>
                  <a:pt x="521472" y="505777"/>
                  <a:pt x="529371" y="517677"/>
                  <a:pt x="537374" y="527447"/>
                </a:cubicBezTo>
                <a:cubicBezTo>
                  <a:pt x="542051" y="533215"/>
                  <a:pt x="546676" y="538152"/>
                  <a:pt x="551145" y="542517"/>
                </a:cubicBezTo>
                <a:cubicBezTo>
                  <a:pt x="551353" y="541737"/>
                  <a:pt x="551664" y="540958"/>
                  <a:pt x="551872" y="540178"/>
                </a:cubicBezTo>
                <a:cubicBezTo>
                  <a:pt x="552340" y="538568"/>
                  <a:pt x="552756" y="537009"/>
                  <a:pt x="553172" y="535398"/>
                </a:cubicBezTo>
                <a:cubicBezTo>
                  <a:pt x="554107" y="532228"/>
                  <a:pt x="554575" y="529006"/>
                  <a:pt x="555302" y="525888"/>
                </a:cubicBezTo>
                <a:cubicBezTo>
                  <a:pt x="555770" y="522718"/>
                  <a:pt x="556445" y="519600"/>
                  <a:pt x="556705" y="516482"/>
                </a:cubicBezTo>
                <a:cubicBezTo>
                  <a:pt x="557536" y="510298"/>
                  <a:pt x="557745" y="504218"/>
                  <a:pt x="557901" y="498501"/>
                </a:cubicBezTo>
                <a:cubicBezTo>
                  <a:pt x="557848" y="492785"/>
                  <a:pt x="557745" y="487381"/>
                  <a:pt x="557329" y="482392"/>
                </a:cubicBezTo>
                <a:cubicBezTo>
                  <a:pt x="556602" y="472414"/>
                  <a:pt x="555146" y="464204"/>
                  <a:pt x="553951" y="458539"/>
                </a:cubicBezTo>
                <a:cubicBezTo>
                  <a:pt x="552963" y="453966"/>
                  <a:pt x="552184" y="451160"/>
                  <a:pt x="551872" y="450172"/>
                </a:cubicBezTo>
                <a:cubicBezTo>
                  <a:pt x="551457" y="449965"/>
                  <a:pt x="551041" y="449809"/>
                  <a:pt x="550625" y="449601"/>
                </a:cubicBezTo>
                <a:cubicBezTo>
                  <a:pt x="546936" y="447574"/>
                  <a:pt x="543298" y="445495"/>
                  <a:pt x="539660" y="443469"/>
                </a:cubicBezTo>
                <a:lnTo>
                  <a:pt x="536958" y="441962"/>
                </a:lnTo>
                <a:lnTo>
                  <a:pt x="534359" y="440247"/>
                </a:lnTo>
                <a:cubicBezTo>
                  <a:pt x="532645" y="439104"/>
                  <a:pt x="530982" y="437961"/>
                  <a:pt x="529267" y="436817"/>
                </a:cubicBezTo>
                <a:cubicBezTo>
                  <a:pt x="527552" y="435622"/>
                  <a:pt x="525837" y="434582"/>
                  <a:pt x="524227" y="433335"/>
                </a:cubicBezTo>
                <a:cubicBezTo>
                  <a:pt x="522667" y="432088"/>
                  <a:pt x="521108" y="430841"/>
                  <a:pt x="519549" y="429594"/>
                </a:cubicBezTo>
                <a:cubicBezTo>
                  <a:pt x="517990" y="428347"/>
                  <a:pt x="516431" y="427151"/>
                  <a:pt x="514924" y="425904"/>
                </a:cubicBezTo>
                <a:cubicBezTo>
                  <a:pt x="513417" y="424657"/>
                  <a:pt x="512066" y="423254"/>
                  <a:pt x="510663" y="421955"/>
                </a:cubicBezTo>
                <a:cubicBezTo>
                  <a:pt x="507857" y="419305"/>
                  <a:pt x="505051" y="416810"/>
                  <a:pt x="502660" y="414004"/>
                </a:cubicBezTo>
                <a:cubicBezTo>
                  <a:pt x="497619" y="408703"/>
                  <a:pt x="493306" y="403195"/>
                  <a:pt x="489616" y="397946"/>
                </a:cubicBezTo>
                <a:cubicBezTo>
                  <a:pt x="487850" y="395244"/>
                  <a:pt x="486031" y="392749"/>
                  <a:pt x="484576" y="390203"/>
                </a:cubicBezTo>
                <a:cubicBezTo>
                  <a:pt x="484316" y="389787"/>
                  <a:pt x="484056" y="389372"/>
                  <a:pt x="483900" y="388800"/>
                </a:cubicBezTo>
                <a:close/>
                <a:moveTo>
                  <a:pt x="2099216" y="384714"/>
                </a:moveTo>
                <a:cubicBezTo>
                  <a:pt x="2098592" y="385701"/>
                  <a:pt x="2097969" y="386584"/>
                  <a:pt x="2097398" y="387572"/>
                </a:cubicBezTo>
                <a:cubicBezTo>
                  <a:pt x="2091005" y="398641"/>
                  <a:pt x="2086016" y="411061"/>
                  <a:pt x="2084250" y="424312"/>
                </a:cubicBezTo>
                <a:cubicBezTo>
                  <a:pt x="2082379" y="437511"/>
                  <a:pt x="2083522" y="451387"/>
                  <a:pt x="2087264" y="464742"/>
                </a:cubicBezTo>
                <a:lnTo>
                  <a:pt x="2088771" y="469731"/>
                </a:lnTo>
                <a:cubicBezTo>
                  <a:pt x="2089290" y="471394"/>
                  <a:pt x="2089758" y="473056"/>
                  <a:pt x="2090486" y="474668"/>
                </a:cubicBezTo>
                <a:cubicBezTo>
                  <a:pt x="2091785" y="477994"/>
                  <a:pt x="2093136" y="481267"/>
                  <a:pt x="2094487" y="484541"/>
                </a:cubicBezTo>
                <a:cubicBezTo>
                  <a:pt x="2095890" y="487867"/>
                  <a:pt x="2097345" y="491193"/>
                  <a:pt x="2098748" y="494519"/>
                </a:cubicBezTo>
                <a:cubicBezTo>
                  <a:pt x="2100100" y="497949"/>
                  <a:pt x="2101347" y="501483"/>
                  <a:pt x="2102594" y="504964"/>
                </a:cubicBezTo>
                <a:cubicBezTo>
                  <a:pt x="2103062" y="506368"/>
                  <a:pt x="2103426" y="507823"/>
                  <a:pt x="2103893" y="509226"/>
                </a:cubicBezTo>
                <a:cubicBezTo>
                  <a:pt x="2104153" y="508966"/>
                  <a:pt x="2104361" y="508706"/>
                  <a:pt x="2104569" y="508446"/>
                </a:cubicBezTo>
                <a:cubicBezTo>
                  <a:pt x="2107583" y="505016"/>
                  <a:pt x="2110805" y="501535"/>
                  <a:pt x="2113663" y="497689"/>
                </a:cubicBezTo>
                <a:cubicBezTo>
                  <a:pt x="2116521" y="493895"/>
                  <a:pt x="2119016" y="489582"/>
                  <a:pt x="2119743" y="484905"/>
                </a:cubicBezTo>
                <a:cubicBezTo>
                  <a:pt x="2120055" y="482567"/>
                  <a:pt x="2119951" y="480176"/>
                  <a:pt x="2119483" y="477890"/>
                </a:cubicBezTo>
                <a:cubicBezTo>
                  <a:pt x="2118860" y="475603"/>
                  <a:pt x="2118184" y="473421"/>
                  <a:pt x="2116989" y="471290"/>
                </a:cubicBezTo>
                <a:cubicBezTo>
                  <a:pt x="2115845" y="469107"/>
                  <a:pt x="2114754" y="466977"/>
                  <a:pt x="2113663" y="464898"/>
                </a:cubicBezTo>
                <a:cubicBezTo>
                  <a:pt x="2112572" y="462767"/>
                  <a:pt x="2111688" y="460585"/>
                  <a:pt x="2110701" y="458506"/>
                </a:cubicBezTo>
                <a:cubicBezTo>
                  <a:pt x="2108986" y="454193"/>
                  <a:pt x="2107478" y="449983"/>
                  <a:pt x="2106335" y="445878"/>
                </a:cubicBezTo>
                <a:cubicBezTo>
                  <a:pt x="2105192" y="441825"/>
                  <a:pt x="2104309" y="437875"/>
                  <a:pt x="2103789" y="434237"/>
                </a:cubicBezTo>
                <a:cubicBezTo>
                  <a:pt x="2102750" y="428418"/>
                  <a:pt x="2102386" y="423377"/>
                  <a:pt x="2102230" y="419323"/>
                </a:cubicBezTo>
                <a:cubicBezTo>
                  <a:pt x="2102230" y="419116"/>
                  <a:pt x="2102178" y="418960"/>
                  <a:pt x="2102126" y="418751"/>
                </a:cubicBezTo>
                <a:cubicBezTo>
                  <a:pt x="2101399" y="415789"/>
                  <a:pt x="2101139" y="412775"/>
                  <a:pt x="2100619" y="409814"/>
                </a:cubicBezTo>
                <a:cubicBezTo>
                  <a:pt x="2100256" y="406851"/>
                  <a:pt x="2099891" y="403941"/>
                  <a:pt x="2099684" y="401083"/>
                </a:cubicBezTo>
                <a:cubicBezTo>
                  <a:pt x="2099528" y="398225"/>
                  <a:pt x="2099268" y="395471"/>
                  <a:pt x="2099268" y="392872"/>
                </a:cubicBezTo>
                <a:cubicBezTo>
                  <a:pt x="2099164" y="390274"/>
                  <a:pt x="2099164" y="387780"/>
                  <a:pt x="2099216" y="385493"/>
                </a:cubicBezTo>
                <a:cubicBezTo>
                  <a:pt x="2099216" y="385233"/>
                  <a:pt x="2099216" y="384973"/>
                  <a:pt x="2099216" y="384714"/>
                </a:cubicBezTo>
                <a:close/>
                <a:moveTo>
                  <a:pt x="850762" y="371887"/>
                </a:moveTo>
                <a:cubicBezTo>
                  <a:pt x="847436" y="379058"/>
                  <a:pt x="844318" y="386750"/>
                  <a:pt x="841823" y="394960"/>
                </a:cubicBezTo>
                <a:cubicBezTo>
                  <a:pt x="839173" y="403795"/>
                  <a:pt x="837146" y="413148"/>
                  <a:pt x="836211" y="422762"/>
                </a:cubicBezTo>
                <a:cubicBezTo>
                  <a:pt x="835327" y="432376"/>
                  <a:pt x="835483" y="442302"/>
                  <a:pt x="837094" y="451968"/>
                </a:cubicBezTo>
                <a:cubicBezTo>
                  <a:pt x="837354" y="454410"/>
                  <a:pt x="838081" y="456801"/>
                  <a:pt x="838549" y="459191"/>
                </a:cubicBezTo>
                <a:cubicBezTo>
                  <a:pt x="838965" y="461581"/>
                  <a:pt x="839796" y="463920"/>
                  <a:pt x="840472" y="466259"/>
                </a:cubicBezTo>
                <a:cubicBezTo>
                  <a:pt x="840836" y="467402"/>
                  <a:pt x="841148" y="468597"/>
                  <a:pt x="841563" y="469740"/>
                </a:cubicBezTo>
                <a:lnTo>
                  <a:pt x="842863" y="473170"/>
                </a:lnTo>
                <a:lnTo>
                  <a:pt x="844162" y="476600"/>
                </a:lnTo>
                <a:lnTo>
                  <a:pt x="845565" y="480082"/>
                </a:lnTo>
                <a:cubicBezTo>
                  <a:pt x="845824" y="480757"/>
                  <a:pt x="846084" y="481381"/>
                  <a:pt x="846344" y="482056"/>
                </a:cubicBezTo>
                <a:cubicBezTo>
                  <a:pt x="847227" y="480134"/>
                  <a:pt x="848111" y="478211"/>
                  <a:pt x="848839" y="476184"/>
                </a:cubicBezTo>
                <a:cubicBezTo>
                  <a:pt x="851073" y="470624"/>
                  <a:pt x="853724" y="465116"/>
                  <a:pt x="855282" y="459243"/>
                </a:cubicBezTo>
                <a:cubicBezTo>
                  <a:pt x="856218" y="456333"/>
                  <a:pt x="857101" y="453475"/>
                  <a:pt x="857985" y="450565"/>
                </a:cubicBezTo>
                <a:cubicBezTo>
                  <a:pt x="858505" y="449162"/>
                  <a:pt x="858816" y="447655"/>
                  <a:pt x="859076" y="446200"/>
                </a:cubicBezTo>
                <a:cubicBezTo>
                  <a:pt x="859388" y="444692"/>
                  <a:pt x="859648" y="443237"/>
                  <a:pt x="859959" y="441782"/>
                </a:cubicBezTo>
                <a:cubicBezTo>
                  <a:pt x="860531" y="438873"/>
                  <a:pt x="861258" y="436014"/>
                  <a:pt x="861622" y="433104"/>
                </a:cubicBezTo>
                <a:cubicBezTo>
                  <a:pt x="861882" y="430194"/>
                  <a:pt x="862194" y="427335"/>
                  <a:pt x="862454" y="424530"/>
                </a:cubicBezTo>
                <a:cubicBezTo>
                  <a:pt x="862870" y="421723"/>
                  <a:pt x="862766" y="418969"/>
                  <a:pt x="862713" y="416267"/>
                </a:cubicBezTo>
                <a:cubicBezTo>
                  <a:pt x="862662" y="413564"/>
                  <a:pt x="862818" y="410914"/>
                  <a:pt x="862506" y="408368"/>
                </a:cubicBezTo>
                <a:cubicBezTo>
                  <a:pt x="862194" y="405821"/>
                  <a:pt x="861882" y="403327"/>
                  <a:pt x="861622" y="400937"/>
                </a:cubicBezTo>
                <a:cubicBezTo>
                  <a:pt x="861363" y="398546"/>
                  <a:pt x="860635" y="396312"/>
                  <a:pt x="860219" y="394129"/>
                </a:cubicBezTo>
                <a:cubicBezTo>
                  <a:pt x="859959" y="393038"/>
                  <a:pt x="859752" y="391999"/>
                  <a:pt x="859492" y="390959"/>
                </a:cubicBezTo>
                <a:cubicBezTo>
                  <a:pt x="859180" y="389920"/>
                  <a:pt x="858816" y="388932"/>
                  <a:pt x="858505" y="387997"/>
                </a:cubicBezTo>
                <a:cubicBezTo>
                  <a:pt x="857777" y="386074"/>
                  <a:pt x="857361" y="384203"/>
                  <a:pt x="856530" y="382593"/>
                </a:cubicBezTo>
                <a:cubicBezTo>
                  <a:pt x="855802" y="380982"/>
                  <a:pt x="855075" y="379423"/>
                  <a:pt x="854451" y="378019"/>
                </a:cubicBezTo>
                <a:cubicBezTo>
                  <a:pt x="853671" y="376668"/>
                  <a:pt x="852996" y="375421"/>
                  <a:pt x="852268" y="374278"/>
                </a:cubicBezTo>
                <a:cubicBezTo>
                  <a:pt x="851749" y="373395"/>
                  <a:pt x="851229" y="372615"/>
                  <a:pt x="850762" y="371887"/>
                </a:cubicBezTo>
                <a:close/>
                <a:moveTo>
                  <a:pt x="2219207" y="365694"/>
                </a:moveTo>
                <a:cubicBezTo>
                  <a:pt x="2217284" y="366941"/>
                  <a:pt x="2215205" y="368396"/>
                  <a:pt x="2212867" y="370111"/>
                </a:cubicBezTo>
                <a:cubicBezTo>
                  <a:pt x="2207878" y="373749"/>
                  <a:pt x="2201954" y="378322"/>
                  <a:pt x="2195458" y="383934"/>
                </a:cubicBezTo>
                <a:cubicBezTo>
                  <a:pt x="2189014" y="389546"/>
                  <a:pt x="2181999" y="396198"/>
                  <a:pt x="2175139" y="404149"/>
                </a:cubicBezTo>
                <a:cubicBezTo>
                  <a:pt x="2173321" y="406332"/>
                  <a:pt x="2171450" y="408618"/>
                  <a:pt x="2169631" y="410957"/>
                </a:cubicBezTo>
                <a:cubicBezTo>
                  <a:pt x="2169942" y="411269"/>
                  <a:pt x="2170254" y="411632"/>
                  <a:pt x="2170566" y="411996"/>
                </a:cubicBezTo>
                <a:cubicBezTo>
                  <a:pt x="2171657" y="413139"/>
                  <a:pt x="2172697" y="414283"/>
                  <a:pt x="2173788" y="415426"/>
                </a:cubicBezTo>
                <a:lnTo>
                  <a:pt x="2177270" y="418648"/>
                </a:lnTo>
                <a:cubicBezTo>
                  <a:pt x="2179660" y="420727"/>
                  <a:pt x="2181843" y="423117"/>
                  <a:pt x="2184441" y="424988"/>
                </a:cubicBezTo>
                <a:cubicBezTo>
                  <a:pt x="2186936" y="427015"/>
                  <a:pt x="2189482" y="428989"/>
                  <a:pt x="2191976" y="430964"/>
                </a:cubicBezTo>
                <a:cubicBezTo>
                  <a:pt x="2194627" y="433094"/>
                  <a:pt x="2197121" y="434758"/>
                  <a:pt x="2199668" y="437044"/>
                </a:cubicBezTo>
                <a:cubicBezTo>
                  <a:pt x="2204708" y="441305"/>
                  <a:pt x="2209282" y="445878"/>
                  <a:pt x="2213023" y="450971"/>
                </a:cubicBezTo>
                <a:cubicBezTo>
                  <a:pt x="2216764" y="456011"/>
                  <a:pt x="2219571" y="461624"/>
                  <a:pt x="2220870" y="467289"/>
                </a:cubicBezTo>
                <a:cubicBezTo>
                  <a:pt x="2221598" y="470095"/>
                  <a:pt x="2221754" y="472953"/>
                  <a:pt x="2221805" y="475655"/>
                </a:cubicBezTo>
                <a:cubicBezTo>
                  <a:pt x="2221649" y="478357"/>
                  <a:pt x="2221389" y="481008"/>
                  <a:pt x="2220662" y="483398"/>
                </a:cubicBezTo>
                <a:cubicBezTo>
                  <a:pt x="2219415" y="488231"/>
                  <a:pt x="2217180" y="492284"/>
                  <a:pt x="2214945" y="495610"/>
                </a:cubicBezTo>
                <a:cubicBezTo>
                  <a:pt x="2212711" y="498936"/>
                  <a:pt x="2210321" y="501535"/>
                  <a:pt x="2208294" y="503509"/>
                </a:cubicBezTo>
                <a:cubicBezTo>
                  <a:pt x="2204137" y="507458"/>
                  <a:pt x="2201383" y="509226"/>
                  <a:pt x="2201383" y="509226"/>
                </a:cubicBezTo>
                <a:cubicBezTo>
                  <a:pt x="2201383" y="509226"/>
                  <a:pt x="2204085" y="507302"/>
                  <a:pt x="2207930" y="503145"/>
                </a:cubicBezTo>
                <a:cubicBezTo>
                  <a:pt x="2209853" y="501015"/>
                  <a:pt x="2212036" y="498365"/>
                  <a:pt x="2214062" y="494986"/>
                </a:cubicBezTo>
                <a:cubicBezTo>
                  <a:pt x="2216089" y="491661"/>
                  <a:pt x="2218012" y="487608"/>
                  <a:pt x="2218947" y="482930"/>
                </a:cubicBezTo>
                <a:cubicBezTo>
                  <a:pt x="2219518" y="480644"/>
                  <a:pt x="2219623" y="478150"/>
                  <a:pt x="2219623" y="475603"/>
                </a:cubicBezTo>
                <a:cubicBezTo>
                  <a:pt x="2219467" y="473056"/>
                  <a:pt x="2219155" y="470407"/>
                  <a:pt x="2218324" y="467860"/>
                </a:cubicBezTo>
                <a:cubicBezTo>
                  <a:pt x="2216816" y="462664"/>
                  <a:pt x="2213958" y="457675"/>
                  <a:pt x="2210165" y="453102"/>
                </a:cubicBezTo>
                <a:cubicBezTo>
                  <a:pt x="2206423" y="448529"/>
                  <a:pt x="2201746" y="444371"/>
                  <a:pt x="2196810" y="440630"/>
                </a:cubicBezTo>
                <a:cubicBezTo>
                  <a:pt x="2195198" y="439331"/>
                  <a:pt x="2193380" y="438135"/>
                  <a:pt x="2191561" y="436888"/>
                </a:cubicBezTo>
                <a:cubicBezTo>
                  <a:pt x="2191405" y="437044"/>
                  <a:pt x="2191301" y="437096"/>
                  <a:pt x="2191093" y="437304"/>
                </a:cubicBezTo>
                <a:cubicBezTo>
                  <a:pt x="2189898" y="438499"/>
                  <a:pt x="2188235" y="440318"/>
                  <a:pt x="2186364" y="442604"/>
                </a:cubicBezTo>
                <a:cubicBezTo>
                  <a:pt x="2185481" y="443748"/>
                  <a:pt x="2184441" y="444995"/>
                  <a:pt x="2183558" y="446450"/>
                </a:cubicBezTo>
                <a:cubicBezTo>
                  <a:pt x="2182623" y="447853"/>
                  <a:pt x="2181739" y="449412"/>
                  <a:pt x="2180855" y="451023"/>
                </a:cubicBezTo>
                <a:cubicBezTo>
                  <a:pt x="2179920" y="452634"/>
                  <a:pt x="2179244" y="454452"/>
                  <a:pt x="2178465" y="456220"/>
                </a:cubicBezTo>
                <a:cubicBezTo>
                  <a:pt x="2177945" y="458091"/>
                  <a:pt x="2177114" y="459909"/>
                  <a:pt x="2176854" y="461884"/>
                </a:cubicBezTo>
                <a:lnTo>
                  <a:pt x="2176282" y="464794"/>
                </a:lnTo>
                <a:cubicBezTo>
                  <a:pt x="2176127" y="465781"/>
                  <a:pt x="2176127" y="466768"/>
                  <a:pt x="2176075" y="467756"/>
                </a:cubicBezTo>
                <a:cubicBezTo>
                  <a:pt x="2175867" y="469731"/>
                  <a:pt x="2176127" y="471653"/>
                  <a:pt x="2176282" y="473524"/>
                </a:cubicBezTo>
                <a:cubicBezTo>
                  <a:pt x="2176335" y="475395"/>
                  <a:pt x="2176958" y="477110"/>
                  <a:pt x="2177322" y="478825"/>
                </a:cubicBezTo>
                <a:cubicBezTo>
                  <a:pt x="2177685" y="480540"/>
                  <a:pt x="2178361" y="482047"/>
                  <a:pt x="2178933" y="483450"/>
                </a:cubicBezTo>
                <a:cubicBezTo>
                  <a:pt x="2179556" y="484853"/>
                  <a:pt x="2179972" y="486204"/>
                  <a:pt x="2180648" y="487243"/>
                </a:cubicBezTo>
                <a:cubicBezTo>
                  <a:pt x="2181324" y="488283"/>
                  <a:pt x="2181843" y="489218"/>
                  <a:pt x="2182311" y="489998"/>
                </a:cubicBezTo>
                <a:cubicBezTo>
                  <a:pt x="2183246" y="491557"/>
                  <a:pt x="2183766" y="492440"/>
                  <a:pt x="2183766" y="492440"/>
                </a:cubicBezTo>
                <a:cubicBezTo>
                  <a:pt x="2183766" y="492440"/>
                  <a:pt x="2183142" y="491609"/>
                  <a:pt x="2182103" y="490154"/>
                </a:cubicBezTo>
                <a:cubicBezTo>
                  <a:pt x="2181531" y="489426"/>
                  <a:pt x="2180908" y="488542"/>
                  <a:pt x="2180180" y="487503"/>
                </a:cubicBezTo>
                <a:cubicBezTo>
                  <a:pt x="2179349" y="486516"/>
                  <a:pt x="2178881" y="485165"/>
                  <a:pt x="2178101" y="483814"/>
                </a:cubicBezTo>
                <a:cubicBezTo>
                  <a:pt x="2177374" y="482463"/>
                  <a:pt x="2176542" y="480955"/>
                  <a:pt x="2176075" y="479241"/>
                </a:cubicBezTo>
                <a:cubicBezTo>
                  <a:pt x="2175555" y="477578"/>
                  <a:pt x="2174724" y="475811"/>
                  <a:pt x="2174515" y="473836"/>
                </a:cubicBezTo>
                <a:cubicBezTo>
                  <a:pt x="2174152" y="471913"/>
                  <a:pt x="2173736" y="469887"/>
                  <a:pt x="2173788" y="467808"/>
                </a:cubicBezTo>
                <a:cubicBezTo>
                  <a:pt x="2173788" y="466768"/>
                  <a:pt x="2173684" y="465678"/>
                  <a:pt x="2173736" y="464638"/>
                </a:cubicBezTo>
                <a:lnTo>
                  <a:pt x="2174048" y="461468"/>
                </a:lnTo>
                <a:cubicBezTo>
                  <a:pt x="2174152" y="459337"/>
                  <a:pt x="2174827" y="457311"/>
                  <a:pt x="2175243" y="455233"/>
                </a:cubicBezTo>
                <a:cubicBezTo>
                  <a:pt x="2175867" y="453258"/>
                  <a:pt x="2176439" y="451231"/>
                  <a:pt x="2177270" y="449412"/>
                </a:cubicBezTo>
                <a:cubicBezTo>
                  <a:pt x="2178050" y="447541"/>
                  <a:pt x="2178829" y="445826"/>
                  <a:pt x="2179764" y="444216"/>
                </a:cubicBezTo>
                <a:cubicBezTo>
                  <a:pt x="2180596" y="442604"/>
                  <a:pt x="2181583" y="441149"/>
                  <a:pt x="2182414" y="439798"/>
                </a:cubicBezTo>
                <a:cubicBezTo>
                  <a:pt x="2184182" y="437200"/>
                  <a:pt x="2185740" y="435121"/>
                  <a:pt x="2186987" y="433718"/>
                </a:cubicBezTo>
                <a:cubicBezTo>
                  <a:pt x="2184961" y="432263"/>
                  <a:pt x="2182934" y="430860"/>
                  <a:pt x="2180908" y="429405"/>
                </a:cubicBezTo>
                <a:cubicBezTo>
                  <a:pt x="2178101" y="427586"/>
                  <a:pt x="2175711" y="425300"/>
                  <a:pt x="2173112" y="423221"/>
                </a:cubicBezTo>
                <a:lnTo>
                  <a:pt x="2169319" y="420051"/>
                </a:lnTo>
                <a:cubicBezTo>
                  <a:pt x="2168124" y="418907"/>
                  <a:pt x="2166981" y="417764"/>
                  <a:pt x="2165785" y="416621"/>
                </a:cubicBezTo>
                <a:cubicBezTo>
                  <a:pt x="2165734" y="416569"/>
                  <a:pt x="2165629" y="416465"/>
                  <a:pt x="2165578" y="416413"/>
                </a:cubicBezTo>
                <a:cubicBezTo>
                  <a:pt x="2162251" y="421194"/>
                  <a:pt x="2159185" y="426235"/>
                  <a:pt x="2156483" y="431691"/>
                </a:cubicBezTo>
                <a:cubicBezTo>
                  <a:pt x="2151235" y="442189"/>
                  <a:pt x="2147909" y="454296"/>
                  <a:pt x="2148117" y="466925"/>
                </a:cubicBezTo>
                <a:cubicBezTo>
                  <a:pt x="2148584" y="479500"/>
                  <a:pt x="2152690" y="492388"/>
                  <a:pt x="2160173" y="503769"/>
                </a:cubicBezTo>
                <a:cubicBezTo>
                  <a:pt x="2160745" y="504549"/>
                  <a:pt x="2161316" y="505380"/>
                  <a:pt x="2161888" y="506212"/>
                </a:cubicBezTo>
                <a:cubicBezTo>
                  <a:pt x="2162927" y="506471"/>
                  <a:pt x="2164278" y="506835"/>
                  <a:pt x="2165993" y="507355"/>
                </a:cubicBezTo>
                <a:cubicBezTo>
                  <a:pt x="2170047" y="508550"/>
                  <a:pt x="2175763" y="510421"/>
                  <a:pt x="2182467" y="513071"/>
                </a:cubicBezTo>
                <a:cubicBezTo>
                  <a:pt x="2189170" y="515773"/>
                  <a:pt x="2196810" y="519255"/>
                  <a:pt x="2204708" y="523569"/>
                </a:cubicBezTo>
                <a:cubicBezTo>
                  <a:pt x="2208658" y="525803"/>
                  <a:pt x="2212659" y="528142"/>
                  <a:pt x="2216557" y="530791"/>
                </a:cubicBezTo>
                <a:cubicBezTo>
                  <a:pt x="2220558" y="533390"/>
                  <a:pt x="2224352" y="536300"/>
                  <a:pt x="2228093" y="539314"/>
                </a:cubicBezTo>
                <a:cubicBezTo>
                  <a:pt x="2230120" y="541029"/>
                  <a:pt x="2232146" y="542796"/>
                  <a:pt x="2234069" y="544615"/>
                </a:cubicBezTo>
                <a:cubicBezTo>
                  <a:pt x="2240513" y="533702"/>
                  <a:pt x="2246542" y="522633"/>
                  <a:pt x="2251686" y="511253"/>
                </a:cubicBezTo>
                <a:cubicBezTo>
                  <a:pt x="2260728" y="491141"/>
                  <a:pt x="2266548" y="469835"/>
                  <a:pt x="2264730" y="449723"/>
                </a:cubicBezTo>
                <a:cubicBezTo>
                  <a:pt x="2263898" y="439590"/>
                  <a:pt x="2261196" y="429873"/>
                  <a:pt x="2257090" y="420778"/>
                </a:cubicBezTo>
                <a:cubicBezTo>
                  <a:pt x="2256155" y="418440"/>
                  <a:pt x="2254856" y="416309"/>
                  <a:pt x="2253765" y="414075"/>
                </a:cubicBezTo>
                <a:cubicBezTo>
                  <a:pt x="2252570" y="411892"/>
                  <a:pt x="2251218" y="409761"/>
                  <a:pt x="2249971" y="407631"/>
                </a:cubicBezTo>
                <a:cubicBezTo>
                  <a:pt x="2248620" y="405656"/>
                  <a:pt x="2247269" y="403681"/>
                  <a:pt x="2245918" y="401706"/>
                </a:cubicBezTo>
                <a:cubicBezTo>
                  <a:pt x="2244307" y="399576"/>
                  <a:pt x="2242644" y="397445"/>
                  <a:pt x="2241033" y="395367"/>
                </a:cubicBezTo>
                <a:cubicBezTo>
                  <a:pt x="2237707" y="391105"/>
                  <a:pt x="2234381" y="386896"/>
                  <a:pt x="2231107" y="382739"/>
                </a:cubicBezTo>
                <a:cubicBezTo>
                  <a:pt x="2227833" y="378373"/>
                  <a:pt x="2224819" y="373904"/>
                  <a:pt x="2221701" y="369539"/>
                </a:cubicBezTo>
                <a:cubicBezTo>
                  <a:pt x="2220818" y="368292"/>
                  <a:pt x="2220038" y="366993"/>
                  <a:pt x="2219207" y="365694"/>
                </a:cubicBezTo>
                <a:close/>
                <a:moveTo>
                  <a:pt x="1273509" y="359415"/>
                </a:moveTo>
                <a:cubicBezTo>
                  <a:pt x="1273561" y="370588"/>
                  <a:pt x="1272107" y="381709"/>
                  <a:pt x="1269093" y="392258"/>
                </a:cubicBezTo>
                <a:cubicBezTo>
                  <a:pt x="1268884" y="393038"/>
                  <a:pt x="1268624" y="393817"/>
                  <a:pt x="1268365" y="394649"/>
                </a:cubicBezTo>
                <a:cubicBezTo>
                  <a:pt x="1268832" y="396675"/>
                  <a:pt x="1269612" y="399430"/>
                  <a:pt x="1270808" y="402859"/>
                </a:cubicBezTo>
                <a:cubicBezTo>
                  <a:pt x="1271483" y="404938"/>
                  <a:pt x="1272262" y="407225"/>
                  <a:pt x="1273301" y="409667"/>
                </a:cubicBezTo>
                <a:cubicBezTo>
                  <a:pt x="1274237" y="412110"/>
                  <a:pt x="1275381" y="414812"/>
                  <a:pt x="1276627" y="417618"/>
                </a:cubicBezTo>
                <a:cubicBezTo>
                  <a:pt x="1279122" y="423282"/>
                  <a:pt x="1282188" y="429622"/>
                  <a:pt x="1285773" y="436430"/>
                </a:cubicBezTo>
                <a:cubicBezTo>
                  <a:pt x="1287228" y="439288"/>
                  <a:pt x="1288840" y="442198"/>
                  <a:pt x="1290502" y="445160"/>
                </a:cubicBezTo>
                <a:cubicBezTo>
                  <a:pt x="1293725" y="439236"/>
                  <a:pt x="1296790" y="433052"/>
                  <a:pt x="1298194" y="426296"/>
                </a:cubicBezTo>
                <a:cubicBezTo>
                  <a:pt x="1298973" y="422399"/>
                  <a:pt x="1299181" y="418345"/>
                  <a:pt x="1298401" y="414448"/>
                </a:cubicBezTo>
                <a:cubicBezTo>
                  <a:pt x="1297674" y="410550"/>
                  <a:pt x="1296115" y="406757"/>
                  <a:pt x="1294192" y="403223"/>
                </a:cubicBezTo>
                <a:cubicBezTo>
                  <a:pt x="1292217" y="399793"/>
                  <a:pt x="1289567" y="396519"/>
                  <a:pt x="1287073" y="393142"/>
                </a:cubicBezTo>
                <a:cubicBezTo>
                  <a:pt x="1284474" y="389764"/>
                  <a:pt x="1282396" y="386022"/>
                  <a:pt x="1280473" y="382281"/>
                </a:cubicBezTo>
                <a:cubicBezTo>
                  <a:pt x="1276939" y="374901"/>
                  <a:pt x="1274756" y="367054"/>
                  <a:pt x="1273509" y="359415"/>
                </a:cubicBezTo>
                <a:close/>
                <a:moveTo>
                  <a:pt x="292403" y="330701"/>
                </a:moveTo>
                <a:cubicBezTo>
                  <a:pt x="292456" y="341874"/>
                  <a:pt x="291001" y="352995"/>
                  <a:pt x="287987" y="363544"/>
                </a:cubicBezTo>
                <a:cubicBezTo>
                  <a:pt x="287778" y="364324"/>
                  <a:pt x="287518" y="365103"/>
                  <a:pt x="287259" y="365935"/>
                </a:cubicBezTo>
                <a:cubicBezTo>
                  <a:pt x="287727" y="367961"/>
                  <a:pt x="288506" y="370716"/>
                  <a:pt x="289702" y="374145"/>
                </a:cubicBezTo>
                <a:cubicBezTo>
                  <a:pt x="290377" y="376224"/>
                  <a:pt x="291156" y="378511"/>
                  <a:pt x="292196" y="380953"/>
                </a:cubicBezTo>
                <a:cubicBezTo>
                  <a:pt x="293131" y="383396"/>
                  <a:pt x="294275" y="386098"/>
                  <a:pt x="295521" y="388904"/>
                </a:cubicBezTo>
                <a:cubicBezTo>
                  <a:pt x="298016" y="394568"/>
                  <a:pt x="301082" y="400908"/>
                  <a:pt x="304667" y="407716"/>
                </a:cubicBezTo>
                <a:cubicBezTo>
                  <a:pt x="306122" y="410574"/>
                  <a:pt x="307734" y="413484"/>
                  <a:pt x="309396" y="416446"/>
                </a:cubicBezTo>
                <a:cubicBezTo>
                  <a:pt x="312619" y="410522"/>
                  <a:pt x="315685" y="404338"/>
                  <a:pt x="317088" y="397582"/>
                </a:cubicBezTo>
                <a:cubicBezTo>
                  <a:pt x="317867" y="393685"/>
                  <a:pt x="318075" y="389631"/>
                  <a:pt x="317295" y="385734"/>
                </a:cubicBezTo>
                <a:cubicBezTo>
                  <a:pt x="316568" y="381836"/>
                  <a:pt x="315009" y="378043"/>
                  <a:pt x="313086" y="374509"/>
                </a:cubicBezTo>
                <a:cubicBezTo>
                  <a:pt x="311111" y="371079"/>
                  <a:pt x="308461" y="367805"/>
                  <a:pt x="305967" y="364428"/>
                </a:cubicBezTo>
                <a:cubicBezTo>
                  <a:pt x="303368" y="361050"/>
                  <a:pt x="301290" y="357308"/>
                  <a:pt x="299367" y="353567"/>
                </a:cubicBezTo>
                <a:cubicBezTo>
                  <a:pt x="295833" y="346187"/>
                  <a:pt x="293650" y="338340"/>
                  <a:pt x="292403" y="330701"/>
                </a:cubicBezTo>
                <a:close/>
                <a:moveTo>
                  <a:pt x="2168072" y="321678"/>
                </a:moveTo>
                <a:cubicBezTo>
                  <a:pt x="2161160" y="325783"/>
                  <a:pt x="2153729" y="330616"/>
                  <a:pt x="2145934" y="336333"/>
                </a:cubicBezTo>
                <a:cubicBezTo>
                  <a:pt x="2143544" y="338099"/>
                  <a:pt x="2141153" y="339970"/>
                  <a:pt x="2138710" y="341893"/>
                </a:cubicBezTo>
                <a:cubicBezTo>
                  <a:pt x="2138763" y="343244"/>
                  <a:pt x="2138815" y="345115"/>
                  <a:pt x="2139075" y="347557"/>
                </a:cubicBezTo>
                <a:cubicBezTo>
                  <a:pt x="2139231" y="348909"/>
                  <a:pt x="2139438" y="350364"/>
                  <a:pt x="2139646" y="351975"/>
                </a:cubicBezTo>
                <a:cubicBezTo>
                  <a:pt x="2139958" y="353534"/>
                  <a:pt x="2140270" y="355249"/>
                  <a:pt x="2140634" y="357119"/>
                </a:cubicBezTo>
                <a:cubicBezTo>
                  <a:pt x="2141101" y="358938"/>
                  <a:pt x="2141569" y="360861"/>
                  <a:pt x="2142089" y="362940"/>
                </a:cubicBezTo>
                <a:cubicBezTo>
                  <a:pt x="2142712" y="364966"/>
                  <a:pt x="2143388" y="367097"/>
                  <a:pt x="2144115" y="369331"/>
                </a:cubicBezTo>
                <a:cubicBezTo>
                  <a:pt x="2144947" y="371514"/>
                  <a:pt x="2145830" y="373800"/>
                  <a:pt x="2146765" y="376139"/>
                </a:cubicBezTo>
                <a:cubicBezTo>
                  <a:pt x="2147805" y="378477"/>
                  <a:pt x="2148948" y="380816"/>
                  <a:pt x="2150092" y="383258"/>
                </a:cubicBezTo>
                <a:cubicBezTo>
                  <a:pt x="2150195" y="383518"/>
                  <a:pt x="2150351" y="383778"/>
                  <a:pt x="2150611" y="383986"/>
                </a:cubicBezTo>
                <a:cubicBezTo>
                  <a:pt x="2154145" y="379829"/>
                  <a:pt x="2157731" y="375359"/>
                  <a:pt x="2160952" y="370371"/>
                </a:cubicBezTo>
                <a:cubicBezTo>
                  <a:pt x="2165162" y="363927"/>
                  <a:pt x="2168851" y="356548"/>
                  <a:pt x="2170307" y="348389"/>
                </a:cubicBezTo>
                <a:cubicBezTo>
                  <a:pt x="2171866" y="340282"/>
                  <a:pt x="2171034" y="331604"/>
                  <a:pt x="2168592" y="323237"/>
                </a:cubicBezTo>
                <a:cubicBezTo>
                  <a:pt x="2168436" y="322718"/>
                  <a:pt x="2168227" y="322198"/>
                  <a:pt x="2168072" y="321678"/>
                </a:cubicBezTo>
                <a:close/>
                <a:moveTo>
                  <a:pt x="983328" y="311502"/>
                </a:moveTo>
                <a:cubicBezTo>
                  <a:pt x="978495" y="316647"/>
                  <a:pt x="974286" y="322467"/>
                  <a:pt x="970960" y="328599"/>
                </a:cubicBezTo>
                <a:lnTo>
                  <a:pt x="971064" y="328859"/>
                </a:lnTo>
                <a:cubicBezTo>
                  <a:pt x="971064" y="328859"/>
                  <a:pt x="970908" y="328911"/>
                  <a:pt x="970752" y="328963"/>
                </a:cubicBezTo>
                <a:cubicBezTo>
                  <a:pt x="970700" y="329067"/>
                  <a:pt x="970649" y="329119"/>
                  <a:pt x="970596" y="329223"/>
                </a:cubicBezTo>
                <a:cubicBezTo>
                  <a:pt x="966907" y="336082"/>
                  <a:pt x="964360" y="343410"/>
                  <a:pt x="962697" y="350841"/>
                </a:cubicBezTo>
                <a:cubicBezTo>
                  <a:pt x="963061" y="351309"/>
                  <a:pt x="963529" y="351932"/>
                  <a:pt x="964100" y="352712"/>
                </a:cubicBezTo>
                <a:cubicBezTo>
                  <a:pt x="965348" y="354375"/>
                  <a:pt x="966959" y="356817"/>
                  <a:pt x="968778" y="359779"/>
                </a:cubicBezTo>
                <a:cubicBezTo>
                  <a:pt x="970596" y="362741"/>
                  <a:pt x="972571" y="366275"/>
                  <a:pt x="974442" y="370225"/>
                </a:cubicBezTo>
                <a:cubicBezTo>
                  <a:pt x="975429" y="372147"/>
                  <a:pt x="976209" y="374278"/>
                  <a:pt x="977144" y="376356"/>
                </a:cubicBezTo>
                <a:cubicBezTo>
                  <a:pt x="977923" y="378487"/>
                  <a:pt x="978755" y="380670"/>
                  <a:pt x="979483" y="382853"/>
                </a:cubicBezTo>
                <a:cubicBezTo>
                  <a:pt x="980054" y="385087"/>
                  <a:pt x="980885" y="387270"/>
                  <a:pt x="981301" y="389504"/>
                </a:cubicBezTo>
                <a:cubicBezTo>
                  <a:pt x="981769" y="391739"/>
                  <a:pt x="982341" y="393869"/>
                  <a:pt x="982549" y="396052"/>
                </a:cubicBezTo>
                <a:cubicBezTo>
                  <a:pt x="982549" y="396156"/>
                  <a:pt x="982600" y="396312"/>
                  <a:pt x="982600" y="396415"/>
                </a:cubicBezTo>
                <a:cubicBezTo>
                  <a:pt x="982808" y="395896"/>
                  <a:pt x="983068" y="395220"/>
                  <a:pt x="983380" y="394441"/>
                </a:cubicBezTo>
                <a:cubicBezTo>
                  <a:pt x="983848" y="393245"/>
                  <a:pt x="984419" y="391790"/>
                  <a:pt x="985043" y="390128"/>
                </a:cubicBezTo>
                <a:cubicBezTo>
                  <a:pt x="985614" y="388465"/>
                  <a:pt x="986082" y="386490"/>
                  <a:pt x="986706" y="384411"/>
                </a:cubicBezTo>
                <a:cubicBezTo>
                  <a:pt x="987018" y="383372"/>
                  <a:pt x="987381" y="382281"/>
                  <a:pt x="987641" y="381138"/>
                </a:cubicBezTo>
                <a:cubicBezTo>
                  <a:pt x="987901" y="379942"/>
                  <a:pt x="988109" y="378799"/>
                  <a:pt x="988369" y="377552"/>
                </a:cubicBezTo>
                <a:cubicBezTo>
                  <a:pt x="988889" y="375110"/>
                  <a:pt x="989408" y="372511"/>
                  <a:pt x="989668" y="369809"/>
                </a:cubicBezTo>
                <a:cubicBezTo>
                  <a:pt x="990032" y="367107"/>
                  <a:pt x="990396" y="364352"/>
                  <a:pt x="990448" y="361494"/>
                </a:cubicBezTo>
                <a:cubicBezTo>
                  <a:pt x="990499" y="360091"/>
                  <a:pt x="990603" y="358688"/>
                  <a:pt x="990655" y="357233"/>
                </a:cubicBezTo>
                <a:lnTo>
                  <a:pt x="990603" y="352920"/>
                </a:lnTo>
                <a:cubicBezTo>
                  <a:pt x="990603" y="350062"/>
                  <a:pt x="990344" y="347151"/>
                  <a:pt x="990188" y="344345"/>
                </a:cubicBezTo>
                <a:cubicBezTo>
                  <a:pt x="990032" y="341539"/>
                  <a:pt x="989616" y="338784"/>
                  <a:pt x="989304" y="336082"/>
                </a:cubicBezTo>
                <a:cubicBezTo>
                  <a:pt x="988837" y="333432"/>
                  <a:pt x="988525" y="330834"/>
                  <a:pt x="987953" y="328443"/>
                </a:cubicBezTo>
                <a:cubicBezTo>
                  <a:pt x="987434" y="326053"/>
                  <a:pt x="986966" y="323766"/>
                  <a:pt x="986342" y="321688"/>
                </a:cubicBezTo>
                <a:cubicBezTo>
                  <a:pt x="985354" y="317531"/>
                  <a:pt x="984264" y="314101"/>
                  <a:pt x="983432" y="311762"/>
                </a:cubicBezTo>
                <a:cubicBezTo>
                  <a:pt x="983380" y="311658"/>
                  <a:pt x="983380" y="311606"/>
                  <a:pt x="983328" y="311502"/>
                </a:cubicBezTo>
                <a:close/>
                <a:moveTo>
                  <a:pt x="2193380" y="308011"/>
                </a:moveTo>
                <a:cubicBezTo>
                  <a:pt x="2192132" y="308582"/>
                  <a:pt x="2190833" y="309258"/>
                  <a:pt x="2189430" y="309934"/>
                </a:cubicBezTo>
                <a:cubicBezTo>
                  <a:pt x="2184545" y="312376"/>
                  <a:pt x="2178621" y="315442"/>
                  <a:pt x="2172178" y="319183"/>
                </a:cubicBezTo>
                <a:cubicBezTo>
                  <a:pt x="2172437" y="320171"/>
                  <a:pt x="2172749" y="321106"/>
                  <a:pt x="2173009" y="322042"/>
                </a:cubicBezTo>
                <a:cubicBezTo>
                  <a:pt x="2174048" y="326511"/>
                  <a:pt x="2174827" y="331084"/>
                  <a:pt x="2174983" y="335657"/>
                </a:cubicBezTo>
                <a:cubicBezTo>
                  <a:pt x="2175139" y="340230"/>
                  <a:pt x="2174776" y="344803"/>
                  <a:pt x="2173788" y="349116"/>
                </a:cubicBezTo>
                <a:cubicBezTo>
                  <a:pt x="2171917" y="357847"/>
                  <a:pt x="2167656" y="365434"/>
                  <a:pt x="2163083" y="371878"/>
                </a:cubicBezTo>
                <a:cubicBezTo>
                  <a:pt x="2159393" y="377074"/>
                  <a:pt x="2155444" y="381647"/>
                  <a:pt x="2151547" y="385805"/>
                </a:cubicBezTo>
                <a:cubicBezTo>
                  <a:pt x="2152378" y="387364"/>
                  <a:pt x="2153262" y="388871"/>
                  <a:pt x="2154145" y="390482"/>
                </a:cubicBezTo>
                <a:cubicBezTo>
                  <a:pt x="2155652" y="392925"/>
                  <a:pt x="2157315" y="395262"/>
                  <a:pt x="2158926" y="397757"/>
                </a:cubicBezTo>
                <a:cubicBezTo>
                  <a:pt x="2159861" y="399004"/>
                  <a:pt x="2160849" y="400303"/>
                  <a:pt x="2161836" y="401551"/>
                </a:cubicBezTo>
                <a:cubicBezTo>
                  <a:pt x="2163187" y="399732"/>
                  <a:pt x="2164538" y="397965"/>
                  <a:pt x="2165889" y="396250"/>
                </a:cubicBezTo>
                <a:cubicBezTo>
                  <a:pt x="2172956" y="387520"/>
                  <a:pt x="2180180" y="380244"/>
                  <a:pt x="2186780" y="374112"/>
                </a:cubicBezTo>
                <a:cubicBezTo>
                  <a:pt x="2193431" y="367928"/>
                  <a:pt x="2199512" y="362940"/>
                  <a:pt x="2204656" y="358990"/>
                </a:cubicBezTo>
                <a:cubicBezTo>
                  <a:pt x="2207359" y="356911"/>
                  <a:pt x="2209749" y="355093"/>
                  <a:pt x="2211880" y="353585"/>
                </a:cubicBezTo>
                <a:cubicBezTo>
                  <a:pt x="2209749" y="349688"/>
                  <a:pt x="2207567" y="345895"/>
                  <a:pt x="2205644" y="341945"/>
                </a:cubicBezTo>
                <a:cubicBezTo>
                  <a:pt x="2200343" y="330980"/>
                  <a:pt x="2196029" y="319548"/>
                  <a:pt x="2193380" y="308011"/>
                </a:cubicBezTo>
                <a:close/>
                <a:moveTo>
                  <a:pt x="1089288" y="292275"/>
                </a:moveTo>
                <a:cubicBezTo>
                  <a:pt x="1088664" y="293262"/>
                  <a:pt x="1088041" y="294145"/>
                  <a:pt x="1087469" y="295133"/>
                </a:cubicBezTo>
                <a:cubicBezTo>
                  <a:pt x="1081077" y="306202"/>
                  <a:pt x="1076088" y="318622"/>
                  <a:pt x="1074322" y="331873"/>
                </a:cubicBezTo>
                <a:cubicBezTo>
                  <a:pt x="1072450" y="345072"/>
                  <a:pt x="1073594" y="358948"/>
                  <a:pt x="1077335" y="372303"/>
                </a:cubicBezTo>
                <a:lnTo>
                  <a:pt x="1078843" y="377292"/>
                </a:lnTo>
                <a:cubicBezTo>
                  <a:pt x="1079362" y="378955"/>
                  <a:pt x="1079830" y="380617"/>
                  <a:pt x="1080558" y="382229"/>
                </a:cubicBezTo>
                <a:cubicBezTo>
                  <a:pt x="1081857" y="385555"/>
                  <a:pt x="1083208" y="388828"/>
                  <a:pt x="1084559" y="392102"/>
                </a:cubicBezTo>
                <a:cubicBezTo>
                  <a:pt x="1085962" y="395428"/>
                  <a:pt x="1087417" y="398754"/>
                  <a:pt x="1088820" y="402080"/>
                </a:cubicBezTo>
                <a:cubicBezTo>
                  <a:pt x="1090171" y="405510"/>
                  <a:pt x="1091419" y="409044"/>
                  <a:pt x="1092666" y="412525"/>
                </a:cubicBezTo>
                <a:cubicBezTo>
                  <a:pt x="1093134" y="413929"/>
                  <a:pt x="1093497" y="415384"/>
                  <a:pt x="1093965" y="416787"/>
                </a:cubicBezTo>
                <a:cubicBezTo>
                  <a:pt x="1094224" y="416527"/>
                  <a:pt x="1094433" y="416267"/>
                  <a:pt x="1094640" y="416007"/>
                </a:cubicBezTo>
                <a:cubicBezTo>
                  <a:pt x="1097654" y="412577"/>
                  <a:pt x="1100877" y="409096"/>
                  <a:pt x="1103735" y="405250"/>
                </a:cubicBezTo>
                <a:cubicBezTo>
                  <a:pt x="1106593" y="401456"/>
                  <a:pt x="1109087" y="397143"/>
                  <a:pt x="1109815" y="392466"/>
                </a:cubicBezTo>
                <a:cubicBezTo>
                  <a:pt x="1110126" y="390128"/>
                  <a:pt x="1110023" y="387737"/>
                  <a:pt x="1109555" y="385451"/>
                </a:cubicBezTo>
                <a:cubicBezTo>
                  <a:pt x="1108931" y="383164"/>
                  <a:pt x="1108255" y="380982"/>
                  <a:pt x="1107061" y="378851"/>
                </a:cubicBezTo>
                <a:cubicBezTo>
                  <a:pt x="1105917" y="376668"/>
                  <a:pt x="1104826" y="374538"/>
                  <a:pt x="1103735" y="372459"/>
                </a:cubicBezTo>
                <a:cubicBezTo>
                  <a:pt x="1102643" y="370328"/>
                  <a:pt x="1101760" y="368146"/>
                  <a:pt x="1100773" y="366067"/>
                </a:cubicBezTo>
                <a:cubicBezTo>
                  <a:pt x="1099058" y="361754"/>
                  <a:pt x="1097550" y="357544"/>
                  <a:pt x="1096407" y="353439"/>
                </a:cubicBezTo>
                <a:cubicBezTo>
                  <a:pt x="1095264" y="349386"/>
                  <a:pt x="1094381" y="345436"/>
                  <a:pt x="1093861" y="341798"/>
                </a:cubicBezTo>
                <a:cubicBezTo>
                  <a:pt x="1092822" y="335979"/>
                  <a:pt x="1092458" y="330938"/>
                  <a:pt x="1092302" y="326884"/>
                </a:cubicBezTo>
                <a:cubicBezTo>
                  <a:pt x="1092302" y="326677"/>
                  <a:pt x="1092250" y="326521"/>
                  <a:pt x="1092198" y="326312"/>
                </a:cubicBezTo>
                <a:cubicBezTo>
                  <a:pt x="1091471" y="323350"/>
                  <a:pt x="1091211" y="320336"/>
                  <a:pt x="1090691" y="317375"/>
                </a:cubicBezTo>
                <a:cubicBezTo>
                  <a:pt x="1090328" y="314412"/>
                  <a:pt x="1089963" y="311502"/>
                  <a:pt x="1089756" y="308644"/>
                </a:cubicBezTo>
                <a:cubicBezTo>
                  <a:pt x="1089600" y="305786"/>
                  <a:pt x="1089340" y="303032"/>
                  <a:pt x="1089340" y="300433"/>
                </a:cubicBezTo>
                <a:cubicBezTo>
                  <a:pt x="1089236" y="297835"/>
                  <a:pt x="1089236" y="295341"/>
                  <a:pt x="1089288" y="293054"/>
                </a:cubicBezTo>
                <a:cubicBezTo>
                  <a:pt x="1089288" y="292794"/>
                  <a:pt x="1089288" y="292534"/>
                  <a:pt x="1089288" y="292275"/>
                </a:cubicBezTo>
                <a:close/>
                <a:moveTo>
                  <a:pt x="1973769" y="278494"/>
                </a:moveTo>
                <a:cubicBezTo>
                  <a:pt x="1970131" y="279170"/>
                  <a:pt x="1966337" y="279949"/>
                  <a:pt x="1962232" y="280832"/>
                </a:cubicBezTo>
                <a:cubicBezTo>
                  <a:pt x="1959322" y="281508"/>
                  <a:pt x="1956308" y="282235"/>
                  <a:pt x="1953190" y="283015"/>
                </a:cubicBezTo>
                <a:cubicBezTo>
                  <a:pt x="1950124" y="283899"/>
                  <a:pt x="1946902" y="284782"/>
                  <a:pt x="1943629" y="285717"/>
                </a:cubicBezTo>
                <a:cubicBezTo>
                  <a:pt x="1940355" y="286757"/>
                  <a:pt x="1937029" y="287848"/>
                  <a:pt x="1933651" y="288991"/>
                </a:cubicBezTo>
                <a:cubicBezTo>
                  <a:pt x="1930273" y="290238"/>
                  <a:pt x="1926895" y="291589"/>
                  <a:pt x="1923413" y="292941"/>
                </a:cubicBezTo>
                <a:cubicBezTo>
                  <a:pt x="1921751" y="293616"/>
                  <a:pt x="1920087" y="294344"/>
                  <a:pt x="1918425" y="295123"/>
                </a:cubicBezTo>
                <a:cubicBezTo>
                  <a:pt x="1916970" y="296526"/>
                  <a:pt x="1915255" y="298293"/>
                  <a:pt x="1913436" y="300476"/>
                </a:cubicBezTo>
                <a:cubicBezTo>
                  <a:pt x="1912552" y="301567"/>
                  <a:pt x="1911669" y="302814"/>
                  <a:pt x="1910682" y="304061"/>
                </a:cubicBezTo>
                <a:cubicBezTo>
                  <a:pt x="1909746" y="305309"/>
                  <a:pt x="1908914" y="306764"/>
                  <a:pt x="1907927" y="308219"/>
                </a:cubicBezTo>
                <a:cubicBezTo>
                  <a:pt x="1906992" y="309726"/>
                  <a:pt x="1906212" y="311337"/>
                  <a:pt x="1905277" y="313000"/>
                </a:cubicBezTo>
                <a:cubicBezTo>
                  <a:pt x="1904445" y="314715"/>
                  <a:pt x="1903718" y="316534"/>
                  <a:pt x="1902782" y="318352"/>
                </a:cubicBezTo>
                <a:cubicBezTo>
                  <a:pt x="1902055" y="320223"/>
                  <a:pt x="1901483" y="322198"/>
                  <a:pt x="1900808" y="324224"/>
                </a:cubicBezTo>
                <a:cubicBezTo>
                  <a:pt x="1900288" y="326303"/>
                  <a:pt x="1899872" y="328434"/>
                  <a:pt x="1899405" y="330564"/>
                </a:cubicBezTo>
                <a:cubicBezTo>
                  <a:pt x="1899093" y="332747"/>
                  <a:pt x="1898885" y="334981"/>
                  <a:pt x="1898625" y="337268"/>
                </a:cubicBezTo>
                <a:cubicBezTo>
                  <a:pt x="1898469" y="339554"/>
                  <a:pt x="1898573" y="341893"/>
                  <a:pt x="1898521" y="344232"/>
                </a:cubicBezTo>
                <a:cubicBezTo>
                  <a:pt x="1898469" y="345427"/>
                  <a:pt x="1898573" y="346570"/>
                  <a:pt x="1898729" y="347765"/>
                </a:cubicBezTo>
                <a:lnTo>
                  <a:pt x="1899093" y="351299"/>
                </a:lnTo>
                <a:cubicBezTo>
                  <a:pt x="1899249" y="353689"/>
                  <a:pt x="1899769" y="356028"/>
                  <a:pt x="1900288" y="358367"/>
                </a:cubicBezTo>
                <a:cubicBezTo>
                  <a:pt x="1901224" y="363043"/>
                  <a:pt x="1902470" y="367981"/>
                  <a:pt x="1903562" y="372657"/>
                </a:cubicBezTo>
                <a:cubicBezTo>
                  <a:pt x="1904029" y="375048"/>
                  <a:pt x="1904497" y="377439"/>
                  <a:pt x="1904913" y="379829"/>
                </a:cubicBezTo>
                <a:cubicBezTo>
                  <a:pt x="1905121" y="380868"/>
                  <a:pt x="1905225" y="381907"/>
                  <a:pt x="1905381" y="382895"/>
                </a:cubicBezTo>
                <a:cubicBezTo>
                  <a:pt x="1907824" y="379049"/>
                  <a:pt x="1910213" y="375100"/>
                  <a:pt x="1912604" y="371098"/>
                </a:cubicBezTo>
                <a:cubicBezTo>
                  <a:pt x="1921335" y="356496"/>
                  <a:pt x="1929857" y="340957"/>
                  <a:pt x="1939263" y="325368"/>
                </a:cubicBezTo>
                <a:cubicBezTo>
                  <a:pt x="1948617" y="309778"/>
                  <a:pt x="1959218" y="294188"/>
                  <a:pt x="1972210" y="280157"/>
                </a:cubicBezTo>
                <a:cubicBezTo>
                  <a:pt x="1972730" y="279585"/>
                  <a:pt x="1973249" y="279065"/>
                  <a:pt x="1973769" y="278494"/>
                </a:cubicBezTo>
                <a:close/>
                <a:moveTo>
                  <a:pt x="1209278" y="273255"/>
                </a:moveTo>
                <a:cubicBezTo>
                  <a:pt x="1207356" y="274502"/>
                  <a:pt x="1205277" y="275957"/>
                  <a:pt x="1202939" y="277672"/>
                </a:cubicBezTo>
                <a:cubicBezTo>
                  <a:pt x="1197950" y="281310"/>
                  <a:pt x="1192026" y="285883"/>
                  <a:pt x="1185530" y="291495"/>
                </a:cubicBezTo>
                <a:cubicBezTo>
                  <a:pt x="1179086" y="297107"/>
                  <a:pt x="1172071" y="303759"/>
                  <a:pt x="1165211" y="311710"/>
                </a:cubicBezTo>
                <a:cubicBezTo>
                  <a:pt x="1163392" y="313893"/>
                  <a:pt x="1161522" y="316179"/>
                  <a:pt x="1159702" y="318518"/>
                </a:cubicBezTo>
                <a:cubicBezTo>
                  <a:pt x="1160014" y="318830"/>
                  <a:pt x="1160326" y="319193"/>
                  <a:pt x="1160638" y="319557"/>
                </a:cubicBezTo>
                <a:cubicBezTo>
                  <a:pt x="1161729" y="320700"/>
                  <a:pt x="1162769" y="321844"/>
                  <a:pt x="1163860" y="322987"/>
                </a:cubicBezTo>
                <a:lnTo>
                  <a:pt x="1167342" y="326209"/>
                </a:lnTo>
                <a:cubicBezTo>
                  <a:pt x="1169732" y="328288"/>
                  <a:pt x="1171915" y="330678"/>
                  <a:pt x="1174513" y="332549"/>
                </a:cubicBezTo>
                <a:cubicBezTo>
                  <a:pt x="1177007" y="334576"/>
                  <a:pt x="1179554" y="336550"/>
                  <a:pt x="1182048" y="338525"/>
                </a:cubicBezTo>
                <a:cubicBezTo>
                  <a:pt x="1184699" y="340655"/>
                  <a:pt x="1187193" y="342319"/>
                  <a:pt x="1189739" y="344605"/>
                </a:cubicBezTo>
                <a:cubicBezTo>
                  <a:pt x="1194780" y="348866"/>
                  <a:pt x="1199354" y="353439"/>
                  <a:pt x="1203094" y="358532"/>
                </a:cubicBezTo>
                <a:cubicBezTo>
                  <a:pt x="1206836" y="363572"/>
                  <a:pt x="1209643" y="369185"/>
                  <a:pt x="1210942" y="374850"/>
                </a:cubicBezTo>
                <a:cubicBezTo>
                  <a:pt x="1211669" y="377656"/>
                  <a:pt x="1211825" y="380514"/>
                  <a:pt x="1211877" y="383216"/>
                </a:cubicBezTo>
                <a:cubicBezTo>
                  <a:pt x="1211721" y="385918"/>
                  <a:pt x="1211461" y="388569"/>
                  <a:pt x="1210734" y="390959"/>
                </a:cubicBezTo>
                <a:cubicBezTo>
                  <a:pt x="1209487" y="395792"/>
                  <a:pt x="1207252" y="399845"/>
                  <a:pt x="1205017" y="403171"/>
                </a:cubicBezTo>
                <a:cubicBezTo>
                  <a:pt x="1202783" y="406497"/>
                  <a:pt x="1200392" y="409096"/>
                  <a:pt x="1198366" y="411070"/>
                </a:cubicBezTo>
                <a:cubicBezTo>
                  <a:pt x="1194208" y="415019"/>
                  <a:pt x="1191454" y="416787"/>
                  <a:pt x="1191454" y="416787"/>
                </a:cubicBezTo>
                <a:cubicBezTo>
                  <a:pt x="1191454" y="416787"/>
                  <a:pt x="1194157" y="414863"/>
                  <a:pt x="1198002" y="410706"/>
                </a:cubicBezTo>
                <a:cubicBezTo>
                  <a:pt x="1199925" y="408576"/>
                  <a:pt x="1202107" y="405926"/>
                  <a:pt x="1204134" y="402547"/>
                </a:cubicBezTo>
                <a:cubicBezTo>
                  <a:pt x="1206161" y="399222"/>
                  <a:pt x="1208084" y="395169"/>
                  <a:pt x="1209019" y="390491"/>
                </a:cubicBezTo>
                <a:cubicBezTo>
                  <a:pt x="1209590" y="388205"/>
                  <a:pt x="1209694" y="385711"/>
                  <a:pt x="1209694" y="383164"/>
                </a:cubicBezTo>
                <a:cubicBezTo>
                  <a:pt x="1209538" y="380617"/>
                  <a:pt x="1209227" y="377968"/>
                  <a:pt x="1208395" y="375421"/>
                </a:cubicBezTo>
                <a:cubicBezTo>
                  <a:pt x="1206888" y="370225"/>
                  <a:pt x="1204030" y="365236"/>
                  <a:pt x="1200236" y="360663"/>
                </a:cubicBezTo>
                <a:cubicBezTo>
                  <a:pt x="1196495" y="356090"/>
                  <a:pt x="1191818" y="351932"/>
                  <a:pt x="1186881" y="348191"/>
                </a:cubicBezTo>
                <a:cubicBezTo>
                  <a:pt x="1185270" y="346892"/>
                  <a:pt x="1183451" y="345696"/>
                  <a:pt x="1181632" y="344449"/>
                </a:cubicBezTo>
                <a:cubicBezTo>
                  <a:pt x="1181476" y="344605"/>
                  <a:pt x="1181373" y="344657"/>
                  <a:pt x="1181165" y="344865"/>
                </a:cubicBezTo>
                <a:cubicBezTo>
                  <a:pt x="1179970" y="346060"/>
                  <a:pt x="1178306" y="347879"/>
                  <a:pt x="1176436" y="350165"/>
                </a:cubicBezTo>
                <a:cubicBezTo>
                  <a:pt x="1175553" y="351309"/>
                  <a:pt x="1174513" y="352556"/>
                  <a:pt x="1173630" y="354011"/>
                </a:cubicBezTo>
                <a:cubicBezTo>
                  <a:pt x="1172694" y="355414"/>
                  <a:pt x="1171811" y="356973"/>
                  <a:pt x="1170927" y="358584"/>
                </a:cubicBezTo>
                <a:cubicBezTo>
                  <a:pt x="1169992" y="360195"/>
                  <a:pt x="1169316" y="362013"/>
                  <a:pt x="1168537" y="363781"/>
                </a:cubicBezTo>
                <a:cubicBezTo>
                  <a:pt x="1168017" y="365652"/>
                  <a:pt x="1167186" y="367470"/>
                  <a:pt x="1166926" y="369445"/>
                </a:cubicBezTo>
                <a:lnTo>
                  <a:pt x="1166354" y="372355"/>
                </a:lnTo>
                <a:cubicBezTo>
                  <a:pt x="1166199" y="373342"/>
                  <a:pt x="1166199" y="374329"/>
                  <a:pt x="1166146" y="375317"/>
                </a:cubicBezTo>
                <a:cubicBezTo>
                  <a:pt x="1165939" y="377292"/>
                  <a:pt x="1166199" y="379214"/>
                  <a:pt x="1166354" y="381085"/>
                </a:cubicBezTo>
                <a:cubicBezTo>
                  <a:pt x="1166406" y="382956"/>
                  <a:pt x="1167030" y="384671"/>
                  <a:pt x="1167394" y="386386"/>
                </a:cubicBezTo>
                <a:cubicBezTo>
                  <a:pt x="1167757" y="388101"/>
                  <a:pt x="1168433" y="389608"/>
                  <a:pt x="1169004" y="391011"/>
                </a:cubicBezTo>
                <a:cubicBezTo>
                  <a:pt x="1169628" y="392414"/>
                  <a:pt x="1170044" y="393765"/>
                  <a:pt x="1170719" y="394804"/>
                </a:cubicBezTo>
                <a:cubicBezTo>
                  <a:pt x="1171395" y="395844"/>
                  <a:pt x="1171915" y="396779"/>
                  <a:pt x="1172383" y="397559"/>
                </a:cubicBezTo>
                <a:cubicBezTo>
                  <a:pt x="1173318" y="399118"/>
                  <a:pt x="1173838" y="400001"/>
                  <a:pt x="1173838" y="400001"/>
                </a:cubicBezTo>
                <a:cubicBezTo>
                  <a:pt x="1173838" y="400001"/>
                  <a:pt x="1173214" y="399170"/>
                  <a:pt x="1172174" y="397715"/>
                </a:cubicBezTo>
                <a:cubicBezTo>
                  <a:pt x="1171603" y="396987"/>
                  <a:pt x="1170979" y="396103"/>
                  <a:pt x="1170252" y="395064"/>
                </a:cubicBezTo>
                <a:cubicBezTo>
                  <a:pt x="1169420" y="394077"/>
                  <a:pt x="1168953" y="392726"/>
                  <a:pt x="1168173" y="391375"/>
                </a:cubicBezTo>
                <a:cubicBezTo>
                  <a:pt x="1167445" y="390024"/>
                  <a:pt x="1166614" y="388516"/>
                  <a:pt x="1166146" y="386802"/>
                </a:cubicBezTo>
                <a:cubicBezTo>
                  <a:pt x="1165627" y="385139"/>
                  <a:pt x="1164796" y="383372"/>
                  <a:pt x="1164587" y="381397"/>
                </a:cubicBezTo>
                <a:cubicBezTo>
                  <a:pt x="1164224" y="379474"/>
                  <a:pt x="1163808" y="377448"/>
                  <a:pt x="1163860" y="375369"/>
                </a:cubicBezTo>
                <a:cubicBezTo>
                  <a:pt x="1163860" y="374329"/>
                  <a:pt x="1163756" y="373239"/>
                  <a:pt x="1163808" y="372199"/>
                </a:cubicBezTo>
                <a:lnTo>
                  <a:pt x="1164120" y="369029"/>
                </a:lnTo>
                <a:cubicBezTo>
                  <a:pt x="1164224" y="366898"/>
                  <a:pt x="1164899" y="364872"/>
                  <a:pt x="1165315" y="362794"/>
                </a:cubicBezTo>
                <a:cubicBezTo>
                  <a:pt x="1165939" y="360819"/>
                  <a:pt x="1166511" y="358792"/>
                  <a:pt x="1167342" y="356973"/>
                </a:cubicBezTo>
                <a:cubicBezTo>
                  <a:pt x="1168121" y="355102"/>
                  <a:pt x="1168900" y="353387"/>
                  <a:pt x="1169836" y="351777"/>
                </a:cubicBezTo>
                <a:cubicBezTo>
                  <a:pt x="1170668" y="350165"/>
                  <a:pt x="1171655" y="348710"/>
                  <a:pt x="1172486" y="347359"/>
                </a:cubicBezTo>
                <a:cubicBezTo>
                  <a:pt x="1174254" y="344761"/>
                  <a:pt x="1175812" y="342682"/>
                  <a:pt x="1177059" y="341279"/>
                </a:cubicBezTo>
                <a:cubicBezTo>
                  <a:pt x="1175032" y="339824"/>
                  <a:pt x="1173006" y="338421"/>
                  <a:pt x="1170979" y="336966"/>
                </a:cubicBezTo>
                <a:cubicBezTo>
                  <a:pt x="1168173" y="335147"/>
                  <a:pt x="1165783" y="332861"/>
                  <a:pt x="1163184" y="330782"/>
                </a:cubicBezTo>
                <a:lnTo>
                  <a:pt x="1159391" y="327612"/>
                </a:lnTo>
                <a:cubicBezTo>
                  <a:pt x="1158196" y="326468"/>
                  <a:pt x="1157053" y="325325"/>
                  <a:pt x="1155857" y="324182"/>
                </a:cubicBezTo>
                <a:cubicBezTo>
                  <a:pt x="1155805" y="324130"/>
                  <a:pt x="1155701" y="324026"/>
                  <a:pt x="1155649" y="323974"/>
                </a:cubicBezTo>
                <a:cubicBezTo>
                  <a:pt x="1152323" y="328755"/>
                  <a:pt x="1149257" y="333796"/>
                  <a:pt x="1146555" y="339252"/>
                </a:cubicBezTo>
                <a:cubicBezTo>
                  <a:pt x="1141307" y="349750"/>
                  <a:pt x="1137981" y="361857"/>
                  <a:pt x="1138188" y="374486"/>
                </a:cubicBezTo>
                <a:cubicBezTo>
                  <a:pt x="1138656" y="387061"/>
                  <a:pt x="1142762" y="399949"/>
                  <a:pt x="1150245" y="411330"/>
                </a:cubicBezTo>
                <a:cubicBezTo>
                  <a:pt x="1150816" y="412110"/>
                  <a:pt x="1151388" y="412941"/>
                  <a:pt x="1151960" y="413773"/>
                </a:cubicBezTo>
                <a:cubicBezTo>
                  <a:pt x="1152999" y="414032"/>
                  <a:pt x="1154350" y="414396"/>
                  <a:pt x="1156065" y="414916"/>
                </a:cubicBezTo>
                <a:cubicBezTo>
                  <a:pt x="1160118" y="416111"/>
                  <a:pt x="1165835" y="417982"/>
                  <a:pt x="1172539" y="420632"/>
                </a:cubicBezTo>
                <a:cubicBezTo>
                  <a:pt x="1179242" y="423334"/>
                  <a:pt x="1186881" y="426816"/>
                  <a:pt x="1194780" y="431130"/>
                </a:cubicBezTo>
                <a:cubicBezTo>
                  <a:pt x="1198730" y="433364"/>
                  <a:pt x="1202731" y="435703"/>
                  <a:pt x="1206629" y="438352"/>
                </a:cubicBezTo>
                <a:cubicBezTo>
                  <a:pt x="1210630" y="440951"/>
                  <a:pt x="1214423" y="443861"/>
                  <a:pt x="1218165" y="446875"/>
                </a:cubicBezTo>
                <a:cubicBezTo>
                  <a:pt x="1220191" y="448590"/>
                  <a:pt x="1222218" y="450357"/>
                  <a:pt x="1224141" y="452176"/>
                </a:cubicBezTo>
                <a:cubicBezTo>
                  <a:pt x="1230585" y="441263"/>
                  <a:pt x="1236613" y="430194"/>
                  <a:pt x="1241758" y="418814"/>
                </a:cubicBezTo>
                <a:cubicBezTo>
                  <a:pt x="1250800" y="398702"/>
                  <a:pt x="1256620" y="377396"/>
                  <a:pt x="1254801" y="357284"/>
                </a:cubicBezTo>
                <a:cubicBezTo>
                  <a:pt x="1253970" y="347151"/>
                  <a:pt x="1251268" y="337434"/>
                  <a:pt x="1247162" y="328339"/>
                </a:cubicBezTo>
                <a:cubicBezTo>
                  <a:pt x="1246227" y="326001"/>
                  <a:pt x="1244928" y="323870"/>
                  <a:pt x="1243837" y="321636"/>
                </a:cubicBezTo>
                <a:cubicBezTo>
                  <a:pt x="1242641" y="319453"/>
                  <a:pt x="1241290" y="317322"/>
                  <a:pt x="1240043" y="315192"/>
                </a:cubicBezTo>
                <a:cubicBezTo>
                  <a:pt x="1238692" y="313217"/>
                  <a:pt x="1237340" y="311242"/>
                  <a:pt x="1235990" y="309267"/>
                </a:cubicBezTo>
                <a:cubicBezTo>
                  <a:pt x="1234379" y="307137"/>
                  <a:pt x="1232716" y="305006"/>
                  <a:pt x="1231105" y="302928"/>
                </a:cubicBezTo>
                <a:cubicBezTo>
                  <a:pt x="1227779" y="298666"/>
                  <a:pt x="1224453" y="294457"/>
                  <a:pt x="1221179" y="290300"/>
                </a:cubicBezTo>
                <a:cubicBezTo>
                  <a:pt x="1217905" y="285934"/>
                  <a:pt x="1214891" y="281465"/>
                  <a:pt x="1211773" y="277100"/>
                </a:cubicBezTo>
                <a:cubicBezTo>
                  <a:pt x="1210890" y="275853"/>
                  <a:pt x="1210110" y="274554"/>
                  <a:pt x="1209278" y="273255"/>
                </a:cubicBezTo>
                <a:close/>
                <a:moveTo>
                  <a:pt x="2014770" y="267892"/>
                </a:moveTo>
                <a:cubicBezTo>
                  <a:pt x="2003494" y="274077"/>
                  <a:pt x="1992893" y="281820"/>
                  <a:pt x="1983487" y="291122"/>
                </a:cubicBezTo>
                <a:cubicBezTo>
                  <a:pt x="1971327" y="302970"/>
                  <a:pt x="1960673" y="316690"/>
                  <a:pt x="1950696" y="330876"/>
                </a:cubicBezTo>
                <a:cubicBezTo>
                  <a:pt x="1951372" y="332383"/>
                  <a:pt x="1952151" y="334306"/>
                  <a:pt x="1952982" y="336644"/>
                </a:cubicBezTo>
                <a:cubicBezTo>
                  <a:pt x="1954021" y="339814"/>
                  <a:pt x="1955217" y="343660"/>
                  <a:pt x="1956100" y="348233"/>
                </a:cubicBezTo>
                <a:cubicBezTo>
                  <a:pt x="1956568" y="350468"/>
                  <a:pt x="1956984" y="352910"/>
                  <a:pt x="1957191" y="355509"/>
                </a:cubicBezTo>
                <a:cubicBezTo>
                  <a:pt x="1957295" y="356808"/>
                  <a:pt x="1957503" y="358158"/>
                  <a:pt x="1957556" y="359510"/>
                </a:cubicBezTo>
                <a:cubicBezTo>
                  <a:pt x="1957607" y="360913"/>
                  <a:pt x="1957607" y="362316"/>
                  <a:pt x="1957659" y="363719"/>
                </a:cubicBezTo>
                <a:cubicBezTo>
                  <a:pt x="1957815" y="369435"/>
                  <a:pt x="1957035" y="375568"/>
                  <a:pt x="1955684" y="381959"/>
                </a:cubicBezTo>
                <a:cubicBezTo>
                  <a:pt x="1954905" y="385077"/>
                  <a:pt x="1953866" y="388299"/>
                  <a:pt x="1952826" y="391521"/>
                </a:cubicBezTo>
                <a:cubicBezTo>
                  <a:pt x="1951423" y="394639"/>
                  <a:pt x="1950228" y="397913"/>
                  <a:pt x="1948565" y="400979"/>
                </a:cubicBezTo>
                <a:cubicBezTo>
                  <a:pt x="1947630" y="402486"/>
                  <a:pt x="1946746" y="403993"/>
                  <a:pt x="1945863" y="405552"/>
                </a:cubicBezTo>
                <a:cubicBezTo>
                  <a:pt x="1944928" y="407059"/>
                  <a:pt x="1944148" y="408670"/>
                  <a:pt x="1943004" y="410073"/>
                </a:cubicBezTo>
                <a:cubicBezTo>
                  <a:pt x="1940822" y="412931"/>
                  <a:pt x="1938795" y="415945"/>
                  <a:pt x="1936353" y="418648"/>
                </a:cubicBezTo>
                <a:cubicBezTo>
                  <a:pt x="1933910" y="421246"/>
                  <a:pt x="1931416" y="423845"/>
                  <a:pt x="1928922" y="426494"/>
                </a:cubicBezTo>
                <a:lnTo>
                  <a:pt x="1925180" y="430340"/>
                </a:lnTo>
                <a:cubicBezTo>
                  <a:pt x="1923933" y="431639"/>
                  <a:pt x="1922998" y="432938"/>
                  <a:pt x="1921855" y="434237"/>
                </a:cubicBezTo>
                <a:cubicBezTo>
                  <a:pt x="1917593" y="439487"/>
                  <a:pt x="1914008" y="445515"/>
                  <a:pt x="1911773" y="451854"/>
                </a:cubicBezTo>
                <a:cubicBezTo>
                  <a:pt x="1909486" y="458194"/>
                  <a:pt x="1908551" y="464898"/>
                  <a:pt x="1908758" y="471394"/>
                </a:cubicBezTo>
                <a:cubicBezTo>
                  <a:pt x="1908758" y="471757"/>
                  <a:pt x="1908811" y="472069"/>
                  <a:pt x="1908811" y="472433"/>
                </a:cubicBezTo>
                <a:cubicBezTo>
                  <a:pt x="1909174" y="471809"/>
                  <a:pt x="1909486" y="471134"/>
                  <a:pt x="1909850" y="470510"/>
                </a:cubicBezTo>
                <a:cubicBezTo>
                  <a:pt x="1912448" y="465469"/>
                  <a:pt x="1915774" y="460896"/>
                  <a:pt x="1919100" y="456427"/>
                </a:cubicBezTo>
                <a:cubicBezTo>
                  <a:pt x="1922634" y="452114"/>
                  <a:pt x="1926219" y="447957"/>
                  <a:pt x="1930065" y="444319"/>
                </a:cubicBezTo>
                <a:cubicBezTo>
                  <a:pt x="1933859" y="440578"/>
                  <a:pt x="1937756" y="437251"/>
                  <a:pt x="1941602" y="434290"/>
                </a:cubicBezTo>
                <a:cubicBezTo>
                  <a:pt x="1945447" y="431328"/>
                  <a:pt x="1949241" y="428730"/>
                  <a:pt x="1952774" y="426391"/>
                </a:cubicBezTo>
                <a:cubicBezTo>
                  <a:pt x="1959894" y="421818"/>
                  <a:pt x="1966182" y="418544"/>
                  <a:pt x="1970651" y="416361"/>
                </a:cubicBezTo>
                <a:cubicBezTo>
                  <a:pt x="1972885" y="415322"/>
                  <a:pt x="1974704" y="414490"/>
                  <a:pt x="1975951" y="413971"/>
                </a:cubicBezTo>
                <a:cubicBezTo>
                  <a:pt x="1977250" y="413451"/>
                  <a:pt x="1977926" y="413191"/>
                  <a:pt x="1977926" y="413191"/>
                </a:cubicBezTo>
                <a:lnTo>
                  <a:pt x="1978082" y="413607"/>
                </a:lnTo>
                <a:cubicBezTo>
                  <a:pt x="1982291" y="406228"/>
                  <a:pt x="1987540" y="399368"/>
                  <a:pt x="1993828" y="393236"/>
                </a:cubicBezTo>
                <a:cubicBezTo>
                  <a:pt x="1994816" y="392248"/>
                  <a:pt x="1995751" y="391365"/>
                  <a:pt x="1996738" y="390534"/>
                </a:cubicBezTo>
                <a:lnTo>
                  <a:pt x="1999648" y="387987"/>
                </a:lnTo>
                <a:lnTo>
                  <a:pt x="2005520" y="382946"/>
                </a:lnTo>
                <a:cubicBezTo>
                  <a:pt x="2006456" y="382115"/>
                  <a:pt x="2007391" y="381336"/>
                  <a:pt x="2008326" y="380504"/>
                </a:cubicBezTo>
                <a:lnTo>
                  <a:pt x="2010977" y="377906"/>
                </a:lnTo>
                <a:lnTo>
                  <a:pt x="2013627" y="375308"/>
                </a:lnTo>
                <a:lnTo>
                  <a:pt x="2016069" y="372554"/>
                </a:lnTo>
                <a:cubicBezTo>
                  <a:pt x="2022565" y="365278"/>
                  <a:pt x="2027866" y="357223"/>
                  <a:pt x="2031608" y="348909"/>
                </a:cubicBezTo>
                <a:cubicBezTo>
                  <a:pt x="2035401" y="340594"/>
                  <a:pt x="2037636" y="332020"/>
                  <a:pt x="2038519" y="323705"/>
                </a:cubicBezTo>
                <a:cubicBezTo>
                  <a:pt x="2039454" y="315442"/>
                  <a:pt x="2039195" y="307491"/>
                  <a:pt x="2038259" y="300216"/>
                </a:cubicBezTo>
                <a:cubicBezTo>
                  <a:pt x="2036596" y="287328"/>
                  <a:pt x="2032907" y="276727"/>
                  <a:pt x="2029685" y="269088"/>
                </a:cubicBezTo>
                <a:cubicBezTo>
                  <a:pt x="2026826" y="270959"/>
                  <a:pt x="2023085" y="273609"/>
                  <a:pt x="2018980" y="277091"/>
                </a:cubicBezTo>
                <a:cubicBezTo>
                  <a:pt x="2014355" y="281092"/>
                  <a:pt x="2009158" y="286133"/>
                  <a:pt x="2004793" y="292317"/>
                </a:cubicBezTo>
                <a:cubicBezTo>
                  <a:pt x="2004481" y="292733"/>
                  <a:pt x="2004221" y="293201"/>
                  <a:pt x="2003909" y="293616"/>
                </a:cubicBezTo>
                <a:cubicBezTo>
                  <a:pt x="2003962" y="293668"/>
                  <a:pt x="2003962" y="293668"/>
                  <a:pt x="2004013" y="293720"/>
                </a:cubicBezTo>
                <a:cubicBezTo>
                  <a:pt x="2004273" y="294084"/>
                  <a:pt x="2004741" y="294604"/>
                  <a:pt x="2005261" y="295279"/>
                </a:cubicBezTo>
                <a:cubicBezTo>
                  <a:pt x="2006300" y="296578"/>
                  <a:pt x="2007703" y="298501"/>
                  <a:pt x="2009262" y="300839"/>
                </a:cubicBezTo>
                <a:cubicBezTo>
                  <a:pt x="2009990" y="302087"/>
                  <a:pt x="2010873" y="303334"/>
                  <a:pt x="2011601" y="304789"/>
                </a:cubicBezTo>
                <a:cubicBezTo>
                  <a:pt x="2012380" y="306244"/>
                  <a:pt x="2013211" y="307751"/>
                  <a:pt x="2013887" y="309362"/>
                </a:cubicBezTo>
                <a:cubicBezTo>
                  <a:pt x="2014667" y="310921"/>
                  <a:pt x="2015238" y="312688"/>
                  <a:pt x="2015862" y="314403"/>
                </a:cubicBezTo>
                <a:cubicBezTo>
                  <a:pt x="2016485" y="316118"/>
                  <a:pt x="2016901" y="317989"/>
                  <a:pt x="2017368" y="319807"/>
                </a:cubicBezTo>
                <a:cubicBezTo>
                  <a:pt x="2017577" y="321678"/>
                  <a:pt x="2018096" y="323497"/>
                  <a:pt x="2018096" y="325368"/>
                </a:cubicBezTo>
                <a:cubicBezTo>
                  <a:pt x="2018200" y="327186"/>
                  <a:pt x="2018305" y="329006"/>
                  <a:pt x="2018044" y="330772"/>
                </a:cubicBezTo>
                <a:cubicBezTo>
                  <a:pt x="2017940" y="331604"/>
                  <a:pt x="2017889" y="332487"/>
                  <a:pt x="2017784" y="333319"/>
                </a:cubicBezTo>
                <a:cubicBezTo>
                  <a:pt x="2017628" y="334150"/>
                  <a:pt x="2017368" y="334929"/>
                  <a:pt x="2017213" y="335709"/>
                </a:cubicBezTo>
                <a:cubicBezTo>
                  <a:pt x="2016849" y="337268"/>
                  <a:pt x="2016537" y="338723"/>
                  <a:pt x="2015914" y="339970"/>
                </a:cubicBezTo>
                <a:cubicBezTo>
                  <a:pt x="2015394" y="341269"/>
                  <a:pt x="2014926" y="342465"/>
                  <a:pt x="2014459" y="343452"/>
                </a:cubicBezTo>
                <a:cubicBezTo>
                  <a:pt x="2013887" y="344439"/>
                  <a:pt x="2013367" y="345271"/>
                  <a:pt x="2012951" y="345947"/>
                </a:cubicBezTo>
                <a:cubicBezTo>
                  <a:pt x="2012120" y="347297"/>
                  <a:pt x="2011652" y="348077"/>
                  <a:pt x="2011652" y="348077"/>
                </a:cubicBezTo>
                <a:cubicBezTo>
                  <a:pt x="2011652" y="348077"/>
                  <a:pt x="2012068" y="347297"/>
                  <a:pt x="2012744" y="345842"/>
                </a:cubicBezTo>
                <a:cubicBezTo>
                  <a:pt x="2013108" y="345167"/>
                  <a:pt x="2013523" y="344283"/>
                  <a:pt x="2013991" y="343296"/>
                </a:cubicBezTo>
                <a:cubicBezTo>
                  <a:pt x="2014355" y="342257"/>
                  <a:pt x="2014667" y="341062"/>
                  <a:pt x="2015082" y="339763"/>
                </a:cubicBezTo>
                <a:cubicBezTo>
                  <a:pt x="2015602" y="338464"/>
                  <a:pt x="2015758" y="337008"/>
                  <a:pt x="2015966" y="335501"/>
                </a:cubicBezTo>
                <a:cubicBezTo>
                  <a:pt x="2016069" y="334722"/>
                  <a:pt x="2016225" y="333942"/>
                  <a:pt x="2016278" y="333163"/>
                </a:cubicBezTo>
                <a:cubicBezTo>
                  <a:pt x="2016278" y="332383"/>
                  <a:pt x="2016278" y="331552"/>
                  <a:pt x="2016278" y="330720"/>
                </a:cubicBezTo>
                <a:cubicBezTo>
                  <a:pt x="2016329" y="329057"/>
                  <a:pt x="2016069" y="327342"/>
                  <a:pt x="2015810" y="325627"/>
                </a:cubicBezTo>
                <a:cubicBezTo>
                  <a:pt x="2015654" y="323912"/>
                  <a:pt x="2014978" y="322250"/>
                  <a:pt x="2014614" y="320535"/>
                </a:cubicBezTo>
                <a:cubicBezTo>
                  <a:pt x="2014043" y="318872"/>
                  <a:pt x="2013471" y="317209"/>
                  <a:pt x="2012744" y="315650"/>
                </a:cubicBezTo>
                <a:cubicBezTo>
                  <a:pt x="2011964" y="314091"/>
                  <a:pt x="2011289" y="312532"/>
                  <a:pt x="2010405" y="311129"/>
                </a:cubicBezTo>
                <a:cubicBezTo>
                  <a:pt x="2009574" y="309674"/>
                  <a:pt x="2008690" y="308323"/>
                  <a:pt x="2007859" y="307076"/>
                </a:cubicBezTo>
                <a:cubicBezTo>
                  <a:pt x="2007079" y="305828"/>
                  <a:pt x="2006144" y="304737"/>
                  <a:pt x="2005364" y="303646"/>
                </a:cubicBezTo>
                <a:cubicBezTo>
                  <a:pt x="2003702" y="301567"/>
                  <a:pt x="2002298" y="299956"/>
                  <a:pt x="2001207" y="298865"/>
                </a:cubicBezTo>
                <a:cubicBezTo>
                  <a:pt x="2001104" y="298761"/>
                  <a:pt x="2001104" y="298761"/>
                  <a:pt x="2000999" y="298657"/>
                </a:cubicBezTo>
                <a:cubicBezTo>
                  <a:pt x="1998609" y="303334"/>
                  <a:pt x="1996894" y="308478"/>
                  <a:pt x="1996582" y="313883"/>
                </a:cubicBezTo>
                <a:cubicBezTo>
                  <a:pt x="1996322" y="317833"/>
                  <a:pt x="1996790" y="321886"/>
                  <a:pt x="1997933" y="325679"/>
                </a:cubicBezTo>
                <a:cubicBezTo>
                  <a:pt x="1999129" y="329629"/>
                  <a:pt x="2000376" y="333994"/>
                  <a:pt x="2000636" y="338204"/>
                </a:cubicBezTo>
                <a:cubicBezTo>
                  <a:pt x="2000999" y="342413"/>
                  <a:pt x="2000532" y="346726"/>
                  <a:pt x="1998765" y="350312"/>
                </a:cubicBezTo>
                <a:cubicBezTo>
                  <a:pt x="1997933" y="352079"/>
                  <a:pt x="1996894" y="353638"/>
                  <a:pt x="1995647" y="354937"/>
                </a:cubicBezTo>
                <a:lnTo>
                  <a:pt x="1995699" y="354937"/>
                </a:lnTo>
                <a:cubicBezTo>
                  <a:pt x="1995699" y="354937"/>
                  <a:pt x="1995699" y="355093"/>
                  <a:pt x="1995647" y="355456"/>
                </a:cubicBezTo>
                <a:cubicBezTo>
                  <a:pt x="1995595" y="355820"/>
                  <a:pt x="1995543" y="356340"/>
                  <a:pt x="1995439" y="357015"/>
                </a:cubicBezTo>
                <a:cubicBezTo>
                  <a:pt x="1995231" y="358314"/>
                  <a:pt x="1994919" y="360133"/>
                  <a:pt x="1994296" y="362316"/>
                </a:cubicBezTo>
                <a:cubicBezTo>
                  <a:pt x="1993724" y="364498"/>
                  <a:pt x="1992840" y="366993"/>
                  <a:pt x="1991749" y="369539"/>
                </a:cubicBezTo>
                <a:cubicBezTo>
                  <a:pt x="1991178" y="370786"/>
                  <a:pt x="1990606" y="372138"/>
                  <a:pt x="1989878" y="373385"/>
                </a:cubicBezTo>
                <a:cubicBezTo>
                  <a:pt x="1989203" y="374684"/>
                  <a:pt x="1988423" y="375931"/>
                  <a:pt x="1987592" y="377178"/>
                </a:cubicBezTo>
                <a:cubicBezTo>
                  <a:pt x="1986812" y="378477"/>
                  <a:pt x="1985877" y="379621"/>
                  <a:pt x="1984993" y="380764"/>
                </a:cubicBezTo>
                <a:cubicBezTo>
                  <a:pt x="1984162" y="381959"/>
                  <a:pt x="1983071" y="382946"/>
                  <a:pt x="1982188" y="383986"/>
                </a:cubicBezTo>
                <a:cubicBezTo>
                  <a:pt x="1981304" y="385026"/>
                  <a:pt x="1980213" y="385857"/>
                  <a:pt x="1979330" y="386740"/>
                </a:cubicBezTo>
                <a:cubicBezTo>
                  <a:pt x="1978446" y="387624"/>
                  <a:pt x="1977458" y="388299"/>
                  <a:pt x="1976575" y="388975"/>
                </a:cubicBezTo>
                <a:cubicBezTo>
                  <a:pt x="1975640" y="389599"/>
                  <a:pt x="1974912" y="390274"/>
                  <a:pt x="1974133" y="390742"/>
                </a:cubicBezTo>
                <a:cubicBezTo>
                  <a:pt x="1973353" y="391210"/>
                  <a:pt x="1972730" y="391625"/>
                  <a:pt x="1972158" y="391937"/>
                </a:cubicBezTo>
                <a:cubicBezTo>
                  <a:pt x="1971066" y="392613"/>
                  <a:pt x="1970443" y="392976"/>
                  <a:pt x="1970443" y="392976"/>
                </a:cubicBezTo>
                <a:cubicBezTo>
                  <a:pt x="1970443" y="392976"/>
                  <a:pt x="1971066" y="392560"/>
                  <a:pt x="1972106" y="391833"/>
                </a:cubicBezTo>
                <a:cubicBezTo>
                  <a:pt x="1972626" y="391469"/>
                  <a:pt x="1973249" y="391054"/>
                  <a:pt x="1973977" y="390534"/>
                </a:cubicBezTo>
                <a:cubicBezTo>
                  <a:pt x="1974704" y="390014"/>
                  <a:pt x="1975432" y="389287"/>
                  <a:pt x="1976263" y="388611"/>
                </a:cubicBezTo>
                <a:cubicBezTo>
                  <a:pt x="1977094" y="387884"/>
                  <a:pt x="1978030" y="387156"/>
                  <a:pt x="1978862" y="386220"/>
                </a:cubicBezTo>
                <a:cubicBezTo>
                  <a:pt x="1979693" y="385337"/>
                  <a:pt x="1980680" y="384454"/>
                  <a:pt x="1981512" y="383362"/>
                </a:cubicBezTo>
                <a:cubicBezTo>
                  <a:pt x="1982343" y="382271"/>
                  <a:pt x="1983331" y="381231"/>
                  <a:pt x="1984058" y="380037"/>
                </a:cubicBezTo>
                <a:cubicBezTo>
                  <a:pt x="1984838" y="378841"/>
                  <a:pt x="1985669" y="377698"/>
                  <a:pt x="1986345" y="376399"/>
                </a:cubicBezTo>
                <a:cubicBezTo>
                  <a:pt x="1987073" y="375203"/>
                  <a:pt x="1987748" y="373904"/>
                  <a:pt x="1988320" y="372605"/>
                </a:cubicBezTo>
                <a:cubicBezTo>
                  <a:pt x="1988995" y="371306"/>
                  <a:pt x="1989411" y="370007"/>
                  <a:pt x="1989931" y="368760"/>
                </a:cubicBezTo>
                <a:cubicBezTo>
                  <a:pt x="1990866" y="366213"/>
                  <a:pt x="1991541" y="363771"/>
                  <a:pt x="1991957" y="361693"/>
                </a:cubicBezTo>
                <a:cubicBezTo>
                  <a:pt x="1992321" y="360029"/>
                  <a:pt x="1992477" y="358626"/>
                  <a:pt x="1992633" y="357483"/>
                </a:cubicBezTo>
                <a:cubicBezTo>
                  <a:pt x="1992217" y="357795"/>
                  <a:pt x="1991853" y="358055"/>
                  <a:pt x="1991437" y="358314"/>
                </a:cubicBezTo>
                <a:cubicBezTo>
                  <a:pt x="1988579" y="360029"/>
                  <a:pt x="1985669" y="360965"/>
                  <a:pt x="1983071" y="361588"/>
                </a:cubicBezTo>
                <a:cubicBezTo>
                  <a:pt x="1980473" y="362212"/>
                  <a:pt x="1978186" y="362472"/>
                  <a:pt x="1976315" y="362576"/>
                </a:cubicBezTo>
                <a:cubicBezTo>
                  <a:pt x="1972522" y="362836"/>
                  <a:pt x="1970391" y="362576"/>
                  <a:pt x="1970391" y="362576"/>
                </a:cubicBezTo>
                <a:cubicBezTo>
                  <a:pt x="1970391" y="362576"/>
                  <a:pt x="1972573" y="362628"/>
                  <a:pt x="1976263" y="362108"/>
                </a:cubicBezTo>
                <a:cubicBezTo>
                  <a:pt x="1978134" y="361848"/>
                  <a:pt x="1980369" y="361381"/>
                  <a:pt x="1982811" y="360601"/>
                </a:cubicBezTo>
                <a:cubicBezTo>
                  <a:pt x="1985253" y="359822"/>
                  <a:pt x="1987956" y="358679"/>
                  <a:pt x="1990450" y="356859"/>
                </a:cubicBezTo>
                <a:cubicBezTo>
                  <a:pt x="1992945" y="355040"/>
                  <a:pt x="1995179" y="352494"/>
                  <a:pt x="1996322" y="349272"/>
                </a:cubicBezTo>
                <a:cubicBezTo>
                  <a:pt x="1997569" y="346102"/>
                  <a:pt x="1997674" y="342361"/>
                  <a:pt x="1997050" y="338619"/>
                </a:cubicBezTo>
                <a:cubicBezTo>
                  <a:pt x="1996478" y="334825"/>
                  <a:pt x="1995127" y="331240"/>
                  <a:pt x="1993568" y="327186"/>
                </a:cubicBezTo>
                <a:cubicBezTo>
                  <a:pt x="1991957" y="323029"/>
                  <a:pt x="1991022" y="318456"/>
                  <a:pt x="1990918" y="313831"/>
                </a:cubicBezTo>
                <a:cubicBezTo>
                  <a:pt x="1990710" y="304477"/>
                  <a:pt x="1993984" y="295487"/>
                  <a:pt x="1998297" y="288160"/>
                </a:cubicBezTo>
                <a:cubicBezTo>
                  <a:pt x="2002610" y="280780"/>
                  <a:pt x="2007807" y="274804"/>
                  <a:pt x="2012536" y="270023"/>
                </a:cubicBezTo>
                <a:cubicBezTo>
                  <a:pt x="2013315" y="269296"/>
                  <a:pt x="2014043" y="268568"/>
                  <a:pt x="2014770" y="267892"/>
                </a:cubicBezTo>
                <a:close/>
                <a:moveTo>
                  <a:pt x="108182" y="263561"/>
                </a:moveTo>
                <a:cubicBezTo>
                  <a:pt x="107558" y="264548"/>
                  <a:pt x="106935" y="265431"/>
                  <a:pt x="106363" y="266419"/>
                </a:cubicBezTo>
                <a:cubicBezTo>
                  <a:pt x="99971" y="277488"/>
                  <a:pt x="94982" y="289908"/>
                  <a:pt x="93216" y="303159"/>
                </a:cubicBezTo>
                <a:cubicBezTo>
                  <a:pt x="91345" y="316358"/>
                  <a:pt x="92488" y="330234"/>
                  <a:pt x="96229" y="343589"/>
                </a:cubicBezTo>
                <a:lnTo>
                  <a:pt x="97737" y="348578"/>
                </a:lnTo>
                <a:cubicBezTo>
                  <a:pt x="98256" y="350241"/>
                  <a:pt x="98724" y="351903"/>
                  <a:pt x="99452" y="353515"/>
                </a:cubicBezTo>
                <a:cubicBezTo>
                  <a:pt x="100751" y="356841"/>
                  <a:pt x="102102" y="360114"/>
                  <a:pt x="103453" y="363388"/>
                </a:cubicBezTo>
                <a:cubicBezTo>
                  <a:pt x="104856" y="366714"/>
                  <a:pt x="106311" y="370040"/>
                  <a:pt x="107714" y="373366"/>
                </a:cubicBezTo>
                <a:cubicBezTo>
                  <a:pt x="109066" y="376796"/>
                  <a:pt x="110313" y="380330"/>
                  <a:pt x="111560" y="383811"/>
                </a:cubicBezTo>
                <a:cubicBezTo>
                  <a:pt x="112028" y="385215"/>
                  <a:pt x="112391" y="386670"/>
                  <a:pt x="112859" y="388073"/>
                </a:cubicBezTo>
                <a:cubicBezTo>
                  <a:pt x="113119" y="387813"/>
                  <a:pt x="113327" y="387553"/>
                  <a:pt x="113535" y="387293"/>
                </a:cubicBezTo>
                <a:cubicBezTo>
                  <a:pt x="116549" y="383863"/>
                  <a:pt x="119771" y="380382"/>
                  <a:pt x="122629" y="376536"/>
                </a:cubicBezTo>
                <a:cubicBezTo>
                  <a:pt x="125487" y="372742"/>
                  <a:pt x="127982" y="368429"/>
                  <a:pt x="128709" y="363752"/>
                </a:cubicBezTo>
                <a:cubicBezTo>
                  <a:pt x="129020" y="361414"/>
                  <a:pt x="128917" y="359023"/>
                  <a:pt x="128449" y="356737"/>
                </a:cubicBezTo>
                <a:cubicBezTo>
                  <a:pt x="127826" y="354450"/>
                  <a:pt x="127150" y="352268"/>
                  <a:pt x="125955" y="350137"/>
                </a:cubicBezTo>
                <a:cubicBezTo>
                  <a:pt x="124811" y="347954"/>
                  <a:pt x="123720" y="345824"/>
                  <a:pt x="122629" y="343745"/>
                </a:cubicBezTo>
                <a:cubicBezTo>
                  <a:pt x="121538" y="341614"/>
                  <a:pt x="120654" y="339432"/>
                  <a:pt x="119667" y="337353"/>
                </a:cubicBezTo>
                <a:cubicBezTo>
                  <a:pt x="117952" y="333040"/>
                  <a:pt x="116444" y="328830"/>
                  <a:pt x="115301" y="324725"/>
                </a:cubicBezTo>
                <a:cubicBezTo>
                  <a:pt x="114158" y="320672"/>
                  <a:pt x="113275" y="316722"/>
                  <a:pt x="112755" y="313084"/>
                </a:cubicBezTo>
                <a:cubicBezTo>
                  <a:pt x="111716" y="307265"/>
                  <a:pt x="111352" y="302224"/>
                  <a:pt x="111196" y="298170"/>
                </a:cubicBezTo>
                <a:cubicBezTo>
                  <a:pt x="111196" y="297963"/>
                  <a:pt x="111144" y="297807"/>
                  <a:pt x="111092" y="297598"/>
                </a:cubicBezTo>
                <a:cubicBezTo>
                  <a:pt x="110365" y="294636"/>
                  <a:pt x="110105" y="291622"/>
                  <a:pt x="109585" y="288661"/>
                </a:cubicBezTo>
                <a:cubicBezTo>
                  <a:pt x="109222" y="285698"/>
                  <a:pt x="108857" y="282788"/>
                  <a:pt x="108650" y="279930"/>
                </a:cubicBezTo>
                <a:cubicBezTo>
                  <a:pt x="108494" y="277072"/>
                  <a:pt x="108234" y="274318"/>
                  <a:pt x="108234" y="271719"/>
                </a:cubicBezTo>
                <a:cubicBezTo>
                  <a:pt x="108130" y="269121"/>
                  <a:pt x="108130" y="266627"/>
                  <a:pt x="108182" y="264340"/>
                </a:cubicBezTo>
                <a:cubicBezTo>
                  <a:pt x="108182" y="264080"/>
                  <a:pt x="108182" y="263820"/>
                  <a:pt x="108182" y="263561"/>
                </a:cubicBezTo>
                <a:close/>
                <a:moveTo>
                  <a:pt x="1427018" y="257145"/>
                </a:moveTo>
                <a:cubicBezTo>
                  <a:pt x="1426447" y="257561"/>
                  <a:pt x="1425875" y="258029"/>
                  <a:pt x="1425303" y="258548"/>
                </a:cubicBezTo>
                <a:cubicBezTo>
                  <a:pt x="1419743" y="263277"/>
                  <a:pt x="1412104" y="270657"/>
                  <a:pt x="1405141" y="281154"/>
                </a:cubicBezTo>
                <a:cubicBezTo>
                  <a:pt x="1405089" y="282557"/>
                  <a:pt x="1405089" y="284739"/>
                  <a:pt x="1405400" y="287442"/>
                </a:cubicBezTo>
                <a:cubicBezTo>
                  <a:pt x="1406024" y="292846"/>
                  <a:pt x="1408051" y="300797"/>
                  <a:pt x="1414131" y="308228"/>
                </a:cubicBezTo>
                <a:cubicBezTo>
                  <a:pt x="1417145" y="311970"/>
                  <a:pt x="1421095" y="315451"/>
                  <a:pt x="1425875" y="318362"/>
                </a:cubicBezTo>
                <a:cubicBezTo>
                  <a:pt x="1430656" y="321272"/>
                  <a:pt x="1436216" y="323662"/>
                  <a:pt x="1442193" y="325481"/>
                </a:cubicBezTo>
                <a:cubicBezTo>
                  <a:pt x="1443856" y="325949"/>
                  <a:pt x="1445571" y="326312"/>
                  <a:pt x="1447233" y="326780"/>
                </a:cubicBezTo>
                <a:lnTo>
                  <a:pt x="1446662" y="323038"/>
                </a:lnTo>
                <a:lnTo>
                  <a:pt x="1445571" y="315556"/>
                </a:lnTo>
                <a:cubicBezTo>
                  <a:pt x="1445155" y="313061"/>
                  <a:pt x="1444947" y="310515"/>
                  <a:pt x="1444375" y="308073"/>
                </a:cubicBezTo>
                <a:lnTo>
                  <a:pt x="1442660" y="300693"/>
                </a:lnTo>
                <a:cubicBezTo>
                  <a:pt x="1439127" y="285519"/>
                  <a:pt x="1433878" y="270813"/>
                  <a:pt x="1427018" y="257145"/>
                </a:cubicBezTo>
                <a:close/>
                <a:moveTo>
                  <a:pt x="228173" y="244541"/>
                </a:moveTo>
                <a:cubicBezTo>
                  <a:pt x="226250" y="245788"/>
                  <a:pt x="224171" y="247243"/>
                  <a:pt x="221833" y="248958"/>
                </a:cubicBezTo>
                <a:cubicBezTo>
                  <a:pt x="216844" y="252596"/>
                  <a:pt x="210920" y="257169"/>
                  <a:pt x="204424" y="262781"/>
                </a:cubicBezTo>
                <a:cubicBezTo>
                  <a:pt x="197980" y="268393"/>
                  <a:pt x="190965" y="275045"/>
                  <a:pt x="184105" y="282996"/>
                </a:cubicBezTo>
                <a:cubicBezTo>
                  <a:pt x="182287" y="285179"/>
                  <a:pt x="180416" y="287465"/>
                  <a:pt x="178597" y="289804"/>
                </a:cubicBezTo>
                <a:cubicBezTo>
                  <a:pt x="178908" y="290116"/>
                  <a:pt x="179220" y="290479"/>
                  <a:pt x="179532" y="290843"/>
                </a:cubicBezTo>
                <a:cubicBezTo>
                  <a:pt x="180623" y="291986"/>
                  <a:pt x="181663" y="293130"/>
                  <a:pt x="182754" y="294273"/>
                </a:cubicBezTo>
                <a:lnTo>
                  <a:pt x="186236" y="297495"/>
                </a:lnTo>
                <a:cubicBezTo>
                  <a:pt x="188626" y="299574"/>
                  <a:pt x="190809" y="301964"/>
                  <a:pt x="193407" y="303835"/>
                </a:cubicBezTo>
                <a:cubicBezTo>
                  <a:pt x="195902" y="305862"/>
                  <a:pt x="198448" y="307836"/>
                  <a:pt x="200942" y="309811"/>
                </a:cubicBezTo>
                <a:cubicBezTo>
                  <a:pt x="203593" y="311941"/>
                  <a:pt x="206087" y="313605"/>
                  <a:pt x="208634" y="315891"/>
                </a:cubicBezTo>
                <a:cubicBezTo>
                  <a:pt x="213674" y="320152"/>
                  <a:pt x="218247" y="324725"/>
                  <a:pt x="221989" y="329818"/>
                </a:cubicBezTo>
                <a:cubicBezTo>
                  <a:pt x="225730" y="334858"/>
                  <a:pt x="228537" y="340471"/>
                  <a:pt x="229836" y="346136"/>
                </a:cubicBezTo>
                <a:cubicBezTo>
                  <a:pt x="230564" y="348942"/>
                  <a:pt x="230719" y="351800"/>
                  <a:pt x="230771" y="354502"/>
                </a:cubicBezTo>
                <a:cubicBezTo>
                  <a:pt x="230615" y="357204"/>
                  <a:pt x="230355" y="359855"/>
                  <a:pt x="229628" y="362245"/>
                </a:cubicBezTo>
                <a:cubicBezTo>
                  <a:pt x="228381" y="367078"/>
                  <a:pt x="226146" y="371131"/>
                  <a:pt x="223911" y="374457"/>
                </a:cubicBezTo>
                <a:cubicBezTo>
                  <a:pt x="221677" y="377783"/>
                  <a:pt x="219286" y="380382"/>
                  <a:pt x="217260" y="382356"/>
                </a:cubicBezTo>
                <a:cubicBezTo>
                  <a:pt x="213103" y="386305"/>
                  <a:pt x="210349" y="388073"/>
                  <a:pt x="210349" y="388073"/>
                </a:cubicBezTo>
                <a:cubicBezTo>
                  <a:pt x="210349" y="388073"/>
                  <a:pt x="213051" y="386149"/>
                  <a:pt x="216896" y="381992"/>
                </a:cubicBezTo>
                <a:cubicBezTo>
                  <a:pt x="218819" y="379862"/>
                  <a:pt x="221001" y="377212"/>
                  <a:pt x="223028" y="373833"/>
                </a:cubicBezTo>
                <a:cubicBezTo>
                  <a:pt x="225055" y="370508"/>
                  <a:pt x="226978" y="366455"/>
                  <a:pt x="227913" y="361777"/>
                </a:cubicBezTo>
                <a:cubicBezTo>
                  <a:pt x="228484" y="359491"/>
                  <a:pt x="228588" y="356997"/>
                  <a:pt x="228588" y="354450"/>
                </a:cubicBezTo>
                <a:cubicBezTo>
                  <a:pt x="228433" y="351903"/>
                  <a:pt x="228121" y="349254"/>
                  <a:pt x="227289" y="346707"/>
                </a:cubicBezTo>
                <a:cubicBezTo>
                  <a:pt x="225782" y="341511"/>
                  <a:pt x="222924" y="336522"/>
                  <a:pt x="219131" y="331949"/>
                </a:cubicBezTo>
                <a:cubicBezTo>
                  <a:pt x="215389" y="327376"/>
                  <a:pt x="210712" y="323218"/>
                  <a:pt x="205776" y="319477"/>
                </a:cubicBezTo>
                <a:cubicBezTo>
                  <a:pt x="204164" y="318178"/>
                  <a:pt x="202346" y="316982"/>
                  <a:pt x="200526" y="315735"/>
                </a:cubicBezTo>
                <a:cubicBezTo>
                  <a:pt x="200371" y="315891"/>
                  <a:pt x="200267" y="315943"/>
                  <a:pt x="200059" y="316151"/>
                </a:cubicBezTo>
                <a:cubicBezTo>
                  <a:pt x="198864" y="317346"/>
                  <a:pt x="197201" y="319165"/>
                  <a:pt x="195330" y="321451"/>
                </a:cubicBezTo>
                <a:cubicBezTo>
                  <a:pt x="194447" y="322595"/>
                  <a:pt x="193407" y="323842"/>
                  <a:pt x="192524" y="325297"/>
                </a:cubicBezTo>
                <a:cubicBezTo>
                  <a:pt x="191589" y="326700"/>
                  <a:pt x="190705" y="328259"/>
                  <a:pt x="189821" y="329870"/>
                </a:cubicBezTo>
                <a:cubicBezTo>
                  <a:pt x="188886" y="331481"/>
                  <a:pt x="188210" y="333299"/>
                  <a:pt x="187431" y="335067"/>
                </a:cubicBezTo>
                <a:cubicBezTo>
                  <a:pt x="186911" y="336938"/>
                  <a:pt x="186080" y="338756"/>
                  <a:pt x="185820" y="340731"/>
                </a:cubicBezTo>
                <a:lnTo>
                  <a:pt x="185248" y="343641"/>
                </a:lnTo>
                <a:cubicBezTo>
                  <a:pt x="185093" y="344628"/>
                  <a:pt x="185093" y="345615"/>
                  <a:pt x="185040" y="346603"/>
                </a:cubicBezTo>
                <a:cubicBezTo>
                  <a:pt x="184833" y="348578"/>
                  <a:pt x="185093" y="350500"/>
                  <a:pt x="185248" y="352371"/>
                </a:cubicBezTo>
                <a:cubicBezTo>
                  <a:pt x="185301" y="354242"/>
                  <a:pt x="185924" y="355957"/>
                  <a:pt x="186288" y="357672"/>
                </a:cubicBezTo>
                <a:cubicBezTo>
                  <a:pt x="186651" y="359387"/>
                  <a:pt x="187327" y="360894"/>
                  <a:pt x="187899" y="362297"/>
                </a:cubicBezTo>
                <a:cubicBezTo>
                  <a:pt x="188522" y="363700"/>
                  <a:pt x="188938" y="365051"/>
                  <a:pt x="189614" y="366090"/>
                </a:cubicBezTo>
                <a:cubicBezTo>
                  <a:pt x="190289" y="367130"/>
                  <a:pt x="190809" y="368065"/>
                  <a:pt x="191277" y="368845"/>
                </a:cubicBezTo>
                <a:cubicBezTo>
                  <a:pt x="192212" y="370404"/>
                  <a:pt x="192732" y="371287"/>
                  <a:pt x="192732" y="371287"/>
                </a:cubicBezTo>
                <a:cubicBezTo>
                  <a:pt x="192732" y="371287"/>
                  <a:pt x="192108" y="370456"/>
                  <a:pt x="191068" y="369001"/>
                </a:cubicBezTo>
                <a:cubicBezTo>
                  <a:pt x="190497" y="368273"/>
                  <a:pt x="189874" y="367389"/>
                  <a:pt x="189146" y="366350"/>
                </a:cubicBezTo>
                <a:cubicBezTo>
                  <a:pt x="188315" y="365363"/>
                  <a:pt x="187847" y="364012"/>
                  <a:pt x="187067" y="362661"/>
                </a:cubicBezTo>
                <a:cubicBezTo>
                  <a:pt x="186339" y="361310"/>
                  <a:pt x="185508" y="359802"/>
                  <a:pt x="185040" y="358088"/>
                </a:cubicBezTo>
                <a:cubicBezTo>
                  <a:pt x="184521" y="356425"/>
                  <a:pt x="183690" y="354658"/>
                  <a:pt x="183481" y="352683"/>
                </a:cubicBezTo>
                <a:cubicBezTo>
                  <a:pt x="183118" y="350760"/>
                  <a:pt x="182702" y="348734"/>
                  <a:pt x="182754" y="346655"/>
                </a:cubicBezTo>
                <a:cubicBezTo>
                  <a:pt x="182754" y="345615"/>
                  <a:pt x="182650" y="344525"/>
                  <a:pt x="182702" y="343485"/>
                </a:cubicBezTo>
                <a:lnTo>
                  <a:pt x="183014" y="340315"/>
                </a:lnTo>
                <a:cubicBezTo>
                  <a:pt x="183118" y="338184"/>
                  <a:pt x="183793" y="336158"/>
                  <a:pt x="184209" y="334080"/>
                </a:cubicBezTo>
                <a:cubicBezTo>
                  <a:pt x="184833" y="332105"/>
                  <a:pt x="185405" y="330078"/>
                  <a:pt x="186236" y="328259"/>
                </a:cubicBezTo>
                <a:cubicBezTo>
                  <a:pt x="187016" y="326388"/>
                  <a:pt x="187794" y="324673"/>
                  <a:pt x="188730" y="323063"/>
                </a:cubicBezTo>
                <a:cubicBezTo>
                  <a:pt x="189562" y="321451"/>
                  <a:pt x="190549" y="319996"/>
                  <a:pt x="191380" y="318645"/>
                </a:cubicBezTo>
                <a:cubicBezTo>
                  <a:pt x="193148" y="316047"/>
                  <a:pt x="194706" y="313968"/>
                  <a:pt x="195953" y="312565"/>
                </a:cubicBezTo>
                <a:cubicBezTo>
                  <a:pt x="193927" y="311110"/>
                  <a:pt x="191900" y="309707"/>
                  <a:pt x="189874" y="308252"/>
                </a:cubicBezTo>
                <a:cubicBezTo>
                  <a:pt x="187067" y="306433"/>
                  <a:pt x="184677" y="304147"/>
                  <a:pt x="182078" y="302068"/>
                </a:cubicBezTo>
                <a:lnTo>
                  <a:pt x="178285" y="298898"/>
                </a:lnTo>
                <a:cubicBezTo>
                  <a:pt x="177090" y="297754"/>
                  <a:pt x="175947" y="296611"/>
                  <a:pt x="174751" y="295468"/>
                </a:cubicBezTo>
                <a:cubicBezTo>
                  <a:pt x="174699" y="295416"/>
                  <a:pt x="174595" y="295312"/>
                  <a:pt x="174544" y="295260"/>
                </a:cubicBezTo>
                <a:cubicBezTo>
                  <a:pt x="171217" y="300041"/>
                  <a:pt x="168151" y="305082"/>
                  <a:pt x="165449" y="310538"/>
                </a:cubicBezTo>
                <a:cubicBezTo>
                  <a:pt x="160201" y="321036"/>
                  <a:pt x="156875" y="333143"/>
                  <a:pt x="157083" y="345772"/>
                </a:cubicBezTo>
                <a:cubicBezTo>
                  <a:pt x="157550" y="358347"/>
                  <a:pt x="161656" y="371235"/>
                  <a:pt x="169139" y="382616"/>
                </a:cubicBezTo>
                <a:cubicBezTo>
                  <a:pt x="169710" y="383396"/>
                  <a:pt x="170282" y="384227"/>
                  <a:pt x="170854" y="385059"/>
                </a:cubicBezTo>
                <a:cubicBezTo>
                  <a:pt x="171893" y="385318"/>
                  <a:pt x="173244" y="385682"/>
                  <a:pt x="174959" y="386202"/>
                </a:cubicBezTo>
                <a:cubicBezTo>
                  <a:pt x="179012" y="387397"/>
                  <a:pt x="184729" y="389268"/>
                  <a:pt x="191433" y="391918"/>
                </a:cubicBezTo>
                <a:cubicBezTo>
                  <a:pt x="198136" y="394620"/>
                  <a:pt x="205776" y="398102"/>
                  <a:pt x="213674" y="402416"/>
                </a:cubicBezTo>
                <a:cubicBezTo>
                  <a:pt x="217624" y="404650"/>
                  <a:pt x="221625" y="406989"/>
                  <a:pt x="225523" y="409638"/>
                </a:cubicBezTo>
                <a:cubicBezTo>
                  <a:pt x="229524" y="412237"/>
                  <a:pt x="233317" y="415147"/>
                  <a:pt x="237059" y="418161"/>
                </a:cubicBezTo>
                <a:cubicBezTo>
                  <a:pt x="239085" y="419876"/>
                  <a:pt x="241112" y="421643"/>
                  <a:pt x="243035" y="423462"/>
                </a:cubicBezTo>
                <a:cubicBezTo>
                  <a:pt x="249479" y="412549"/>
                  <a:pt x="255507" y="401480"/>
                  <a:pt x="260652" y="390100"/>
                </a:cubicBezTo>
                <a:cubicBezTo>
                  <a:pt x="269694" y="369988"/>
                  <a:pt x="275514" y="348682"/>
                  <a:pt x="273696" y="328570"/>
                </a:cubicBezTo>
                <a:cubicBezTo>
                  <a:pt x="272864" y="318437"/>
                  <a:pt x="270162" y="308720"/>
                  <a:pt x="266056" y="299625"/>
                </a:cubicBezTo>
                <a:cubicBezTo>
                  <a:pt x="265121" y="297287"/>
                  <a:pt x="263822" y="295156"/>
                  <a:pt x="262731" y="292922"/>
                </a:cubicBezTo>
                <a:cubicBezTo>
                  <a:pt x="261535" y="290739"/>
                  <a:pt x="260184" y="288608"/>
                  <a:pt x="258937" y="286478"/>
                </a:cubicBezTo>
                <a:cubicBezTo>
                  <a:pt x="257586" y="284503"/>
                  <a:pt x="256235" y="282528"/>
                  <a:pt x="254884" y="280553"/>
                </a:cubicBezTo>
                <a:cubicBezTo>
                  <a:pt x="253273" y="278423"/>
                  <a:pt x="251610" y="276292"/>
                  <a:pt x="249999" y="274214"/>
                </a:cubicBezTo>
                <a:cubicBezTo>
                  <a:pt x="246673" y="269952"/>
                  <a:pt x="243347" y="265743"/>
                  <a:pt x="240073" y="261586"/>
                </a:cubicBezTo>
                <a:cubicBezTo>
                  <a:pt x="236799" y="257220"/>
                  <a:pt x="233785" y="252751"/>
                  <a:pt x="230667" y="248386"/>
                </a:cubicBezTo>
                <a:cubicBezTo>
                  <a:pt x="229784" y="247139"/>
                  <a:pt x="229004" y="245840"/>
                  <a:pt x="228173" y="244541"/>
                </a:cubicBezTo>
                <a:close/>
                <a:moveTo>
                  <a:pt x="1158143" y="229239"/>
                </a:moveTo>
                <a:cubicBezTo>
                  <a:pt x="1151232" y="233344"/>
                  <a:pt x="1143801" y="238177"/>
                  <a:pt x="1136006" y="243894"/>
                </a:cubicBezTo>
                <a:cubicBezTo>
                  <a:pt x="1133615" y="245660"/>
                  <a:pt x="1131225" y="247531"/>
                  <a:pt x="1128782" y="249454"/>
                </a:cubicBezTo>
                <a:cubicBezTo>
                  <a:pt x="1128835" y="250805"/>
                  <a:pt x="1128886" y="252676"/>
                  <a:pt x="1129146" y="255118"/>
                </a:cubicBezTo>
                <a:cubicBezTo>
                  <a:pt x="1129302" y="256470"/>
                  <a:pt x="1129510" y="257925"/>
                  <a:pt x="1129718" y="259536"/>
                </a:cubicBezTo>
                <a:cubicBezTo>
                  <a:pt x="1130029" y="261095"/>
                  <a:pt x="1130341" y="262810"/>
                  <a:pt x="1130706" y="264680"/>
                </a:cubicBezTo>
                <a:cubicBezTo>
                  <a:pt x="1131173" y="266499"/>
                  <a:pt x="1131640" y="268422"/>
                  <a:pt x="1132160" y="270501"/>
                </a:cubicBezTo>
                <a:cubicBezTo>
                  <a:pt x="1132784" y="272527"/>
                  <a:pt x="1133459" y="274658"/>
                  <a:pt x="1134187" y="276892"/>
                </a:cubicBezTo>
                <a:cubicBezTo>
                  <a:pt x="1135019" y="279075"/>
                  <a:pt x="1135902" y="281361"/>
                  <a:pt x="1136837" y="283700"/>
                </a:cubicBezTo>
                <a:cubicBezTo>
                  <a:pt x="1137877" y="286038"/>
                  <a:pt x="1139020" y="288377"/>
                  <a:pt x="1140163" y="290819"/>
                </a:cubicBezTo>
                <a:cubicBezTo>
                  <a:pt x="1140267" y="291079"/>
                  <a:pt x="1140423" y="291339"/>
                  <a:pt x="1140683" y="291547"/>
                </a:cubicBezTo>
                <a:cubicBezTo>
                  <a:pt x="1144216" y="287390"/>
                  <a:pt x="1147802" y="282920"/>
                  <a:pt x="1151024" y="277932"/>
                </a:cubicBezTo>
                <a:cubicBezTo>
                  <a:pt x="1155233" y="271488"/>
                  <a:pt x="1158923" y="264109"/>
                  <a:pt x="1160378" y="255950"/>
                </a:cubicBezTo>
                <a:cubicBezTo>
                  <a:pt x="1161937" y="247843"/>
                  <a:pt x="1161106" y="239165"/>
                  <a:pt x="1158663" y="230798"/>
                </a:cubicBezTo>
                <a:cubicBezTo>
                  <a:pt x="1158508" y="230279"/>
                  <a:pt x="1158299" y="229759"/>
                  <a:pt x="1158143" y="229239"/>
                </a:cubicBezTo>
                <a:close/>
                <a:moveTo>
                  <a:pt x="445912" y="228431"/>
                </a:moveTo>
                <a:cubicBezTo>
                  <a:pt x="445341" y="228847"/>
                  <a:pt x="444769" y="229315"/>
                  <a:pt x="444198" y="229834"/>
                </a:cubicBezTo>
                <a:cubicBezTo>
                  <a:pt x="438637" y="234563"/>
                  <a:pt x="430998" y="241943"/>
                  <a:pt x="424035" y="252440"/>
                </a:cubicBezTo>
                <a:cubicBezTo>
                  <a:pt x="423983" y="253843"/>
                  <a:pt x="423983" y="256025"/>
                  <a:pt x="424294" y="258728"/>
                </a:cubicBezTo>
                <a:cubicBezTo>
                  <a:pt x="424918" y="264132"/>
                  <a:pt x="426945" y="272083"/>
                  <a:pt x="433025" y="279514"/>
                </a:cubicBezTo>
                <a:cubicBezTo>
                  <a:pt x="436039" y="283256"/>
                  <a:pt x="439989" y="286737"/>
                  <a:pt x="444769" y="289648"/>
                </a:cubicBezTo>
                <a:cubicBezTo>
                  <a:pt x="449550" y="292558"/>
                  <a:pt x="455110" y="294948"/>
                  <a:pt x="461087" y="296767"/>
                </a:cubicBezTo>
                <a:cubicBezTo>
                  <a:pt x="462750" y="297235"/>
                  <a:pt x="464465" y="297598"/>
                  <a:pt x="466127" y="298066"/>
                </a:cubicBezTo>
                <a:lnTo>
                  <a:pt x="465556" y="294324"/>
                </a:lnTo>
                <a:lnTo>
                  <a:pt x="464465" y="286842"/>
                </a:lnTo>
                <a:cubicBezTo>
                  <a:pt x="464049" y="284347"/>
                  <a:pt x="463841" y="281801"/>
                  <a:pt x="463269" y="279359"/>
                </a:cubicBezTo>
                <a:lnTo>
                  <a:pt x="461554" y="271979"/>
                </a:lnTo>
                <a:cubicBezTo>
                  <a:pt x="458021" y="256805"/>
                  <a:pt x="452772" y="242099"/>
                  <a:pt x="445912" y="228431"/>
                </a:cubicBezTo>
                <a:close/>
                <a:moveTo>
                  <a:pt x="2254232" y="226735"/>
                </a:moveTo>
                <a:cubicBezTo>
                  <a:pt x="2253609" y="227099"/>
                  <a:pt x="2253037" y="227411"/>
                  <a:pt x="2252414" y="227827"/>
                </a:cubicBezTo>
                <a:cubicBezTo>
                  <a:pt x="2245190" y="232452"/>
                  <a:pt x="2236979" y="238896"/>
                  <a:pt x="2230068" y="247833"/>
                </a:cubicBezTo>
                <a:cubicBezTo>
                  <a:pt x="2230691" y="249860"/>
                  <a:pt x="2231835" y="251887"/>
                  <a:pt x="2233342" y="253914"/>
                </a:cubicBezTo>
                <a:cubicBezTo>
                  <a:pt x="2235057" y="256356"/>
                  <a:pt x="2237447" y="258695"/>
                  <a:pt x="2239942" y="260981"/>
                </a:cubicBezTo>
                <a:cubicBezTo>
                  <a:pt x="2245138" y="265450"/>
                  <a:pt x="2251478" y="269556"/>
                  <a:pt x="2258286" y="273349"/>
                </a:cubicBezTo>
                <a:cubicBezTo>
                  <a:pt x="2259637" y="274077"/>
                  <a:pt x="2261092" y="274752"/>
                  <a:pt x="2262443" y="275428"/>
                </a:cubicBezTo>
                <a:cubicBezTo>
                  <a:pt x="2263015" y="272362"/>
                  <a:pt x="2263327" y="269296"/>
                  <a:pt x="2263378" y="266282"/>
                </a:cubicBezTo>
                <a:cubicBezTo>
                  <a:pt x="2263535" y="260565"/>
                  <a:pt x="2262911" y="255161"/>
                  <a:pt x="2261975" y="250224"/>
                </a:cubicBezTo>
                <a:cubicBezTo>
                  <a:pt x="2260052" y="240299"/>
                  <a:pt x="2256831" y="232400"/>
                  <a:pt x="2254389" y="227047"/>
                </a:cubicBezTo>
                <a:cubicBezTo>
                  <a:pt x="2254336" y="226943"/>
                  <a:pt x="2254285" y="226839"/>
                  <a:pt x="2254232" y="226735"/>
                </a:cubicBezTo>
                <a:close/>
                <a:moveTo>
                  <a:pt x="2218375" y="217381"/>
                </a:moveTo>
                <a:cubicBezTo>
                  <a:pt x="2200707" y="216238"/>
                  <a:pt x="2181635" y="221279"/>
                  <a:pt x="2170930" y="224760"/>
                </a:cubicBezTo>
                <a:cubicBezTo>
                  <a:pt x="2169215" y="226215"/>
                  <a:pt x="2167500" y="227723"/>
                  <a:pt x="2165837" y="229385"/>
                </a:cubicBezTo>
                <a:cubicBezTo>
                  <a:pt x="2160693" y="234686"/>
                  <a:pt x="2155860" y="240922"/>
                  <a:pt x="2153157" y="248249"/>
                </a:cubicBezTo>
                <a:cubicBezTo>
                  <a:pt x="2151754" y="251887"/>
                  <a:pt x="2151027" y="255836"/>
                  <a:pt x="2150767" y="259838"/>
                </a:cubicBezTo>
                <a:cubicBezTo>
                  <a:pt x="2150715" y="263839"/>
                  <a:pt x="2150975" y="267997"/>
                  <a:pt x="2152118" y="272050"/>
                </a:cubicBezTo>
                <a:lnTo>
                  <a:pt x="2152897" y="275116"/>
                </a:lnTo>
                <a:lnTo>
                  <a:pt x="2154041" y="278130"/>
                </a:lnTo>
                <a:cubicBezTo>
                  <a:pt x="2154717" y="280208"/>
                  <a:pt x="2155704" y="282131"/>
                  <a:pt x="2156692" y="284054"/>
                </a:cubicBezTo>
                <a:cubicBezTo>
                  <a:pt x="2158614" y="288056"/>
                  <a:pt x="2161005" y="292005"/>
                  <a:pt x="2163031" y="296215"/>
                </a:cubicBezTo>
                <a:cubicBezTo>
                  <a:pt x="2163551" y="297254"/>
                  <a:pt x="2164019" y="298345"/>
                  <a:pt x="2164538" y="299384"/>
                </a:cubicBezTo>
                <a:cubicBezTo>
                  <a:pt x="2169995" y="296007"/>
                  <a:pt x="2174931" y="293096"/>
                  <a:pt x="2179244" y="290706"/>
                </a:cubicBezTo>
                <a:cubicBezTo>
                  <a:pt x="2183766" y="288160"/>
                  <a:pt x="2187559" y="286185"/>
                  <a:pt x="2190573" y="284678"/>
                </a:cubicBezTo>
                <a:cubicBezTo>
                  <a:pt x="2190573" y="284262"/>
                  <a:pt x="2190522" y="283846"/>
                  <a:pt x="2190522" y="283431"/>
                </a:cubicBezTo>
                <a:cubicBezTo>
                  <a:pt x="2190625" y="273557"/>
                  <a:pt x="2191925" y="263839"/>
                  <a:pt x="2194939" y="255109"/>
                </a:cubicBezTo>
                <a:cubicBezTo>
                  <a:pt x="2197849" y="246327"/>
                  <a:pt x="2201902" y="238480"/>
                  <a:pt x="2206475" y="231724"/>
                </a:cubicBezTo>
                <a:cubicBezTo>
                  <a:pt x="2210269" y="226215"/>
                  <a:pt x="2214322" y="221539"/>
                  <a:pt x="2218375" y="217381"/>
                </a:cubicBezTo>
                <a:close/>
                <a:moveTo>
                  <a:pt x="1183451" y="215572"/>
                </a:moveTo>
                <a:cubicBezTo>
                  <a:pt x="1182204" y="216143"/>
                  <a:pt x="1180905" y="216819"/>
                  <a:pt x="1179502" y="217495"/>
                </a:cubicBezTo>
                <a:cubicBezTo>
                  <a:pt x="1174617" y="219937"/>
                  <a:pt x="1168693" y="223003"/>
                  <a:pt x="1162249" y="226744"/>
                </a:cubicBezTo>
                <a:cubicBezTo>
                  <a:pt x="1162509" y="227732"/>
                  <a:pt x="1162821" y="228667"/>
                  <a:pt x="1163081" y="229603"/>
                </a:cubicBezTo>
                <a:cubicBezTo>
                  <a:pt x="1164120" y="234072"/>
                  <a:pt x="1164899" y="238645"/>
                  <a:pt x="1165055" y="243218"/>
                </a:cubicBezTo>
                <a:cubicBezTo>
                  <a:pt x="1165211" y="247791"/>
                  <a:pt x="1164847" y="252364"/>
                  <a:pt x="1163860" y="256677"/>
                </a:cubicBezTo>
                <a:cubicBezTo>
                  <a:pt x="1161989" y="265408"/>
                  <a:pt x="1157728" y="272995"/>
                  <a:pt x="1153155" y="279439"/>
                </a:cubicBezTo>
                <a:cubicBezTo>
                  <a:pt x="1149465" y="284635"/>
                  <a:pt x="1145515" y="289208"/>
                  <a:pt x="1141618" y="293366"/>
                </a:cubicBezTo>
                <a:cubicBezTo>
                  <a:pt x="1142450" y="294925"/>
                  <a:pt x="1143334" y="296432"/>
                  <a:pt x="1144216" y="298043"/>
                </a:cubicBezTo>
                <a:cubicBezTo>
                  <a:pt x="1145724" y="300486"/>
                  <a:pt x="1147386" y="302823"/>
                  <a:pt x="1148998" y="305318"/>
                </a:cubicBezTo>
                <a:cubicBezTo>
                  <a:pt x="1149933" y="306565"/>
                  <a:pt x="1150920" y="307864"/>
                  <a:pt x="1151908" y="309112"/>
                </a:cubicBezTo>
                <a:cubicBezTo>
                  <a:pt x="1153259" y="307293"/>
                  <a:pt x="1154610" y="305526"/>
                  <a:pt x="1155961" y="303811"/>
                </a:cubicBezTo>
                <a:cubicBezTo>
                  <a:pt x="1163028" y="295081"/>
                  <a:pt x="1170252" y="287805"/>
                  <a:pt x="1176852" y="281673"/>
                </a:cubicBezTo>
                <a:cubicBezTo>
                  <a:pt x="1183503" y="275489"/>
                  <a:pt x="1189584" y="270501"/>
                  <a:pt x="1194728" y="266551"/>
                </a:cubicBezTo>
                <a:cubicBezTo>
                  <a:pt x="1197431" y="264472"/>
                  <a:pt x="1199820" y="262654"/>
                  <a:pt x="1201951" y="261146"/>
                </a:cubicBezTo>
                <a:cubicBezTo>
                  <a:pt x="1199820" y="257249"/>
                  <a:pt x="1197638" y="253456"/>
                  <a:pt x="1195716" y="249506"/>
                </a:cubicBezTo>
                <a:cubicBezTo>
                  <a:pt x="1190415" y="238541"/>
                  <a:pt x="1186101" y="227109"/>
                  <a:pt x="1183451" y="215572"/>
                </a:cubicBezTo>
                <a:close/>
                <a:moveTo>
                  <a:pt x="177037" y="200525"/>
                </a:moveTo>
                <a:cubicBezTo>
                  <a:pt x="170126" y="204630"/>
                  <a:pt x="162695" y="209463"/>
                  <a:pt x="154900" y="215180"/>
                </a:cubicBezTo>
                <a:cubicBezTo>
                  <a:pt x="152509" y="216946"/>
                  <a:pt x="150119" y="218817"/>
                  <a:pt x="147676" y="220740"/>
                </a:cubicBezTo>
                <a:cubicBezTo>
                  <a:pt x="147729" y="222091"/>
                  <a:pt x="147781" y="223962"/>
                  <a:pt x="148041" y="226404"/>
                </a:cubicBezTo>
                <a:cubicBezTo>
                  <a:pt x="148196" y="227756"/>
                  <a:pt x="148404" y="229211"/>
                  <a:pt x="148612" y="230822"/>
                </a:cubicBezTo>
                <a:cubicBezTo>
                  <a:pt x="148924" y="232381"/>
                  <a:pt x="149235" y="234096"/>
                  <a:pt x="149600" y="235966"/>
                </a:cubicBezTo>
                <a:cubicBezTo>
                  <a:pt x="150067" y="237785"/>
                  <a:pt x="150534" y="239708"/>
                  <a:pt x="151055" y="241787"/>
                </a:cubicBezTo>
                <a:cubicBezTo>
                  <a:pt x="151678" y="243813"/>
                  <a:pt x="152354" y="245944"/>
                  <a:pt x="153081" y="248178"/>
                </a:cubicBezTo>
                <a:cubicBezTo>
                  <a:pt x="153913" y="250361"/>
                  <a:pt x="154796" y="252647"/>
                  <a:pt x="155731" y="254986"/>
                </a:cubicBezTo>
                <a:cubicBezTo>
                  <a:pt x="156771" y="257324"/>
                  <a:pt x="157914" y="259663"/>
                  <a:pt x="159057" y="262105"/>
                </a:cubicBezTo>
                <a:cubicBezTo>
                  <a:pt x="159161" y="262365"/>
                  <a:pt x="159317" y="262625"/>
                  <a:pt x="159577" y="262833"/>
                </a:cubicBezTo>
                <a:cubicBezTo>
                  <a:pt x="163111" y="258676"/>
                  <a:pt x="166696" y="254206"/>
                  <a:pt x="169918" y="249218"/>
                </a:cubicBezTo>
                <a:cubicBezTo>
                  <a:pt x="174127" y="242774"/>
                  <a:pt x="177817" y="235395"/>
                  <a:pt x="179273" y="227236"/>
                </a:cubicBezTo>
                <a:cubicBezTo>
                  <a:pt x="180832" y="219129"/>
                  <a:pt x="180000" y="210451"/>
                  <a:pt x="177558" y="202084"/>
                </a:cubicBezTo>
                <a:cubicBezTo>
                  <a:pt x="177402" y="201565"/>
                  <a:pt x="177193" y="201045"/>
                  <a:pt x="177037" y="200525"/>
                </a:cubicBezTo>
                <a:close/>
                <a:moveTo>
                  <a:pt x="1257815" y="193642"/>
                </a:moveTo>
                <a:cubicBezTo>
                  <a:pt x="1257711" y="193798"/>
                  <a:pt x="1257660" y="194006"/>
                  <a:pt x="1257608" y="194162"/>
                </a:cubicBezTo>
                <a:cubicBezTo>
                  <a:pt x="1256256" y="197436"/>
                  <a:pt x="1254541" y="200657"/>
                  <a:pt x="1252671" y="203516"/>
                </a:cubicBezTo>
                <a:cubicBezTo>
                  <a:pt x="1251632" y="205023"/>
                  <a:pt x="1250644" y="206581"/>
                  <a:pt x="1249449" y="207985"/>
                </a:cubicBezTo>
                <a:cubicBezTo>
                  <a:pt x="1248357" y="209336"/>
                  <a:pt x="1247266" y="210739"/>
                  <a:pt x="1246175" y="212090"/>
                </a:cubicBezTo>
                <a:cubicBezTo>
                  <a:pt x="1245032" y="213493"/>
                  <a:pt x="1244304" y="214740"/>
                  <a:pt x="1243317" y="216092"/>
                </a:cubicBezTo>
                <a:cubicBezTo>
                  <a:pt x="1242485" y="217547"/>
                  <a:pt x="1241602" y="218898"/>
                  <a:pt x="1240926" y="220405"/>
                </a:cubicBezTo>
                <a:cubicBezTo>
                  <a:pt x="1239471" y="223367"/>
                  <a:pt x="1238432" y="226485"/>
                  <a:pt x="1237912" y="229655"/>
                </a:cubicBezTo>
                <a:cubicBezTo>
                  <a:pt x="1237392" y="232825"/>
                  <a:pt x="1237340" y="236099"/>
                  <a:pt x="1237912" y="239269"/>
                </a:cubicBezTo>
                <a:cubicBezTo>
                  <a:pt x="1238484" y="242490"/>
                  <a:pt x="1239627" y="245556"/>
                  <a:pt x="1241134" y="248467"/>
                </a:cubicBezTo>
                <a:cubicBezTo>
                  <a:pt x="1244200" y="254287"/>
                  <a:pt x="1248825" y="259172"/>
                  <a:pt x="1253814" y="263277"/>
                </a:cubicBezTo>
                <a:cubicBezTo>
                  <a:pt x="1263427" y="271124"/>
                  <a:pt x="1274289" y="276113"/>
                  <a:pt x="1283851" y="279750"/>
                </a:cubicBezTo>
                <a:cubicBezTo>
                  <a:pt x="1284163" y="278919"/>
                  <a:pt x="1284423" y="278140"/>
                  <a:pt x="1284682" y="277516"/>
                </a:cubicBezTo>
                <a:cubicBezTo>
                  <a:pt x="1284838" y="277100"/>
                  <a:pt x="1284994" y="276736"/>
                  <a:pt x="1285150" y="276373"/>
                </a:cubicBezTo>
                <a:cubicBezTo>
                  <a:pt x="1282292" y="272059"/>
                  <a:pt x="1279434" y="267694"/>
                  <a:pt x="1276471" y="263381"/>
                </a:cubicBezTo>
                <a:cubicBezTo>
                  <a:pt x="1274497" y="260523"/>
                  <a:pt x="1272522" y="257613"/>
                  <a:pt x="1270547" y="254755"/>
                </a:cubicBezTo>
                <a:cubicBezTo>
                  <a:pt x="1269612" y="253352"/>
                  <a:pt x="1268624" y="251793"/>
                  <a:pt x="1267637" y="250233"/>
                </a:cubicBezTo>
                <a:lnTo>
                  <a:pt x="1266182" y="247895"/>
                </a:lnTo>
                <a:lnTo>
                  <a:pt x="1264935" y="245400"/>
                </a:lnTo>
                <a:cubicBezTo>
                  <a:pt x="1261661" y="238853"/>
                  <a:pt x="1259426" y="231266"/>
                  <a:pt x="1260050" y="223626"/>
                </a:cubicBezTo>
                <a:cubicBezTo>
                  <a:pt x="1260466" y="215987"/>
                  <a:pt x="1263636" y="209024"/>
                  <a:pt x="1267533" y="203516"/>
                </a:cubicBezTo>
                <a:cubicBezTo>
                  <a:pt x="1268832" y="201697"/>
                  <a:pt x="1270236" y="200034"/>
                  <a:pt x="1271691" y="198475"/>
                </a:cubicBezTo>
                <a:cubicBezTo>
                  <a:pt x="1270496" y="198111"/>
                  <a:pt x="1269248" y="197799"/>
                  <a:pt x="1268053" y="197383"/>
                </a:cubicBezTo>
                <a:cubicBezTo>
                  <a:pt x="1264623" y="196240"/>
                  <a:pt x="1261193" y="194993"/>
                  <a:pt x="1257815" y="193642"/>
                </a:cubicBezTo>
                <a:close/>
                <a:moveTo>
                  <a:pt x="1311497" y="188965"/>
                </a:moveTo>
                <a:cubicBezTo>
                  <a:pt x="1310717" y="189173"/>
                  <a:pt x="1309886" y="189484"/>
                  <a:pt x="1308951" y="189796"/>
                </a:cubicBezTo>
                <a:cubicBezTo>
                  <a:pt x="1304326" y="191460"/>
                  <a:pt x="1298038" y="194006"/>
                  <a:pt x="1291334" y="197955"/>
                </a:cubicBezTo>
                <a:cubicBezTo>
                  <a:pt x="1292321" y="198215"/>
                  <a:pt x="1293309" y="198579"/>
                  <a:pt x="1294296" y="198839"/>
                </a:cubicBezTo>
                <a:cubicBezTo>
                  <a:pt x="1302455" y="201177"/>
                  <a:pt x="1310717" y="203360"/>
                  <a:pt x="1318824" y="205750"/>
                </a:cubicBezTo>
                <a:cubicBezTo>
                  <a:pt x="1319863" y="206062"/>
                  <a:pt x="1320851" y="206426"/>
                  <a:pt x="1321890" y="206737"/>
                </a:cubicBezTo>
                <a:cubicBezTo>
                  <a:pt x="1318564" y="200450"/>
                  <a:pt x="1315083" y="194525"/>
                  <a:pt x="1311497" y="188965"/>
                </a:cubicBezTo>
                <a:close/>
                <a:moveTo>
                  <a:pt x="202346" y="186858"/>
                </a:moveTo>
                <a:cubicBezTo>
                  <a:pt x="201098" y="187429"/>
                  <a:pt x="199799" y="188105"/>
                  <a:pt x="198396" y="188781"/>
                </a:cubicBezTo>
                <a:cubicBezTo>
                  <a:pt x="193511" y="191223"/>
                  <a:pt x="187587" y="194289"/>
                  <a:pt x="181143" y="198030"/>
                </a:cubicBezTo>
                <a:cubicBezTo>
                  <a:pt x="181403" y="199018"/>
                  <a:pt x="181715" y="199953"/>
                  <a:pt x="181975" y="200889"/>
                </a:cubicBezTo>
                <a:cubicBezTo>
                  <a:pt x="183014" y="205358"/>
                  <a:pt x="183793" y="209931"/>
                  <a:pt x="183949" y="214504"/>
                </a:cubicBezTo>
                <a:cubicBezTo>
                  <a:pt x="184105" y="219077"/>
                  <a:pt x="183741" y="223650"/>
                  <a:pt x="182754" y="227963"/>
                </a:cubicBezTo>
                <a:cubicBezTo>
                  <a:pt x="180883" y="236694"/>
                  <a:pt x="176622" y="244281"/>
                  <a:pt x="172049" y="250725"/>
                </a:cubicBezTo>
                <a:cubicBezTo>
                  <a:pt x="168359" y="255921"/>
                  <a:pt x="164410" y="260494"/>
                  <a:pt x="160513" y="264652"/>
                </a:cubicBezTo>
                <a:cubicBezTo>
                  <a:pt x="161344" y="266211"/>
                  <a:pt x="162227" y="267718"/>
                  <a:pt x="163111" y="269329"/>
                </a:cubicBezTo>
                <a:cubicBezTo>
                  <a:pt x="164618" y="271772"/>
                  <a:pt x="166280" y="274109"/>
                  <a:pt x="167892" y="276604"/>
                </a:cubicBezTo>
                <a:cubicBezTo>
                  <a:pt x="168827" y="277851"/>
                  <a:pt x="169815" y="279150"/>
                  <a:pt x="170802" y="280398"/>
                </a:cubicBezTo>
                <a:cubicBezTo>
                  <a:pt x="172153" y="278579"/>
                  <a:pt x="173504" y="276812"/>
                  <a:pt x="174855" y="275097"/>
                </a:cubicBezTo>
                <a:cubicBezTo>
                  <a:pt x="181922" y="266367"/>
                  <a:pt x="189146" y="259091"/>
                  <a:pt x="195746" y="252959"/>
                </a:cubicBezTo>
                <a:cubicBezTo>
                  <a:pt x="202397" y="246775"/>
                  <a:pt x="208478" y="241787"/>
                  <a:pt x="213622" y="237837"/>
                </a:cubicBezTo>
                <a:cubicBezTo>
                  <a:pt x="216325" y="235758"/>
                  <a:pt x="218715" y="233940"/>
                  <a:pt x="220846" y="232432"/>
                </a:cubicBezTo>
                <a:cubicBezTo>
                  <a:pt x="218715" y="228535"/>
                  <a:pt x="216532" y="224742"/>
                  <a:pt x="214610" y="220792"/>
                </a:cubicBezTo>
                <a:cubicBezTo>
                  <a:pt x="209309" y="209827"/>
                  <a:pt x="204995" y="198395"/>
                  <a:pt x="202346" y="186858"/>
                </a:cubicBezTo>
                <a:close/>
                <a:moveTo>
                  <a:pt x="963840" y="186055"/>
                </a:moveTo>
                <a:cubicBezTo>
                  <a:pt x="960203" y="186731"/>
                  <a:pt x="956409" y="187510"/>
                  <a:pt x="952304" y="188393"/>
                </a:cubicBezTo>
                <a:cubicBezTo>
                  <a:pt x="949394" y="189069"/>
                  <a:pt x="946380" y="189796"/>
                  <a:pt x="943262" y="190576"/>
                </a:cubicBezTo>
                <a:cubicBezTo>
                  <a:pt x="940196" y="191460"/>
                  <a:pt x="936974" y="192343"/>
                  <a:pt x="933700" y="193278"/>
                </a:cubicBezTo>
                <a:cubicBezTo>
                  <a:pt x="930426" y="194318"/>
                  <a:pt x="927101" y="195409"/>
                  <a:pt x="923722" y="196552"/>
                </a:cubicBezTo>
                <a:cubicBezTo>
                  <a:pt x="920345" y="197799"/>
                  <a:pt x="916967" y="199150"/>
                  <a:pt x="913485" y="200502"/>
                </a:cubicBezTo>
                <a:cubicBezTo>
                  <a:pt x="911822" y="201177"/>
                  <a:pt x="910159" y="201905"/>
                  <a:pt x="908496" y="202684"/>
                </a:cubicBezTo>
                <a:cubicBezTo>
                  <a:pt x="907042" y="204087"/>
                  <a:pt x="905327" y="205854"/>
                  <a:pt x="903508" y="208037"/>
                </a:cubicBezTo>
                <a:cubicBezTo>
                  <a:pt x="902624" y="209128"/>
                  <a:pt x="901741" y="210375"/>
                  <a:pt x="900754" y="211622"/>
                </a:cubicBezTo>
                <a:cubicBezTo>
                  <a:pt x="899818" y="212870"/>
                  <a:pt x="898986" y="214325"/>
                  <a:pt x="897999" y="215780"/>
                </a:cubicBezTo>
                <a:cubicBezTo>
                  <a:pt x="897063" y="217287"/>
                  <a:pt x="896284" y="218898"/>
                  <a:pt x="895349" y="220561"/>
                </a:cubicBezTo>
                <a:cubicBezTo>
                  <a:pt x="894517" y="222276"/>
                  <a:pt x="893789" y="224095"/>
                  <a:pt x="892854" y="225913"/>
                </a:cubicBezTo>
                <a:cubicBezTo>
                  <a:pt x="892127" y="227784"/>
                  <a:pt x="891555" y="229759"/>
                  <a:pt x="890880" y="231785"/>
                </a:cubicBezTo>
                <a:cubicBezTo>
                  <a:pt x="890360" y="233864"/>
                  <a:pt x="889944" y="235995"/>
                  <a:pt x="889476" y="238125"/>
                </a:cubicBezTo>
                <a:cubicBezTo>
                  <a:pt x="889165" y="240308"/>
                  <a:pt x="888957" y="242542"/>
                  <a:pt x="888697" y="244829"/>
                </a:cubicBezTo>
                <a:cubicBezTo>
                  <a:pt x="888541" y="247115"/>
                  <a:pt x="888645" y="249454"/>
                  <a:pt x="888593" y="251793"/>
                </a:cubicBezTo>
                <a:cubicBezTo>
                  <a:pt x="888541" y="252988"/>
                  <a:pt x="888645" y="254131"/>
                  <a:pt x="888801" y="255326"/>
                </a:cubicBezTo>
                <a:lnTo>
                  <a:pt x="889165" y="258860"/>
                </a:lnTo>
                <a:cubicBezTo>
                  <a:pt x="889321" y="261250"/>
                  <a:pt x="889841" y="263589"/>
                  <a:pt x="890360" y="265928"/>
                </a:cubicBezTo>
                <a:cubicBezTo>
                  <a:pt x="891296" y="270604"/>
                  <a:pt x="892542" y="275542"/>
                  <a:pt x="893634" y="280218"/>
                </a:cubicBezTo>
                <a:cubicBezTo>
                  <a:pt x="894101" y="282609"/>
                  <a:pt x="894569" y="285000"/>
                  <a:pt x="894985" y="287390"/>
                </a:cubicBezTo>
                <a:cubicBezTo>
                  <a:pt x="895193" y="288429"/>
                  <a:pt x="895297" y="289468"/>
                  <a:pt x="895453" y="290456"/>
                </a:cubicBezTo>
                <a:cubicBezTo>
                  <a:pt x="897896" y="286610"/>
                  <a:pt x="900285" y="282661"/>
                  <a:pt x="902676" y="278659"/>
                </a:cubicBezTo>
                <a:cubicBezTo>
                  <a:pt x="911406" y="264057"/>
                  <a:pt x="919929" y="248518"/>
                  <a:pt x="929335" y="232929"/>
                </a:cubicBezTo>
                <a:cubicBezTo>
                  <a:pt x="938689" y="217339"/>
                  <a:pt x="949290" y="201749"/>
                  <a:pt x="962282" y="187718"/>
                </a:cubicBezTo>
                <a:cubicBezTo>
                  <a:pt x="962801" y="187146"/>
                  <a:pt x="963321" y="186626"/>
                  <a:pt x="963840" y="186055"/>
                </a:cubicBezTo>
                <a:close/>
                <a:moveTo>
                  <a:pt x="1004842" y="175453"/>
                </a:moveTo>
                <a:cubicBezTo>
                  <a:pt x="993566" y="181638"/>
                  <a:pt x="982965" y="189381"/>
                  <a:pt x="973558" y="198683"/>
                </a:cubicBezTo>
                <a:cubicBezTo>
                  <a:pt x="961398" y="210531"/>
                  <a:pt x="950745" y="224251"/>
                  <a:pt x="940767" y="238437"/>
                </a:cubicBezTo>
                <a:cubicBezTo>
                  <a:pt x="941443" y="239944"/>
                  <a:pt x="942222" y="241867"/>
                  <a:pt x="943054" y="244205"/>
                </a:cubicBezTo>
                <a:cubicBezTo>
                  <a:pt x="944093" y="247375"/>
                  <a:pt x="945289" y="251221"/>
                  <a:pt x="946172" y="255794"/>
                </a:cubicBezTo>
                <a:cubicBezTo>
                  <a:pt x="946640" y="258029"/>
                  <a:pt x="947055" y="260471"/>
                  <a:pt x="947263" y="263070"/>
                </a:cubicBezTo>
                <a:cubicBezTo>
                  <a:pt x="947367" y="264369"/>
                  <a:pt x="947575" y="265719"/>
                  <a:pt x="947627" y="267071"/>
                </a:cubicBezTo>
                <a:cubicBezTo>
                  <a:pt x="947679" y="268474"/>
                  <a:pt x="947679" y="269877"/>
                  <a:pt x="947731" y="271280"/>
                </a:cubicBezTo>
                <a:cubicBezTo>
                  <a:pt x="947887" y="276996"/>
                  <a:pt x="947107" y="283129"/>
                  <a:pt x="945756" y="289520"/>
                </a:cubicBezTo>
                <a:cubicBezTo>
                  <a:pt x="944977" y="292638"/>
                  <a:pt x="943937" y="295860"/>
                  <a:pt x="942898" y="299082"/>
                </a:cubicBezTo>
                <a:cubicBezTo>
                  <a:pt x="941495" y="302200"/>
                  <a:pt x="940300" y="305474"/>
                  <a:pt x="938636" y="308540"/>
                </a:cubicBezTo>
                <a:cubicBezTo>
                  <a:pt x="937702" y="310047"/>
                  <a:pt x="936818" y="311554"/>
                  <a:pt x="935935" y="313113"/>
                </a:cubicBezTo>
                <a:cubicBezTo>
                  <a:pt x="934999" y="314620"/>
                  <a:pt x="934220" y="316231"/>
                  <a:pt x="933076" y="317634"/>
                </a:cubicBezTo>
                <a:cubicBezTo>
                  <a:pt x="930894" y="320492"/>
                  <a:pt x="928867" y="323506"/>
                  <a:pt x="926425" y="326209"/>
                </a:cubicBezTo>
                <a:cubicBezTo>
                  <a:pt x="923982" y="328807"/>
                  <a:pt x="921488" y="331406"/>
                  <a:pt x="918993" y="334055"/>
                </a:cubicBezTo>
                <a:lnTo>
                  <a:pt x="915252" y="337901"/>
                </a:lnTo>
                <a:cubicBezTo>
                  <a:pt x="914004" y="339200"/>
                  <a:pt x="913070" y="340499"/>
                  <a:pt x="911926" y="341798"/>
                </a:cubicBezTo>
                <a:cubicBezTo>
                  <a:pt x="907665" y="347048"/>
                  <a:pt x="904079" y="353076"/>
                  <a:pt x="901845" y="359415"/>
                </a:cubicBezTo>
                <a:cubicBezTo>
                  <a:pt x="899558" y="365755"/>
                  <a:pt x="898623" y="372459"/>
                  <a:pt x="898830" y="378955"/>
                </a:cubicBezTo>
                <a:cubicBezTo>
                  <a:pt x="898830" y="379318"/>
                  <a:pt x="898883" y="379630"/>
                  <a:pt x="898883" y="379994"/>
                </a:cubicBezTo>
                <a:cubicBezTo>
                  <a:pt x="899246" y="379370"/>
                  <a:pt x="899558" y="378695"/>
                  <a:pt x="899922" y="378071"/>
                </a:cubicBezTo>
                <a:cubicBezTo>
                  <a:pt x="902520" y="373030"/>
                  <a:pt x="905846" y="368457"/>
                  <a:pt x="909172" y="363988"/>
                </a:cubicBezTo>
                <a:cubicBezTo>
                  <a:pt x="912705" y="359675"/>
                  <a:pt x="916291" y="355518"/>
                  <a:pt x="920137" y="351880"/>
                </a:cubicBezTo>
                <a:cubicBezTo>
                  <a:pt x="923931" y="348139"/>
                  <a:pt x="927828" y="344812"/>
                  <a:pt x="931674" y="341851"/>
                </a:cubicBezTo>
                <a:cubicBezTo>
                  <a:pt x="935519" y="338889"/>
                  <a:pt x="939312" y="336291"/>
                  <a:pt x="942846" y="333952"/>
                </a:cubicBezTo>
                <a:cubicBezTo>
                  <a:pt x="949965" y="329379"/>
                  <a:pt x="956253" y="326105"/>
                  <a:pt x="960722" y="323922"/>
                </a:cubicBezTo>
                <a:cubicBezTo>
                  <a:pt x="962957" y="322883"/>
                  <a:pt x="964776" y="322051"/>
                  <a:pt x="966023" y="321532"/>
                </a:cubicBezTo>
                <a:cubicBezTo>
                  <a:pt x="967322" y="321012"/>
                  <a:pt x="967998" y="320752"/>
                  <a:pt x="967998" y="320752"/>
                </a:cubicBezTo>
                <a:lnTo>
                  <a:pt x="968154" y="321168"/>
                </a:lnTo>
                <a:cubicBezTo>
                  <a:pt x="972363" y="313789"/>
                  <a:pt x="977611" y="306929"/>
                  <a:pt x="983899" y="300797"/>
                </a:cubicBezTo>
                <a:cubicBezTo>
                  <a:pt x="984887" y="299809"/>
                  <a:pt x="985823" y="298926"/>
                  <a:pt x="986810" y="298095"/>
                </a:cubicBezTo>
                <a:lnTo>
                  <a:pt x="989720" y="295548"/>
                </a:lnTo>
                <a:lnTo>
                  <a:pt x="995592" y="290507"/>
                </a:lnTo>
                <a:cubicBezTo>
                  <a:pt x="996527" y="289676"/>
                  <a:pt x="997463" y="288897"/>
                  <a:pt x="998398" y="288065"/>
                </a:cubicBezTo>
                <a:lnTo>
                  <a:pt x="1001049" y="285467"/>
                </a:lnTo>
                <a:lnTo>
                  <a:pt x="1003699" y="282869"/>
                </a:lnTo>
                <a:lnTo>
                  <a:pt x="1006141" y="280115"/>
                </a:lnTo>
                <a:cubicBezTo>
                  <a:pt x="1012637" y="272839"/>
                  <a:pt x="1017938" y="264784"/>
                  <a:pt x="1021680" y="256470"/>
                </a:cubicBezTo>
                <a:cubicBezTo>
                  <a:pt x="1025473" y="248155"/>
                  <a:pt x="1027708" y="239581"/>
                  <a:pt x="1028591" y="231266"/>
                </a:cubicBezTo>
                <a:cubicBezTo>
                  <a:pt x="1029526" y="223003"/>
                  <a:pt x="1029267" y="215052"/>
                  <a:pt x="1028331" y="207777"/>
                </a:cubicBezTo>
                <a:cubicBezTo>
                  <a:pt x="1026668" y="194889"/>
                  <a:pt x="1022979" y="184288"/>
                  <a:pt x="1019757" y="176649"/>
                </a:cubicBezTo>
                <a:cubicBezTo>
                  <a:pt x="1016898" y="178520"/>
                  <a:pt x="1013157" y="181170"/>
                  <a:pt x="1009052" y="184652"/>
                </a:cubicBezTo>
                <a:cubicBezTo>
                  <a:pt x="1004427" y="188653"/>
                  <a:pt x="999230" y="193694"/>
                  <a:pt x="994865" y="199878"/>
                </a:cubicBezTo>
                <a:cubicBezTo>
                  <a:pt x="994553" y="200294"/>
                  <a:pt x="994293" y="200762"/>
                  <a:pt x="993981" y="201177"/>
                </a:cubicBezTo>
                <a:cubicBezTo>
                  <a:pt x="994033" y="201229"/>
                  <a:pt x="994033" y="201229"/>
                  <a:pt x="994085" y="201281"/>
                </a:cubicBezTo>
                <a:cubicBezTo>
                  <a:pt x="994345" y="201645"/>
                  <a:pt x="994812" y="202165"/>
                  <a:pt x="995332" y="202840"/>
                </a:cubicBezTo>
                <a:cubicBezTo>
                  <a:pt x="996372" y="204139"/>
                  <a:pt x="997775" y="206062"/>
                  <a:pt x="999334" y="208400"/>
                </a:cubicBezTo>
                <a:cubicBezTo>
                  <a:pt x="1000061" y="209648"/>
                  <a:pt x="1000945" y="210895"/>
                  <a:pt x="1001672" y="212350"/>
                </a:cubicBezTo>
                <a:cubicBezTo>
                  <a:pt x="1002452" y="213805"/>
                  <a:pt x="1003283" y="215312"/>
                  <a:pt x="1003959" y="216923"/>
                </a:cubicBezTo>
                <a:cubicBezTo>
                  <a:pt x="1004739" y="218482"/>
                  <a:pt x="1005310" y="220249"/>
                  <a:pt x="1005934" y="221964"/>
                </a:cubicBezTo>
                <a:cubicBezTo>
                  <a:pt x="1006557" y="223679"/>
                  <a:pt x="1006973" y="225550"/>
                  <a:pt x="1007440" y="227368"/>
                </a:cubicBezTo>
                <a:cubicBezTo>
                  <a:pt x="1007649" y="229239"/>
                  <a:pt x="1008168" y="231058"/>
                  <a:pt x="1008168" y="232929"/>
                </a:cubicBezTo>
                <a:cubicBezTo>
                  <a:pt x="1008272" y="234747"/>
                  <a:pt x="1008376" y="236567"/>
                  <a:pt x="1008116" y="238333"/>
                </a:cubicBezTo>
                <a:cubicBezTo>
                  <a:pt x="1008012" y="239165"/>
                  <a:pt x="1007960" y="240048"/>
                  <a:pt x="1007856" y="240880"/>
                </a:cubicBezTo>
                <a:cubicBezTo>
                  <a:pt x="1007700" y="241711"/>
                  <a:pt x="1007440" y="242490"/>
                  <a:pt x="1007285" y="243270"/>
                </a:cubicBezTo>
                <a:cubicBezTo>
                  <a:pt x="1006921" y="244829"/>
                  <a:pt x="1006609" y="246284"/>
                  <a:pt x="1005985" y="247531"/>
                </a:cubicBezTo>
                <a:cubicBezTo>
                  <a:pt x="1005466" y="248830"/>
                  <a:pt x="1004998" y="250026"/>
                  <a:pt x="1004530" y="251013"/>
                </a:cubicBezTo>
                <a:cubicBezTo>
                  <a:pt x="1003959" y="252000"/>
                  <a:pt x="1003439" y="252832"/>
                  <a:pt x="1003023" y="253508"/>
                </a:cubicBezTo>
                <a:cubicBezTo>
                  <a:pt x="1002192" y="254858"/>
                  <a:pt x="1001724" y="255638"/>
                  <a:pt x="1001724" y="255638"/>
                </a:cubicBezTo>
                <a:cubicBezTo>
                  <a:pt x="1001724" y="255638"/>
                  <a:pt x="1002140" y="254858"/>
                  <a:pt x="1002815" y="253403"/>
                </a:cubicBezTo>
                <a:cubicBezTo>
                  <a:pt x="1003180" y="252728"/>
                  <a:pt x="1003595" y="251844"/>
                  <a:pt x="1004063" y="250857"/>
                </a:cubicBezTo>
                <a:cubicBezTo>
                  <a:pt x="1004427" y="249818"/>
                  <a:pt x="1004739" y="248623"/>
                  <a:pt x="1005154" y="247324"/>
                </a:cubicBezTo>
                <a:cubicBezTo>
                  <a:pt x="1005673" y="246025"/>
                  <a:pt x="1005829" y="244569"/>
                  <a:pt x="1006038" y="243062"/>
                </a:cubicBezTo>
                <a:cubicBezTo>
                  <a:pt x="1006141" y="242283"/>
                  <a:pt x="1006297" y="241503"/>
                  <a:pt x="1006349" y="240724"/>
                </a:cubicBezTo>
                <a:cubicBezTo>
                  <a:pt x="1006349" y="239944"/>
                  <a:pt x="1006349" y="239113"/>
                  <a:pt x="1006349" y="238281"/>
                </a:cubicBezTo>
                <a:cubicBezTo>
                  <a:pt x="1006401" y="236618"/>
                  <a:pt x="1006141" y="234903"/>
                  <a:pt x="1005882" y="233188"/>
                </a:cubicBezTo>
                <a:cubicBezTo>
                  <a:pt x="1005726" y="231473"/>
                  <a:pt x="1005050" y="229811"/>
                  <a:pt x="1004686" y="228096"/>
                </a:cubicBezTo>
                <a:cubicBezTo>
                  <a:pt x="1004115" y="226433"/>
                  <a:pt x="1003543" y="224770"/>
                  <a:pt x="1002815" y="223211"/>
                </a:cubicBezTo>
                <a:cubicBezTo>
                  <a:pt x="1002036" y="221652"/>
                  <a:pt x="1001360" y="220093"/>
                  <a:pt x="1000477" y="218690"/>
                </a:cubicBezTo>
                <a:cubicBezTo>
                  <a:pt x="999645" y="217235"/>
                  <a:pt x="998762" y="215884"/>
                  <a:pt x="997931" y="214637"/>
                </a:cubicBezTo>
                <a:cubicBezTo>
                  <a:pt x="997151" y="213389"/>
                  <a:pt x="996216" y="212298"/>
                  <a:pt x="995436" y="211207"/>
                </a:cubicBezTo>
                <a:cubicBezTo>
                  <a:pt x="993773" y="209128"/>
                  <a:pt x="992370" y="207517"/>
                  <a:pt x="991279" y="206426"/>
                </a:cubicBezTo>
                <a:cubicBezTo>
                  <a:pt x="991175" y="206322"/>
                  <a:pt x="991175" y="206322"/>
                  <a:pt x="991071" y="206218"/>
                </a:cubicBezTo>
                <a:cubicBezTo>
                  <a:pt x="988681" y="210895"/>
                  <a:pt x="986966" y="216039"/>
                  <a:pt x="986654" y="221444"/>
                </a:cubicBezTo>
                <a:cubicBezTo>
                  <a:pt x="986394" y="225394"/>
                  <a:pt x="986862" y="229447"/>
                  <a:pt x="988005" y="233240"/>
                </a:cubicBezTo>
                <a:cubicBezTo>
                  <a:pt x="989200" y="237190"/>
                  <a:pt x="990448" y="241555"/>
                  <a:pt x="990708" y="245765"/>
                </a:cubicBezTo>
                <a:cubicBezTo>
                  <a:pt x="991071" y="249974"/>
                  <a:pt x="990603" y="254287"/>
                  <a:pt x="988837" y="257873"/>
                </a:cubicBezTo>
                <a:cubicBezTo>
                  <a:pt x="988005" y="259640"/>
                  <a:pt x="986966" y="261199"/>
                  <a:pt x="985719" y="262498"/>
                </a:cubicBezTo>
                <a:lnTo>
                  <a:pt x="985770" y="262498"/>
                </a:lnTo>
                <a:cubicBezTo>
                  <a:pt x="985770" y="262498"/>
                  <a:pt x="985770" y="262654"/>
                  <a:pt x="985719" y="263017"/>
                </a:cubicBezTo>
                <a:cubicBezTo>
                  <a:pt x="985667" y="263381"/>
                  <a:pt x="985614" y="263901"/>
                  <a:pt x="985511" y="264576"/>
                </a:cubicBezTo>
                <a:cubicBezTo>
                  <a:pt x="985303" y="265875"/>
                  <a:pt x="984991" y="267694"/>
                  <a:pt x="984368" y="269877"/>
                </a:cubicBezTo>
                <a:cubicBezTo>
                  <a:pt x="983796" y="272059"/>
                  <a:pt x="982912" y="274554"/>
                  <a:pt x="981821" y="277100"/>
                </a:cubicBezTo>
                <a:cubicBezTo>
                  <a:pt x="981250" y="278347"/>
                  <a:pt x="980678" y="279699"/>
                  <a:pt x="979950" y="280946"/>
                </a:cubicBezTo>
                <a:cubicBezTo>
                  <a:pt x="979275" y="282245"/>
                  <a:pt x="978495" y="283492"/>
                  <a:pt x="977664" y="284739"/>
                </a:cubicBezTo>
                <a:cubicBezTo>
                  <a:pt x="976884" y="286038"/>
                  <a:pt x="975949" y="287182"/>
                  <a:pt x="975065" y="288325"/>
                </a:cubicBezTo>
                <a:cubicBezTo>
                  <a:pt x="974234" y="289520"/>
                  <a:pt x="973142" y="290507"/>
                  <a:pt x="972259" y="291547"/>
                </a:cubicBezTo>
                <a:cubicBezTo>
                  <a:pt x="971376" y="292587"/>
                  <a:pt x="970284" y="293418"/>
                  <a:pt x="969401" y="294301"/>
                </a:cubicBezTo>
                <a:cubicBezTo>
                  <a:pt x="968518" y="295185"/>
                  <a:pt x="967530" y="295860"/>
                  <a:pt x="966647" y="296536"/>
                </a:cubicBezTo>
                <a:cubicBezTo>
                  <a:pt x="965711" y="297160"/>
                  <a:pt x="964984" y="297835"/>
                  <a:pt x="964205" y="298303"/>
                </a:cubicBezTo>
                <a:cubicBezTo>
                  <a:pt x="963425" y="298771"/>
                  <a:pt x="962801" y="299186"/>
                  <a:pt x="962230" y="299498"/>
                </a:cubicBezTo>
                <a:cubicBezTo>
                  <a:pt x="961138" y="300174"/>
                  <a:pt x="960515" y="300537"/>
                  <a:pt x="960515" y="300537"/>
                </a:cubicBezTo>
                <a:cubicBezTo>
                  <a:pt x="960515" y="300537"/>
                  <a:pt x="961138" y="300121"/>
                  <a:pt x="962178" y="299394"/>
                </a:cubicBezTo>
                <a:cubicBezTo>
                  <a:pt x="962697" y="299030"/>
                  <a:pt x="963321" y="298615"/>
                  <a:pt x="964049" y="298095"/>
                </a:cubicBezTo>
                <a:cubicBezTo>
                  <a:pt x="964776" y="297575"/>
                  <a:pt x="965504" y="296848"/>
                  <a:pt x="966335" y="296172"/>
                </a:cubicBezTo>
                <a:cubicBezTo>
                  <a:pt x="967166" y="295445"/>
                  <a:pt x="968102" y="294717"/>
                  <a:pt x="968934" y="293781"/>
                </a:cubicBezTo>
                <a:cubicBezTo>
                  <a:pt x="969765" y="292898"/>
                  <a:pt x="970752" y="292015"/>
                  <a:pt x="971584" y="290923"/>
                </a:cubicBezTo>
                <a:cubicBezTo>
                  <a:pt x="972415" y="289832"/>
                  <a:pt x="973403" y="288792"/>
                  <a:pt x="974130" y="287598"/>
                </a:cubicBezTo>
                <a:cubicBezTo>
                  <a:pt x="974910" y="286402"/>
                  <a:pt x="975741" y="285259"/>
                  <a:pt x="976417" y="283960"/>
                </a:cubicBezTo>
                <a:cubicBezTo>
                  <a:pt x="977144" y="282764"/>
                  <a:pt x="977820" y="281465"/>
                  <a:pt x="978392" y="280166"/>
                </a:cubicBezTo>
                <a:cubicBezTo>
                  <a:pt x="979067" y="278867"/>
                  <a:pt x="979483" y="277568"/>
                  <a:pt x="980002" y="276321"/>
                </a:cubicBezTo>
                <a:cubicBezTo>
                  <a:pt x="980938" y="273774"/>
                  <a:pt x="981613" y="271332"/>
                  <a:pt x="982029" y="269254"/>
                </a:cubicBezTo>
                <a:cubicBezTo>
                  <a:pt x="982393" y="267590"/>
                  <a:pt x="982549" y="266187"/>
                  <a:pt x="982705" y="265044"/>
                </a:cubicBezTo>
                <a:cubicBezTo>
                  <a:pt x="982289" y="265356"/>
                  <a:pt x="981925" y="265616"/>
                  <a:pt x="981509" y="265875"/>
                </a:cubicBezTo>
                <a:cubicBezTo>
                  <a:pt x="978651" y="267590"/>
                  <a:pt x="975741" y="268526"/>
                  <a:pt x="973142" y="269149"/>
                </a:cubicBezTo>
                <a:cubicBezTo>
                  <a:pt x="970544" y="269773"/>
                  <a:pt x="968258" y="270033"/>
                  <a:pt x="966387" y="270137"/>
                </a:cubicBezTo>
                <a:cubicBezTo>
                  <a:pt x="962594" y="270397"/>
                  <a:pt x="960463" y="270137"/>
                  <a:pt x="960463" y="270137"/>
                </a:cubicBezTo>
                <a:cubicBezTo>
                  <a:pt x="960463" y="270137"/>
                  <a:pt x="962645" y="270189"/>
                  <a:pt x="966335" y="269669"/>
                </a:cubicBezTo>
                <a:cubicBezTo>
                  <a:pt x="968206" y="269409"/>
                  <a:pt x="970440" y="268942"/>
                  <a:pt x="972883" y="268162"/>
                </a:cubicBezTo>
                <a:cubicBezTo>
                  <a:pt x="975325" y="267383"/>
                  <a:pt x="978027" y="266240"/>
                  <a:pt x="980522" y="264420"/>
                </a:cubicBezTo>
                <a:cubicBezTo>
                  <a:pt x="983016" y="262601"/>
                  <a:pt x="985251" y="260055"/>
                  <a:pt x="986394" y="256833"/>
                </a:cubicBezTo>
                <a:cubicBezTo>
                  <a:pt x="987641" y="253663"/>
                  <a:pt x="987746" y="249922"/>
                  <a:pt x="987122" y="246180"/>
                </a:cubicBezTo>
                <a:cubicBezTo>
                  <a:pt x="986550" y="242386"/>
                  <a:pt x="985199" y="238801"/>
                  <a:pt x="983640" y="234747"/>
                </a:cubicBezTo>
                <a:cubicBezTo>
                  <a:pt x="982029" y="230590"/>
                  <a:pt x="981094" y="226017"/>
                  <a:pt x="980990" y="221392"/>
                </a:cubicBezTo>
                <a:cubicBezTo>
                  <a:pt x="980782" y="212038"/>
                  <a:pt x="984055" y="203048"/>
                  <a:pt x="988369" y="195721"/>
                </a:cubicBezTo>
                <a:cubicBezTo>
                  <a:pt x="992682" y="188341"/>
                  <a:pt x="997879" y="182365"/>
                  <a:pt x="1002608" y="177584"/>
                </a:cubicBezTo>
                <a:cubicBezTo>
                  <a:pt x="1003387" y="176857"/>
                  <a:pt x="1004115" y="176129"/>
                  <a:pt x="1004842" y="175453"/>
                </a:cubicBezTo>
                <a:close/>
                <a:moveTo>
                  <a:pt x="276710" y="164928"/>
                </a:moveTo>
                <a:cubicBezTo>
                  <a:pt x="276605" y="165084"/>
                  <a:pt x="276554" y="165292"/>
                  <a:pt x="276502" y="165448"/>
                </a:cubicBezTo>
                <a:cubicBezTo>
                  <a:pt x="275150" y="168722"/>
                  <a:pt x="273436" y="171943"/>
                  <a:pt x="271565" y="174802"/>
                </a:cubicBezTo>
                <a:cubicBezTo>
                  <a:pt x="270526" y="176309"/>
                  <a:pt x="269538" y="177867"/>
                  <a:pt x="268343" y="179271"/>
                </a:cubicBezTo>
                <a:cubicBezTo>
                  <a:pt x="267252" y="180622"/>
                  <a:pt x="266160" y="182025"/>
                  <a:pt x="265069" y="183376"/>
                </a:cubicBezTo>
                <a:cubicBezTo>
                  <a:pt x="263926" y="184779"/>
                  <a:pt x="263198" y="186026"/>
                  <a:pt x="262211" y="187378"/>
                </a:cubicBezTo>
                <a:cubicBezTo>
                  <a:pt x="261380" y="188833"/>
                  <a:pt x="260496" y="190184"/>
                  <a:pt x="259820" y="191691"/>
                </a:cubicBezTo>
                <a:cubicBezTo>
                  <a:pt x="258366" y="194653"/>
                  <a:pt x="257326" y="197771"/>
                  <a:pt x="256806" y="200941"/>
                </a:cubicBezTo>
                <a:cubicBezTo>
                  <a:pt x="256286" y="204111"/>
                  <a:pt x="256235" y="207385"/>
                  <a:pt x="256806" y="210555"/>
                </a:cubicBezTo>
                <a:cubicBezTo>
                  <a:pt x="257378" y="213776"/>
                  <a:pt x="258521" y="216842"/>
                  <a:pt x="260028" y="219753"/>
                </a:cubicBezTo>
                <a:cubicBezTo>
                  <a:pt x="263094" y="225573"/>
                  <a:pt x="267719" y="230458"/>
                  <a:pt x="272708" y="234563"/>
                </a:cubicBezTo>
                <a:cubicBezTo>
                  <a:pt x="282322" y="242410"/>
                  <a:pt x="293183" y="247399"/>
                  <a:pt x="302745" y="251036"/>
                </a:cubicBezTo>
                <a:cubicBezTo>
                  <a:pt x="303057" y="250205"/>
                  <a:pt x="303317" y="249426"/>
                  <a:pt x="303576" y="248802"/>
                </a:cubicBezTo>
                <a:cubicBezTo>
                  <a:pt x="303732" y="248386"/>
                  <a:pt x="303888" y="248022"/>
                  <a:pt x="304044" y="247659"/>
                </a:cubicBezTo>
                <a:cubicBezTo>
                  <a:pt x="301186" y="243345"/>
                  <a:pt x="298328" y="238980"/>
                  <a:pt x="295365" y="234667"/>
                </a:cubicBezTo>
                <a:cubicBezTo>
                  <a:pt x="293391" y="231809"/>
                  <a:pt x="291416" y="228899"/>
                  <a:pt x="289441" y="226041"/>
                </a:cubicBezTo>
                <a:cubicBezTo>
                  <a:pt x="288506" y="224638"/>
                  <a:pt x="287518" y="223079"/>
                  <a:pt x="286531" y="221519"/>
                </a:cubicBezTo>
                <a:lnTo>
                  <a:pt x="285076" y="219181"/>
                </a:lnTo>
                <a:lnTo>
                  <a:pt x="283829" y="216686"/>
                </a:lnTo>
                <a:cubicBezTo>
                  <a:pt x="280555" y="210139"/>
                  <a:pt x="278320" y="202552"/>
                  <a:pt x="278944" y="194912"/>
                </a:cubicBezTo>
                <a:cubicBezTo>
                  <a:pt x="279360" y="187273"/>
                  <a:pt x="282530" y="180310"/>
                  <a:pt x="286428" y="174802"/>
                </a:cubicBezTo>
                <a:cubicBezTo>
                  <a:pt x="287727" y="172983"/>
                  <a:pt x="289130" y="171320"/>
                  <a:pt x="290585" y="169761"/>
                </a:cubicBezTo>
                <a:cubicBezTo>
                  <a:pt x="289390" y="169397"/>
                  <a:pt x="288142" y="169085"/>
                  <a:pt x="286947" y="168669"/>
                </a:cubicBezTo>
                <a:cubicBezTo>
                  <a:pt x="283517" y="167526"/>
                  <a:pt x="280087" y="166279"/>
                  <a:pt x="276710" y="164928"/>
                </a:cubicBezTo>
                <a:close/>
                <a:moveTo>
                  <a:pt x="1214267" y="164749"/>
                </a:moveTo>
                <a:cubicBezTo>
                  <a:pt x="1213124" y="166931"/>
                  <a:pt x="1212033" y="169270"/>
                  <a:pt x="1211098" y="171712"/>
                </a:cubicBezTo>
                <a:cubicBezTo>
                  <a:pt x="1208759" y="177636"/>
                  <a:pt x="1207563" y="184340"/>
                  <a:pt x="1207148" y="191563"/>
                </a:cubicBezTo>
                <a:cubicBezTo>
                  <a:pt x="1206264" y="206062"/>
                  <a:pt x="1210370" y="222691"/>
                  <a:pt x="1217645" y="239425"/>
                </a:cubicBezTo>
                <a:cubicBezTo>
                  <a:pt x="1219464" y="243634"/>
                  <a:pt x="1221699" y="247791"/>
                  <a:pt x="1223725" y="252053"/>
                </a:cubicBezTo>
                <a:cubicBezTo>
                  <a:pt x="1226168" y="256210"/>
                  <a:pt x="1228454" y="260471"/>
                  <a:pt x="1231001" y="264680"/>
                </a:cubicBezTo>
                <a:cubicBezTo>
                  <a:pt x="1233703" y="268838"/>
                  <a:pt x="1236353" y="273099"/>
                  <a:pt x="1239211" y="277256"/>
                </a:cubicBezTo>
                <a:cubicBezTo>
                  <a:pt x="1242277" y="281465"/>
                  <a:pt x="1245343" y="285727"/>
                  <a:pt x="1248410" y="290040"/>
                </a:cubicBezTo>
                <a:cubicBezTo>
                  <a:pt x="1249968" y="292222"/>
                  <a:pt x="1251527" y="294405"/>
                  <a:pt x="1253086" y="296640"/>
                </a:cubicBezTo>
                <a:cubicBezTo>
                  <a:pt x="1254646" y="299186"/>
                  <a:pt x="1256308" y="301733"/>
                  <a:pt x="1257867" y="304331"/>
                </a:cubicBezTo>
                <a:cubicBezTo>
                  <a:pt x="1259270" y="306929"/>
                  <a:pt x="1260778" y="309528"/>
                  <a:pt x="1262077" y="312178"/>
                </a:cubicBezTo>
                <a:cubicBezTo>
                  <a:pt x="1263272" y="314932"/>
                  <a:pt x="1264675" y="317531"/>
                  <a:pt x="1265714" y="320389"/>
                </a:cubicBezTo>
                <a:cubicBezTo>
                  <a:pt x="1268624" y="327664"/>
                  <a:pt x="1270755" y="335354"/>
                  <a:pt x="1272054" y="343254"/>
                </a:cubicBezTo>
                <a:cubicBezTo>
                  <a:pt x="1272002" y="340759"/>
                  <a:pt x="1272002" y="338317"/>
                  <a:pt x="1272107" y="335926"/>
                </a:cubicBezTo>
                <a:cubicBezTo>
                  <a:pt x="1272418" y="328651"/>
                  <a:pt x="1273250" y="321792"/>
                  <a:pt x="1274289" y="315556"/>
                </a:cubicBezTo>
                <a:cubicBezTo>
                  <a:pt x="1276420" y="303032"/>
                  <a:pt x="1279382" y="292846"/>
                  <a:pt x="1281720" y="285831"/>
                </a:cubicBezTo>
                <a:cubicBezTo>
                  <a:pt x="1282240" y="284272"/>
                  <a:pt x="1282759" y="282920"/>
                  <a:pt x="1283175" y="281673"/>
                </a:cubicBezTo>
                <a:cubicBezTo>
                  <a:pt x="1273354" y="278451"/>
                  <a:pt x="1262077" y="274034"/>
                  <a:pt x="1251580" y="266291"/>
                </a:cubicBezTo>
                <a:cubicBezTo>
                  <a:pt x="1246123" y="262290"/>
                  <a:pt x="1240875" y="257301"/>
                  <a:pt x="1237080" y="250909"/>
                </a:cubicBezTo>
                <a:cubicBezTo>
                  <a:pt x="1235210" y="247739"/>
                  <a:pt x="1233703" y="244257"/>
                  <a:pt x="1232820" y="240516"/>
                </a:cubicBezTo>
                <a:cubicBezTo>
                  <a:pt x="1231988" y="236774"/>
                  <a:pt x="1231833" y="232877"/>
                  <a:pt x="1232248" y="229031"/>
                </a:cubicBezTo>
                <a:cubicBezTo>
                  <a:pt x="1232664" y="225186"/>
                  <a:pt x="1233755" y="221496"/>
                  <a:pt x="1235262" y="218014"/>
                </a:cubicBezTo>
                <a:cubicBezTo>
                  <a:pt x="1235937" y="216195"/>
                  <a:pt x="1236925" y="214584"/>
                  <a:pt x="1237756" y="212922"/>
                </a:cubicBezTo>
                <a:cubicBezTo>
                  <a:pt x="1238744" y="211363"/>
                  <a:pt x="1239731" y="209544"/>
                  <a:pt x="1240770" y="208193"/>
                </a:cubicBezTo>
                <a:cubicBezTo>
                  <a:pt x="1241758" y="206790"/>
                  <a:pt x="1242797" y="205386"/>
                  <a:pt x="1243784" y="203983"/>
                </a:cubicBezTo>
                <a:cubicBezTo>
                  <a:pt x="1244772" y="202684"/>
                  <a:pt x="1245551" y="201281"/>
                  <a:pt x="1246383" y="199930"/>
                </a:cubicBezTo>
                <a:cubicBezTo>
                  <a:pt x="1247994" y="197176"/>
                  <a:pt x="1249345" y="194318"/>
                  <a:pt x="1250333" y="191407"/>
                </a:cubicBezTo>
                <a:cubicBezTo>
                  <a:pt x="1250384" y="191148"/>
                  <a:pt x="1250436" y="190888"/>
                  <a:pt x="1250540" y="190628"/>
                </a:cubicBezTo>
                <a:cubicBezTo>
                  <a:pt x="1248565" y="189745"/>
                  <a:pt x="1246643" y="188861"/>
                  <a:pt x="1244772" y="187925"/>
                </a:cubicBezTo>
                <a:cubicBezTo>
                  <a:pt x="1237445" y="184236"/>
                  <a:pt x="1230533" y="180182"/>
                  <a:pt x="1224401" y="175350"/>
                </a:cubicBezTo>
                <a:cubicBezTo>
                  <a:pt x="1221387" y="172855"/>
                  <a:pt x="1218477" y="170309"/>
                  <a:pt x="1216087" y="167191"/>
                </a:cubicBezTo>
                <a:cubicBezTo>
                  <a:pt x="1215463" y="166411"/>
                  <a:pt x="1214839" y="165580"/>
                  <a:pt x="1214267" y="164749"/>
                </a:cubicBezTo>
                <a:close/>
                <a:moveTo>
                  <a:pt x="330391" y="160251"/>
                </a:moveTo>
                <a:cubicBezTo>
                  <a:pt x="329611" y="160459"/>
                  <a:pt x="328780" y="160770"/>
                  <a:pt x="327845" y="161082"/>
                </a:cubicBezTo>
                <a:cubicBezTo>
                  <a:pt x="323220" y="162746"/>
                  <a:pt x="316932" y="165292"/>
                  <a:pt x="310228" y="169241"/>
                </a:cubicBezTo>
                <a:cubicBezTo>
                  <a:pt x="311215" y="169501"/>
                  <a:pt x="312203" y="169865"/>
                  <a:pt x="313190" y="170125"/>
                </a:cubicBezTo>
                <a:cubicBezTo>
                  <a:pt x="321349" y="172463"/>
                  <a:pt x="329611" y="174646"/>
                  <a:pt x="337719" y="177036"/>
                </a:cubicBezTo>
                <a:cubicBezTo>
                  <a:pt x="338757" y="177348"/>
                  <a:pt x="339745" y="177712"/>
                  <a:pt x="340784" y="178023"/>
                </a:cubicBezTo>
                <a:cubicBezTo>
                  <a:pt x="337459" y="171736"/>
                  <a:pt x="333977" y="165811"/>
                  <a:pt x="330391" y="160251"/>
                </a:cubicBezTo>
                <a:close/>
                <a:moveTo>
                  <a:pt x="1420315" y="156850"/>
                </a:moveTo>
                <a:lnTo>
                  <a:pt x="1420367" y="157006"/>
                </a:lnTo>
                <a:cubicBezTo>
                  <a:pt x="1420887" y="157941"/>
                  <a:pt x="1422342" y="159864"/>
                  <a:pt x="1424420" y="161682"/>
                </a:cubicBezTo>
                <a:cubicBezTo>
                  <a:pt x="1426915" y="164021"/>
                  <a:pt x="1430241" y="166567"/>
                  <a:pt x="1434034" y="169218"/>
                </a:cubicBezTo>
                <a:cubicBezTo>
                  <a:pt x="1437827" y="171868"/>
                  <a:pt x="1442141" y="174570"/>
                  <a:pt x="1446766" y="177376"/>
                </a:cubicBezTo>
                <a:cubicBezTo>
                  <a:pt x="1449104" y="178780"/>
                  <a:pt x="1451547" y="180131"/>
                  <a:pt x="1453989" y="181586"/>
                </a:cubicBezTo>
                <a:cubicBezTo>
                  <a:pt x="1456484" y="183041"/>
                  <a:pt x="1459082" y="184496"/>
                  <a:pt x="1461680" y="186003"/>
                </a:cubicBezTo>
                <a:cubicBezTo>
                  <a:pt x="1466877" y="188913"/>
                  <a:pt x="1472229" y="192343"/>
                  <a:pt x="1477686" y="195773"/>
                </a:cubicBezTo>
                <a:cubicBezTo>
                  <a:pt x="1480336" y="197539"/>
                  <a:pt x="1482987" y="199358"/>
                  <a:pt x="1485689" y="201177"/>
                </a:cubicBezTo>
                <a:cubicBezTo>
                  <a:pt x="1488339" y="202996"/>
                  <a:pt x="1490886" y="204970"/>
                  <a:pt x="1493536" y="206894"/>
                </a:cubicBezTo>
                <a:cubicBezTo>
                  <a:pt x="1496186" y="208764"/>
                  <a:pt x="1498629" y="210895"/>
                  <a:pt x="1501175" y="212922"/>
                </a:cubicBezTo>
                <a:cubicBezTo>
                  <a:pt x="1503721" y="214949"/>
                  <a:pt x="1506111" y="217131"/>
                  <a:pt x="1508502" y="219262"/>
                </a:cubicBezTo>
                <a:cubicBezTo>
                  <a:pt x="1510892" y="221392"/>
                  <a:pt x="1513179" y="223626"/>
                  <a:pt x="1515362" y="225861"/>
                </a:cubicBezTo>
                <a:cubicBezTo>
                  <a:pt x="1516453" y="226953"/>
                  <a:pt x="1517596" y="228044"/>
                  <a:pt x="1518636" y="229187"/>
                </a:cubicBezTo>
                <a:cubicBezTo>
                  <a:pt x="1519415" y="230070"/>
                  <a:pt x="1520195" y="230954"/>
                  <a:pt x="1520974" y="231838"/>
                </a:cubicBezTo>
                <a:cubicBezTo>
                  <a:pt x="1521338" y="231058"/>
                  <a:pt x="1521753" y="230279"/>
                  <a:pt x="1522169" y="229551"/>
                </a:cubicBezTo>
                <a:cubicBezTo>
                  <a:pt x="1525443" y="223886"/>
                  <a:pt x="1528717" y="219522"/>
                  <a:pt x="1531159" y="216559"/>
                </a:cubicBezTo>
                <a:cubicBezTo>
                  <a:pt x="1531367" y="216299"/>
                  <a:pt x="1531523" y="216143"/>
                  <a:pt x="1531731" y="215884"/>
                </a:cubicBezTo>
                <a:cubicBezTo>
                  <a:pt x="1529808" y="213909"/>
                  <a:pt x="1527885" y="211882"/>
                  <a:pt x="1525963" y="209908"/>
                </a:cubicBezTo>
                <a:lnTo>
                  <a:pt x="1519467" y="203100"/>
                </a:lnTo>
                <a:cubicBezTo>
                  <a:pt x="1517389" y="200917"/>
                  <a:pt x="1515362" y="198735"/>
                  <a:pt x="1513075" y="196760"/>
                </a:cubicBezTo>
                <a:cubicBezTo>
                  <a:pt x="1504293" y="188601"/>
                  <a:pt x="1494419" y="181741"/>
                  <a:pt x="1484078" y="176181"/>
                </a:cubicBezTo>
                <a:cubicBezTo>
                  <a:pt x="1473685" y="170621"/>
                  <a:pt x="1462875" y="166411"/>
                  <a:pt x="1452066" y="163293"/>
                </a:cubicBezTo>
                <a:cubicBezTo>
                  <a:pt x="1441258" y="160176"/>
                  <a:pt x="1430553" y="158097"/>
                  <a:pt x="1420315" y="156850"/>
                </a:cubicBezTo>
                <a:close/>
                <a:moveTo>
                  <a:pt x="1391213" y="154927"/>
                </a:moveTo>
                <a:cubicBezTo>
                  <a:pt x="1379989" y="154823"/>
                  <a:pt x="1369907" y="155394"/>
                  <a:pt x="1361229" y="156226"/>
                </a:cubicBezTo>
                <a:cubicBezTo>
                  <a:pt x="1373805" y="165008"/>
                  <a:pt x="1386277" y="175090"/>
                  <a:pt x="1397865" y="186834"/>
                </a:cubicBezTo>
                <a:cubicBezTo>
                  <a:pt x="1400152" y="189173"/>
                  <a:pt x="1402386" y="191511"/>
                  <a:pt x="1404569" y="193954"/>
                </a:cubicBezTo>
                <a:cubicBezTo>
                  <a:pt x="1404673" y="193954"/>
                  <a:pt x="1404725" y="193954"/>
                  <a:pt x="1404881" y="194006"/>
                </a:cubicBezTo>
                <a:cubicBezTo>
                  <a:pt x="1406076" y="194266"/>
                  <a:pt x="1407791" y="194681"/>
                  <a:pt x="1409973" y="195253"/>
                </a:cubicBezTo>
                <a:cubicBezTo>
                  <a:pt x="1414287" y="196396"/>
                  <a:pt x="1420471" y="198215"/>
                  <a:pt x="1427642" y="200865"/>
                </a:cubicBezTo>
                <a:cubicBezTo>
                  <a:pt x="1434814" y="203516"/>
                  <a:pt x="1443076" y="206997"/>
                  <a:pt x="1451495" y="211622"/>
                </a:cubicBezTo>
                <a:cubicBezTo>
                  <a:pt x="1453366" y="212610"/>
                  <a:pt x="1455185" y="213701"/>
                  <a:pt x="1457003" y="214793"/>
                </a:cubicBezTo>
                <a:lnTo>
                  <a:pt x="1457263" y="214533"/>
                </a:lnTo>
                <a:cubicBezTo>
                  <a:pt x="1457211" y="214533"/>
                  <a:pt x="1457419" y="214740"/>
                  <a:pt x="1457731" y="215208"/>
                </a:cubicBezTo>
                <a:cubicBezTo>
                  <a:pt x="1459862" y="216507"/>
                  <a:pt x="1461992" y="217910"/>
                  <a:pt x="1464122" y="219313"/>
                </a:cubicBezTo>
                <a:cubicBezTo>
                  <a:pt x="1468228" y="222276"/>
                  <a:pt x="1472386" y="225290"/>
                  <a:pt x="1476127" y="228823"/>
                </a:cubicBezTo>
                <a:cubicBezTo>
                  <a:pt x="1479973" y="232253"/>
                  <a:pt x="1483454" y="236047"/>
                  <a:pt x="1486572" y="239996"/>
                </a:cubicBezTo>
                <a:cubicBezTo>
                  <a:pt x="1488027" y="242023"/>
                  <a:pt x="1489638" y="243945"/>
                  <a:pt x="1490886" y="246128"/>
                </a:cubicBezTo>
                <a:cubicBezTo>
                  <a:pt x="1491509" y="247168"/>
                  <a:pt x="1492185" y="248207"/>
                  <a:pt x="1492808" y="249246"/>
                </a:cubicBezTo>
                <a:cubicBezTo>
                  <a:pt x="1493380" y="250285"/>
                  <a:pt x="1493900" y="251377"/>
                  <a:pt x="1494471" y="252468"/>
                </a:cubicBezTo>
                <a:cubicBezTo>
                  <a:pt x="1496706" y="256729"/>
                  <a:pt x="1498213" y="261146"/>
                  <a:pt x="1499356" y="265356"/>
                </a:cubicBezTo>
                <a:cubicBezTo>
                  <a:pt x="1500448" y="269617"/>
                  <a:pt x="1501175" y="273671"/>
                  <a:pt x="1501383" y="277464"/>
                </a:cubicBezTo>
                <a:cubicBezTo>
                  <a:pt x="1501435" y="278400"/>
                  <a:pt x="1501538" y="279334"/>
                  <a:pt x="1501591" y="280218"/>
                </a:cubicBezTo>
                <a:cubicBezTo>
                  <a:pt x="1501538" y="281102"/>
                  <a:pt x="1501538" y="281985"/>
                  <a:pt x="1501538" y="282869"/>
                </a:cubicBezTo>
                <a:cubicBezTo>
                  <a:pt x="1501487" y="284584"/>
                  <a:pt x="1501538" y="286246"/>
                  <a:pt x="1501435" y="287753"/>
                </a:cubicBezTo>
                <a:cubicBezTo>
                  <a:pt x="1501122" y="290767"/>
                  <a:pt x="1500967" y="293470"/>
                  <a:pt x="1500551" y="295601"/>
                </a:cubicBezTo>
                <a:cubicBezTo>
                  <a:pt x="1499720" y="299914"/>
                  <a:pt x="1499252" y="302356"/>
                  <a:pt x="1499252" y="302356"/>
                </a:cubicBezTo>
                <a:cubicBezTo>
                  <a:pt x="1499252" y="302356"/>
                  <a:pt x="1499564" y="299862"/>
                  <a:pt x="1500083" y="295548"/>
                </a:cubicBezTo>
                <a:cubicBezTo>
                  <a:pt x="1500343" y="293366"/>
                  <a:pt x="1500291" y="290716"/>
                  <a:pt x="1500448" y="287702"/>
                </a:cubicBezTo>
                <a:cubicBezTo>
                  <a:pt x="1500448" y="286194"/>
                  <a:pt x="1500291" y="284584"/>
                  <a:pt x="1500188" y="282920"/>
                </a:cubicBezTo>
                <a:cubicBezTo>
                  <a:pt x="1500136" y="282089"/>
                  <a:pt x="1500083" y="281205"/>
                  <a:pt x="1500032" y="280322"/>
                </a:cubicBezTo>
                <a:cubicBezTo>
                  <a:pt x="1499876" y="279439"/>
                  <a:pt x="1499772" y="278556"/>
                  <a:pt x="1499616" y="277620"/>
                </a:cubicBezTo>
                <a:cubicBezTo>
                  <a:pt x="1499148" y="273930"/>
                  <a:pt x="1498213" y="270085"/>
                  <a:pt x="1496862" y="266084"/>
                </a:cubicBezTo>
                <a:cubicBezTo>
                  <a:pt x="1495510" y="262134"/>
                  <a:pt x="1493744" y="258081"/>
                  <a:pt x="1491353" y="254183"/>
                </a:cubicBezTo>
                <a:cubicBezTo>
                  <a:pt x="1490781" y="253196"/>
                  <a:pt x="1490158" y="252208"/>
                  <a:pt x="1489587" y="251221"/>
                </a:cubicBezTo>
                <a:cubicBezTo>
                  <a:pt x="1488910" y="250285"/>
                  <a:pt x="1488235" y="249350"/>
                  <a:pt x="1487560" y="248415"/>
                </a:cubicBezTo>
                <a:cubicBezTo>
                  <a:pt x="1486260" y="246440"/>
                  <a:pt x="1484597" y="244725"/>
                  <a:pt x="1483090" y="242906"/>
                </a:cubicBezTo>
                <a:cubicBezTo>
                  <a:pt x="1479868" y="239373"/>
                  <a:pt x="1476335" y="236047"/>
                  <a:pt x="1472489" y="233084"/>
                </a:cubicBezTo>
                <a:cubicBezTo>
                  <a:pt x="1470306" y="231266"/>
                  <a:pt x="1467968" y="229655"/>
                  <a:pt x="1465578" y="228096"/>
                </a:cubicBezTo>
                <a:cubicBezTo>
                  <a:pt x="1466201" y="229343"/>
                  <a:pt x="1466825" y="230590"/>
                  <a:pt x="1467501" y="231941"/>
                </a:cubicBezTo>
                <a:cubicBezTo>
                  <a:pt x="1469059" y="235319"/>
                  <a:pt x="1470671" y="238957"/>
                  <a:pt x="1471970" y="242646"/>
                </a:cubicBezTo>
                <a:cubicBezTo>
                  <a:pt x="1472645" y="244466"/>
                  <a:pt x="1473321" y="246336"/>
                  <a:pt x="1473840" y="248207"/>
                </a:cubicBezTo>
                <a:cubicBezTo>
                  <a:pt x="1474412" y="250026"/>
                  <a:pt x="1474932" y="251897"/>
                  <a:pt x="1475347" y="253663"/>
                </a:cubicBezTo>
                <a:cubicBezTo>
                  <a:pt x="1475815" y="255430"/>
                  <a:pt x="1476179" y="257145"/>
                  <a:pt x="1476490" y="258808"/>
                </a:cubicBezTo>
                <a:cubicBezTo>
                  <a:pt x="1476802" y="260471"/>
                  <a:pt x="1477114" y="262030"/>
                  <a:pt x="1477270" y="263485"/>
                </a:cubicBezTo>
                <a:cubicBezTo>
                  <a:pt x="1477478" y="264940"/>
                  <a:pt x="1477634" y="266240"/>
                  <a:pt x="1477790" y="267434"/>
                </a:cubicBezTo>
                <a:cubicBezTo>
                  <a:pt x="1477894" y="268630"/>
                  <a:pt x="1477946" y="269669"/>
                  <a:pt x="1477998" y="270501"/>
                </a:cubicBezTo>
                <a:cubicBezTo>
                  <a:pt x="1478102" y="272163"/>
                  <a:pt x="1478154" y="273151"/>
                  <a:pt x="1478154" y="273151"/>
                </a:cubicBezTo>
                <a:cubicBezTo>
                  <a:pt x="1478154" y="273151"/>
                  <a:pt x="1477946" y="272215"/>
                  <a:pt x="1477634" y="270553"/>
                </a:cubicBezTo>
                <a:cubicBezTo>
                  <a:pt x="1477426" y="269721"/>
                  <a:pt x="1477218" y="268734"/>
                  <a:pt x="1477010" y="267590"/>
                </a:cubicBezTo>
                <a:cubicBezTo>
                  <a:pt x="1476699" y="266447"/>
                  <a:pt x="1476335" y="265200"/>
                  <a:pt x="1475971" y="263797"/>
                </a:cubicBezTo>
                <a:cubicBezTo>
                  <a:pt x="1475607" y="262394"/>
                  <a:pt x="1475088" y="260939"/>
                  <a:pt x="1474568" y="259380"/>
                </a:cubicBezTo>
                <a:cubicBezTo>
                  <a:pt x="1474048" y="257821"/>
                  <a:pt x="1473477" y="256210"/>
                  <a:pt x="1472749" y="254547"/>
                </a:cubicBezTo>
                <a:cubicBezTo>
                  <a:pt x="1472126" y="252884"/>
                  <a:pt x="1471398" y="251169"/>
                  <a:pt x="1470566" y="249506"/>
                </a:cubicBezTo>
                <a:cubicBezTo>
                  <a:pt x="1469787" y="247791"/>
                  <a:pt x="1468904" y="246076"/>
                  <a:pt x="1468020" y="244413"/>
                </a:cubicBezTo>
                <a:cubicBezTo>
                  <a:pt x="1466253" y="241036"/>
                  <a:pt x="1464278" y="237813"/>
                  <a:pt x="1462356" y="234852"/>
                </a:cubicBezTo>
                <a:cubicBezTo>
                  <a:pt x="1460381" y="231889"/>
                  <a:pt x="1458510" y="229239"/>
                  <a:pt x="1456743" y="227005"/>
                </a:cubicBezTo>
                <a:cubicBezTo>
                  <a:pt x="1455028" y="224770"/>
                  <a:pt x="1453521" y="223003"/>
                  <a:pt x="1452430" y="221808"/>
                </a:cubicBezTo>
                <a:cubicBezTo>
                  <a:pt x="1451391" y="220613"/>
                  <a:pt x="1450819" y="220041"/>
                  <a:pt x="1450767" y="219989"/>
                </a:cubicBezTo>
                <a:lnTo>
                  <a:pt x="1450871" y="219885"/>
                </a:lnTo>
                <a:cubicBezTo>
                  <a:pt x="1449936" y="219417"/>
                  <a:pt x="1449000" y="218950"/>
                  <a:pt x="1448065" y="218534"/>
                </a:cubicBezTo>
                <a:cubicBezTo>
                  <a:pt x="1439750" y="214740"/>
                  <a:pt x="1431696" y="211986"/>
                  <a:pt x="1424680" y="209959"/>
                </a:cubicBezTo>
                <a:cubicBezTo>
                  <a:pt x="1421614" y="209076"/>
                  <a:pt x="1418808" y="208349"/>
                  <a:pt x="1416210" y="207725"/>
                </a:cubicBezTo>
                <a:cubicBezTo>
                  <a:pt x="1423225" y="216871"/>
                  <a:pt x="1429669" y="226589"/>
                  <a:pt x="1435229" y="236982"/>
                </a:cubicBezTo>
                <a:cubicBezTo>
                  <a:pt x="1445415" y="255846"/>
                  <a:pt x="1452534" y="276529"/>
                  <a:pt x="1456484" y="297679"/>
                </a:cubicBezTo>
                <a:lnTo>
                  <a:pt x="1457939" y="305630"/>
                </a:lnTo>
                <a:cubicBezTo>
                  <a:pt x="1458406" y="308280"/>
                  <a:pt x="1458562" y="310982"/>
                  <a:pt x="1458874" y="313633"/>
                </a:cubicBezTo>
                <a:lnTo>
                  <a:pt x="1459705" y="321636"/>
                </a:lnTo>
                <a:lnTo>
                  <a:pt x="1460121" y="325637"/>
                </a:lnTo>
                <a:lnTo>
                  <a:pt x="1460225" y="329119"/>
                </a:lnTo>
                <a:cubicBezTo>
                  <a:pt x="1460485" y="329171"/>
                  <a:pt x="1460797" y="329223"/>
                  <a:pt x="1461108" y="329275"/>
                </a:cubicBezTo>
                <a:cubicBezTo>
                  <a:pt x="1467760" y="330158"/>
                  <a:pt x="1474516" y="330262"/>
                  <a:pt x="1481479" y="330366"/>
                </a:cubicBezTo>
                <a:cubicBezTo>
                  <a:pt x="1488339" y="330418"/>
                  <a:pt x="1495510" y="330834"/>
                  <a:pt x="1502318" y="331925"/>
                </a:cubicBezTo>
                <a:cubicBezTo>
                  <a:pt x="1509126" y="333068"/>
                  <a:pt x="1515777" y="334835"/>
                  <a:pt x="1521806" y="337641"/>
                </a:cubicBezTo>
                <a:cubicBezTo>
                  <a:pt x="1527834" y="340395"/>
                  <a:pt x="1533186" y="344241"/>
                  <a:pt x="1537136" y="348918"/>
                </a:cubicBezTo>
                <a:cubicBezTo>
                  <a:pt x="1537551" y="349386"/>
                  <a:pt x="1537863" y="349906"/>
                  <a:pt x="1538227" y="350425"/>
                </a:cubicBezTo>
                <a:lnTo>
                  <a:pt x="1540201" y="348658"/>
                </a:lnTo>
                <a:cubicBezTo>
                  <a:pt x="1542956" y="346320"/>
                  <a:pt x="1545451" y="343669"/>
                  <a:pt x="1547841" y="340967"/>
                </a:cubicBezTo>
                <a:cubicBezTo>
                  <a:pt x="1552570" y="335511"/>
                  <a:pt x="1556467" y="329379"/>
                  <a:pt x="1559273" y="322883"/>
                </a:cubicBezTo>
                <a:cubicBezTo>
                  <a:pt x="1562080" y="316439"/>
                  <a:pt x="1563846" y="309632"/>
                  <a:pt x="1564730" y="302979"/>
                </a:cubicBezTo>
                <a:cubicBezTo>
                  <a:pt x="1566497" y="289624"/>
                  <a:pt x="1564938" y="276892"/>
                  <a:pt x="1562547" y="266343"/>
                </a:cubicBezTo>
                <a:cubicBezTo>
                  <a:pt x="1560105" y="255742"/>
                  <a:pt x="1556831" y="247219"/>
                  <a:pt x="1554337" y="241452"/>
                </a:cubicBezTo>
                <a:cubicBezTo>
                  <a:pt x="1553038" y="238541"/>
                  <a:pt x="1551946" y="236358"/>
                  <a:pt x="1551219" y="234852"/>
                </a:cubicBezTo>
                <a:cubicBezTo>
                  <a:pt x="1550699" y="233812"/>
                  <a:pt x="1550335" y="233137"/>
                  <a:pt x="1550179" y="232825"/>
                </a:cubicBezTo>
                <a:cubicBezTo>
                  <a:pt x="1546438" y="229707"/>
                  <a:pt x="1542696" y="226537"/>
                  <a:pt x="1539007" y="223107"/>
                </a:cubicBezTo>
                <a:lnTo>
                  <a:pt x="1537396" y="221652"/>
                </a:lnTo>
                <a:cubicBezTo>
                  <a:pt x="1537292" y="221756"/>
                  <a:pt x="1537239" y="221860"/>
                  <a:pt x="1537136" y="221964"/>
                </a:cubicBezTo>
                <a:cubicBezTo>
                  <a:pt x="1534745" y="224458"/>
                  <a:pt x="1531471" y="228304"/>
                  <a:pt x="1528145" y="233293"/>
                </a:cubicBezTo>
                <a:cubicBezTo>
                  <a:pt x="1527314" y="234592"/>
                  <a:pt x="1526431" y="235995"/>
                  <a:pt x="1525599" y="237502"/>
                </a:cubicBezTo>
                <a:cubicBezTo>
                  <a:pt x="1526119" y="238177"/>
                  <a:pt x="1526691" y="238905"/>
                  <a:pt x="1527210" y="239581"/>
                </a:cubicBezTo>
                <a:cubicBezTo>
                  <a:pt x="1528093" y="240775"/>
                  <a:pt x="1528977" y="241867"/>
                  <a:pt x="1529808" y="243062"/>
                </a:cubicBezTo>
                <a:cubicBezTo>
                  <a:pt x="1530588" y="244257"/>
                  <a:pt x="1531367" y="245400"/>
                  <a:pt x="1532147" y="246596"/>
                </a:cubicBezTo>
                <a:cubicBezTo>
                  <a:pt x="1532926" y="247791"/>
                  <a:pt x="1533706" y="248883"/>
                  <a:pt x="1534381" y="250078"/>
                </a:cubicBezTo>
                <a:cubicBezTo>
                  <a:pt x="1535057" y="251273"/>
                  <a:pt x="1535681" y="252468"/>
                  <a:pt x="1536304" y="253612"/>
                </a:cubicBezTo>
                <a:cubicBezTo>
                  <a:pt x="1536927" y="254807"/>
                  <a:pt x="1537603" y="255898"/>
                  <a:pt x="1538123" y="257041"/>
                </a:cubicBezTo>
                <a:cubicBezTo>
                  <a:pt x="1538642" y="258185"/>
                  <a:pt x="1539163" y="259328"/>
                  <a:pt x="1539630" y="260471"/>
                </a:cubicBezTo>
                <a:cubicBezTo>
                  <a:pt x="1540097" y="261562"/>
                  <a:pt x="1540566" y="262654"/>
                  <a:pt x="1541033" y="263745"/>
                </a:cubicBezTo>
                <a:cubicBezTo>
                  <a:pt x="1541397" y="264888"/>
                  <a:pt x="1541709" y="265979"/>
                  <a:pt x="1542072" y="267018"/>
                </a:cubicBezTo>
                <a:cubicBezTo>
                  <a:pt x="1542748" y="269098"/>
                  <a:pt x="1543424" y="271072"/>
                  <a:pt x="1543736" y="273047"/>
                </a:cubicBezTo>
                <a:cubicBezTo>
                  <a:pt x="1544099" y="274970"/>
                  <a:pt x="1544567" y="276736"/>
                  <a:pt x="1544775" y="278451"/>
                </a:cubicBezTo>
                <a:cubicBezTo>
                  <a:pt x="1544931" y="280166"/>
                  <a:pt x="1545035" y="281725"/>
                  <a:pt x="1545191" y="283129"/>
                </a:cubicBezTo>
                <a:cubicBezTo>
                  <a:pt x="1545346" y="284531"/>
                  <a:pt x="1545346" y="285779"/>
                  <a:pt x="1545294" y="286870"/>
                </a:cubicBezTo>
                <a:cubicBezTo>
                  <a:pt x="1545294" y="287961"/>
                  <a:pt x="1545242" y="288897"/>
                  <a:pt x="1545242" y="289624"/>
                </a:cubicBezTo>
                <a:cubicBezTo>
                  <a:pt x="1545191" y="291131"/>
                  <a:pt x="1545191" y="291911"/>
                  <a:pt x="1545191" y="291911"/>
                </a:cubicBezTo>
                <a:cubicBezTo>
                  <a:pt x="1545191" y="291911"/>
                  <a:pt x="1545139" y="291131"/>
                  <a:pt x="1545086" y="289624"/>
                </a:cubicBezTo>
                <a:cubicBezTo>
                  <a:pt x="1545035" y="288897"/>
                  <a:pt x="1544982" y="287961"/>
                  <a:pt x="1544931" y="286870"/>
                </a:cubicBezTo>
                <a:cubicBezTo>
                  <a:pt x="1544931" y="285779"/>
                  <a:pt x="1544827" y="284531"/>
                  <a:pt x="1544567" y="283180"/>
                </a:cubicBezTo>
                <a:cubicBezTo>
                  <a:pt x="1544359" y="281777"/>
                  <a:pt x="1544099" y="280271"/>
                  <a:pt x="1543839" y="278607"/>
                </a:cubicBezTo>
                <a:cubicBezTo>
                  <a:pt x="1543527" y="276944"/>
                  <a:pt x="1542904" y="275230"/>
                  <a:pt x="1542436" y="273359"/>
                </a:cubicBezTo>
                <a:cubicBezTo>
                  <a:pt x="1542021" y="271488"/>
                  <a:pt x="1541241" y="269617"/>
                  <a:pt x="1540410" y="267590"/>
                </a:cubicBezTo>
                <a:cubicBezTo>
                  <a:pt x="1539994" y="266603"/>
                  <a:pt x="1539578" y="265564"/>
                  <a:pt x="1539163" y="264525"/>
                </a:cubicBezTo>
                <a:cubicBezTo>
                  <a:pt x="1538642" y="263485"/>
                  <a:pt x="1538071" y="262445"/>
                  <a:pt x="1537551" y="261406"/>
                </a:cubicBezTo>
                <a:cubicBezTo>
                  <a:pt x="1537032" y="260367"/>
                  <a:pt x="1536460" y="259276"/>
                  <a:pt x="1535888" y="258185"/>
                </a:cubicBezTo>
                <a:cubicBezTo>
                  <a:pt x="1535317" y="257145"/>
                  <a:pt x="1534589" y="256106"/>
                  <a:pt x="1533914" y="255014"/>
                </a:cubicBezTo>
                <a:cubicBezTo>
                  <a:pt x="1533238" y="253923"/>
                  <a:pt x="1532563" y="252832"/>
                  <a:pt x="1531835" y="251741"/>
                </a:cubicBezTo>
                <a:cubicBezTo>
                  <a:pt x="1531108" y="250649"/>
                  <a:pt x="1530224" y="249610"/>
                  <a:pt x="1529445" y="248518"/>
                </a:cubicBezTo>
                <a:cubicBezTo>
                  <a:pt x="1528613" y="247427"/>
                  <a:pt x="1527781" y="246336"/>
                  <a:pt x="1526950" y="245245"/>
                </a:cubicBezTo>
                <a:cubicBezTo>
                  <a:pt x="1526119" y="244154"/>
                  <a:pt x="1525131" y="243166"/>
                  <a:pt x="1524196" y="242075"/>
                </a:cubicBezTo>
                <a:cubicBezTo>
                  <a:pt x="1523988" y="241867"/>
                  <a:pt x="1523780" y="241607"/>
                  <a:pt x="1523572" y="241399"/>
                </a:cubicBezTo>
                <a:cubicBezTo>
                  <a:pt x="1522065" y="244569"/>
                  <a:pt x="1520662" y="248051"/>
                  <a:pt x="1519675" y="251741"/>
                </a:cubicBezTo>
                <a:cubicBezTo>
                  <a:pt x="1517752" y="258860"/>
                  <a:pt x="1517389" y="267018"/>
                  <a:pt x="1519623" y="274658"/>
                </a:cubicBezTo>
                <a:cubicBezTo>
                  <a:pt x="1520714" y="278503"/>
                  <a:pt x="1522377" y="282193"/>
                  <a:pt x="1524352" y="285623"/>
                </a:cubicBezTo>
                <a:cubicBezTo>
                  <a:pt x="1526431" y="288948"/>
                  <a:pt x="1528821" y="292327"/>
                  <a:pt x="1530848" y="295808"/>
                </a:cubicBezTo>
                <a:cubicBezTo>
                  <a:pt x="1532823" y="299290"/>
                  <a:pt x="1534485" y="302823"/>
                  <a:pt x="1535473" y="306409"/>
                </a:cubicBezTo>
                <a:cubicBezTo>
                  <a:pt x="1536408" y="309943"/>
                  <a:pt x="1536564" y="313841"/>
                  <a:pt x="1534901" y="316855"/>
                </a:cubicBezTo>
                <a:cubicBezTo>
                  <a:pt x="1533186" y="319817"/>
                  <a:pt x="1530276" y="321272"/>
                  <a:pt x="1527834" y="321999"/>
                </a:cubicBezTo>
                <a:cubicBezTo>
                  <a:pt x="1525339" y="322779"/>
                  <a:pt x="1523053" y="322935"/>
                  <a:pt x="1521234" y="323038"/>
                </a:cubicBezTo>
                <a:cubicBezTo>
                  <a:pt x="1517544" y="323143"/>
                  <a:pt x="1515465" y="322779"/>
                  <a:pt x="1515465" y="322779"/>
                </a:cubicBezTo>
                <a:cubicBezTo>
                  <a:pt x="1515465" y="322779"/>
                  <a:pt x="1517544" y="323038"/>
                  <a:pt x="1521182" y="322675"/>
                </a:cubicBezTo>
                <a:cubicBezTo>
                  <a:pt x="1523001" y="322467"/>
                  <a:pt x="1525183" y="322155"/>
                  <a:pt x="1527522" y="321272"/>
                </a:cubicBezTo>
                <a:cubicBezTo>
                  <a:pt x="1529860" y="320440"/>
                  <a:pt x="1532354" y="318881"/>
                  <a:pt x="1533654" y="316231"/>
                </a:cubicBezTo>
                <a:cubicBezTo>
                  <a:pt x="1534901" y="313633"/>
                  <a:pt x="1534589" y="310255"/>
                  <a:pt x="1533498" y="306981"/>
                </a:cubicBezTo>
                <a:cubicBezTo>
                  <a:pt x="1532354" y="303707"/>
                  <a:pt x="1530588" y="300486"/>
                  <a:pt x="1528457" y="297263"/>
                </a:cubicBezTo>
                <a:cubicBezTo>
                  <a:pt x="1526379" y="294093"/>
                  <a:pt x="1523832" y="291028"/>
                  <a:pt x="1521338" y="287546"/>
                </a:cubicBezTo>
                <a:cubicBezTo>
                  <a:pt x="1518948" y="284012"/>
                  <a:pt x="1516921" y="280166"/>
                  <a:pt x="1515465" y="276009"/>
                </a:cubicBezTo>
                <a:cubicBezTo>
                  <a:pt x="1512452" y="267746"/>
                  <a:pt x="1512244" y="258548"/>
                  <a:pt x="1513907" y="250494"/>
                </a:cubicBezTo>
                <a:cubicBezTo>
                  <a:pt x="1514998" y="245245"/>
                  <a:pt x="1516713" y="240516"/>
                  <a:pt x="1518636" y="236255"/>
                </a:cubicBezTo>
                <a:cubicBezTo>
                  <a:pt x="1518532" y="236151"/>
                  <a:pt x="1518376" y="235995"/>
                  <a:pt x="1518220" y="235839"/>
                </a:cubicBezTo>
                <a:cubicBezTo>
                  <a:pt x="1517180" y="234799"/>
                  <a:pt x="1516141" y="233760"/>
                  <a:pt x="1515050" y="232721"/>
                </a:cubicBezTo>
                <a:cubicBezTo>
                  <a:pt x="1513959" y="231682"/>
                  <a:pt x="1512815" y="230694"/>
                  <a:pt x="1511672" y="229707"/>
                </a:cubicBezTo>
                <a:cubicBezTo>
                  <a:pt x="1509437" y="227732"/>
                  <a:pt x="1507099" y="225705"/>
                  <a:pt x="1504605" y="223835"/>
                </a:cubicBezTo>
                <a:cubicBezTo>
                  <a:pt x="1502162" y="221912"/>
                  <a:pt x="1499720" y="219989"/>
                  <a:pt x="1497121" y="218222"/>
                </a:cubicBezTo>
                <a:cubicBezTo>
                  <a:pt x="1494523" y="216403"/>
                  <a:pt x="1492029" y="214533"/>
                  <a:pt x="1489326" y="212870"/>
                </a:cubicBezTo>
                <a:cubicBezTo>
                  <a:pt x="1486676" y="211207"/>
                  <a:pt x="1484026" y="209388"/>
                  <a:pt x="1481323" y="207829"/>
                </a:cubicBezTo>
                <a:cubicBezTo>
                  <a:pt x="1478621" y="206218"/>
                  <a:pt x="1475919" y="204659"/>
                  <a:pt x="1473217" y="203100"/>
                </a:cubicBezTo>
                <a:cubicBezTo>
                  <a:pt x="1467760" y="200138"/>
                  <a:pt x="1462512" y="197280"/>
                  <a:pt x="1457003" y="194681"/>
                </a:cubicBezTo>
                <a:cubicBezTo>
                  <a:pt x="1454353" y="193382"/>
                  <a:pt x="1451703" y="192083"/>
                  <a:pt x="1449104" y="190836"/>
                </a:cubicBezTo>
                <a:cubicBezTo>
                  <a:pt x="1446506" y="189537"/>
                  <a:pt x="1443908" y="188290"/>
                  <a:pt x="1441413" y="187042"/>
                </a:cubicBezTo>
                <a:cubicBezTo>
                  <a:pt x="1436425" y="184496"/>
                  <a:pt x="1431696" y="181949"/>
                  <a:pt x="1427434" y="179403"/>
                </a:cubicBezTo>
                <a:cubicBezTo>
                  <a:pt x="1423173" y="176857"/>
                  <a:pt x="1419275" y="174310"/>
                  <a:pt x="1415898" y="171556"/>
                </a:cubicBezTo>
                <a:cubicBezTo>
                  <a:pt x="1414287" y="170309"/>
                  <a:pt x="1412831" y="168958"/>
                  <a:pt x="1411480" y="167503"/>
                </a:cubicBezTo>
                <a:lnTo>
                  <a:pt x="1411272" y="167243"/>
                </a:lnTo>
                <a:cubicBezTo>
                  <a:pt x="1411221" y="167191"/>
                  <a:pt x="1411221" y="167191"/>
                  <a:pt x="1411169" y="167139"/>
                </a:cubicBezTo>
                <a:cubicBezTo>
                  <a:pt x="1411169" y="167087"/>
                  <a:pt x="1411117" y="167035"/>
                  <a:pt x="1411065" y="166983"/>
                </a:cubicBezTo>
                <a:lnTo>
                  <a:pt x="1400412" y="155187"/>
                </a:lnTo>
                <a:cubicBezTo>
                  <a:pt x="1397241" y="155083"/>
                  <a:pt x="1394176" y="154979"/>
                  <a:pt x="1391213" y="154927"/>
                </a:cubicBezTo>
                <a:close/>
                <a:moveTo>
                  <a:pt x="233161" y="136035"/>
                </a:moveTo>
                <a:cubicBezTo>
                  <a:pt x="232018" y="138217"/>
                  <a:pt x="230927" y="140556"/>
                  <a:pt x="229992" y="142998"/>
                </a:cubicBezTo>
                <a:cubicBezTo>
                  <a:pt x="227653" y="148922"/>
                  <a:pt x="226458" y="155626"/>
                  <a:pt x="226042" y="162849"/>
                </a:cubicBezTo>
                <a:cubicBezTo>
                  <a:pt x="225159" y="177348"/>
                  <a:pt x="229265" y="193977"/>
                  <a:pt x="236539" y="210711"/>
                </a:cubicBezTo>
                <a:cubicBezTo>
                  <a:pt x="238358" y="214920"/>
                  <a:pt x="240593" y="219077"/>
                  <a:pt x="242620" y="223339"/>
                </a:cubicBezTo>
                <a:cubicBezTo>
                  <a:pt x="245062" y="227496"/>
                  <a:pt x="247348" y="231757"/>
                  <a:pt x="249895" y="235966"/>
                </a:cubicBezTo>
                <a:cubicBezTo>
                  <a:pt x="252597" y="240124"/>
                  <a:pt x="255247" y="244385"/>
                  <a:pt x="258105" y="248542"/>
                </a:cubicBezTo>
                <a:cubicBezTo>
                  <a:pt x="261171" y="252751"/>
                  <a:pt x="264238" y="257013"/>
                  <a:pt x="267304" y="261326"/>
                </a:cubicBezTo>
                <a:cubicBezTo>
                  <a:pt x="268862" y="263508"/>
                  <a:pt x="270422" y="265691"/>
                  <a:pt x="271981" y="267926"/>
                </a:cubicBezTo>
                <a:cubicBezTo>
                  <a:pt x="273540" y="270472"/>
                  <a:pt x="275202" y="273019"/>
                  <a:pt x="276761" y="275617"/>
                </a:cubicBezTo>
                <a:cubicBezTo>
                  <a:pt x="278164" y="278215"/>
                  <a:pt x="279672" y="280814"/>
                  <a:pt x="280971" y="283464"/>
                </a:cubicBezTo>
                <a:cubicBezTo>
                  <a:pt x="282166" y="286218"/>
                  <a:pt x="283569" y="288817"/>
                  <a:pt x="284608" y="291675"/>
                </a:cubicBezTo>
                <a:cubicBezTo>
                  <a:pt x="287518" y="298950"/>
                  <a:pt x="289649" y="306640"/>
                  <a:pt x="290948" y="314540"/>
                </a:cubicBezTo>
                <a:cubicBezTo>
                  <a:pt x="290897" y="312045"/>
                  <a:pt x="290897" y="309603"/>
                  <a:pt x="291001" y="307212"/>
                </a:cubicBezTo>
                <a:cubicBezTo>
                  <a:pt x="291312" y="299937"/>
                  <a:pt x="292144" y="293078"/>
                  <a:pt x="293183" y="286842"/>
                </a:cubicBezTo>
                <a:cubicBezTo>
                  <a:pt x="295314" y="274318"/>
                  <a:pt x="298276" y="264132"/>
                  <a:pt x="300614" y="257117"/>
                </a:cubicBezTo>
                <a:cubicBezTo>
                  <a:pt x="301134" y="255558"/>
                  <a:pt x="301653" y="254206"/>
                  <a:pt x="302069" y="252959"/>
                </a:cubicBezTo>
                <a:cubicBezTo>
                  <a:pt x="292248" y="249737"/>
                  <a:pt x="280971" y="245320"/>
                  <a:pt x="270474" y="237577"/>
                </a:cubicBezTo>
                <a:cubicBezTo>
                  <a:pt x="265017" y="233576"/>
                  <a:pt x="259769" y="228587"/>
                  <a:pt x="255975" y="222195"/>
                </a:cubicBezTo>
                <a:cubicBezTo>
                  <a:pt x="254104" y="219025"/>
                  <a:pt x="252597" y="215543"/>
                  <a:pt x="251714" y="211802"/>
                </a:cubicBezTo>
                <a:cubicBezTo>
                  <a:pt x="250882" y="208060"/>
                  <a:pt x="250727" y="204163"/>
                  <a:pt x="251142" y="200317"/>
                </a:cubicBezTo>
                <a:cubicBezTo>
                  <a:pt x="251558" y="196472"/>
                  <a:pt x="252649" y="192782"/>
                  <a:pt x="254156" y="189300"/>
                </a:cubicBezTo>
                <a:cubicBezTo>
                  <a:pt x="254831" y="187481"/>
                  <a:pt x="255819" y="185870"/>
                  <a:pt x="256651" y="184208"/>
                </a:cubicBezTo>
                <a:cubicBezTo>
                  <a:pt x="257638" y="182649"/>
                  <a:pt x="258625" y="180830"/>
                  <a:pt x="259665" y="179479"/>
                </a:cubicBezTo>
                <a:cubicBezTo>
                  <a:pt x="260652" y="178076"/>
                  <a:pt x="261691" y="176672"/>
                  <a:pt x="262679" y="175269"/>
                </a:cubicBezTo>
                <a:cubicBezTo>
                  <a:pt x="263666" y="173970"/>
                  <a:pt x="264445" y="172567"/>
                  <a:pt x="265277" y="171216"/>
                </a:cubicBezTo>
                <a:cubicBezTo>
                  <a:pt x="266888" y="168462"/>
                  <a:pt x="268239" y="165604"/>
                  <a:pt x="269227" y="162693"/>
                </a:cubicBezTo>
                <a:cubicBezTo>
                  <a:pt x="269278" y="162434"/>
                  <a:pt x="269330" y="162174"/>
                  <a:pt x="269434" y="161914"/>
                </a:cubicBezTo>
                <a:cubicBezTo>
                  <a:pt x="267459" y="161031"/>
                  <a:pt x="265537" y="160147"/>
                  <a:pt x="263666" y="159211"/>
                </a:cubicBezTo>
                <a:cubicBezTo>
                  <a:pt x="256339" y="155522"/>
                  <a:pt x="249427" y="151468"/>
                  <a:pt x="243295" y="146636"/>
                </a:cubicBezTo>
                <a:cubicBezTo>
                  <a:pt x="240281" y="144141"/>
                  <a:pt x="237371" y="141595"/>
                  <a:pt x="234981" y="138477"/>
                </a:cubicBezTo>
                <a:cubicBezTo>
                  <a:pt x="234357" y="137697"/>
                  <a:pt x="233733" y="136866"/>
                  <a:pt x="233161" y="136035"/>
                </a:cubicBezTo>
                <a:close/>
                <a:moveTo>
                  <a:pt x="1244304" y="134296"/>
                </a:moveTo>
                <a:cubicBezTo>
                  <a:pt x="1243680" y="134660"/>
                  <a:pt x="1243109" y="134972"/>
                  <a:pt x="1242485" y="135388"/>
                </a:cubicBezTo>
                <a:cubicBezTo>
                  <a:pt x="1235262" y="140013"/>
                  <a:pt x="1227051" y="146457"/>
                  <a:pt x="1220140" y="155394"/>
                </a:cubicBezTo>
                <a:cubicBezTo>
                  <a:pt x="1220763" y="157421"/>
                  <a:pt x="1221906" y="159448"/>
                  <a:pt x="1223414" y="161475"/>
                </a:cubicBezTo>
                <a:cubicBezTo>
                  <a:pt x="1225129" y="163917"/>
                  <a:pt x="1227519" y="166256"/>
                  <a:pt x="1230013" y="168542"/>
                </a:cubicBezTo>
                <a:cubicBezTo>
                  <a:pt x="1235210" y="173011"/>
                  <a:pt x="1241550" y="177117"/>
                  <a:pt x="1248357" y="180910"/>
                </a:cubicBezTo>
                <a:cubicBezTo>
                  <a:pt x="1249709" y="181638"/>
                  <a:pt x="1251164" y="182313"/>
                  <a:pt x="1252515" y="182989"/>
                </a:cubicBezTo>
                <a:cubicBezTo>
                  <a:pt x="1253086" y="179923"/>
                  <a:pt x="1253398" y="176857"/>
                  <a:pt x="1253450" y="173843"/>
                </a:cubicBezTo>
                <a:cubicBezTo>
                  <a:pt x="1253607" y="168126"/>
                  <a:pt x="1252982" y="162722"/>
                  <a:pt x="1252047" y="157785"/>
                </a:cubicBezTo>
                <a:cubicBezTo>
                  <a:pt x="1250124" y="147860"/>
                  <a:pt x="1246903" y="139961"/>
                  <a:pt x="1244460" y="134608"/>
                </a:cubicBezTo>
                <a:cubicBezTo>
                  <a:pt x="1244408" y="134504"/>
                  <a:pt x="1244356" y="134400"/>
                  <a:pt x="1244304" y="134296"/>
                </a:cubicBezTo>
                <a:close/>
                <a:moveTo>
                  <a:pt x="1255893" y="133932"/>
                </a:moveTo>
                <a:cubicBezTo>
                  <a:pt x="1257971" y="139649"/>
                  <a:pt x="1260258" y="147132"/>
                  <a:pt x="1261557" y="156226"/>
                </a:cubicBezTo>
                <a:cubicBezTo>
                  <a:pt x="1262337" y="161735"/>
                  <a:pt x="1262752" y="167866"/>
                  <a:pt x="1262233" y="174310"/>
                </a:cubicBezTo>
                <a:cubicBezTo>
                  <a:pt x="1261921" y="178312"/>
                  <a:pt x="1261245" y="182521"/>
                  <a:pt x="1260102" y="186678"/>
                </a:cubicBezTo>
                <a:cubicBezTo>
                  <a:pt x="1263427" y="188185"/>
                  <a:pt x="1266806" y="189640"/>
                  <a:pt x="1270339" y="190992"/>
                </a:cubicBezTo>
                <a:cubicBezTo>
                  <a:pt x="1272522" y="191823"/>
                  <a:pt x="1274756" y="192551"/>
                  <a:pt x="1276991" y="193330"/>
                </a:cubicBezTo>
                <a:cubicBezTo>
                  <a:pt x="1278239" y="192291"/>
                  <a:pt x="1279434" y="191304"/>
                  <a:pt x="1280628" y="190368"/>
                </a:cubicBezTo>
                <a:cubicBezTo>
                  <a:pt x="1289463" y="183717"/>
                  <a:pt x="1297674" y="179819"/>
                  <a:pt x="1303546" y="177273"/>
                </a:cubicBezTo>
                <a:cubicBezTo>
                  <a:pt x="1302974" y="176441"/>
                  <a:pt x="1302351" y="175609"/>
                  <a:pt x="1301779" y="174830"/>
                </a:cubicBezTo>
                <a:cubicBezTo>
                  <a:pt x="1292010" y="161682"/>
                  <a:pt x="1282863" y="151497"/>
                  <a:pt x="1276264" y="144637"/>
                </a:cubicBezTo>
                <a:cubicBezTo>
                  <a:pt x="1273561" y="141779"/>
                  <a:pt x="1271275" y="139545"/>
                  <a:pt x="1269560" y="137882"/>
                </a:cubicBezTo>
                <a:cubicBezTo>
                  <a:pt x="1264831" y="136427"/>
                  <a:pt x="1260258" y="135128"/>
                  <a:pt x="1255893" y="133932"/>
                </a:cubicBezTo>
                <a:close/>
                <a:moveTo>
                  <a:pt x="439209" y="128136"/>
                </a:moveTo>
                <a:lnTo>
                  <a:pt x="439261" y="128292"/>
                </a:lnTo>
                <a:cubicBezTo>
                  <a:pt x="439781" y="129227"/>
                  <a:pt x="441236" y="131150"/>
                  <a:pt x="443314" y="132968"/>
                </a:cubicBezTo>
                <a:cubicBezTo>
                  <a:pt x="445809" y="135307"/>
                  <a:pt x="449135" y="137853"/>
                  <a:pt x="452928" y="140504"/>
                </a:cubicBezTo>
                <a:cubicBezTo>
                  <a:pt x="456721" y="143154"/>
                  <a:pt x="461035" y="145856"/>
                  <a:pt x="465660" y="148662"/>
                </a:cubicBezTo>
                <a:cubicBezTo>
                  <a:pt x="467998" y="150066"/>
                  <a:pt x="470441" y="151417"/>
                  <a:pt x="472883" y="152872"/>
                </a:cubicBezTo>
                <a:cubicBezTo>
                  <a:pt x="475378" y="154327"/>
                  <a:pt x="477976" y="155782"/>
                  <a:pt x="480574" y="157289"/>
                </a:cubicBezTo>
                <a:cubicBezTo>
                  <a:pt x="485771" y="160199"/>
                  <a:pt x="491123" y="163629"/>
                  <a:pt x="496580" y="167059"/>
                </a:cubicBezTo>
                <a:cubicBezTo>
                  <a:pt x="499230" y="168825"/>
                  <a:pt x="501881" y="170644"/>
                  <a:pt x="504583" y="172463"/>
                </a:cubicBezTo>
                <a:cubicBezTo>
                  <a:pt x="507233" y="174282"/>
                  <a:pt x="509780" y="176256"/>
                  <a:pt x="512430" y="178180"/>
                </a:cubicBezTo>
                <a:cubicBezTo>
                  <a:pt x="515080" y="180050"/>
                  <a:pt x="517523" y="182181"/>
                  <a:pt x="520069" y="184208"/>
                </a:cubicBezTo>
                <a:cubicBezTo>
                  <a:pt x="522615" y="186235"/>
                  <a:pt x="525005" y="188417"/>
                  <a:pt x="527396" y="190548"/>
                </a:cubicBezTo>
                <a:cubicBezTo>
                  <a:pt x="529786" y="192678"/>
                  <a:pt x="532073" y="194912"/>
                  <a:pt x="534256" y="197147"/>
                </a:cubicBezTo>
                <a:cubicBezTo>
                  <a:pt x="535347" y="198239"/>
                  <a:pt x="536490" y="199330"/>
                  <a:pt x="537530" y="200473"/>
                </a:cubicBezTo>
                <a:cubicBezTo>
                  <a:pt x="538309" y="201356"/>
                  <a:pt x="539089" y="202240"/>
                  <a:pt x="539868" y="203124"/>
                </a:cubicBezTo>
                <a:cubicBezTo>
                  <a:pt x="540232" y="202344"/>
                  <a:pt x="540647" y="201565"/>
                  <a:pt x="541064" y="200837"/>
                </a:cubicBezTo>
                <a:cubicBezTo>
                  <a:pt x="544337" y="195172"/>
                  <a:pt x="547611" y="190808"/>
                  <a:pt x="550054" y="187845"/>
                </a:cubicBezTo>
                <a:cubicBezTo>
                  <a:pt x="550261" y="187585"/>
                  <a:pt x="550417" y="187429"/>
                  <a:pt x="550625" y="187170"/>
                </a:cubicBezTo>
                <a:cubicBezTo>
                  <a:pt x="548702" y="185195"/>
                  <a:pt x="546780" y="183168"/>
                  <a:pt x="544857" y="181194"/>
                </a:cubicBezTo>
                <a:lnTo>
                  <a:pt x="538361" y="174386"/>
                </a:lnTo>
                <a:cubicBezTo>
                  <a:pt x="536283" y="172203"/>
                  <a:pt x="534256" y="170021"/>
                  <a:pt x="531970" y="168046"/>
                </a:cubicBezTo>
                <a:cubicBezTo>
                  <a:pt x="523187" y="159887"/>
                  <a:pt x="513313" y="153027"/>
                  <a:pt x="502972" y="147467"/>
                </a:cubicBezTo>
                <a:cubicBezTo>
                  <a:pt x="492579" y="141907"/>
                  <a:pt x="481769" y="137697"/>
                  <a:pt x="470961" y="134579"/>
                </a:cubicBezTo>
                <a:cubicBezTo>
                  <a:pt x="460152" y="131462"/>
                  <a:pt x="449447" y="129383"/>
                  <a:pt x="439209" y="128136"/>
                </a:cubicBezTo>
                <a:close/>
                <a:moveTo>
                  <a:pt x="410107" y="126213"/>
                </a:moveTo>
                <a:cubicBezTo>
                  <a:pt x="398883" y="126109"/>
                  <a:pt x="388801" y="126680"/>
                  <a:pt x="380123" y="127512"/>
                </a:cubicBezTo>
                <a:cubicBezTo>
                  <a:pt x="392699" y="136294"/>
                  <a:pt x="405171" y="146376"/>
                  <a:pt x="416759" y="158120"/>
                </a:cubicBezTo>
                <a:cubicBezTo>
                  <a:pt x="419046" y="160459"/>
                  <a:pt x="421280" y="162797"/>
                  <a:pt x="423463" y="165240"/>
                </a:cubicBezTo>
                <a:cubicBezTo>
                  <a:pt x="423567" y="165240"/>
                  <a:pt x="423619" y="165240"/>
                  <a:pt x="423775" y="165292"/>
                </a:cubicBezTo>
                <a:cubicBezTo>
                  <a:pt x="424970" y="165552"/>
                  <a:pt x="426685" y="165967"/>
                  <a:pt x="428867" y="166539"/>
                </a:cubicBezTo>
                <a:cubicBezTo>
                  <a:pt x="433181" y="167682"/>
                  <a:pt x="439365" y="169501"/>
                  <a:pt x="446536" y="172151"/>
                </a:cubicBezTo>
                <a:cubicBezTo>
                  <a:pt x="453708" y="174802"/>
                  <a:pt x="461970" y="178283"/>
                  <a:pt x="470389" y="182908"/>
                </a:cubicBezTo>
                <a:cubicBezTo>
                  <a:pt x="472260" y="183896"/>
                  <a:pt x="474079" y="184987"/>
                  <a:pt x="475897" y="186079"/>
                </a:cubicBezTo>
                <a:lnTo>
                  <a:pt x="476157" y="185819"/>
                </a:lnTo>
                <a:cubicBezTo>
                  <a:pt x="476105" y="185819"/>
                  <a:pt x="476313" y="186026"/>
                  <a:pt x="476625" y="186494"/>
                </a:cubicBezTo>
                <a:cubicBezTo>
                  <a:pt x="478756" y="187793"/>
                  <a:pt x="480886" y="189196"/>
                  <a:pt x="483017" y="190599"/>
                </a:cubicBezTo>
                <a:cubicBezTo>
                  <a:pt x="487122" y="193562"/>
                  <a:pt x="491280" y="196576"/>
                  <a:pt x="495021" y="200109"/>
                </a:cubicBezTo>
                <a:cubicBezTo>
                  <a:pt x="498867" y="203539"/>
                  <a:pt x="502348" y="207333"/>
                  <a:pt x="505466" y="211282"/>
                </a:cubicBezTo>
                <a:cubicBezTo>
                  <a:pt x="506921" y="213309"/>
                  <a:pt x="508532" y="215231"/>
                  <a:pt x="509780" y="217414"/>
                </a:cubicBezTo>
                <a:cubicBezTo>
                  <a:pt x="510403" y="218454"/>
                  <a:pt x="511079" y="219493"/>
                  <a:pt x="511702" y="220532"/>
                </a:cubicBezTo>
                <a:cubicBezTo>
                  <a:pt x="512274" y="221571"/>
                  <a:pt x="512794" y="222663"/>
                  <a:pt x="513365" y="223754"/>
                </a:cubicBezTo>
                <a:cubicBezTo>
                  <a:pt x="515600" y="228015"/>
                  <a:pt x="517107" y="232432"/>
                  <a:pt x="518250" y="236642"/>
                </a:cubicBezTo>
                <a:cubicBezTo>
                  <a:pt x="519342" y="240903"/>
                  <a:pt x="520069" y="244957"/>
                  <a:pt x="520277" y="248750"/>
                </a:cubicBezTo>
                <a:cubicBezTo>
                  <a:pt x="520329" y="249686"/>
                  <a:pt x="520432" y="250620"/>
                  <a:pt x="520485" y="251504"/>
                </a:cubicBezTo>
                <a:cubicBezTo>
                  <a:pt x="520432" y="252388"/>
                  <a:pt x="520432" y="253271"/>
                  <a:pt x="520432" y="254155"/>
                </a:cubicBezTo>
                <a:cubicBezTo>
                  <a:pt x="520381" y="255870"/>
                  <a:pt x="520432" y="257532"/>
                  <a:pt x="520329" y="259039"/>
                </a:cubicBezTo>
                <a:cubicBezTo>
                  <a:pt x="520016" y="262053"/>
                  <a:pt x="519861" y="264756"/>
                  <a:pt x="519445" y="266887"/>
                </a:cubicBezTo>
                <a:cubicBezTo>
                  <a:pt x="518614" y="271200"/>
                  <a:pt x="518146" y="273642"/>
                  <a:pt x="518146" y="273642"/>
                </a:cubicBezTo>
                <a:cubicBezTo>
                  <a:pt x="518146" y="273642"/>
                  <a:pt x="518458" y="271148"/>
                  <a:pt x="518977" y="266834"/>
                </a:cubicBezTo>
                <a:cubicBezTo>
                  <a:pt x="519238" y="264652"/>
                  <a:pt x="519185" y="262002"/>
                  <a:pt x="519342" y="258988"/>
                </a:cubicBezTo>
                <a:cubicBezTo>
                  <a:pt x="519342" y="257480"/>
                  <a:pt x="519185" y="255870"/>
                  <a:pt x="519082" y="254206"/>
                </a:cubicBezTo>
                <a:cubicBezTo>
                  <a:pt x="519030" y="253375"/>
                  <a:pt x="518977" y="252491"/>
                  <a:pt x="518926" y="251608"/>
                </a:cubicBezTo>
                <a:cubicBezTo>
                  <a:pt x="518770" y="250725"/>
                  <a:pt x="518666" y="249842"/>
                  <a:pt x="518510" y="248906"/>
                </a:cubicBezTo>
                <a:cubicBezTo>
                  <a:pt x="518042" y="245216"/>
                  <a:pt x="517107" y="241371"/>
                  <a:pt x="515756" y="237370"/>
                </a:cubicBezTo>
                <a:cubicBezTo>
                  <a:pt x="514404" y="233420"/>
                  <a:pt x="512638" y="229367"/>
                  <a:pt x="510247" y="225469"/>
                </a:cubicBezTo>
                <a:cubicBezTo>
                  <a:pt x="509675" y="224482"/>
                  <a:pt x="509052" y="223494"/>
                  <a:pt x="508481" y="222507"/>
                </a:cubicBezTo>
                <a:cubicBezTo>
                  <a:pt x="507805" y="221571"/>
                  <a:pt x="507129" y="220636"/>
                  <a:pt x="506454" y="219701"/>
                </a:cubicBezTo>
                <a:cubicBezTo>
                  <a:pt x="505154" y="217726"/>
                  <a:pt x="503492" y="216011"/>
                  <a:pt x="501984" y="214192"/>
                </a:cubicBezTo>
                <a:cubicBezTo>
                  <a:pt x="498763" y="210659"/>
                  <a:pt x="495229" y="207333"/>
                  <a:pt x="491383" y="204370"/>
                </a:cubicBezTo>
                <a:cubicBezTo>
                  <a:pt x="489200" y="202552"/>
                  <a:pt x="486862" y="200941"/>
                  <a:pt x="484472" y="199382"/>
                </a:cubicBezTo>
                <a:cubicBezTo>
                  <a:pt x="485095" y="200629"/>
                  <a:pt x="485719" y="201876"/>
                  <a:pt x="486395" y="203227"/>
                </a:cubicBezTo>
                <a:cubicBezTo>
                  <a:pt x="487953" y="206605"/>
                  <a:pt x="489565" y="210243"/>
                  <a:pt x="490864" y="213932"/>
                </a:cubicBezTo>
                <a:cubicBezTo>
                  <a:pt x="491539" y="215752"/>
                  <a:pt x="492215" y="217622"/>
                  <a:pt x="492735" y="219493"/>
                </a:cubicBezTo>
                <a:cubicBezTo>
                  <a:pt x="493306" y="221312"/>
                  <a:pt x="493826" y="223183"/>
                  <a:pt x="494241" y="224949"/>
                </a:cubicBezTo>
                <a:cubicBezTo>
                  <a:pt x="494709" y="226716"/>
                  <a:pt x="495073" y="228431"/>
                  <a:pt x="495384" y="230094"/>
                </a:cubicBezTo>
                <a:cubicBezTo>
                  <a:pt x="495696" y="231757"/>
                  <a:pt x="496008" y="233316"/>
                  <a:pt x="496165" y="234771"/>
                </a:cubicBezTo>
                <a:cubicBezTo>
                  <a:pt x="496372" y="236226"/>
                  <a:pt x="496528" y="237526"/>
                  <a:pt x="496684" y="238720"/>
                </a:cubicBezTo>
                <a:cubicBezTo>
                  <a:pt x="496788" y="239916"/>
                  <a:pt x="496840" y="240955"/>
                  <a:pt x="496892" y="241787"/>
                </a:cubicBezTo>
                <a:cubicBezTo>
                  <a:pt x="496996" y="243449"/>
                  <a:pt x="497048" y="244437"/>
                  <a:pt x="497048" y="244437"/>
                </a:cubicBezTo>
                <a:cubicBezTo>
                  <a:pt x="497048" y="244437"/>
                  <a:pt x="496840" y="243501"/>
                  <a:pt x="496528" y="241839"/>
                </a:cubicBezTo>
                <a:cubicBezTo>
                  <a:pt x="496320" y="241007"/>
                  <a:pt x="496112" y="240020"/>
                  <a:pt x="495904" y="238876"/>
                </a:cubicBezTo>
                <a:cubicBezTo>
                  <a:pt x="495593" y="237733"/>
                  <a:pt x="495229" y="236486"/>
                  <a:pt x="494865" y="235083"/>
                </a:cubicBezTo>
                <a:cubicBezTo>
                  <a:pt x="494501" y="233680"/>
                  <a:pt x="493982" y="232225"/>
                  <a:pt x="493462" y="230666"/>
                </a:cubicBezTo>
                <a:cubicBezTo>
                  <a:pt x="492942" y="229107"/>
                  <a:pt x="492371" y="227496"/>
                  <a:pt x="491643" y="225833"/>
                </a:cubicBezTo>
                <a:cubicBezTo>
                  <a:pt x="491020" y="224170"/>
                  <a:pt x="490292" y="222455"/>
                  <a:pt x="489461" y="220792"/>
                </a:cubicBezTo>
                <a:cubicBezTo>
                  <a:pt x="488681" y="219077"/>
                  <a:pt x="487798" y="217362"/>
                  <a:pt x="486914" y="215699"/>
                </a:cubicBezTo>
                <a:cubicBezTo>
                  <a:pt x="485147" y="212322"/>
                  <a:pt x="483172" y="209099"/>
                  <a:pt x="481250" y="206138"/>
                </a:cubicBezTo>
                <a:cubicBezTo>
                  <a:pt x="479275" y="203175"/>
                  <a:pt x="477405" y="200525"/>
                  <a:pt x="475637" y="198291"/>
                </a:cubicBezTo>
                <a:cubicBezTo>
                  <a:pt x="473922" y="196056"/>
                  <a:pt x="472415" y="194289"/>
                  <a:pt x="471324" y="193094"/>
                </a:cubicBezTo>
                <a:cubicBezTo>
                  <a:pt x="470285" y="191899"/>
                  <a:pt x="469713" y="191327"/>
                  <a:pt x="469662" y="191275"/>
                </a:cubicBezTo>
                <a:lnTo>
                  <a:pt x="469765" y="191171"/>
                </a:lnTo>
                <a:cubicBezTo>
                  <a:pt x="468830" y="190703"/>
                  <a:pt x="467894" y="190236"/>
                  <a:pt x="466959" y="189820"/>
                </a:cubicBezTo>
                <a:cubicBezTo>
                  <a:pt x="458645" y="186026"/>
                  <a:pt x="450590" y="183272"/>
                  <a:pt x="443574" y="181245"/>
                </a:cubicBezTo>
                <a:cubicBezTo>
                  <a:pt x="440508" y="180362"/>
                  <a:pt x="437702" y="179635"/>
                  <a:pt x="435104" y="179011"/>
                </a:cubicBezTo>
                <a:cubicBezTo>
                  <a:pt x="442119" y="188157"/>
                  <a:pt x="448563" y="197875"/>
                  <a:pt x="454123" y="208268"/>
                </a:cubicBezTo>
                <a:cubicBezTo>
                  <a:pt x="464309" y="227132"/>
                  <a:pt x="471428" y="247815"/>
                  <a:pt x="475378" y="268965"/>
                </a:cubicBezTo>
                <a:lnTo>
                  <a:pt x="476833" y="276916"/>
                </a:lnTo>
                <a:cubicBezTo>
                  <a:pt x="477300" y="279566"/>
                  <a:pt x="477456" y="282268"/>
                  <a:pt x="477768" y="284919"/>
                </a:cubicBezTo>
                <a:lnTo>
                  <a:pt x="478599" y="292922"/>
                </a:lnTo>
                <a:lnTo>
                  <a:pt x="479016" y="296923"/>
                </a:lnTo>
                <a:lnTo>
                  <a:pt x="479119" y="300405"/>
                </a:lnTo>
                <a:cubicBezTo>
                  <a:pt x="479379" y="300457"/>
                  <a:pt x="479691" y="300509"/>
                  <a:pt x="480003" y="300561"/>
                </a:cubicBezTo>
                <a:cubicBezTo>
                  <a:pt x="486654" y="301444"/>
                  <a:pt x="493410" y="301548"/>
                  <a:pt x="500373" y="301652"/>
                </a:cubicBezTo>
                <a:cubicBezTo>
                  <a:pt x="507233" y="301704"/>
                  <a:pt x="514404" y="302120"/>
                  <a:pt x="521212" y="303211"/>
                </a:cubicBezTo>
                <a:cubicBezTo>
                  <a:pt x="528020" y="304354"/>
                  <a:pt x="534671" y="306121"/>
                  <a:pt x="540700" y="308927"/>
                </a:cubicBezTo>
                <a:cubicBezTo>
                  <a:pt x="546728" y="311681"/>
                  <a:pt x="552080" y="315527"/>
                  <a:pt x="556030" y="320204"/>
                </a:cubicBezTo>
                <a:cubicBezTo>
                  <a:pt x="556445" y="320672"/>
                  <a:pt x="556757" y="321192"/>
                  <a:pt x="557121" y="321711"/>
                </a:cubicBezTo>
                <a:lnTo>
                  <a:pt x="559096" y="319944"/>
                </a:lnTo>
                <a:cubicBezTo>
                  <a:pt x="561850" y="317606"/>
                  <a:pt x="564345" y="314955"/>
                  <a:pt x="566735" y="312253"/>
                </a:cubicBezTo>
                <a:cubicBezTo>
                  <a:pt x="571464" y="306797"/>
                  <a:pt x="575361" y="300665"/>
                  <a:pt x="578167" y="294169"/>
                </a:cubicBezTo>
                <a:cubicBezTo>
                  <a:pt x="580974" y="287725"/>
                  <a:pt x="582740" y="280918"/>
                  <a:pt x="583624" y="274265"/>
                </a:cubicBezTo>
                <a:cubicBezTo>
                  <a:pt x="585391" y="260910"/>
                  <a:pt x="583832" y="248178"/>
                  <a:pt x="581441" y="237629"/>
                </a:cubicBezTo>
                <a:cubicBezTo>
                  <a:pt x="578999" y="227028"/>
                  <a:pt x="575725" y="218505"/>
                  <a:pt x="573231" y="212738"/>
                </a:cubicBezTo>
                <a:cubicBezTo>
                  <a:pt x="571932" y="209827"/>
                  <a:pt x="570840" y="207644"/>
                  <a:pt x="570113" y="206138"/>
                </a:cubicBezTo>
                <a:cubicBezTo>
                  <a:pt x="569593" y="205098"/>
                  <a:pt x="569230" y="204423"/>
                  <a:pt x="569073" y="204111"/>
                </a:cubicBezTo>
                <a:cubicBezTo>
                  <a:pt x="565332" y="200993"/>
                  <a:pt x="561590" y="197823"/>
                  <a:pt x="557901" y="194393"/>
                </a:cubicBezTo>
                <a:lnTo>
                  <a:pt x="556290" y="192938"/>
                </a:lnTo>
                <a:cubicBezTo>
                  <a:pt x="556186" y="193042"/>
                  <a:pt x="556133" y="193146"/>
                  <a:pt x="556030" y="193250"/>
                </a:cubicBezTo>
                <a:cubicBezTo>
                  <a:pt x="553639" y="195744"/>
                  <a:pt x="550365" y="199590"/>
                  <a:pt x="547040" y="204579"/>
                </a:cubicBezTo>
                <a:cubicBezTo>
                  <a:pt x="546208" y="205878"/>
                  <a:pt x="545325" y="207281"/>
                  <a:pt x="544493" y="208788"/>
                </a:cubicBezTo>
                <a:cubicBezTo>
                  <a:pt x="545013" y="209463"/>
                  <a:pt x="545585" y="210191"/>
                  <a:pt x="546104" y="210867"/>
                </a:cubicBezTo>
                <a:cubicBezTo>
                  <a:pt x="546987" y="212061"/>
                  <a:pt x="547871" y="213153"/>
                  <a:pt x="548702" y="214348"/>
                </a:cubicBezTo>
                <a:cubicBezTo>
                  <a:pt x="549482" y="215543"/>
                  <a:pt x="550261" y="216686"/>
                  <a:pt x="551041" y="217882"/>
                </a:cubicBezTo>
                <a:cubicBezTo>
                  <a:pt x="551820" y="219077"/>
                  <a:pt x="552600" y="220169"/>
                  <a:pt x="553275" y="221364"/>
                </a:cubicBezTo>
                <a:cubicBezTo>
                  <a:pt x="553951" y="222559"/>
                  <a:pt x="554575" y="223754"/>
                  <a:pt x="555198" y="224898"/>
                </a:cubicBezTo>
                <a:cubicBezTo>
                  <a:pt x="555822" y="226093"/>
                  <a:pt x="556498" y="227184"/>
                  <a:pt x="557017" y="228327"/>
                </a:cubicBezTo>
                <a:cubicBezTo>
                  <a:pt x="557536" y="229471"/>
                  <a:pt x="558057" y="230614"/>
                  <a:pt x="558524" y="231757"/>
                </a:cubicBezTo>
                <a:cubicBezTo>
                  <a:pt x="558991" y="232848"/>
                  <a:pt x="559460" y="233940"/>
                  <a:pt x="559927" y="235031"/>
                </a:cubicBezTo>
                <a:cubicBezTo>
                  <a:pt x="560291" y="236174"/>
                  <a:pt x="560603" y="237265"/>
                  <a:pt x="560966" y="238304"/>
                </a:cubicBezTo>
                <a:cubicBezTo>
                  <a:pt x="561642" y="240384"/>
                  <a:pt x="562318" y="242358"/>
                  <a:pt x="562630" y="244333"/>
                </a:cubicBezTo>
                <a:cubicBezTo>
                  <a:pt x="562993" y="246256"/>
                  <a:pt x="563461" y="248022"/>
                  <a:pt x="563669" y="249737"/>
                </a:cubicBezTo>
                <a:cubicBezTo>
                  <a:pt x="563825" y="251452"/>
                  <a:pt x="563929" y="253011"/>
                  <a:pt x="564085" y="254415"/>
                </a:cubicBezTo>
                <a:cubicBezTo>
                  <a:pt x="564241" y="255817"/>
                  <a:pt x="564241" y="257065"/>
                  <a:pt x="564188" y="258156"/>
                </a:cubicBezTo>
                <a:cubicBezTo>
                  <a:pt x="564188" y="259247"/>
                  <a:pt x="564136" y="260183"/>
                  <a:pt x="564136" y="260910"/>
                </a:cubicBezTo>
                <a:cubicBezTo>
                  <a:pt x="564085" y="262417"/>
                  <a:pt x="564085" y="263197"/>
                  <a:pt x="564085" y="263197"/>
                </a:cubicBezTo>
                <a:cubicBezTo>
                  <a:pt x="564085" y="263197"/>
                  <a:pt x="564033" y="262417"/>
                  <a:pt x="563980" y="260910"/>
                </a:cubicBezTo>
                <a:cubicBezTo>
                  <a:pt x="563929" y="260183"/>
                  <a:pt x="563876" y="259247"/>
                  <a:pt x="563825" y="258156"/>
                </a:cubicBezTo>
                <a:cubicBezTo>
                  <a:pt x="563825" y="257065"/>
                  <a:pt x="563721" y="255817"/>
                  <a:pt x="563461" y="254466"/>
                </a:cubicBezTo>
                <a:cubicBezTo>
                  <a:pt x="563253" y="253063"/>
                  <a:pt x="562993" y="251557"/>
                  <a:pt x="562733" y="249893"/>
                </a:cubicBezTo>
                <a:cubicBezTo>
                  <a:pt x="562421" y="248230"/>
                  <a:pt x="561798" y="246516"/>
                  <a:pt x="561330" y="244645"/>
                </a:cubicBezTo>
                <a:cubicBezTo>
                  <a:pt x="560915" y="242774"/>
                  <a:pt x="560135" y="240903"/>
                  <a:pt x="559304" y="238876"/>
                </a:cubicBezTo>
                <a:cubicBezTo>
                  <a:pt x="558888" y="237889"/>
                  <a:pt x="558472" y="236850"/>
                  <a:pt x="558057" y="235811"/>
                </a:cubicBezTo>
                <a:cubicBezTo>
                  <a:pt x="557536" y="234771"/>
                  <a:pt x="556965" y="233731"/>
                  <a:pt x="556445" y="232692"/>
                </a:cubicBezTo>
                <a:cubicBezTo>
                  <a:pt x="555926" y="231653"/>
                  <a:pt x="555354" y="230562"/>
                  <a:pt x="554783" y="229471"/>
                </a:cubicBezTo>
                <a:cubicBezTo>
                  <a:pt x="554211" y="228431"/>
                  <a:pt x="553484" y="227392"/>
                  <a:pt x="552808" y="226300"/>
                </a:cubicBezTo>
                <a:cubicBezTo>
                  <a:pt x="552132" y="225209"/>
                  <a:pt x="551457" y="224118"/>
                  <a:pt x="550729" y="223027"/>
                </a:cubicBezTo>
                <a:cubicBezTo>
                  <a:pt x="550002" y="221935"/>
                  <a:pt x="549118" y="220896"/>
                  <a:pt x="548339" y="219804"/>
                </a:cubicBezTo>
                <a:cubicBezTo>
                  <a:pt x="547507" y="218713"/>
                  <a:pt x="546676" y="217622"/>
                  <a:pt x="545844" y="216531"/>
                </a:cubicBezTo>
                <a:cubicBezTo>
                  <a:pt x="545013" y="215440"/>
                  <a:pt x="544026" y="214452"/>
                  <a:pt x="543090" y="213361"/>
                </a:cubicBezTo>
                <a:cubicBezTo>
                  <a:pt x="542882" y="213153"/>
                  <a:pt x="542674" y="212893"/>
                  <a:pt x="542467" y="212685"/>
                </a:cubicBezTo>
                <a:cubicBezTo>
                  <a:pt x="540959" y="215855"/>
                  <a:pt x="539556" y="219337"/>
                  <a:pt x="538569" y="223027"/>
                </a:cubicBezTo>
                <a:cubicBezTo>
                  <a:pt x="536646" y="230146"/>
                  <a:pt x="536283" y="238304"/>
                  <a:pt x="538517" y="245944"/>
                </a:cubicBezTo>
                <a:cubicBezTo>
                  <a:pt x="539608" y="249789"/>
                  <a:pt x="541271" y="253479"/>
                  <a:pt x="543246" y="256909"/>
                </a:cubicBezTo>
                <a:cubicBezTo>
                  <a:pt x="545325" y="260234"/>
                  <a:pt x="547715" y="263613"/>
                  <a:pt x="549742" y="267094"/>
                </a:cubicBezTo>
                <a:cubicBezTo>
                  <a:pt x="551717" y="270576"/>
                  <a:pt x="553379" y="274109"/>
                  <a:pt x="554367" y="277695"/>
                </a:cubicBezTo>
                <a:cubicBezTo>
                  <a:pt x="555302" y="281229"/>
                  <a:pt x="555458" y="285127"/>
                  <a:pt x="553795" y="288141"/>
                </a:cubicBezTo>
                <a:cubicBezTo>
                  <a:pt x="552080" y="291103"/>
                  <a:pt x="549170" y="292558"/>
                  <a:pt x="546728" y="293285"/>
                </a:cubicBezTo>
                <a:cubicBezTo>
                  <a:pt x="544233" y="294065"/>
                  <a:pt x="541947" y="294221"/>
                  <a:pt x="540128" y="294324"/>
                </a:cubicBezTo>
                <a:cubicBezTo>
                  <a:pt x="536439" y="294429"/>
                  <a:pt x="534359" y="294065"/>
                  <a:pt x="534359" y="294065"/>
                </a:cubicBezTo>
                <a:cubicBezTo>
                  <a:pt x="534359" y="294065"/>
                  <a:pt x="536439" y="294324"/>
                  <a:pt x="540076" y="293961"/>
                </a:cubicBezTo>
                <a:cubicBezTo>
                  <a:pt x="541895" y="293753"/>
                  <a:pt x="544078" y="293441"/>
                  <a:pt x="546416" y="292558"/>
                </a:cubicBezTo>
                <a:cubicBezTo>
                  <a:pt x="548755" y="291726"/>
                  <a:pt x="551248" y="290167"/>
                  <a:pt x="552548" y="287517"/>
                </a:cubicBezTo>
                <a:cubicBezTo>
                  <a:pt x="553795" y="284919"/>
                  <a:pt x="553484" y="281541"/>
                  <a:pt x="552392" y="278267"/>
                </a:cubicBezTo>
                <a:cubicBezTo>
                  <a:pt x="551248" y="274993"/>
                  <a:pt x="549482" y="271772"/>
                  <a:pt x="547351" y="268549"/>
                </a:cubicBezTo>
                <a:cubicBezTo>
                  <a:pt x="545273" y="265379"/>
                  <a:pt x="542727" y="262314"/>
                  <a:pt x="540232" y="258832"/>
                </a:cubicBezTo>
                <a:cubicBezTo>
                  <a:pt x="537842" y="255298"/>
                  <a:pt x="535815" y="251452"/>
                  <a:pt x="534359" y="247295"/>
                </a:cubicBezTo>
                <a:cubicBezTo>
                  <a:pt x="531346" y="239032"/>
                  <a:pt x="531138" y="229834"/>
                  <a:pt x="532801" y="221780"/>
                </a:cubicBezTo>
                <a:cubicBezTo>
                  <a:pt x="533892" y="216531"/>
                  <a:pt x="535607" y="211802"/>
                  <a:pt x="537530" y="207541"/>
                </a:cubicBezTo>
                <a:cubicBezTo>
                  <a:pt x="537426" y="207437"/>
                  <a:pt x="537270" y="207281"/>
                  <a:pt x="537114" y="207125"/>
                </a:cubicBezTo>
                <a:cubicBezTo>
                  <a:pt x="536074" y="206085"/>
                  <a:pt x="535036" y="205046"/>
                  <a:pt x="533944" y="204007"/>
                </a:cubicBezTo>
                <a:cubicBezTo>
                  <a:pt x="532853" y="202968"/>
                  <a:pt x="531710" y="201980"/>
                  <a:pt x="530566" y="200993"/>
                </a:cubicBezTo>
                <a:cubicBezTo>
                  <a:pt x="528331" y="199018"/>
                  <a:pt x="525994" y="196991"/>
                  <a:pt x="523499" y="195121"/>
                </a:cubicBezTo>
                <a:cubicBezTo>
                  <a:pt x="521056" y="193198"/>
                  <a:pt x="518614" y="191275"/>
                  <a:pt x="516015" y="189508"/>
                </a:cubicBezTo>
                <a:cubicBezTo>
                  <a:pt x="513417" y="187689"/>
                  <a:pt x="510923" y="185819"/>
                  <a:pt x="508221" y="184156"/>
                </a:cubicBezTo>
                <a:cubicBezTo>
                  <a:pt x="505570" y="182493"/>
                  <a:pt x="502920" y="180674"/>
                  <a:pt x="500217" y="179115"/>
                </a:cubicBezTo>
                <a:cubicBezTo>
                  <a:pt x="497515" y="177504"/>
                  <a:pt x="494813" y="175945"/>
                  <a:pt x="492111" y="174386"/>
                </a:cubicBezTo>
                <a:cubicBezTo>
                  <a:pt x="486654" y="171424"/>
                  <a:pt x="481406" y="168566"/>
                  <a:pt x="475897" y="165967"/>
                </a:cubicBezTo>
                <a:cubicBezTo>
                  <a:pt x="473247" y="164668"/>
                  <a:pt x="470597" y="163369"/>
                  <a:pt x="467998" y="162122"/>
                </a:cubicBezTo>
                <a:cubicBezTo>
                  <a:pt x="465400" y="160823"/>
                  <a:pt x="462802" y="159576"/>
                  <a:pt x="460307" y="158328"/>
                </a:cubicBezTo>
                <a:cubicBezTo>
                  <a:pt x="455319" y="155782"/>
                  <a:pt x="450590" y="153235"/>
                  <a:pt x="446328" y="150689"/>
                </a:cubicBezTo>
                <a:cubicBezTo>
                  <a:pt x="442067" y="148143"/>
                  <a:pt x="438170" y="145596"/>
                  <a:pt x="434792" y="142842"/>
                </a:cubicBezTo>
                <a:cubicBezTo>
                  <a:pt x="433181" y="141595"/>
                  <a:pt x="431726" y="140244"/>
                  <a:pt x="430374" y="138789"/>
                </a:cubicBezTo>
                <a:lnTo>
                  <a:pt x="430166" y="138529"/>
                </a:lnTo>
                <a:cubicBezTo>
                  <a:pt x="430115" y="138477"/>
                  <a:pt x="430115" y="138477"/>
                  <a:pt x="430063" y="138425"/>
                </a:cubicBezTo>
                <a:cubicBezTo>
                  <a:pt x="430063" y="138373"/>
                  <a:pt x="430011" y="138321"/>
                  <a:pt x="429959" y="138269"/>
                </a:cubicBezTo>
                <a:lnTo>
                  <a:pt x="419306" y="126473"/>
                </a:lnTo>
                <a:cubicBezTo>
                  <a:pt x="416135" y="126369"/>
                  <a:pt x="413070" y="126265"/>
                  <a:pt x="410107" y="126213"/>
                </a:cubicBezTo>
                <a:close/>
                <a:moveTo>
                  <a:pt x="1208447" y="124942"/>
                </a:moveTo>
                <a:cubicBezTo>
                  <a:pt x="1190778" y="123799"/>
                  <a:pt x="1171707" y="128840"/>
                  <a:pt x="1161002" y="132321"/>
                </a:cubicBezTo>
                <a:cubicBezTo>
                  <a:pt x="1159287" y="133776"/>
                  <a:pt x="1157572" y="135284"/>
                  <a:pt x="1155909" y="136946"/>
                </a:cubicBezTo>
                <a:cubicBezTo>
                  <a:pt x="1150765" y="142247"/>
                  <a:pt x="1145931" y="148483"/>
                  <a:pt x="1143229" y="155810"/>
                </a:cubicBezTo>
                <a:cubicBezTo>
                  <a:pt x="1141826" y="159448"/>
                  <a:pt x="1141098" y="163397"/>
                  <a:pt x="1140839" y="167399"/>
                </a:cubicBezTo>
                <a:cubicBezTo>
                  <a:pt x="1140787" y="171400"/>
                  <a:pt x="1141047" y="175558"/>
                  <a:pt x="1142190" y="179611"/>
                </a:cubicBezTo>
                <a:lnTo>
                  <a:pt x="1142969" y="182677"/>
                </a:lnTo>
                <a:lnTo>
                  <a:pt x="1144113" y="185691"/>
                </a:lnTo>
                <a:cubicBezTo>
                  <a:pt x="1144788" y="187769"/>
                  <a:pt x="1145776" y="189692"/>
                  <a:pt x="1146763" y="191615"/>
                </a:cubicBezTo>
                <a:cubicBezTo>
                  <a:pt x="1148686" y="195617"/>
                  <a:pt x="1151076" y="199566"/>
                  <a:pt x="1153103" y="203776"/>
                </a:cubicBezTo>
                <a:cubicBezTo>
                  <a:pt x="1153623" y="204815"/>
                  <a:pt x="1154090" y="205906"/>
                  <a:pt x="1154610" y="206945"/>
                </a:cubicBezTo>
                <a:cubicBezTo>
                  <a:pt x="1160067" y="203568"/>
                  <a:pt x="1165003" y="200657"/>
                  <a:pt x="1169316" y="198267"/>
                </a:cubicBezTo>
                <a:cubicBezTo>
                  <a:pt x="1173838" y="195721"/>
                  <a:pt x="1177631" y="193746"/>
                  <a:pt x="1180645" y="192239"/>
                </a:cubicBezTo>
                <a:cubicBezTo>
                  <a:pt x="1180645" y="191823"/>
                  <a:pt x="1180593" y="191407"/>
                  <a:pt x="1180593" y="190992"/>
                </a:cubicBezTo>
                <a:cubicBezTo>
                  <a:pt x="1180697" y="181118"/>
                  <a:pt x="1181997" y="171400"/>
                  <a:pt x="1185011" y="162670"/>
                </a:cubicBezTo>
                <a:cubicBezTo>
                  <a:pt x="1187920" y="153888"/>
                  <a:pt x="1191974" y="146041"/>
                  <a:pt x="1196547" y="139285"/>
                </a:cubicBezTo>
                <a:cubicBezTo>
                  <a:pt x="1200341" y="133776"/>
                  <a:pt x="1204394" y="129100"/>
                  <a:pt x="1208447" y="124942"/>
                </a:cubicBezTo>
                <a:close/>
                <a:moveTo>
                  <a:pt x="2183776" y="117012"/>
                </a:moveTo>
                <a:cubicBezTo>
                  <a:pt x="2209434" y="117287"/>
                  <a:pt x="2261261" y="120347"/>
                  <a:pt x="2265353" y="140419"/>
                </a:cubicBezTo>
                <a:lnTo>
                  <a:pt x="2266008" y="141921"/>
                </a:lnTo>
                <a:lnTo>
                  <a:pt x="2266008" y="226425"/>
                </a:lnTo>
                <a:lnTo>
                  <a:pt x="2265821" y="226371"/>
                </a:lnTo>
                <a:lnTo>
                  <a:pt x="2266008" y="227107"/>
                </a:lnTo>
                <a:lnTo>
                  <a:pt x="2266008" y="289496"/>
                </a:lnTo>
                <a:lnTo>
                  <a:pt x="2262599" y="295955"/>
                </a:lnTo>
                <a:cubicBezTo>
                  <a:pt x="2261560" y="297462"/>
                  <a:pt x="2260573" y="299020"/>
                  <a:pt x="2259377" y="300424"/>
                </a:cubicBezTo>
                <a:cubicBezTo>
                  <a:pt x="2258286" y="301775"/>
                  <a:pt x="2257194" y="303178"/>
                  <a:pt x="2256103" y="304529"/>
                </a:cubicBezTo>
                <a:cubicBezTo>
                  <a:pt x="2254960" y="305932"/>
                  <a:pt x="2254232" y="307179"/>
                  <a:pt x="2253245" y="308531"/>
                </a:cubicBezTo>
                <a:cubicBezTo>
                  <a:pt x="2252414" y="309986"/>
                  <a:pt x="2251531" y="311337"/>
                  <a:pt x="2250855" y="312844"/>
                </a:cubicBezTo>
                <a:cubicBezTo>
                  <a:pt x="2249400" y="315806"/>
                  <a:pt x="2248360" y="318924"/>
                  <a:pt x="2247841" y="322094"/>
                </a:cubicBezTo>
                <a:cubicBezTo>
                  <a:pt x="2247320" y="325264"/>
                  <a:pt x="2247269" y="328538"/>
                  <a:pt x="2247841" y="331708"/>
                </a:cubicBezTo>
                <a:cubicBezTo>
                  <a:pt x="2248412" y="334929"/>
                  <a:pt x="2249556" y="337995"/>
                  <a:pt x="2251062" y="340906"/>
                </a:cubicBezTo>
                <a:cubicBezTo>
                  <a:pt x="2254129" y="346726"/>
                  <a:pt x="2258753" y="351611"/>
                  <a:pt x="2263742" y="355716"/>
                </a:cubicBezTo>
                <a:lnTo>
                  <a:pt x="2266008" y="356959"/>
                </a:lnTo>
                <a:lnTo>
                  <a:pt x="2266008" y="360921"/>
                </a:lnTo>
                <a:lnTo>
                  <a:pt x="2261508" y="358730"/>
                </a:lnTo>
                <a:cubicBezTo>
                  <a:pt x="2256051" y="354729"/>
                  <a:pt x="2250803" y="349740"/>
                  <a:pt x="2247009" y="343348"/>
                </a:cubicBezTo>
                <a:cubicBezTo>
                  <a:pt x="2245138" y="340178"/>
                  <a:pt x="2243631" y="336696"/>
                  <a:pt x="2242748" y="332955"/>
                </a:cubicBezTo>
                <a:cubicBezTo>
                  <a:pt x="2241916" y="329213"/>
                  <a:pt x="2241761" y="325316"/>
                  <a:pt x="2242176" y="321470"/>
                </a:cubicBezTo>
                <a:cubicBezTo>
                  <a:pt x="2242592" y="317625"/>
                  <a:pt x="2243683" y="313935"/>
                  <a:pt x="2245190" y="310453"/>
                </a:cubicBezTo>
                <a:cubicBezTo>
                  <a:pt x="2245866" y="308634"/>
                  <a:pt x="2246853" y="307023"/>
                  <a:pt x="2247685" y="305361"/>
                </a:cubicBezTo>
                <a:cubicBezTo>
                  <a:pt x="2248672" y="303802"/>
                  <a:pt x="2249659" y="301983"/>
                  <a:pt x="2250699" y="300632"/>
                </a:cubicBezTo>
                <a:cubicBezTo>
                  <a:pt x="2251686" y="299229"/>
                  <a:pt x="2252725" y="297825"/>
                  <a:pt x="2253713" y="296422"/>
                </a:cubicBezTo>
                <a:cubicBezTo>
                  <a:pt x="2254700" y="295123"/>
                  <a:pt x="2255479" y="293720"/>
                  <a:pt x="2256311" y="292369"/>
                </a:cubicBezTo>
                <a:cubicBezTo>
                  <a:pt x="2257922" y="289615"/>
                  <a:pt x="2259274" y="286757"/>
                  <a:pt x="2260261" y="283846"/>
                </a:cubicBezTo>
                <a:cubicBezTo>
                  <a:pt x="2260313" y="283587"/>
                  <a:pt x="2260364" y="283327"/>
                  <a:pt x="2260468" y="283067"/>
                </a:cubicBezTo>
                <a:cubicBezTo>
                  <a:pt x="2258493" y="282184"/>
                  <a:pt x="2256571" y="281300"/>
                  <a:pt x="2254700" y="280364"/>
                </a:cubicBezTo>
                <a:cubicBezTo>
                  <a:pt x="2247373" y="276675"/>
                  <a:pt x="2240461" y="272621"/>
                  <a:pt x="2234329" y="267789"/>
                </a:cubicBezTo>
                <a:cubicBezTo>
                  <a:pt x="2231315" y="265294"/>
                  <a:pt x="2228405" y="262748"/>
                  <a:pt x="2226015" y="259630"/>
                </a:cubicBezTo>
                <a:cubicBezTo>
                  <a:pt x="2225391" y="258850"/>
                  <a:pt x="2224768" y="258019"/>
                  <a:pt x="2224196" y="257188"/>
                </a:cubicBezTo>
                <a:cubicBezTo>
                  <a:pt x="2223053" y="259370"/>
                  <a:pt x="2221961" y="261709"/>
                  <a:pt x="2221026" y="264151"/>
                </a:cubicBezTo>
                <a:cubicBezTo>
                  <a:pt x="2218687" y="270075"/>
                  <a:pt x="2217492" y="276779"/>
                  <a:pt x="2217076" y="284002"/>
                </a:cubicBezTo>
                <a:cubicBezTo>
                  <a:pt x="2216193" y="298501"/>
                  <a:pt x="2220299" y="315130"/>
                  <a:pt x="2227573" y="331864"/>
                </a:cubicBezTo>
                <a:cubicBezTo>
                  <a:pt x="2229392" y="336073"/>
                  <a:pt x="2231627" y="340230"/>
                  <a:pt x="2233654" y="344492"/>
                </a:cubicBezTo>
                <a:cubicBezTo>
                  <a:pt x="2236096" y="348649"/>
                  <a:pt x="2238383" y="352910"/>
                  <a:pt x="2240929" y="357119"/>
                </a:cubicBezTo>
                <a:cubicBezTo>
                  <a:pt x="2243631" y="361277"/>
                  <a:pt x="2246281" y="365538"/>
                  <a:pt x="2249140" y="369695"/>
                </a:cubicBezTo>
                <a:cubicBezTo>
                  <a:pt x="2252205" y="373904"/>
                  <a:pt x="2255272" y="378166"/>
                  <a:pt x="2258338" y="382479"/>
                </a:cubicBezTo>
                <a:cubicBezTo>
                  <a:pt x="2259897" y="384661"/>
                  <a:pt x="2261456" y="386844"/>
                  <a:pt x="2263015" y="389079"/>
                </a:cubicBezTo>
                <a:lnTo>
                  <a:pt x="2266008" y="393895"/>
                </a:lnTo>
                <a:lnTo>
                  <a:pt x="2266008" y="519128"/>
                </a:lnTo>
                <a:lnTo>
                  <a:pt x="2244462" y="555684"/>
                </a:lnTo>
                <a:cubicBezTo>
                  <a:pt x="2245710" y="557139"/>
                  <a:pt x="2246905" y="558646"/>
                  <a:pt x="2247996" y="560153"/>
                </a:cubicBezTo>
                <a:cubicBezTo>
                  <a:pt x="2250647" y="563738"/>
                  <a:pt x="2252933" y="567428"/>
                  <a:pt x="2254908" y="571014"/>
                </a:cubicBezTo>
                <a:cubicBezTo>
                  <a:pt x="2255947" y="572780"/>
                  <a:pt x="2256727" y="574651"/>
                  <a:pt x="2257558" y="576366"/>
                </a:cubicBezTo>
                <a:cubicBezTo>
                  <a:pt x="2258442" y="578081"/>
                  <a:pt x="2259117" y="579848"/>
                  <a:pt x="2259741" y="581511"/>
                </a:cubicBezTo>
                <a:cubicBezTo>
                  <a:pt x="2261092" y="584837"/>
                  <a:pt x="2261872" y="588007"/>
                  <a:pt x="2262755" y="590761"/>
                </a:cubicBezTo>
                <a:cubicBezTo>
                  <a:pt x="2263378" y="593619"/>
                  <a:pt x="2263950" y="596062"/>
                  <a:pt x="2264314" y="598089"/>
                </a:cubicBezTo>
                <a:cubicBezTo>
                  <a:pt x="2264886" y="602194"/>
                  <a:pt x="2265197" y="604532"/>
                  <a:pt x="2265197" y="604532"/>
                </a:cubicBezTo>
                <a:cubicBezTo>
                  <a:pt x="2265197" y="604532"/>
                  <a:pt x="2264730" y="602246"/>
                  <a:pt x="2263950" y="598192"/>
                </a:cubicBezTo>
                <a:cubicBezTo>
                  <a:pt x="2263431" y="596166"/>
                  <a:pt x="2262755" y="593775"/>
                  <a:pt x="2261975" y="591021"/>
                </a:cubicBezTo>
                <a:cubicBezTo>
                  <a:pt x="2260988" y="588319"/>
                  <a:pt x="2260052" y="585252"/>
                  <a:pt x="2258493" y="582082"/>
                </a:cubicBezTo>
                <a:cubicBezTo>
                  <a:pt x="2257818" y="580472"/>
                  <a:pt x="2257038" y="578809"/>
                  <a:pt x="2256103" y="577146"/>
                </a:cubicBezTo>
                <a:cubicBezTo>
                  <a:pt x="2255168" y="575483"/>
                  <a:pt x="2254336" y="573716"/>
                  <a:pt x="2253193" y="572053"/>
                </a:cubicBezTo>
                <a:cubicBezTo>
                  <a:pt x="2251062" y="568623"/>
                  <a:pt x="2248620" y="565142"/>
                  <a:pt x="2245814" y="561816"/>
                </a:cubicBezTo>
                <a:cubicBezTo>
                  <a:pt x="2244827" y="560620"/>
                  <a:pt x="2243787" y="559425"/>
                  <a:pt x="2242696" y="558282"/>
                </a:cubicBezTo>
                <a:cubicBezTo>
                  <a:pt x="2238434" y="564674"/>
                  <a:pt x="2234173" y="571014"/>
                  <a:pt x="2229860" y="577198"/>
                </a:cubicBezTo>
                <a:cubicBezTo>
                  <a:pt x="2228769" y="578705"/>
                  <a:pt x="2227730" y="580212"/>
                  <a:pt x="2226638" y="581771"/>
                </a:cubicBezTo>
                <a:cubicBezTo>
                  <a:pt x="2231991" y="588734"/>
                  <a:pt x="2237031" y="595802"/>
                  <a:pt x="2241553" y="603025"/>
                </a:cubicBezTo>
                <a:cubicBezTo>
                  <a:pt x="2248828" y="614613"/>
                  <a:pt x="2254700" y="626670"/>
                  <a:pt x="2258182" y="638830"/>
                </a:cubicBezTo>
                <a:cubicBezTo>
                  <a:pt x="2259845" y="644910"/>
                  <a:pt x="2260884" y="650990"/>
                  <a:pt x="2261300" y="656915"/>
                </a:cubicBezTo>
                <a:cubicBezTo>
                  <a:pt x="2261508" y="662839"/>
                  <a:pt x="2261456" y="668607"/>
                  <a:pt x="2260417" y="674012"/>
                </a:cubicBezTo>
                <a:cubicBezTo>
                  <a:pt x="2258753" y="684872"/>
                  <a:pt x="2254908" y="694330"/>
                  <a:pt x="2250803" y="702126"/>
                </a:cubicBezTo>
                <a:cubicBezTo>
                  <a:pt x="2248880" y="705659"/>
                  <a:pt x="2246958" y="708881"/>
                  <a:pt x="2245034" y="711843"/>
                </a:cubicBezTo>
                <a:cubicBezTo>
                  <a:pt x="2245034" y="711843"/>
                  <a:pt x="2245034" y="711895"/>
                  <a:pt x="2245034" y="711895"/>
                </a:cubicBezTo>
                <a:cubicBezTo>
                  <a:pt x="2247736" y="716001"/>
                  <a:pt x="2250231" y="719846"/>
                  <a:pt x="2252777" y="723172"/>
                </a:cubicBezTo>
                <a:cubicBezTo>
                  <a:pt x="2254856" y="726030"/>
                  <a:pt x="2256883" y="728524"/>
                  <a:pt x="2258701" y="730759"/>
                </a:cubicBezTo>
                <a:cubicBezTo>
                  <a:pt x="2260468" y="732993"/>
                  <a:pt x="2262079" y="734917"/>
                  <a:pt x="2263482" y="736423"/>
                </a:cubicBezTo>
                <a:lnTo>
                  <a:pt x="2266008" y="739254"/>
                </a:lnTo>
                <a:lnTo>
                  <a:pt x="2266008" y="739386"/>
                </a:lnTo>
                <a:lnTo>
                  <a:pt x="2263327" y="736579"/>
                </a:lnTo>
                <a:cubicBezTo>
                  <a:pt x="2261872" y="735072"/>
                  <a:pt x="2260157" y="733253"/>
                  <a:pt x="2258286" y="731071"/>
                </a:cubicBezTo>
                <a:cubicBezTo>
                  <a:pt x="2256415" y="728940"/>
                  <a:pt x="2254232" y="726498"/>
                  <a:pt x="2252102" y="723691"/>
                </a:cubicBezTo>
                <a:cubicBezTo>
                  <a:pt x="2249816" y="720989"/>
                  <a:pt x="2247581" y="717872"/>
                  <a:pt x="2245242" y="714546"/>
                </a:cubicBezTo>
                <a:cubicBezTo>
                  <a:pt x="2244878" y="714078"/>
                  <a:pt x="2244567" y="713558"/>
                  <a:pt x="2244255" y="713090"/>
                </a:cubicBezTo>
                <a:cubicBezTo>
                  <a:pt x="2242228" y="716157"/>
                  <a:pt x="2240253" y="718859"/>
                  <a:pt x="2238434" y="721301"/>
                </a:cubicBezTo>
                <a:cubicBezTo>
                  <a:pt x="2234537" y="726290"/>
                  <a:pt x="2231367" y="730135"/>
                  <a:pt x="2229081" y="732630"/>
                </a:cubicBezTo>
                <a:cubicBezTo>
                  <a:pt x="2226846" y="735176"/>
                  <a:pt x="2225651" y="736527"/>
                  <a:pt x="2225651" y="736527"/>
                </a:cubicBezTo>
                <a:cubicBezTo>
                  <a:pt x="2225651" y="736527"/>
                  <a:pt x="2226794" y="735124"/>
                  <a:pt x="2228976" y="732526"/>
                </a:cubicBezTo>
                <a:cubicBezTo>
                  <a:pt x="2231211" y="729979"/>
                  <a:pt x="2234277" y="726030"/>
                  <a:pt x="2237967" y="720937"/>
                </a:cubicBezTo>
                <a:cubicBezTo>
                  <a:pt x="2239266" y="719066"/>
                  <a:pt x="2240617" y="717092"/>
                  <a:pt x="2242020" y="714909"/>
                </a:cubicBezTo>
                <a:cubicBezTo>
                  <a:pt x="2242020" y="713143"/>
                  <a:pt x="2241968" y="711272"/>
                  <a:pt x="2241916" y="709505"/>
                </a:cubicBezTo>
                <a:cubicBezTo>
                  <a:pt x="2240669" y="707686"/>
                  <a:pt x="2239526" y="705815"/>
                  <a:pt x="2238434" y="703788"/>
                </a:cubicBezTo>
                <a:cubicBezTo>
                  <a:pt x="2236200" y="699995"/>
                  <a:pt x="2234121" y="695837"/>
                  <a:pt x="2232250" y="691576"/>
                </a:cubicBezTo>
                <a:cubicBezTo>
                  <a:pt x="2231315" y="689445"/>
                  <a:pt x="2230328" y="687263"/>
                  <a:pt x="2229600" y="685028"/>
                </a:cubicBezTo>
                <a:cubicBezTo>
                  <a:pt x="2228769" y="682794"/>
                  <a:pt x="2227989" y="680507"/>
                  <a:pt x="2227366" y="678221"/>
                </a:cubicBezTo>
                <a:cubicBezTo>
                  <a:pt x="2225962" y="673648"/>
                  <a:pt x="2225079" y="668971"/>
                  <a:pt x="2224352" y="664294"/>
                </a:cubicBezTo>
                <a:cubicBezTo>
                  <a:pt x="2223832" y="659565"/>
                  <a:pt x="2223416" y="654940"/>
                  <a:pt x="2223572" y="650419"/>
                </a:cubicBezTo>
                <a:cubicBezTo>
                  <a:pt x="2223572" y="648444"/>
                  <a:pt x="2223728" y="646573"/>
                  <a:pt x="2223884" y="644702"/>
                </a:cubicBezTo>
                <a:cubicBezTo>
                  <a:pt x="2223157" y="645482"/>
                  <a:pt x="2222377" y="646261"/>
                  <a:pt x="2221545" y="647249"/>
                </a:cubicBezTo>
                <a:cubicBezTo>
                  <a:pt x="2220506" y="648444"/>
                  <a:pt x="2219415" y="649795"/>
                  <a:pt x="2218324" y="651250"/>
                </a:cubicBezTo>
                <a:cubicBezTo>
                  <a:pt x="2217232" y="652705"/>
                  <a:pt x="2216193" y="654368"/>
                  <a:pt x="2215102" y="656031"/>
                </a:cubicBezTo>
                <a:cubicBezTo>
                  <a:pt x="2214114" y="657798"/>
                  <a:pt x="2213023" y="659565"/>
                  <a:pt x="2212191" y="661487"/>
                </a:cubicBezTo>
                <a:cubicBezTo>
                  <a:pt x="2211724" y="662423"/>
                  <a:pt x="2211308" y="663358"/>
                  <a:pt x="2210841" y="664346"/>
                </a:cubicBezTo>
                <a:lnTo>
                  <a:pt x="2209749" y="667360"/>
                </a:lnTo>
                <a:cubicBezTo>
                  <a:pt x="2208917" y="669334"/>
                  <a:pt x="2208554" y="671465"/>
                  <a:pt x="2207983" y="673492"/>
                </a:cubicBezTo>
                <a:cubicBezTo>
                  <a:pt x="2207411" y="675571"/>
                  <a:pt x="2207307" y="677649"/>
                  <a:pt x="2206943" y="679624"/>
                </a:cubicBezTo>
                <a:cubicBezTo>
                  <a:pt x="2206631" y="681651"/>
                  <a:pt x="2206735" y="683573"/>
                  <a:pt x="2206579" y="685444"/>
                </a:cubicBezTo>
                <a:cubicBezTo>
                  <a:pt x="2206423" y="687263"/>
                  <a:pt x="2206683" y="689030"/>
                  <a:pt x="2206735" y="690641"/>
                </a:cubicBezTo>
                <a:cubicBezTo>
                  <a:pt x="2206891" y="692252"/>
                  <a:pt x="2206839" y="693759"/>
                  <a:pt x="2207151" y="695058"/>
                </a:cubicBezTo>
                <a:cubicBezTo>
                  <a:pt x="2207359" y="696357"/>
                  <a:pt x="2207567" y="697501"/>
                  <a:pt x="2207722" y="698436"/>
                </a:cubicBezTo>
                <a:cubicBezTo>
                  <a:pt x="2208034" y="700255"/>
                  <a:pt x="2208242" y="701346"/>
                  <a:pt x="2208242" y="701346"/>
                </a:cubicBezTo>
                <a:cubicBezTo>
                  <a:pt x="2208242" y="701346"/>
                  <a:pt x="2208034" y="700306"/>
                  <a:pt x="2207618" y="698436"/>
                </a:cubicBezTo>
                <a:cubicBezTo>
                  <a:pt x="2207411" y="697552"/>
                  <a:pt x="2207151" y="696409"/>
                  <a:pt x="2206891" y="695110"/>
                </a:cubicBezTo>
                <a:cubicBezTo>
                  <a:pt x="2206527" y="693811"/>
                  <a:pt x="2206527" y="692304"/>
                  <a:pt x="2206319" y="690693"/>
                </a:cubicBezTo>
                <a:cubicBezTo>
                  <a:pt x="2206163" y="689082"/>
                  <a:pt x="2205852" y="687315"/>
                  <a:pt x="2205956" y="685444"/>
                </a:cubicBezTo>
                <a:cubicBezTo>
                  <a:pt x="2206059" y="683573"/>
                  <a:pt x="2205852" y="681599"/>
                  <a:pt x="2206111" y="679572"/>
                </a:cubicBezTo>
                <a:cubicBezTo>
                  <a:pt x="2206423" y="677545"/>
                  <a:pt x="2206423" y="675415"/>
                  <a:pt x="2206943" y="673336"/>
                </a:cubicBezTo>
                <a:cubicBezTo>
                  <a:pt x="2207411" y="671257"/>
                  <a:pt x="2207774" y="669075"/>
                  <a:pt x="2208502" y="666996"/>
                </a:cubicBezTo>
                <a:lnTo>
                  <a:pt x="2209489" y="663878"/>
                </a:lnTo>
                <a:cubicBezTo>
                  <a:pt x="2209905" y="662890"/>
                  <a:pt x="2210321" y="661852"/>
                  <a:pt x="2210736" y="660864"/>
                </a:cubicBezTo>
                <a:cubicBezTo>
                  <a:pt x="2211516" y="658838"/>
                  <a:pt x="2212556" y="657018"/>
                  <a:pt x="2213490" y="655148"/>
                </a:cubicBezTo>
                <a:cubicBezTo>
                  <a:pt x="2214530" y="653381"/>
                  <a:pt x="2215517" y="651666"/>
                  <a:pt x="2216609" y="650107"/>
                </a:cubicBezTo>
                <a:cubicBezTo>
                  <a:pt x="2217700" y="648600"/>
                  <a:pt x="2218739" y="647093"/>
                  <a:pt x="2219778" y="645845"/>
                </a:cubicBezTo>
                <a:cubicBezTo>
                  <a:pt x="2221545" y="643611"/>
                  <a:pt x="2223157" y="641896"/>
                  <a:pt x="2224507" y="640597"/>
                </a:cubicBezTo>
                <a:cubicBezTo>
                  <a:pt x="2225235" y="635349"/>
                  <a:pt x="2226378" y="630464"/>
                  <a:pt x="2227782" y="626202"/>
                </a:cubicBezTo>
                <a:cubicBezTo>
                  <a:pt x="2230016" y="619239"/>
                  <a:pt x="2232822" y="613834"/>
                  <a:pt x="2235004" y="610145"/>
                </a:cubicBezTo>
                <a:cubicBezTo>
                  <a:pt x="2236096" y="608274"/>
                  <a:pt x="2237084" y="606870"/>
                  <a:pt x="2237759" y="605935"/>
                </a:cubicBezTo>
                <a:cubicBezTo>
                  <a:pt x="2237863" y="605832"/>
                  <a:pt x="2237915" y="605779"/>
                  <a:pt x="2237967" y="605676"/>
                </a:cubicBezTo>
                <a:cubicBezTo>
                  <a:pt x="2237915" y="605623"/>
                  <a:pt x="2237915" y="605571"/>
                  <a:pt x="2237863" y="605520"/>
                </a:cubicBezTo>
                <a:cubicBezTo>
                  <a:pt x="2233549" y="599024"/>
                  <a:pt x="2228717" y="592632"/>
                  <a:pt x="2223624" y="586344"/>
                </a:cubicBezTo>
                <a:cubicBezTo>
                  <a:pt x="2212919" y="601622"/>
                  <a:pt x="2202318" y="616536"/>
                  <a:pt x="2192808" y="631451"/>
                </a:cubicBezTo>
                <a:cubicBezTo>
                  <a:pt x="2190001" y="635868"/>
                  <a:pt x="2187248" y="640285"/>
                  <a:pt x="2184649" y="644702"/>
                </a:cubicBezTo>
                <a:cubicBezTo>
                  <a:pt x="2184182" y="646210"/>
                  <a:pt x="2183610" y="648132"/>
                  <a:pt x="2182986" y="650419"/>
                </a:cubicBezTo>
                <a:cubicBezTo>
                  <a:pt x="2181324" y="656915"/>
                  <a:pt x="2179349" y="666425"/>
                  <a:pt x="2178985" y="677961"/>
                </a:cubicBezTo>
                <a:cubicBezTo>
                  <a:pt x="2178673" y="689445"/>
                  <a:pt x="2180128" y="703113"/>
                  <a:pt x="2185481" y="716520"/>
                </a:cubicBezTo>
                <a:cubicBezTo>
                  <a:pt x="2190729" y="729928"/>
                  <a:pt x="2199927" y="742867"/>
                  <a:pt x="2211880" y="752897"/>
                </a:cubicBezTo>
                <a:cubicBezTo>
                  <a:pt x="2217856" y="757885"/>
                  <a:pt x="2224248" y="762459"/>
                  <a:pt x="2231003" y="766200"/>
                </a:cubicBezTo>
                <a:cubicBezTo>
                  <a:pt x="2234277" y="768123"/>
                  <a:pt x="2237811" y="770046"/>
                  <a:pt x="2241085" y="771916"/>
                </a:cubicBezTo>
                <a:cubicBezTo>
                  <a:pt x="2244411" y="773943"/>
                  <a:pt x="2247736" y="775866"/>
                  <a:pt x="2250803" y="777997"/>
                </a:cubicBezTo>
                <a:lnTo>
                  <a:pt x="2266008" y="789910"/>
                </a:lnTo>
                <a:lnTo>
                  <a:pt x="2266008" y="792451"/>
                </a:lnTo>
                <a:lnTo>
                  <a:pt x="2249347" y="780283"/>
                </a:lnTo>
                <a:cubicBezTo>
                  <a:pt x="2246230" y="778309"/>
                  <a:pt x="2242904" y="776541"/>
                  <a:pt x="2239630" y="774670"/>
                </a:cubicBezTo>
                <a:cubicBezTo>
                  <a:pt x="2236200" y="772852"/>
                  <a:pt x="2232822" y="771189"/>
                  <a:pt x="2229341" y="769266"/>
                </a:cubicBezTo>
                <a:cubicBezTo>
                  <a:pt x="2222273" y="765681"/>
                  <a:pt x="2215569" y="761160"/>
                  <a:pt x="2209177" y="756170"/>
                </a:cubicBezTo>
                <a:cubicBezTo>
                  <a:pt x="2208658" y="755703"/>
                  <a:pt x="2208138" y="755235"/>
                  <a:pt x="2207618" y="754820"/>
                </a:cubicBezTo>
                <a:cubicBezTo>
                  <a:pt x="2208814" y="758509"/>
                  <a:pt x="2210060" y="763342"/>
                  <a:pt x="2209905" y="769214"/>
                </a:cubicBezTo>
                <a:cubicBezTo>
                  <a:pt x="2209801" y="772644"/>
                  <a:pt x="2209126" y="776438"/>
                  <a:pt x="2207567" y="780127"/>
                </a:cubicBezTo>
                <a:cubicBezTo>
                  <a:pt x="2206008" y="783817"/>
                  <a:pt x="2203565" y="787351"/>
                  <a:pt x="2200395" y="790261"/>
                </a:cubicBezTo>
                <a:cubicBezTo>
                  <a:pt x="2197225" y="793223"/>
                  <a:pt x="2193431" y="795561"/>
                  <a:pt x="2189378" y="797432"/>
                </a:cubicBezTo>
                <a:cubicBezTo>
                  <a:pt x="2185325" y="799303"/>
                  <a:pt x="2181012" y="800810"/>
                  <a:pt x="2176646" y="801849"/>
                </a:cubicBezTo>
                <a:cubicBezTo>
                  <a:pt x="2173112" y="802785"/>
                  <a:pt x="2169631" y="803772"/>
                  <a:pt x="2166305" y="805019"/>
                </a:cubicBezTo>
                <a:cubicBezTo>
                  <a:pt x="2168176" y="809021"/>
                  <a:pt x="2170047" y="812814"/>
                  <a:pt x="2171866" y="816192"/>
                </a:cubicBezTo>
                <a:cubicBezTo>
                  <a:pt x="2176802" y="824871"/>
                  <a:pt x="2181064" y="831418"/>
                  <a:pt x="2184182" y="835784"/>
                </a:cubicBezTo>
                <a:cubicBezTo>
                  <a:pt x="2187299" y="840097"/>
                  <a:pt x="2188962" y="842435"/>
                  <a:pt x="2188962" y="842435"/>
                </a:cubicBezTo>
                <a:cubicBezTo>
                  <a:pt x="2188962" y="842435"/>
                  <a:pt x="2187248" y="840201"/>
                  <a:pt x="2183922" y="835991"/>
                </a:cubicBezTo>
                <a:cubicBezTo>
                  <a:pt x="2180648" y="831730"/>
                  <a:pt x="2176023" y="825338"/>
                  <a:pt x="2170722" y="816868"/>
                </a:cubicBezTo>
                <a:cubicBezTo>
                  <a:pt x="2168748" y="813489"/>
                  <a:pt x="2166617" y="809697"/>
                  <a:pt x="2164538" y="805643"/>
                </a:cubicBezTo>
                <a:cubicBezTo>
                  <a:pt x="2164486" y="805643"/>
                  <a:pt x="2164486" y="805643"/>
                  <a:pt x="2164486" y="805643"/>
                </a:cubicBezTo>
                <a:cubicBezTo>
                  <a:pt x="2160277" y="807358"/>
                  <a:pt x="2156379" y="809541"/>
                  <a:pt x="2153053" y="812243"/>
                </a:cubicBezTo>
                <a:cubicBezTo>
                  <a:pt x="2149883" y="814893"/>
                  <a:pt x="2147337" y="818063"/>
                  <a:pt x="2145726" y="821493"/>
                </a:cubicBezTo>
                <a:cubicBezTo>
                  <a:pt x="2144167" y="824974"/>
                  <a:pt x="2143544" y="828560"/>
                  <a:pt x="2143492" y="831886"/>
                </a:cubicBezTo>
                <a:cubicBezTo>
                  <a:pt x="2143492" y="838590"/>
                  <a:pt x="2145519" y="843994"/>
                  <a:pt x="2147025" y="847528"/>
                </a:cubicBezTo>
                <a:cubicBezTo>
                  <a:pt x="2148636" y="851062"/>
                  <a:pt x="2149883" y="852933"/>
                  <a:pt x="2149883" y="852933"/>
                </a:cubicBezTo>
                <a:cubicBezTo>
                  <a:pt x="2149883" y="852933"/>
                  <a:pt x="2148584" y="851062"/>
                  <a:pt x="2146922" y="847528"/>
                </a:cubicBezTo>
                <a:cubicBezTo>
                  <a:pt x="2145310" y="843994"/>
                  <a:pt x="2143180" y="838642"/>
                  <a:pt x="2143024" y="831834"/>
                </a:cubicBezTo>
                <a:cubicBezTo>
                  <a:pt x="2142972" y="828456"/>
                  <a:pt x="2143544" y="824767"/>
                  <a:pt x="2145103" y="821181"/>
                </a:cubicBezTo>
                <a:cubicBezTo>
                  <a:pt x="2146662" y="817595"/>
                  <a:pt x="2149260" y="814270"/>
                  <a:pt x="2152481" y="811515"/>
                </a:cubicBezTo>
                <a:cubicBezTo>
                  <a:pt x="2155704" y="808709"/>
                  <a:pt x="2159550" y="806526"/>
                  <a:pt x="2163603" y="804708"/>
                </a:cubicBezTo>
                <a:cubicBezTo>
                  <a:pt x="2163707" y="804656"/>
                  <a:pt x="2163863" y="804603"/>
                  <a:pt x="2163966" y="804552"/>
                </a:cubicBezTo>
                <a:cubicBezTo>
                  <a:pt x="2160900" y="798524"/>
                  <a:pt x="2157835" y="791768"/>
                  <a:pt x="2155184" y="784128"/>
                </a:cubicBezTo>
                <a:cubicBezTo>
                  <a:pt x="2150715" y="770878"/>
                  <a:pt x="2147337" y="755079"/>
                  <a:pt x="2147493" y="737619"/>
                </a:cubicBezTo>
                <a:cubicBezTo>
                  <a:pt x="2147545" y="720210"/>
                  <a:pt x="2150975" y="701346"/>
                  <a:pt x="2157575" y="682534"/>
                </a:cubicBezTo>
                <a:cubicBezTo>
                  <a:pt x="2164174" y="663670"/>
                  <a:pt x="2173581" y="644858"/>
                  <a:pt x="2184441" y="626202"/>
                </a:cubicBezTo>
                <a:cubicBezTo>
                  <a:pt x="2194055" y="609625"/>
                  <a:pt x="2204760" y="593100"/>
                  <a:pt x="2215465" y="576366"/>
                </a:cubicBezTo>
                <a:cubicBezTo>
                  <a:pt x="2215465" y="576366"/>
                  <a:pt x="2215465" y="576315"/>
                  <a:pt x="2215465" y="576315"/>
                </a:cubicBezTo>
                <a:cubicBezTo>
                  <a:pt x="2205280" y="564466"/>
                  <a:pt x="2194367" y="552877"/>
                  <a:pt x="2183246" y="541393"/>
                </a:cubicBezTo>
                <a:cubicBezTo>
                  <a:pt x="2180855" y="538950"/>
                  <a:pt x="2178517" y="536560"/>
                  <a:pt x="2176179" y="534170"/>
                </a:cubicBezTo>
                <a:cubicBezTo>
                  <a:pt x="2176023" y="535313"/>
                  <a:pt x="2175867" y="536716"/>
                  <a:pt x="2175815" y="538379"/>
                </a:cubicBezTo>
                <a:cubicBezTo>
                  <a:pt x="2175763" y="539522"/>
                  <a:pt x="2175763" y="540770"/>
                  <a:pt x="2175867" y="542069"/>
                </a:cubicBezTo>
                <a:cubicBezTo>
                  <a:pt x="2175867" y="543368"/>
                  <a:pt x="2176075" y="544771"/>
                  <a:pt x="2176230" y="546174"/>
                </a:cubicBezTo>
                <a:cubicBezTo>
                  <a:pt x="2176439" y="547577"/>
                  <a:pt x="2176646" y="549084"/>
                  <a:pt x="2176958" y="550539"/>
                </a:cubicBezTo>
                <a:cubicBezTo>
                  <a:pt x="2177322" y="551994"/>
                  <a:pt x="2177582" y="553553"/>
                  <a:pt x="2178050" y="555008"/>
                </a:cubicBezTo>
                <a:cubicBezTo>
                  <a:pt x="2178465" y="556515"/>
                  <a:pt x="2178881" y="558022"/>
                  <a:pt x="2179400" y="559425"/>
                </a:cubicBezTo>
                <a:cubicBezTo>
                  <a:pt x="2179920" y="560880"/>
                  <a:pt x="2180388" y="562335"/>
                  <a:pt x="2180959" y="563634"/>
                </a:cubicBezTo>
                <a:cubicBezTo>
                  <a:pt x="2181531" y="564986"/>
                  <a:pt x="2182051" y="566233"/>
                  <a:pt x="2182570" y="567480"/>
                </a:cubicBezTo>
                <a:cubicBezTo>
                  <a:pt x="2183194" y="568675"/>
                  <a:pt x="2183713" y="569819"/>
                  <a:pt x="2184234" y="570858"/>
                </a:cubicBezTo>
                <a:cubicBezTo>
                  <a:pt x="2185221" y="572989"/>
                  <a:pt x="2186260" y="574651"/>
                  <a:pt x="2186884" y="575847"/>
                </a:cubicBezTo>
                <a:cubicBezTo>
                  <a:pt x="2187559" y="577042"/>
                  <a:pt x="2187923" y="577718"/>
                  <a:pt x="2187923" y="577718"/>
                </a:cubicBezTo>
                <a:cubicBezTo>
                  <a:pt x="2187923" y="577718"/>
                  <a:pt x="2187508" y="577042"/>
                  <a:pt x="2186780" y="575899"/>
                </a:cubicBezTo>
                <a:cubicBezTo>
                  <a:pt x="2186052" y="574704"/>
                  <a:pt x="2184909" y="573144"/>
                  <a:pt x="2183818" y="571065"/>
                </a:cubicBezTo>
                <a:cubicBezTo>
                  <a:pt x="2183246" y="570078"/>
                  <a:pt x="2182674" y="568987"/>
                  <a:pt x="2181999" y="567792"/>
                </a:cubicBezTo>
                <a:cubicBezTo>
                  <a:pt x="2181375" y="566597"/>
                  <a:pt x="2180752" y="565297"/>
                  <a:pt x="2180128" y="563998"/>
                </a:cubicBezTo>
                <a:cubicBezTo>
                  <a:pt x="2179452" y="562699"/>
                  <a:pt x="2178933" y="561244"/>
                  <a:pt x="2178309" y="559841"/>
                </a:cubicBezTo>
                <a:cubicBezTo>
                  <a:pt x="2177634" y="558438"/>
                  <a:pt x="2177166" y="556931"/>
                  <a:pt x="2176646" y="555476"/>
                </a:cubicBezTo>
                <a:cubicBezTo>
                  <a:pt x="2176127" y="554020"/>
                  <a:pt x="2175763" y="552514"/>
                  <a:pt x="2175295" y="551006"/>
                </a:cubicBezTo>
                <a:cubicBezTo>
                  <a:pt x="2174880" y="549500"/>
                  <a:pt x="2174567" y="547992"/>
                  <a:pt x="2174255" y="546537"/>
                </a:cubicBezTo>
                <a:cubicBezTo>
                  <a:pt x="2174048" y="545083"/>
                  <a:pt x="2173736" y="543679"/>
                  <a:pt x="2173632" y="542328"/>
                </a:cubicBezTo>
                <a:cubicBezTo>
                  <a:pt x="2173424" y="540977"/>
                  <a:pt x="2173372" y="539678"/>
                  <a:pt x="2173321" y="538483"/>
                </a:cubicBezTo>
                <a:cubicBezTo>
                  <a:pt x="2173216" y="536092"/>
                  <a:pt x="2173321" y="534066"/>
                  <a:pt x="2173528" y="532662"/>
                </a:cubicBezTo>
                <a:cubicBezTo>
                  <a:pt x="2173528" y="532299"/>
                  <a:pt x="2173581" y="532039"/>
                  <a:pt x="2173632" y="531779"/>
                </a:cubicBezTo>
                <a:cubicBezTo>
                  <a:pt x="2171709" y="529856"/>
                  <a:pt x="2169839" y="527933"/>
                  <a:pt x="2167968" y="526011"/>
                </a:cubicBezTo>
                <a:cubicBezTo>
                  <a:pt x="2165422" y="523413"/>
                  <a:pt x="2162979" y="520554"/>
                  <a:pt x="2160484" y="517852"/>
                </a:cubicBezTo>
                <a:cubicBezTo>
                  <a:pt x="2158042" y="515098"/>
                  <a:pt x="2155964" y="511980"/>
                  <a:pt x="2153677" y="509070"/>
                </a:cubicBezTo>
                <a:cubicBezTo>
                  <a:pt x="2148740" y="502002"/>
                  <a:pt x="2144895" y="494103"/>
                  <a:pt x="2142349" y="485944"/>
                </a:cubicBezTo>
                <a:cubicBezTo>
                  <a:pt x="2141725" y="487764"/>
                  <a:pt x="2141101" y="489738"/>
                  <a:pt x="2140530" y="491921"/>
                </a:cubicBezTo>
                <a:cubicBezTo>
                  <a:pt x="2140114" y="493427"/>
                  <a:pt x="2139646" y="494935"/>
                  <a:pt x="2139282" y="496545"/>
                </a:cubicBezTo>
                <a:cubicBezTo>
                  <a:pt x="2138919" y="498156"/>
                  <a:pt x="2138555" y="499820"/>
                  <a:pt x="2138191" y="501535"/>
                </a:cubicBezTo>
                <a:cubicBezTo>
                  <a:pt x="2137464" y="504964"/>
                  <a:pt x="2137048" y="508654"/>
                  <a:pt x="2136476" y="512447"/>
                </a:cubicBezTo>
                <a:cubicBezTo>
                  <a:pt x="2136320" y="514370"/>
                  <a:pt x="2136164" y="516293"/>
                  <a:pt x="2136008" y="518268"/>
                </a:cubicBezTo>
                <a:cubicBezTo>
                  <a:pt x="2135957" y="519255"/>
                  <a:pt x="2135852" y="520242"/>
                  <a:pt x="2135801" y="521230"/>
                </a:cubicBezTo>
                <a:lnTo>
                  <a:pt x="2135801" y="524244"/>
                </a:lnTo>
                <a:cubicBezTo>
                  <a:pt x="2135801" y="526271"/>
                  <a:pt x="2135801" y="528349"/>
                  <a:pt x="2135801" y="530376"/>
                </a:cubicBezTo>
                <a:cubicBezTo>
                  <a:pt x="2135905" y="532402"/>
                  <a:pt x="2136112" y="534429"/>
                  <a:pt x="2136268" y="536508"/>
                </a:cubicBezTo>
                <a:cubicBezTo>
                  <a:pt x="2136372" y="539262"/>
                  <a:pt x="2136788" y="541964"/>
                  <a:pt x="2137256" y="544615"/>
                </a:cubicBezTo>
                <a:cubicBezTo>
                  <a:pt x="2138139" y="545083"/>
                  <a:pt x="2139334" y="545810"/>
                  <a:pt x="2140893" y="546745"/>
                </a:cubicBezTo>
                <a:cubicBezTo>
                  <a:pt x="2143907" y="548616"/>
                  <a:pt x="2148117" y="551474"/>
                  <a:pt x="2152741" y="555476"/>
                </a:cubicBezTo>
                <a:cubicBezTo>
                  <a:pt x="2157366" y="559425"/>
                  <a:pt x="2162459" y="564518"/>
                  <a:pt x="2166773" y="570858"/>
                </a:cubicBezTo>
                <a:cubicBezTo>
                  <a:pt x="2168955" y="573976"/>
                  <a:pt x="2170930" y="577458"/>
                  <a:pt x="2172489" y="581147"/>
                </a:cubicBezTo>
                <a:cubicBezTo>
                  <a:pt x="2174152" y="584837"/>
                  <a:pt x="2175295" y="588786"/>
                  <a:pt x="2176023" y="592788"/>
                </a:cubicBezTo>
                <a:cubicBezTo>
                  <a:pt x="2176335" y="594814"/>
                  <a:pt x="2176646" y="596841"/>
                  <a:pt x="2176698" y="598868"/>
                </a:cubicBezTo>
                <a:cubicBezTo>
                  <a:pt x="2176854" y="600895"/>
                  <a:pt x="2176751" y="602921"/>
                  <a:pt x="2176646" y="604896"/>
                </a:cubicBezTo>
                <a:cubicBezTo>
                  <a:pt x="2176542" y="606870"/>
                  <a:pt x="2176127" y="608846"/>
                  <a:pt x="2175919" y="610768"/>
                </a:cubicBezTo>
                <a:cubicBezTo>
                  <a:pt x="2175503" y="612639"/>
                  <a:pt x="2175087" y="614562"/>
                  <a:pt x="2174620" y="616381"/>
                </a:cubicBezTo>
                <a:cubicBezTo>
                  <a:pt x="2173996" y="618199"/>
                  <a:pt x="2173424" y="619966"/>
                  <a:pt x="2172853" y="621681"/>
                </a:cubicBezTo>
                <a:cubicBezTo>
                  <a:pt x="2172125" y="623344"/>
                  <a:pt x="2171397" y="624955"/>
                  <a:pt x="2170722" y="626566"/>
                </a:cubicBezTo>
                <a:cubicBezTo>
                  <a:pt x="2169995" y="628125"/>
                  <a:pt x="2169111" y="629580"/>
                  <a:pt x="2168384" y="631035"/>
                </a:cubicBezTo>
                <a:cubicBezTo>
                  <a:pt x="2167656" y="632490"/>
                  <a:pt x="2166824" y="633841"/>
                  <a:pt x="2165993" y="635088"/>
                </a:cubicBezTo>
                <a:cubicBezTo>
                  <a:pt x="2165162" y="636387"/>
                  <a:pt x="2164382" y="637635"/>
                  <a:pt x="2163654" y="638778"/>
                </a:cubicBezTo>
                <a:cubicBezTo>
                  <a:pt x="2162875" y="639922"/>
                  <a:pt x="2162096" y="640961"/>
                  <a:pt x="2161368" y="641948"/>
                </a:cubicBezTo>
                <a:cubicBezTo>
                  <a:pt x="2159913" y="643975"/>
                  <a:pt x="2158614" y="645690"/>
                  <a:pt x="2157470" y="646989"/>
                </a:cubicBezTo>
                <a:cubicBezTo>
                  <a:pt x="2155236" y="649691"/>
                  <a:pt x="2153937" y="651250"/>
                  <a:pt x="2153937" y="651250"/>
                </a:cubicBezTo>
                <a:cubicBezTo>
                  <a:pt x="2153937" y="651250"/>
                  <a:pt x="2155184" y="649691"/>
                  <a:pt x="2157366" y="646937"/>
                </a:cubicBezTo>
                <a:cubicBezTo>
                  <a:pt x="2158458" y="645586"/>
                  <a:pt x="2159705" y="643871"/>
                  <a:pt x="2161108" y="641844"/>
                </a:cubicBezTo>
                <a:cubicBezTo>
                  <a:pt x="2161836" y="640805"/>
                  <a:pt x="2162563" y="639766"/>
                  <a:pt x="2163343" y="638622"/>
                </a:cubicBezTo>
                <a:cubicBezTo>
                  <a:pt x="2164070" y="637479"/>
                  <a:pt x="2164798" y="636232"/>
                  <a:pt x="2165578" y="634933"/>
                </a:cubicBezTo>
                <a:cubicBezTo>
                  <a:pt x="2166409" y="633634"/>
                  <a:pt x="2167188" y="632282"/>
                  <a:pt x="2167864" y="630827"/>
                </a:cubicBezTo>
                <a:cubicBezTo>
                  <a:pt x="2168539" y="629372"/>
                  <a:pt x="2169371" y="627865"/>
                  <a:pt x="2170047" y="626306"/>
                </a:cubicBezTo>
                <a:cubicBezTo>
                  <a:pt x="2170670" y="624747"/>
                  <a:pt x="2171346" y="623084"/>
                  <a:pt x="2172021" y="621421"/>
                </a:cubicBezTo>
                <a:cubicBezTo>
                  <a:pt x="2172541" y="619707"/>
                  <a:pt x="2173061" y="617940"/>
                  <a:pt x="2173632" y="616173"/>
                </a:cubicBezTo>
                <a:cubicBezTo>
                  <a:pt x="2173996" y="614354"/>
                  <a:pt x="2174412" y="612483"/>
                  <a:pt x="2174776" y="610612"/>
                </a:cubicBezTo>
                <a:cubicBezTo>
                  <a:pt x="2174983" y="608741"/>
                  <a:pt x="2175347" y="606819"/>
                  <a:pt x="2175347" y="604844"/>
                </a:cubicBezTo>
                <a:cubicBezTo>
                  <a:pt x="2175399" y="602921"/>
                  <a:pt x="2175451" y="600947"/>
                  <a:pt x="2175243" y="598972"/>
                </a:cubicBezTo>
                <a:cubicBezTo>
                  <a:pt x="2175192" y="596997"/>
                  <a:pt x="2174827" y="595074"/>
                  <a:pt x="2174464" y="593100"/>
                </a:cubicBezTo>
                <a:cubicBezTo>
                  <a:pt x="2173632" y="589254"/>
                  <a:pt x="2172489" y="585461"/>
                  <a:pt x="2170774" y="581927"/>
                </a:cubicBezTo>
                <a:cubicBezTo>
                  <a:pt x="2169163" y="578341"/>
                  <a:pt x="2167188" y="575067"/>
                  <a:pt x="2165006" y="572053"/>
                </a:cubicBezTo>
                <a:cubicBezTo>
                  <a:pt x="2160640" y="566025"/>
                  <a:pt x="2155600" y="561192"/>
                  <a:pt x="2151027" y="557399"/>
                </a:cubicBezTo>
                <a:cubicBezTo>
                  <a:pt x="2146453" y="553605"/>
                  <a:pt x="2142245" y="550903"/>
                  <a:pt x="2139282" y="549136"/>
                </a:cubicBezTo>
                <a:cubicBezTo>
                  <a:pt x="2138710" y="548824"/>
                  <a:pt x="2138191" y="548512"/>
                  <a:pt x="2137723" y="548252"/>
                </a:cubicBezTo>
                <a:cubicBezTo>
                  <a:pt x="2137776" y="548408"/>
                  <a:pt x="2137776" y="548616"/>
                  <a:pt x="2137827" y="548772"/>
                </a:cubicBezTo>
                <a:lnTo>
                  <a:pt x="2138347" y="551786"/>
                </a:lnTo>
                <a:cubicBezTo>
                  <a:pt x="2138555" y="552774"/>
                  <a:pt x="2138866" y="553709"/>
                  <a:pt x="2139126" y="554696"/>
                </a:cubicBezTo>
                <a:cubicBezTo>
                  <a:pt x="2139646" y="556619"/>
                  <a:pt x="2140165" y="558542"/>
                  <a:pt x="2140685" y="560413"/>
                </a:cubicBezTo>
                <a:cubicBezTo>
                  <a:pt x="2140946" y="561348"/>
                  <a:pt x="2141205" y="562283"/>
                  <a:pt x="2141465" y="563219"/>
                </a:cubicBezTo>
                <a:cubicBezTo>
                  <a:pt x="2141829" y="564102"/>
                  <a:pt x="2142140" y="564986"/>
                  <a:pt x="2142504" y="565869"/>
                </a:cubicBezTo>
                <a:cubicBezTo>
                  <a:pt x="2143232" y="567584"/>
                  <a:pt x="2143855" y="569299"/>
                  <a:pt x="2144531" y="570962"/>
                </a:cubicBezTo>
                <a:cubicBezTo>
                  <a:pt x="2145726" y="574339"/>
                  <a:pt x="2147389" y="577302"/>
                  <a:pt x="2148844" y="580056"/>
                </a:cubicBezTo>
                <a:cubicBezTo>
                  <a:pt x="2149572" y="581459"/>
                  <a:pt x="2150247" y="582810"/>
                  <a:pt x="2150923" y="584058"/>
                </a:cubicBezTo>
                <a:cubicBezTo>
                  <a:pt x="2151547" y="585305"/>
                  <a:pt x="2152170" y="586500"/>
                  <a:pt x="2152950" y="587539"/>
                </a:cubicBezTo>
                <a:cubicBezTo>
                  <a:pt x="2154405" y="589670"/>
                  <a:pt x="2155600" y="591540"/>
                  <a:pt x="2156639" y="593048"/>
                </a:cubicBezTo>
                <a:cubicBezTo>
                  <a:pt x="2158718" y="596062"/>
                  <a:pt x="2159861" y="597828"/>
                  <a:pt x="2159861" y="597828"/>
                </a:cubicBezTo>
                <a:cubicBezTo>
                  <a:pt x="2159861" y="597828"/>
                  <a:pt x="2158614" y="596166"/>
                  <a:pt x="2156379" y="593255"/>
                </a:cubicBezTo>
                <a:cubicBezTo>
                  <a:pt x="2155236" y="591800"/>
                  <a:pt x="2153885" y="590034"/>
                  <a:pt x="2152326" y="588007"/>
                </a:cubicBezTo>
                <a:cubicBezTo>
                  <a:pt x="2151495" y="587020"/>
                  <a:pt x="2150767" y="585876"/>
                  <a:pt x="2150039" y="584629"/>
                </a:cubicBezTo>
                <a:cubicBezTo>
                  <a:pt x="2149312" y="583381"/>
                  <a:pt x="2148533" y="582082"/>
                  <a:pt x="2147701" y="580732"/>
                </a:cubicBezTo>
                <a:cubicBezTo>
                  <a:pt x="2146090" y="578029"/>
                  <a:pt x="2144167" y="575171"/>
                  <a:pt x="2142764" y="571793"/>
                </a:cubicBezTo>
                <a:cubicBezTo>
                  <a:pt x="2141985" y="570182"/>
                  <a:pt x="2141205" y="568467"/>
                  <a:pt x="2140374" y="566752"/>
                </a:cubicBezTo>
                <a:cubicBezTo>
                  <a:pt x="2139958" y="565869"/>
                  <a:pt x="2139542" y="564986"/>
                  <a:pt x="2139126" y="564102"/>
                </a:cubicBezTo>
                <a:cubicBezTo>
                  <a:pt x="2138815" y="563167"/>
                  <a:pt x="2138451" y="562232"/>
                  <a:pt x="2138139" y="561296"/>
                </a:cubicBezTo>
                <a:cubicBezTo>
                  <a:pt x="2137516" y="559425"/>
                  <a:pt x="2136840" y="557503"/>
                  <a:pt x="2136164" y="555579"/>
                </a:cubicBezTo>
                <a:cubicBezTo>
                  <a:pt x="2135852" y="554644"/>
                  <a:pt x="2135489" y="553657"/>
                  <a:pt x="2135177" y="552670"/>
                </a:cubicBezTo>
                <a:lnTo>
                  <a:pt x="2134449" y="549656"/>
                </a:lnTo>
                <a:cubicBezTo>
                  <a:pt x="2133462" y="545550"/>
                  <a:pt x="2132371" y="541445"/>
                  <a:pt x="2131903" y="537184"/>
                </a:cubicBezTo>
                <a:cubicBezTo>
                  <a:pt x="2131591" y="535053"/>
                  <a:pt x="2131228" y="532974"/>
                  <a:pt x="2131020" y="530844"/>
                </a:cubicBezTo>
                <a:cubicBezTo>
                  <a:pt x="2130916" y="528713"/>
                  <a:pt x="2130760" y="526583"/>
                  <a:pt x="2130656" y="524503"/>
                </a:cubicBezTo>
                <a:cubicBezTo>
                  <a:pt x="2130552" y="523464"/>
                  <a:pt x="2130500" y="522425"/>
                  <a:pt x="2130448" y="521386"/>
                </a:cubicBezTo>
                <a:cubicBezTo>
                  <a:pt x="2130500" y="520346"/>
                  <a:pt x="2130500" y="519307"/>
                  <a:pt x="2130500" y="518268"/>
                </a:cubicBezTo>
                <a:cubicBezTo>
                  <a:pt x="2130552" y="516189"/>
                  <a:pt x="2130552" y="514162"/>
                  <a:pt x="2130604" y="512136"/>
                </a:cubicBezTo>
                <a:cubicBezTo>
                  <a:pt x="2130916" y="508134"/>
                  <a:pt x="2131123" y="504237"/>
                  <a:pt x="2131695" y="500599"/>
                </a:cubicBezTo>
                <a:cubicBezTo>
                  <a:pt x="2131955" y="498780"/>
                  <a:pt x="2132215" y="497013"/>
                  <a:pt x="2132475" y="495298"/>
                </a:cubicBezTo>
                <a:cubicBezTo>
                  <a:pt x="2132734" y="493583"/>
                  <a:pt x="2133150" y="491921"/>
                  <a:pt x="2133462" y="490362"/>
                </a:cubicBezTo>
                <a:cubicBezTo>
                  <a:pt x="2134034" y="487192"/>
                  <a:pt x="2134918" y="484334"/>
                  <a:pt x="2135541" y="481787"/>
                </a:cubicBezTo>
                <a:cubicBezTo>
                  <a:pt x="2136320" y="479241"/>
                  <a:pt x="2136944" y="477058"/>
                  <a:pt x="2137619" y="475239"/>
                </a:cubicBezTo>
                <a:cubicBezTo>
                  <a:pt x="2138243" y="473472"/>
                  <a:pt x="2138763" y="472018"/>
                  <a:pt x="2139178" y="471030"/>
                </a:cubicBezTo>
                <a:cubicBezTo>
                  <a:pt x="2139075" y="470042"/>
                  <a:pt x="2138919" y="469055"/>
                  <a:pt x="2138866" y="468068"/>
                </a:cubicBezTo>
                <a:cubicBezTo>
                  <a:pt x="2138139" y="453518"/>
                  <a:pt x="2141569" y="439538"/>
                  <a:pt x="2147025" y="427742"/>
                </a:cubicBezTo>
                <a:cubicBezTo>
                  <a:pt x="2150195" y="420778"/>
                  <a:pt x="2153937" y="414438"/>
                  <a:pt x="2157886" y="408618"/>
                </a:cubicBezTo>
                <a:cubicBezTo>
                  <a:pt x="2156327" y="406800"/>
                  <a:pt x="2154717" y="404981"/>
                  <a:pt x="2153209" y="403161"/>
                </a:cubicBezTo>
                <a:cubicBezTo>
                  <a:pt x="2151338" y="400667"/>
                  <a:pt x="2149468" y="398225"/>
                  <a:pt x="2147701" y="395730"/>
                </a:cubicBezTo>
                <a:cubicBezTo>
                  <a:pt x="2147129" y="394795"/>
                  <a:pt x="2146558" y="393859"/>
                  <a:pt x="2145934" y="392925"/>
                </a:cubicBezTo>
                <a:cubicBezTo>
                  <a:pt x="2137723" y="401187"/>
                  <a:pt x="2130500" y="407839"/>
                  <a:pt x="2125407" y="412723"/>
                </a:cubicBezTo>
                <a:cubicBezTo>
                  <a:pt x="2119587" y="418232"/>
                  <a:pt x="2116261" y="421350"/>
                  <a:pt x="2116261" y="421350"/>
                </a:cubicBezTo>
                <a:cubicBezTo>
                  <a:pt x="2116261" y="421350"/>
                  <a:pt x="2119431" y="418076"/>
                  <a:pt x="2125044" y="412360"/>
                </a:cubicBezTo>
                <a:cubicBezTo>
                  <a:pt x="2129980" y="407267"/>
                  <a:pt x="2137048" y="400200"/>
                  <a:pt x="2144999" y="391521"/>
                </a:cubicBezTo>
                <a:cubicBezTo>
                  <a:pt x="2144323" y="390378"/>
                  <a:pt x="2143595" y="389287"/>
                  <a:pt x="2142920" y="388196"/>
                </a:cubicBezTo>
                <a:cubicBezTo>
                  <a:pt x="2141569" y="385649"/>
                  <a:pt x="2140218" y="383155"/>
                  <a:pt x="2138919" y="380764"/>
                </a:cubicBezTo>
                <a:cubicBezTo>
                  <a:pt x="2137776" y="378270"/>
                  <a:pt x="2136684" y="375879"/>
                  <a:pt x="2135645" y="373541"/>
                </a:cubicBezTo>
                <a:cubicBezTo>
                  <a:pt x="2134761" y="371150"/>
                  <a:pt x="2133878" y="368864"/>
                  <a:pt x="2133046" y="366681"/>
                </a:cubicBezTo>
                <a:cubicBezTo>
                  <a:pt x="2132371" y="364446"/>
                  <a:pt x="2131695" y="362316"/>
                  <a:pt x="2131072" y="360341"/>
                </a:cubicBezTo>
                <a:cubicBezTo>
                  <a:pt x="2130552" y="358314"/>
                  <a:pt x="2130084" y="356444"/>
                  <a:pt x="2129668" y="354677"/>
                </a:cubicBezTo>
                <a:cubicBezTo>
                  <a:pt x="2129409" y="353429"/>
                  <a:pt x="2129201" y="352338"/>
                  <a:pt x="2128993" y="351247"/>
                </a:cubicBezTo>
                <a:cubicBezTo>
                  <a:pt x="2126187" y="353741"/>
                  <a:pt x="2123433" y="356288"/>
                  <a:pt x="2120730" y="359042"/>
                </a:cubicBezTo>
                <a:cubicBezTo>
                  <a:pt x="2116625" y="363147"/>
                  <a:pt x="2112623" y="367616"/>
                  <a:pt x="2108830" y="372345"/>
                </a:cubicBezTo>
                <a:lnTo>
                  <a:pt x="2109090" y="372398"/>
                </a:lnTo>
                <a:cubicBezTo>
                  <a:pt x="2109090" y="372398"/>
                  <a:pt x="2109038" y="372710"/>
                  <a:pt x="2108882" y="373385"/>
                </a:cubicBezTo>
                <a:cubicBezTo>
                  <a:pt x="2108778" y="374009"/>
                  <a:pt x="2108570" y="374944"/>
                  <a:pt x="2108362" y="376191"/>
                </a:cubicBezTo>
                <a:cubicBezTo>
                  <a:pt x="2107894" y="378685"/>
                  <a:pt x="2107375" y="382271"/>
                  <a:pt x="2106907" y="386636"/>
                </a:cubicBezTo>
                <a:cubicBezTo>
                  <a:pt x="2106699" y="388819"/>
                  <a:pt x="2106491" y="391210"/>
                  <a:pt x="2106335" y="393703"/>
                </a:cubicBezTo>
                <a:cubicBezTo>
                  <a:pt x="2106128" y="396198"/>
                  <a:pt x="2106128" y="398848"/>
                  <a:pt x="2106024" y="401603"/>
                </a:cubicBezTo>
                <a:cubicBezTo>
                  <a:pt x="2105972" y="404357"/>
                  <a:pt x="2106024" y="407163"/>
                  <a:pt x="2106128" y="410073"/>
                </a:cubicBezTo>
                <a:cubicBezTo>
                  <a:pt x="2106387" y="412931"/>
                  <a:pt x="2106387" y="415893"/>
                  <a:pt x="2106803" y="418804"/>
                </a:cubicBezTo>
                <a:cubicBezTo>
                  <a:pt x="2107167" y="421714"/>
                  <a:pt x="2107427" y="424624"/>
                  <a:pt x="2107999" y="427482"/>
                </a:cubicBezTo>
                <a:cubicBezTo>
                  <a:pt x="2108259" y="428937"/>
                  <a:pt x="2108466" y="430340"/>
                  <a:pt x="2108726" y="431744"/>
                </a:cubicBezTo>
                <a:cubicBezTo>
                  <a:pt x="2109038" y="433147"/>
                  <a:pt x="2109402" y="434497"/>
                  <a:pt x="2109714" y="435849"/>
                </a:cubicBezTo>
                <a:cubicBezTo>
                  <a:pt x="2110077" y="437200"/>
                  <a:pt x="2110389" y="438499"/>
                  <a:pt x="2110701" y="439798"/>
                </a:cubicBezTo>
                <a:cubicBezTo>
                  <a:pt x="2111117" y="441097"/>
                  <a:pt x="2111532" y="442345"/>
                  <a:pt x="2111896" y="443539"/>
                </a:cubicBezTo>
                <a:cubicBezTo>
                  <a:pt x="2112675" y="445982"/>
                  <a:pt x="2113351" y="448268"/>
                  <a:pt x="2114287" y="450295"/>
                </a:cubicBezTo>
                <a:cubicBezTo>
                  <a:pt x="2115170" y="452374"/>
                  <a:pt x="2115949" y="454245"/>
                  <a:pt x="2116625" y="455908"/>
                </a:cubicBezTo>
                <a:cubicBezTo>
                  <a:pt x="2117457" y="457519"/>
                  <a:pt x="2118184" y="458922"/>
                  <a:pt x="2118807" y="460065"/>
                </a:cubicBezTo>
                <a:cubicBezTo>
                  <a:pt x="2120055" y="462404"/>
                  <a:pt x="2120730" y="463703"/>
                  <a:pt x="2120730" y="463703"/>
                </a:cubicBezTo>
                <a:cubicBezTo>
                  <a:pt x="2120730" y="463703"/>
                  <a:pt x="2119899" y="462455"/>
                  <a:pt x="2118496" y="460273"/>
                </a:cubicBezTo>
                <a:cubicBezTo>
                  <a:pt x="2117820" y="459130"/>
                  <a:pt x="2116936" y="457831"/>
                  <a:pt x="2115949" y="456272"/>
                </a:cubicBezTo>
                <a:cubicBezTo>
                  <a:pt x="2115066" y="454608"/>
                  <a:pt x="2114131" y="452790"/>
                  <a:pt x="2113091" y="450815"/>
                </a:cubicBezTo>
                <a:cubicBezTo>
                  <a:pt x="2112000" y="448840"/>
                  <a:pt x="2111117" y="446606"/>
                  <a:pt x="2110077" y="444216"/>
                </a:cubicBezTo>
                <a:cubicBezTo>
                  <a:pt x="2109558" y="443020"/>
                  <a:pt x="2109038" y="441773"/>
                  <a:pt x="2108518" y="440525"/>
                </a:cubicBezTo>
                <a:cubicBezTo>
                  <a:pt x="2108050" y="439226"/>
                  <a:pt x="2107635" y="437927"/>
                  <a:pt x="2107167" y="436576"/>
                </a:cubicBezTo>
                <a:cubicBezTo>
                  <a:pt x="2107063" y="436317"/>
                  <a:pt x="2107011" y="436057"/>
                  <a:pt x="2106907" y="435849"/>
                </a:cubicBezTo>
                <a:cubicBezTo>
                  <a:pt x="2107427" y="439071"/>
                  <a:pt x="2108102" y="442501"/>
                  <a:pt x="2109038" y="446034"/>
                </a:cubicBezTo>
                <a:cubicBezTo>
                  <a:pt x="2110077" y="450088"/>
                  <a:pt x="2111480" y="454245"/>
                  <a:pt x="2113091" y="458506"/>
                </a:cubicBezTo>
                <a:cubicBezTo>
                  <a:pt x="2113975" y="460585"/>
                  <a:pt x="2114858" y="462715"/>
                  <a:pt x="2115845" y="464846"/>
                </a:cubicBezTo>
                <a:cubicBezTo>
                  <a:pt x="2116885" y="466925"/>
                  <a:pt x="2117924" y="469055"/>
                  <a:pt x="2119016" y="471238"/>
                </a:cubicBezTo>
                <a:cubicBezTo>
                  <a:pt x="2120159" y="473317"/>
                  <a:pt x="2120938" y="475863"/>
                  <a:pt x="2121510" y="478253"/>
                </a:cubicBezTo>
                <a:cubicBezTo>
                  <a:pt x="2121977" y="480748"/>
                  <a:pt x="2122081" y="483346"/>
                  <a:pt x="2121665" y="485840"/>
                </a:cubicBezTo>
                <a:cubicBezTo>
                  <a:pt x="2120782" y="490881"/>
                  <a:pt x="2118080" y="495298"/>
                  <a:pt x="2115118" y="499092"/>
                </a:cubicBezTo>
                <a:cubicBezTo>
                  <a:pt x="2111792" y="503353"/>
                  <a:pt x="2108102" y="507095"/>
                  <a:pt x="2104725" y="510888"/>
                </a:cubicBezTo>
                <a:cubicBezTo>
                  <a:pt x="2108518" y="523101"/>
                  <a:pt x="2111117" y="535469"/>
                  <a:pt x="2112104" y="547681"/>
                </a:cubicBezTo>
                <a:cubicBezTo>
                  <a:pt x="2112416" y="551111"/>
                  <a:pt x="2112572" y="554488"/>
                  <a:pt x="2112623" y="557866"/>
                </a:cubicBezTo>
                <a:cubicBezTo>
                  <a:pt x="2113195" y="559009"/>
                  <a:pt x="2114027" y="560724"/>
                  <a:pt x="2114962" y="562907"/>
                </a:cubicBezTo>
                <a:cubicBezTo>
                  <a:pt x="2115897" y="565037"/>
                  <a:pt x="2116989" y="567740"/>
                  <a:pt x="2118132" y="570806"/>
                </a:cubicBezTo>
                <a:cubicBezTo>
                  <a:pt x="2119223" y="573872"/>
                  <a:pt x="2120522" y="577353"/>
                  <a:pt x="2121614" y="581251"/>
                </a:cubicBezTo>
                <a:cubicBezTo>
                  <a:pt x="2122809" y="585096"/>
                  <a:pt x="2123796" y="589358"/>
                  <a:pt x="2124888" y="593827"/>
                </a:cubicBezTo>
                <a:cubicBezTo>
                  <a:pt x="2125460" y="596062"/>
                  <a:pt x="2125771" y="598400"/>
                  <a:pt x="2126238" y="600791"/>
                </a:cubicBezTo>
                <a:cubicBezTo>
                  <a:pt x="2126603" y="603181"/>
                  <a:pt x="2127174" y="605623"/>
                  <a:pt x="2127434" y="608118"/>
                </a:cubicBezTo>
                <a:cubicBezTo>
                  <a:pt x="2127953" y="613107"/>
                  <a:pt x="2128733" y="618251"/>
                  <a:pt x="2128837" y="623552"/>
                </a:cubicBezTo>
                <a:cubicBezTo>
                  <a:pt x="2128941" y="626202"/>
                  <a:pt x="2129097" y="628852"/>
                  <a:pt x="2129149" y="631503"/>
                </a:cubicBezTo>
                <a:cubicBezTo>
                  <a:pt x="2129045" y="634153"/>
                  <a:pt x="2128993" y="636803"/>
                  <a:pt x="2128889" y="639506"/>
                </a:cubicBezTo>
                <a:cubicBezTo>
                  <a:pt x="2128941" y="644858"/>
                  <a:pt x="2128058" y="650159"/>
                  <a:pt x="2127538" y="655408"/>
                </a:cubicBezTo>
                <a:cubicBezTo>
                  <a:pt x="2127382" y="656707"/>
                  <a:pt x="2127278" y="658006"/>
                  <a:pt x="2127070" y="659305"/>
                </a:cubicBezTo>
                <a:cubicBezTo>
                  <a:pt x="2126810" y="660552"/>
                  <a:pt x="2126550" y="661852"/>
                  <a:pt x="2126291" y="663099"/>
                </a:cubicBezTo>
                <a:cubicBezTo>
                  <a:pt x="2125771" y="665645"/>
                  <a:pt x="2125303" y="668139"/>
                  <a:pt x="2124784" y="670582"/>
                </a:cubicBezTo>
                <a:cubicBezTo>
                  <a:pt x="2124524" y="671829"/>
                  <a:pt x="2124316" y="673024"/>
                  <a:pt x="2124004" y="674219"/>
                </a:cubicBezTo>
                <a:cubicBezTo>
                  <a:pt x="2123640" y="675362"/>
                  <a:pt x="2123329" y="676558"/>
                  <a:pt x="2122964" y="677701"/>
                </a:cubicBezTo>
                <a:cubicBezTo>
                  <a:pt x="2122289" y="679988"/>
                  <a:pt x="2121614" y="682274"/>
                  <a:pt x="2120938" y="684457"/>
                </a:cubicBezTo>
                <a:cubicBezTo>
                  <a:pt x="2119743" y="688926"/>
                  <a:pt x="2117924" y="692875"/>
                  <a:pt x="2116469" y="696565"/>
                </a:cubicBezTo>
                <a:cubicBezTo>
                  <a:pt x="2115690" y="698436"/>
                  <a:pt x="2114962" y="700203"/>
                  <a:pt x="2114287" y="701865"/>
                </a:cubicBezTo>
                <a:cubicBezTo>
                  <a:pt x="2113663" y="703529"/>
                  <a:pt x="2112987" y="705140"/>
                  <a:pt x="2112156" y="706543"/>
                </a:cubicBezTo>
                <a:cubicBezTo>
                  <a:pt x="2110648" y="709401"/>
                  <a:pt x="2109349" y="711895"/>
                  <a:pt x="2108259" y="713974"/>
                </a:cubicBezTo>
                <a:cubicBezTo>
                  <a:pt x="2106128" y="718079"/>
                  <a:pt x="2104880" y="720418"/>
                  <a:pt x="2104880" y="720418"/>
                </a:cubicBezTo>
                <a:cubicBezTo>
                  <a:pt x="2104880" y="720418"/>
                  <a:pt x="2106024" y="718027"/>
                  <a:pt x="2108050" y="713870"/>
                </a:cubicBezTo>
                <a:cubicBezTo>
                  <a:pt x="2109038" y="711791"/>
                  <a:pt x="2110285" y="709245"/>
                  <a:pt x="2111688" y="706334"/>
                </a:cubicBezTo>
                <a:cubicBezTo>
                  <a:pt x="2112468" y="704932"/>
                  <a:pt x="2113039" y="703320"/>
                  <a:pt x="2113663" y="701605"/>
                </a:cubicBezTo>
                <a:cubicBezTo>
                  <a:pt x="2114287" y="699891"/>
                  <a:pt x="2114962" y="698124"/>
                  <a:pt x="2115637" y="696253"/>
                </a:cubicBezTo>
                <a:cubicBezTo>
                  <a:pt x="2116989" y="692512"/>
                  <a:pt x="2118651" y="688562"/>
                  <a:pt x="2119639" y="684093"/>
                </a:cubicBezTo>
                <a:cubicBezTo>
                  <a:pt x="2120210" y="681911"/>
                  <a:pt x="2120782" y="679624"/>
                  <a:pt x="2121406" y="677337"/>
                </a:cubicBezTo>
                <a:cubicBezTo>
                  <a:pt x="2121718" y="676194"/>
                  <a:pt x="2122030" y="675051"/>
                  <a:pt x="2122341" y="673856"/>
                </a:cubicBezTo>
                <a:cubicBezTo>
                  <a:pt x="2122653" y="672660"/>
                  <a:pt x="2122809" y="671413"/>
                  <a:pt x="2123017" y="670218"/>
                </a:cubicBezTo>
                <a:cubicBezTo>
                  <a:pt x="2123433" y="667775"/>
                  <a:pt x="2123848" y="665281"/>
                  <a:pt x="2124264" y="662786"/>
                </a:cubicBezTo>
                <a:cubicBezTo>
                  <a:pt x="2124472" y="661540"/>
                  <a:pt x="2124679" y="660240"/>
                  <a:pt x="2124888" y="658993"/>
                </a:cubicBezTo>
                <a:cubicBezTo>
                  <a:pt x="2125044" y="657746"/>
                  <a:pt x="2125095" y="656447"/>
                  <a:pt x="2125200" y="655148"/>
                </a:cubicBezTo>
                <a:cubicBezTo>
                  <a:pt x="2125563" y="649951"/>
                  <a:pt x="2126238" y="644754"/>
                  <a:pt x="2126031" y="639454"/>
                </a:cubicBezTo>
                <a:cubicBezTo>
                  <a:pt x="2126031" y="636803"/>
                  <a:pt x="2126031" y="634153"/>
                  <a:pt x="2126031" y="631555"/>
                </a:cubicBezTo>
                <a:cubicBezTo>
                  <a:pt x="2125875" y="628956"/>
                  <a:pt x="2125667" y="626358"/>
                  <a:pt x="2125460" y="623760"/>
                </a:cubicBezTo>
                <a:cubicBezTo>
                  <a:pt x="2125460" y="623084"/>
                  <a:pt x="2125355" y="622356"/>
                  <a:pt x="2125303" y="621681"/>
                </a:cubicBezTo>
                <a:cubicBezTo>
                  <a:pt x="2123900" y="623136"/>
                  <a:pt x="2122186" y="624903"/>
                  <a:pt x="2120263" y="627241"/>
                </a:cubicBezTo>
                <a:cubicBezTo>
                  <a:pt x="2119067" y="628593"/>
                  <a:pt x="2117924" y="630204"/>
                  <a:pt x="2116625" y="631867"/>
                </a:cubicBezTo>
                <a:cubicBezTo>
                  <a:pt x="2115430" y="633581"/>
                  <a:pt x="2114078" y="635349"/>
                  <a:pt x="2112935" y="637323"/>
                </a:cubicBezTo>
                <a:cubicBezTo>
                  <a:pt x="2111688" y="639246"/>
                  <a:pt x="2110441" y="641272"/>
                  <a:pt x="2109349" y="643403"/>
                </a:cubicBezTo>
                <a:cubicBezTo>
                  <a:pt x="2108102" y="645482"/>
                  <a:pt x="2107115" y="647716"/>
                  <a:pt x="2106075" y="649951"/>
                </a:cubicBezTo>
                <a:cubicBezTo>
                  <a:pt x="2104985" y="652134"/>
                  <a:pt x="2104205" y="654472"/>
                  <a:pt x="2103270" y="656707"/>
                </a:cubicBezTo>
                <a:cubicBezTo>
                  <a:pt x="2102386" y="658993"/>
                  <a:pt x="2101762" y="661280"/>
                  <a:pt x="2101035" y="663462"/>
                </a:cubicBezTo>
                <a:cubicBezTo>
                  <a:pt x="2100359" y="665645"/>
                  <a:pt x="2099891" y="667880"/>
                  <a:pt x="2099372" y="669906"/>
                </a:cubicBezTo>
                <a:cubicBezTo>
                  <a:pt x="2098801" y="671985"/>
                  <a:pt x="2098541" y="673959"/>
                  <a:pt x="2098229" y="675778"/>
                </a:cubicBezTo>
                <a:cubicBezTo>
                  <a:pt x="2097969" y="677597"/>
                  <a:pt x="2097553" y="679260"/>
                  <a:pt x="2097449" y="680767"/>
                </a:cubicBezTo>
                <a:cubicBezTo>
                  <a:pt x="2097293" y="682274"/>
                  <a:pt x="2097189" y="683573"/>
                  <a:pt x="2097086" y="684665"/>
                </a:cubicBezTo>
                <a:cubicBezTo>
                  <a:pt x="2096878" y="686795"/>
                  <a:pt x="2096774" y="688043"/>
                  <a:pt x="2096774" y="688043"/>
                </a:cubicBezTo>
                <a:cubicBezTo>
                  <a:pt x="2096774" y="688043"/>
                  <a:pt x="2096774" y="686795"/>
                  <a:pt x="2096826" y="684613"/>
                </a:cubicBezTo>
                <a:cubicBezTo>
                  <a:pt x="2096878" y="683521"/>
                  <a:pt x="2096878" y="682170"/>
                  <a:pt x="2096930" y="680663"/>
                </a:cubicBezTo>
                <a:cubicBezTo>
                  <a:pt x="2096930" y="679104"/>
                  <a:pt x="2097189" y="677441"/>
                  <a:pt x="2097345" y="675571"/>
                </a:cubicBezTo>
                <a:cubicBezTo>
                  <a:pt x="2097553" y="673752"/>
                  <a:pt x="2097657" y="671673"/>
                  <a:pt x="2098073" y="669595"/>
                </a:cubicBezTo>
                <a:cubicBezTo>
                  <a:pt x="2098489" y="667464"/>
                  <a:pt x="2098748" y="665229"/>
                  <a:pt x="2099320" y="662942"/>
                </a:cubicBezTo>
                <a:cubicBezTo>
                  <a:pt x="2099944" y="660656"/>
                  <a:pt x="2100412" y="658266"/>
                  <a:pt x="2101139" y="655927"/>
                </a:cubicBezTo>
                <a:cubicBezTo>
                  <a:pt x="2101971" y="653588"/>
                  <a:pt x="2102542" y="651146"/>
                  <a:pt x="2103529" y="648808"/>
                </a:cubicBezTo>
                <a:cubicBezTo>
                  <a:pt x="2104413" y="646469"/>
                  <a:pt x="2105296" y="644079"/>
                  <a:pt x="2106387" y="641844"/>
                </a:cubicBezTo>
                <a:cubicBezTo>
                  <a:pt x="2107375" y="639557"/>
                  <a:pt x="2108466" y="637375"/>
                  <a:pt x="2109609" y="635296"/>
                </a:cubicBezTo>
                <a:cubicBezTo>
                  <a:pt x="2110701" y="633166"/>
                  <a:pt x="2111948" y="631243"/>
                  <a:pt x="2113039" y="629372"/>
                </a:cubicBezTo>
                <a:cubicBezTo>
                  <a:pt x="2114234" y="627553"/>
                  <a:pt x="2115326" y="625786"/>
                  <a:pt x="2116469" y="624280"/>
                </a:cubicBezTo>
                <a:cubicBezTo>
                  <a:pt x="2118651" y="621162"/>
                  <a:pt x="2120782" y="618719"/>
                  <a:pt x="2122237" y="617004"/>
                </a:cubicBezTo>
                <a:cubicBezTo>
                  <a:pt x="2122964" y="616173"/>
                  <a:pt x="2123588" y="615497"/>
                  <a:pt x="2124056" y="615029"/>
                </a:cubicBezTo>
                <a:cubicBezTo>
                  <a:pt x="2124264" y="614874"/>
                  <a:pt x="2124368" y="614718"/>
                  <a:pt x="2124472" y="614613"/>
                </a:cubicBezTo>
                <a:cubicBezTo>
                  <a:pt x="2124160" y="612639"/>
                  <a:pt x="2123848" y="610664"/>
                  <a:pt x="2123588" y="608690"/>
                </a:cubicBezTo>
                <a:cubicBezTo>
                  <a:pt x="2123276" y="606247"/>
                  <a:pt x="2122653" y="603909"/>
                  <a:pt x="2122186" y="601570"/>
                </a:cubicBezTo>
                <a:cubicBezTo>
                  <a:pt x="2121665" y="599283"/>
                  <a:pt x="2121302" y="596945"/>
                  <a:pt x="2120626" y="594814"/>
                </a:cubicBezTo>
                <a:cubicBezTo>
                  <a:pt x="2119431" y="590449"/>
                  <a:pt x="2118340" y="586344"/>
                  <a:pt x="2116989" y="582654"/>
                </a:cubicBezTo>
                <a:cubicBezTo>
                  <a:pt x="2115793" y="578913"/>
                  <a:pt x="2114443" y="575587"/>
                  <a:pt x="2113299" y="572625"/>
                </a:cubicBezTo>
                <a:cubicBezTo>
                  <a:pt x="2112883" y="571741"/>
                  <a:pt x="2112572" y="570962"/>
                  <a:pt x="2112207" y="570130"/>
                </a:cubicBezTo>
                <a:cubicBezTo>
                  <a:pt x="2111792" y="576159"/>
                  <a:pt x="2111013" y="582031"/>
                  <a:pt x="2109869" y="587643"/>
                </a:cubicBezTo>
                <a:cubicBezTo>
                  <a:pt x="2107323" y="600167"/>
                  <a:pt x="2103217" y="611548"/>
                  <a:pt x="2098332" y="621473"/>
                </a:cubicBezTo>
                <a:cubicBezTo>
                  <a:pt x="2093447" y="631399"/>
                  <a:pt x="2087784" y="639817"/>
                  <a:pt x="2082327" y="646885"/>
                </a:cubicBezTo>
                <a:cubicBezTo>
                  <a:pt x="2076818" y="653900"/>
                  <a:pt x="2071466" y="659565"/>
                  <a:pt x="2066841" y="663982"/>
                </a:cubicBezTo>
                <a:cubicBezTo>
                  <a:pt x="2057539" y="672816"/>
                  <a:pt x="2051355" y="676714"/>
                  <a:pt x="2051355" y="676714"/>
                </a:cubicBezTo>
                <a:cubicBezTo>
                  <a:pt x="2051355" y="676714"/>
                  <a:pt x="2057331" y="672504"/>
                  <a:pt x="2066113" y="663306"/>
                </a:cubicBezTo>
                <a:cubicBezTo>
                  <a:pt x="2070479" y="658733"/>
                  <a:pt x="2075519" y="652861"/>
                  <a:pt x="2080560" y="645638"/>
                </a:cubicBezTo>
                <a:cubicBezTo>
                  <a:pt x="2084146" y="640493"/>
                  <a:pt x="2087784" y="634673"/>
                  <a:pt x="2091109" y="628177"/>
                </a:cubicBezTo>
                <a:cubicBezTo>
                  <a:pt x="2087524" y="629632"/>
                  <a:pt x="2081547" y="632074"/>
                  <a:pt x="2074169" y="635504"/>
                </a:cubicBezTo>
                <a:cubicBezTo>
                  <a:pt x="2068036" y="638363"/>
                  <a:pt x="2060969" y="641844"/>
                  <a:pt x="2053589" y="646001"/>
                </a:cubicBezTo>
                <a:cubicBezTo>
                  <a:pt x="2049900" y="648080"/>
                  <a:pt x="2046158" y="650315"/>
                  <a:pt x="2042417" y="652705"/>
                </a:cubicBezTo>
                <a:cubicBezTo>
                  <a:pt x="2038675" y="655096"/>
                  <a:pt x="2034934" y="657642"/>
                  <a:pt x="2031348" y="660344"/>
                </a:cubicBezTo>
                <a:cubicBezTo>
                  <a:pt x="2027710" y="663046"/>
                  <a:pt x="2024280" y="665957"/>
                  <a:pt x="2021006" y="668919"/>
                </a:cubicBezTo>
                <a:cubicBezTo>
                  <a:pt x="2017836" y="671985"/>
                  <a:pt x="2014719" y="675103"/>
                  <a:pt x="2012172" y="678429"/>
                </a:cubicBezTo>
                <a:cubicBezTo>
                  <a:pt x="2009470" y="681702"/>
                  <a:pt x="2007443" y="685236"/>
                  <a:pt x="2005676" y="688666"/>
                </a:cubicBezTo>
                <a:cubicBezTo>
                  <a:pt x="2004117" y="692200"/>
                  <a:pt x="2002922" y="695682"/>
                  <a:pt x="2002559" y="699059"/>
                </a:cubicBezTo>
                <a:cubicBezTo>
                  <a:pt x="2002351" y="700774"/>
                  <a:pt x="2002143" y="702333"/>
                  <a:pt x="2002298" y="703892"/>
                </a:cubicBezTo>
                <a:cubicBezTo>
                  <a:pt x="2002351" y="705400"/>
                  <a:pt x="2002403" y="706854"/>
                  <a:pt x="2002766" y="708205"/>
                </a:cubicBezTo>
                <a:cubicBezTo>
                  <a:pt x="2003182" y="710960"/>
                  <a:pt x="2004117" y="713143"/>
                  <a:pt x="2004793" y="715013"/>
                </a:cubicBezTo>
                <a:cubicBezTo>
                  <a:pt x="2005520" y="716884"/>
                  <a:pt x="2006404" y="718183"/>
                  <a:pt x="2006872" y="719119"/>
                </a:cubicBezTo>
                <a:cubicBezTo>
                  <a:pt x="2006404" y="718183"/>
                  <a:pt x="2005468" y="716884"/>
                  <a:pt x="2004689" y="715065"/>
                </a:cubicBezTo>
                <a:cubicBezTo>
                  <a:pt x="2003962" y="713194"/>
                  <a:pt x="2002974" y="711012"/>
                  <a:pt x="2002506" y="708258"/>
                </a:cubicBezTo>
                <a:cubicBezTo>
                  <a:pt x="2002143" y="706906"/>
                  <a:pt x="2002091" y="705451"/>
                  <a:pt x="2001987" y="703892"/>
                </a:cubicBezTo>
                <a:cubicBezTo>
                  <a:pt x="2001779" y="702333"/>
                  <a:pt x="2001987" y="700722"/>
                  <a:pt x="2002143" y="699007"/>
                </a:cubicBezTo>
                <a:cubicBezTo>
                  <a:pt x="2002403" y="695578"/>
                  <a:pt x="2003546" y="692044"/>
                  <a:pt x="2005052" y="688406"/>
                </a:cubicBezTo>
                <a:cubicBezTo>
                  <a:pt x="2006767" y="684872"/>
                  <a:pt x="2008794" y="681235"/>
                  <a:pt x="2011445" y="677909"/>
                </a:cubicBezTo>
                <a:cubicBezTo>
                  <a:pt x="2013939" y="674427"/>
                  <a:pt x="2017005" y="671257"/>
                  <a:pt x="2020175" y="668087"/>
                </a:cubicBezTo>
                <a:cubicBezTo>
                  <a:pt x="2023449" y="665021"/>
                  <a:pt x="2026879" y="662007"/>
                  <a:pt x="2030464" y="659253"/>
                </a:cubicBezTo>
                <a:cubicBezTo>
                  <a:pt x="2034050" y="656447"/>
                  <a:pt x="2037740" y="653848"/>
                  <a:pt x="2041481" y="651354"/>
                </a:cubicBezTo>
                <a:cubicBezTo>
                  <a:pt x="2045171" y="648859"/>
                  <a:pt x="2048965" y="646573"/>
                  <a:pt x="2052602" y="644391"/>
                </a:cubicBezTo>
                <a:cubicBezTo>
                  <a:pt x="2059981" y="640025"/>
                  <a:pt x="2066997" y="636387"/>
                  <a:pt x="2073129" y="633373"/>
                </a:cubicBezTo>
                <a:cubicBezTo>
                  <a:pt x="2083106" y="628489"/>
                  <a:pt x="2090486" y="625475"/>
                  <a:pt x="2092928" y="624487"/>
                </a:cubicBezTo>
                <a:cubicBezTo>
                  <a:pt x="2093604" y="622980"/>
                  <a:pt x="2094331" y="621577"/>
                  <a:pt x="2095007" y="620018"/>
                </a:cubicBezTo>
                <a:cubicBezTo>
                  <a:pt x="2099268" y="610093"/>
                  <a:pt x="2102698" y="598868"/>
                  <a:pt x="2104569" y="586760"/>
                </a:cubicBezTo>
                <a:cubicBezTo>
                  <a:pt x="2106491" y="574651"/>
                  <a:pt x="2106647" y="561607"/>
                  <a:pt x="2104829" y="548408"/>
                </a:cubicBezTo>
                <a:cubicBezTo>
                  <a:pt x="2103529" y="538587"/>
                  <a:pt x="2101139" y="528661"/>
                  <a:pt x="2097917" y="518840"/>
                </a:cubicBezTo>
                <a:cubicBezTo>
                  <a:pt x="2095111" y="522529"/>
                  <a:pt x="2092669" y="526167"/>
                  <a:pt x="2090849" y="529752"/>
                </a:cubicBezTo>
                <a:cubicBezTo>
                  <a:pt x="2089135" y="532974"/>
                  <a:pt x="2087991" y="536144"/>
                  <a:pt x="2087108" y="539002"/>
                </a:cubicBezTo>
                <a:cubicBezTo>
                  <a:pt x="2086225" y="541860"/>
                  <a:pt x="2085705" y="544407"/>
                  <a:pt x="2085393" y="546537"/>
                </a:cubicBezTo>
                <a:cubicBezTo>
                  <a:pt x="2085029" y="548668"/>
                  <a:pt x="2084873" y="550331"/>
                  <a:pt x="2084821" y="551474"/>
                </a:cubicBezTo>
                <a:cubicBezTo>
                  <a:pt x="2084717" y="552618"/>
                  <a:pt x="2084666" y="553241"/>
                  <a:pt x="2084666" y="553241"/>
                </a:cubicBezTo>
                <a:cubicBezTo>
                  <a:pt x="2084666" y="553241"/>
                  <a:pt x="2084717" y="552618"/>
                  <a:pt x="2084770" y="551474"/>
                </a:cubicBezTo>
                <a:cubicBezTo>
                  <a:pt x="2084821" y="550331"/>
                  <a:pt x="2084925" y="548668"/>
                  <a:pt x="2085237" y="546537"/>
                </a:cubicBezTo>
                <a:cubicBezTo>
                  <a:pt x="2085497" y="544407"/>
                  <a:pt x="2085965" y="541808"/>
                  <a:pt x="2086796" y="538950"/>
                </a:cubicBezTo>
                <a:cubicBezTo>
                  <a:pt x="2087575" y="536092"/>
                  <a:pt x="2088719" y="532870"/>
                  <a:pt x="2090382" y="529597"/>
                </a:cubicBezTo>
                <a:cubicBezTo>
                  <a:pt x="2092148" y="525855"/>
                  <a:pt x="2094643" y="521957"/>
                  <a:pt x="2097553" y="518112"/>
                </a:cubicBezTo>
                <a:cubicBezTo>
                  <a:pt x="2096566" y="514994"/>
                  <a:pt x="2095422" y="511928"/>
                  <a:pt x="2094228" y="508862"/>
                </a:cubicBezTo>
                <a:cubicBezTo>
                  <a:pt x="2089498" y="496026"/>
                  <a:pt x="2081288" y="483398"/>
                  <a:pt x="2076662" y="468743"/>
                </a:cubicBezTo>
                <a:cubicBezTo>
                  <a:pt x="2071830" y="454296"/>
                  <a:pt x="2069699" y="438655"/>
                  <a:pt x="2071102" y="423377"/>
                </a:cubicBezTo>
                <a:cubicBezTo>
                  <a:pt x="2072401" y="408099"/>
                  <a:pt x="2077390" y="393548"/>
                  <a:pt x="2084042" y="380712"/>
                </a:cubicBezTo>
                <a:cubicBezTo>
                  <a:pt x="2090746" y="367876"/>
                  <a:pt x="2099112" y="356652"/>
                  <a:pt x="2107843" y="346934"/>
                </a:cubicBezTo>
                <a:cubicBezTo>
                  <a:pt x="2116573" y="337216"/>
                  <a:pt x="2125719" y="328901"/>
                  <a:pt x="2134502" y="321782"/>
                </a:cubicBezTo>
                <a:cubicBezTo>
                  <a:pt x="2143648" y="314351"/>
                  <a:pt x="2152378" y="308167"/>
                  <a:pt x="2160277" y="303022"/>
                </a:cubicBezTo>
                <a:cubicBezTo>
                  <a:pt x="2159653" y="301827"/>
                  <a:pt x="2159030" y="300632"/>
                  <a:pt x="2158406" y="299489"/>
                </a:cubicBezTo>
                <a:cubicBezTo>
                  <a:pt x="2156276" y="295539"/>
                  <a:pt x="2153833" y="291745"/>
                  <a:pt x="2151598" y="287640"/>
                </a:cubicBezTo>
                <a:cubicBezTo>
                  <a:pt x="2150455" y="285561"/>
                  <a:pt x="2149312" y="283483"/>
                  <a:pt x="2148428" y="281248"/>
                </a:cubicBezTo>
                <a:lnTo>
                  <a:pt x="2147025" y="277974"/>
                </a:lnTo>
                <a:lnTo>
                  <a:pt x="2146558" y="276467"/>
                </a:lnTo>
                <a:cubicBezTo>
                  <a:pt x="2145414" y="277194"/>
                  <a:pt x="2144167" y="277974"/>
                  <a:pt x="2142712" y="279014"/>
                </a:cubicBezTo>
                <a:cubicBezTo>
                  <a:pt x="2141673" y="279793"/>
                  <a:pt x="2140477" y="280573"/>
                  <a:pt x="2139282" y="281560"/>
                </a:cubicBezTo>
                <a:cubicBezTo>
                  <a:pt x="2138035" y="282495"/>
                  <a:pt x="2136788" y="283535"/>
                  <a:pt x="2135541" y="284626"/>
                </a:cubicBezTo>
                <a:cubicBezTo>
                  <a:pt x="2134242" y="285665"/>
                  <a:pt x="2133046" y="286913"/>
                  <a:pt x="2131747" y="288108"/>
                </a:cubicBezTo>
                <a:cubicBezTo>
                  <a:pt x="2130500" y="289303"/>
                  <a:pt x="2129357" y="290654"/>
                  <a:pt x="2128109" y="291953"/>
                </a:cubicBezTo>
                <a:cubicBezTo>
                  <a:pt x="2127018" y="293356"/>
                  <a:pt x="2125771" y="294655"/>
                  <a:pt x="2124784" y="296110"/>
                </a:cubicBezTo>
                <a:cubicBezTo>
                  <a:pt x="2123796" y="297565"/>
                  <a:pt x="2122705" y="298917"/>
                  <a:pt x="2121925" y="300424"/>
                </a:cubicBezTo>
                <a:cubicBezTo>
                  <a:pt x="2121146" y="301931"/>
                  <a:pt x="2120210" y="303282"/>
                  <a:pt x="2119691" y="304737"/>
                </a:cubicBezTo>
                <a:cubicBezTo>
                  <a:pt x="2119119" y="306192"/>
                  <a:pt x="2118340" y="307491"/>
                  <a:pt x="2118028" y="308790"/>
                </a:cubicBezTo>
                <a:cubicBezTo>
                  <a:pt x="2117612" y="310090"/>
                  <a:pt x="2117248" y="311285"/>
                  <a:pt x="2116936" y="312324"/>
                </a:cubicBezTo>
                <a:cubicBezTo>
                  <a:pt x="2116677" y="313416"/>
                  <a:pt x="2116573" y="314351"/>
                  <a:pt x="2116417" y="315130"/>
                </a:cubicBezTo>
                <a:cubicBezTo>
                  <a:pt x="2116157" y="316741"/>
                  <a:pt x="2116002" y="317625"/>
                  <a:pt x="2116002" y="317625"/>
                </a:cubicBezTo>
                <a:cubicBezTo>
                  <a:pt x="2116002" y="317625"/>
                  <a:pt x="2116053" y="316741"/>
                  <a:pt x="2116157" y="315130"/>
                </a:cubicBezTo>
                <a:cubicBezTo>
                  <a:pt x="2116261" y="314351"/>
                  <a:pt x="2116261" y="313363"/>
                  <a:pt x="2116417" y="312272"/>
                </a:cubicBezTo>
                <a:cubicBezTo>
                  <a:pt x="2116625" y="311181"/>
                  <a:pt x="2116885" y="309934"/>
                  <a:pt x="2117145" y="308582"/>
                </a:cubicBezTo>
                <a:cubicBezTo>
                  <a:pt x="2117352" y="307232"/>
                  <a:pt x="2117924" y="305828"/>
                  <a:pt x="2118391" y="304321"/>
                </a:cubicBezTo>
                <a:cubicBezTo>
                  <a:pt x="2118807" y="302762"/>
                  <a:pt x="2119587" y="301307"/>
                  <a:pt x="2120263" y="299696"/>
                </a:cubicBezTo>
                <a:cubicBezTo>
                  <a:pt x="2120887" y="298085"/>
                  <a:pt x="2121925" y="296578"/>
                  <a:pt x="2122757" y="294967"/>
                </a:cubicBezTo>
                <a:cubicBezTo>
                  <a:pt x="2123692" y="293356"/>
                  <a:pt x="2124784" y="291849"/>
                  <a:pt x="2125771" y="290290"/>
                </a:cubicBezTo>
                <a:cubicBezTo>
                  <a:pt x="2126862" y="288783"/>
                  <a:pt x="2127953" y="287276"/>
                  <a:pt x="2129149" y="285873"/>
                </a:cubicBezTo>
                <a:cubicBezTo>
                  <a:pt x="2130344" y="284522"/>
                  <a:pt x="2131488" y="283119"/>
                  <a:pt x="2132734" y="281872"/>
                </a:cubicBezTo>
                <a:cubicBezTo>
                  <a:pt x="2133930" y="280573"/>
                  <a:pt x="2135177" y="279377"/>
                  <a:pt x="2136320" y="278286"/>
                </a:cubicBezTo>
                <a:cubicBezTo>
                  <a:pt x="2137411" y="277143"/>
                  <a:pt x="2138607" y="276156"/>
                  <a:pt x="2139646" y="275220"/>
                </a:cubicBezTo>
                <a:cubicBezTo>
                  <a:pt x="2141777" y="273401"/>
                  <a:pt x="2143544" y="271998"/>
                  <a:pt x="2144895" y="271011"/>
                </a:cubicBezTo>
                <a:cubicBezTo>
                  <a:pt x="2144115" y="267529"/>
                  <a:pt x="2143804" y="263891"/>
                  <a:pt x="2143751" y="260358"/>
                </a:cubicBezTo>
                <a:cubicBezTo>
                  <a:pt x="2143855" y="255525"/>
                  <a:pt x="2144583" y="250796"/>
                  <a:pt x="2146038" y="246378"/>
                </a:cubicBezTo>
                <a:cubicBezTo>
                  <a:pt x="2147493" y="241857"/>
                  <a:pt x="2149572" y="237700"/>
                  <a:pt x="2152014" y="233958"/>
                </a:cubicBezTo>
                <a:cubicBezTo>
                  <a:pt x="2149676" y="235310"/>
                  <a:pt x="2147077" y="236921"/>
                  <a:pt x="2144271" y="238740"/>
                </a:cubicBezTo>
                <a:cubicBezTo>
                  <a:pt x="2138503" y="242585"/>
                  <a:pt x="2132007" y="247470"/>
                  <a:pt x="2125511" y="253342"/>
                </a:cubicBezTo>
                <a:cubicBezTo>
                  <a:pt x="2122289" y="256304"/>
                  <a:pt x="2119016" y="259422"/>
                  <a:pt x="2115949" y="262852"/>
                </a:cubicBezTo>
                <a:cubicBezTo>
                  <a:pt x="2112832" y="266230"/>
                  <a:pt x="2109869" y="269867"/>
                  <a:pt x="2107011" y="273609"/>
                </a:cubicBezTo>
                <a:cubicBezTo>
                  <a:pt x="2104257" y="277403"/>
                  <a:pt x="2101555" y="281248"/>
                  <a:pt x="2099216" y="285249"/>
                </a:cubicBezTo>
                <a:cubicBezTo>
                  <a:pt x="2098073" y="287276"/>
                  <a:pt x="2096878" y="289251"/>
                  <a:pt x="2095838" y="291278"/>
                </a:cubicBezTo>
                <a:cubicBezTo>
                  <a:pt x="2094747" y="293252"/>
                  <a:pt x="2093708" y="295279"/>
                  <a:pt x="2092824" y="297306"/>
                </a:cubicBezTo>
                <a:cubicBezTo>
                  <a:pt x="2091837" y="299280"/>
                  <a:pt x="2090954" y="301255"/>
                  <a:pt x="2090174" y="303282"/>
                </a:cubicBezTo>
                <a:cubicBezTo>
                  <a:pt x="2089394" y="305257"/>
                  <a:pt x="2088563" y="307179"/>
                  <a:pt x="2087940" y="309154"/>
                </a:cubicBezTo>
                <a:cubicBezTo>
                  <a:pt x="2086536" y="313052"/>
                  <a:pt x="2085497" y="316741"/>
                  <a:pt x="2084510" y="320223"/>
                </a:cubicBezTo>
                <a:cubicBezTo>
                  <a:pt x="2083678" y="323705"/>
                  <a:pt x="2082846" y="326875"/>
                  <a:pt x="2082379" y="329785"/>
                </a:cubicBezTo>
                <a:cubicBezTo>
                  <a:pt x="2081912" y="332643"/>
                  <a:pt x="2081340" y="335190"/>
                  <a:pt x="2081131" y="337268"/>
                </a:cubicBezTo>
                <a:cubicBezTo>
                  <a:pt x="2080664" y="341478"/>
                  <a:pt x="2080352" y="343868"/>
                  <a:pt x="2080352" y="343868"/>
                </a:cubicBezTo>
                <a:cubicBezTo>
                  <a:pt x="2080352" y="343868"/>
                  <a:pt x="2080352" y="341478"/>
                  <a:pt x="2080404" y="337216"/>
                </a:cubicBezTo>
                <a:cubicBezTo>
                  <a:pt x="2080404" y="335085"/>
                  <a:pt x="2080664" y="332539"/>
                  <a:pt x="2080820" y="329577"/>
                </a:cubicBezTo>
                <a:cubicBezTo>
                  <a:pt x="2080976" y="326615"/>
                  <a:pt x="2081443" y="323289"/>
                  <a:pt x="2081912" y="319651"/>
                </a:cubicBezTo>
                <a:cubicBezTo>
                  <a:pt x="2082483" y="316014"/>
                  <a:pt x="2083158" y="312116"/>
                  <a:pt x="2084146" y="308011"/>
                </a:cubicBezTo>
                <a:cubicBezTo>
                  <a:pt x="2084562" y="305932"/>
                  <a:pt x="2085185" y="303853"/>
                  <a:pt x="2085809" y="301723"/>
                </a:cubicBezTo>
                <a:cubicBezTo>
                  <a:pt x="2086380" y="299540"/>
                  <a:pt x="2087056" y="297409"/>
                  <a:pt x="2087835" y="295227"/>
                </a:cubicBezTo>
                <a:cubicBezTo>
                  <a:pt x="2088563" y="293045"/>
                  <a:pt x="2089394" y="290862"/>
                  <a:pt x="2090278" y="288627"/>
                </a:cubicBezTo>
                <a:cubicBezTo>
                  <a:pt x="2091109" y="286393"/>
                  <a:pt x="2092148" y="284210"/>
                  <a:pt x="2093136" y="281976"/>
                </a:cubicBezTo>
                <a:cubicBezTo>
                  <a:pt x="2094228" y="279429"/>
                  <a:pt x="2095527" y="276987"/>
                  <a:pt x="2096826" y="274492"/>
                </a:cubicBezTo>
                <a:cubicBezTo>
                  <a:pt x="2095371" y="275064"/>
                  <a:pt x="2093759" y="275688"/>
                  <a:pt x="2092201" y="276467"/>
                </a:cubicBezTo>
                <a:cubicBezTo>
                  <a:pt x="2090434" y="277247"/>
                  <a:pt x="2088615" y="278182"/>
                  <a:pt x="2086796" y="279221"/>
                </a:cubicBezTo>
                <a:cubicBezTo>
                  <a:pt x="2084873" y="280157"/>
                  <a:pt x="2083106" y="281404"/>
                  <a:pt x="2081236" y="282599"/>
                </a:cubicBezTo>
                <a:cubicBezTo>
                  <a:pt x="2079365" y="283846"/>
                  <a:pt x="2077598" y="285198"/>
                  <a:pt x="2075831" y="286601"/>
                </a:cubicBezTo>
                <a:cubicBezTo>
                  <a:pt x="2074220" y="288160"/>
                  <a:pt x="2072401" y="289511"/>
                  <a:pt x="2070946" y="291226"/>
                </a:cubicBezTo>
                <a:cubicBezTo>
                  <a:pt x="2069439" y="292837"/>
                  <a:pt x="2067881" y="294448"/>
                  <a:pt x="2066737" y="296215"/>
                </a:cubicBezTo>
                <a:cubicBezTo>
                  <a:pt x="2065438" y="297930"/>
                  <a:pt x="2064242" y="299592"/>
                  <a:pt x="2063411" y="301359"/>
                </a:cubicBezTo>
                <a:cubicBezTo>
                  <a:pt x="2062476" y="303074"/>
                  <a:pt x="2061488" y="304685"/>
                  <a:pt x="2061021" y="306348"/>
                </a:cubicBezTo>
                <a:cubicBezTo>
                  <a:pt x="2060449" y="307959"/>
                  <a:pt x="2059877" y="309466"/>
                  <a:pt x="2059410" y="310765"/>
                </a:cubicBezTo>
                <a:cubicBezTo>
                  <a:pt x="2059150" y="312168"/>
                  <a:pt x="2058890" y="313363"/>
                  <a:pt x="2058682" y="314351"/>
                </a:cubicBezTo>
                <a:cubicBezTo>
                  <a:pt x="2058267" y="316325"/>
                  <a:pt x="2058007" y="317469"/>
                  <a:pt x="2058007" y="317469"/>
                </a:cubicBezTo>
                <a:cubicBezTo>
                  <a:pt x="2058007" y="317469"/>
                  <a:pt x="2058111" y="316325"/>
                  <a:pt x="2058267" y="314299"/>
                </a:cubicBezTo>
                <a:cubicBezTo>
                  <a:pt x="2058318" y="313260"/>
                  <a:pt x="2058474" y="312012"/>
                  <a:pt x="2058578" y="310609"/>
                </a:cubicBezTo>
                <a:cubicBezTo>
                  <a:pt x="2058890" y="309206"/>
                  <a:pt x="2059254" y="307647"/>
                  <a:pt x="2059669" y="305932"/>
                </a:cubicBezTo>
                <a:cubicBezTo>
                  <a:pt x="2059981" y="304165"/>
                  <a:pt x="2060813" y="302450"/>
                  <a:pt x="2061540" y="300528"/>
                </a:cubicBezTo>
                <a:cubicBezTo>
                  <a:pt x="2062164" y="298605"/>
                  <a:pt x="2063255" y="296734"/>
                  <a:pt x="2064346" y="294760"/>
                </a:cubicBezTo>
                <a:cubicBezTo>
                  <a:pt x="2065334" y="292733"/>
                  <a:pt x="2066789" y="290914"/>
                  <a:pt x="2068140" y="288991"/>
                </a:cubicBezTo>
                <a:cubicBezTo>
                  <a:pt x="2069491" y="287016"/>
                  <a:pt x="2071206" y="285353"/>
                  <a:pt x="2072765" y="283483"/>
                </a:cubicBezTo>
                <a:cubicBezTo>
                  <a:pt x="2074480" y="281768"/>
                  <a:pt x="2076195" y="280105"/>
                  <a:pt x="2078014" y="278546"/>
                </a:cubicBezTo>
                <a:cubicBezTo>
                  <a:pt x="2079885" y="277091"/>
                  <a:pt x="2081652" y="275532"/>
                  <a:pt x="2083522" y="274285"/>
                </a:cubicBezTo>
                <a:cubicBezTo>
                  <a:pt x="2085341" y="272933"/>
                  <a:pt x="2087160" y="271738"/>
                  <a:pt x="2088927" y="270647"/>
                </a:cubicBezTo>
                <a:cubicBezTo>
                  <a:pt x="2090694" y="269504"/>
                  <a:pt x="2092460" y="268672"/>
                  <a:pt x="2094019" y="267737"/>
                </a:cubicBezTo>
                <a:cubicBezTo>
                  <a:pt x="2097242" y="266022"/>
                  <a:pt x="2099996" y="264775"/>
                  <a:pt x="2101971" y="263943"/>
                </a:cubicBezTo>
                <a:cubicBezTo>
                  <a:pt x="2102386" y="263787"/>
                  <a:pt x="2102750" y="263631"/>
                  <a:pt x="2103114" y="263475"/>
                </a:cubicBezTo>
                <a:cubicBezTo>
                  <a:pt x="2104673" y="261033"/>
                  <a:pt x="2106284" y="258643"/>
                  <a:pt x="2107999" y="256356"/>
                </a:cubicBezTo>
                <a:cubicBezTo>
                  <a:pt x="2110857" y="252355"/>
                  <a:pt x="2113975" y="248665"/>
                  <a:pt x="2117041" y="245079"/>
                </a:cubicBezTo>
                <a:cubicBezTo>
                  <a:pt x="2118807" y="243053"/>
                  <a:pt x="2120575" y="241182"/>
                  <a:pt x="2122393" y="239311"/>
                </a:cubicBezTo>
                <a:cubicBezTo>
                  <a:pt x="2115066" y="241234"/>
                  <a:pt x="2107478" y="242741"/>
                  <a:pt x="2099788" y="244508"/>
                </a:cubicBezTo>
                <a:cubicBezTo>
                  <a:pt x="2091629" y="246430"/>
                  <a:pt x="2083211" y="247833"/>
                  <a:pt x="2074688" y="249497"/>
                </a:cubicBezTo>
                <a:cubicBezTo>
                  <a:pt x="2072557" y="249860"/>
                  <a:pt x="2070427" y="250276"/>
                  <a:pt x="2068296" y="250692"/>
                </a:cubicBezTo>
                <a:lnTo>
                  <a:pt x="2065438" y="251212"/>
                </a:lnTo>
                <a:lnTo>
                  <a:pt x="2062268" y="251887"/>
                </a:lnTo>
                <a:cubicBezTo>
                  <a:pt x="2060138" y="252355"/>
                  <a:pt x="2058007" y="252770"/>
                  <a:pt x="2055876" y="253238"/>
                </a:cubicBezTo>
                <a:cubicBezTo>
                  <a:pt x="2053745" y="253654"/>
                  <a:pt x="2051563" y="254070"/>
                  <a:pt x="2049692" y="254693"/>
                </a:cubicBezTo>
                <a:cubicBezTo>
                  <a:pt x="2046418" y="255576"/>
                  <a:pt x="2043144" y="256564"/>
                  <a:pt x="2039818" y="257655"/>
                </a:cubicBezTo>
                <a:cubicBezTo>
                  <a:pt x="2040286" y="258799"/>
                  <a:pt x="2040857" y="260046"/>
                  <a:pt x="2041378" y="261397"/>
                </a:cubicBezTo>
                <a:cubicBezTo>
                  <a:pt x="2044807" y="270231"/>
                  <a:pt x="2049172" y="283171"/>
                  <a:pt x="2050575" y="299436"/>
                </a:cubicBezTo>
                <a:cubicBezTo>
                  <a:pt x="2051199" y="306504"/>
                  <a:pt x="2051147" y="314247"/>
                  <a:pt x="2050160" y="322302"/>
                </a:cubicBezTo>
                <a:cubicBezTo>
                  <a:pt x="2050420" y="322769"/>
                  <a:pt x="2050680" y="323289"/>
                  <a:pt x="2050991" y="323861"/>
                </a:cubicBezTo>
                <a:cubicBezTo>
                  <a:pt x="2052290" y="326355"/>
                  <a:pt x="2053953" y="329993"/>
                  <a:pt x="2055668" y="334410"/>
                </a:cubicBezTo>
                <a:cubicBezTo>
                  <a:pt x="2056448" y="336696"/>
                  <a:pt x="2057383" y="339087"/>
                  <a:pt x="2058163" y="341685"/>
                </a:cubicBezTo>
                <a:cubicBezTo>
                  <a:pt x="2058994" y="344283"/>
                  <a:pt x="2059722" y="347090"/>
                  <a:pt x="2060397" y="349948"/>
                </a:cubicBezTo>
                <a:cubicBezTo>
                  <a:pt x="2061125" y="352806"/>
                  <a:pt x="2061540" y="355872"/>
                  <a:pt x="2062112" y="358886"/>
                </a:cubicBezTo>
                <a:cubicBezTo>
                  <a:pt x="2062372" y="361952"/>
                  <a:pt x="2062891" y="365070"/>
                  <a:pt x="2062943" y="368240"/>
                </a:cubicBezTo>
                <a:cubicBezTo>
                  <a:pt x="2062996" y="371410"/>
                  <a:pt x="2063203" y="374528"/>
                  <a:pt x="2062839" y="377646"/>
                </a:cubicBezTo>
                <a:cubicBezTo>
                  <a:pt x="2062736" y="379153"/>
                  <a:pt x="2062580" y="380712"/>
                  <a:pt x="2062476" y="382219"/>
                </a:cubicBezTo>
                <a:cubicBezTo>
                  <a:pt x="2062476" y="382479"/>
                  <a:pt x="2062424" y="382791"/>
                  <a:pt x="2062372" y="383051"/>
                </a:cubicBezTo>
                <a:cubicBezTo>
                  <a:pt x="2061853" y="385701"/>
                  <a:pt x="2061384" y="388351"/>
                  <a:pt x="2060916" y="390845"/>
                </a:cubicBezTo>
                <a:cubicBezTo>
                  <a:pt x="2060501" y="392197"/>
                  <a:pt x="2060138" y="393496"/>
                  <a:pt x="2059722" y="394795"/>
                </a:cubicBezTo>
                <a:cubicBezTo>
                  <a:pt x="2059358" y="396094"/>
                  <a:pt x="2058942" y="397342"/>
                  <a:pt x="2058578" y="398537"/>
                </a:cubicBezTo>
                <a:cubicBezTo>
                  <a:pt x="2058163" y="399732"/>
                  <a:pt x="2057591" y="400771"/>
                  <a:pt x="2057123" y="401862"/>
                </a:cubicBezTo>
                <a:cubicBezTo>
                  <a:pt x="2056136" y="403993"/>
                  <a:pt x="2055356" y="405968"/>
                  <a:pt x="2054473" y="407631"/>
                </a:cubicBezTo>
                <a:cubicBezTo>
                  <a:pt x="2053485" y="409242"/>
                  <a:pt x="2052654" y="410645"/>
                  <a:pt x="2051926" y="411788"/>
                </a:cubicBezTo>
                <a:cubicBezTo>
                  <a:pt x="2050523" y="414075"/>
                  <a:pt x="2049692" y="415374"/>
                  <a:pt x="2049692" y="415374"/>
                </a:cubicBezTo>
                <a:cubicBezTo>
                  <a:pt x="2049692" y="415374"/>
                  <a:pt x="2050420" y="413971"/>
                  <a:pt x="2051615" y="411580"/>
                </a:cubicBezTo>
                <a:cubicBezTo>
                  <a:pt x="2052238" y="410385"/>
                  <a:pt x="2052966" y="408930"/>
                  <a:pt x="2053797" y="407267"/>
                </a:cubicBezTo>
                <a:cubicBezTo>
                  <a:pt x="2054525" y="405552"/>
                  <a:pt x="2055149" y="403526"/>
                  <a:pt x="2055928" y="401395"/>
                </a:cubicBezTo>
                <a:cubicBezTo>
                  <a:pt x="2056240" y="400303"/>
                  <a:pt x="2056759" y="399212"/>
                  <a:pt x="2057019" y="398017"/>
                </a:cubicBezTo>
                <a:cubicBezTo>
                  <a:pt x="2057279" y="396770"/>
                  <a:pt x="2057539" y="395574"/>
                  <a:pt x="2057799" y="394275"/>
                </a:cubicBezTo>
                <a:cubicBezTo>
                  <a:pt x="2058058" y="393028"/>
                  <a:pt x="2058318" y="391729"/>
                  <a:pt x="2058630" y="390378"/>
                </a:cubicBezTo>
                <a:cubicBezTo>
                  <a:pt x="2058838" y="387884"/>
                  <a:pt x="2059098" y="385337"/>
                  <a:pt x="2059358" y="382687"/>
                </a:cubicBezTo>
                <a:cubicBezTo>
                  <a:pt x="2059410" y="382427"/>
                  <a:pt x="2059410" y="382219"/>
                  <a:pt x="2059410" y="381959"/>
                </a:cubicBezTo>
                <a:cubicBezTo>
                  <a:pt x="2059410" y="380504"/>
                  <a:pt x="2059358" y="379049"/>
                  <a:pt x="2059358" y="377542"/>
                </a:cubicBezTo>
                <a:cubicBezTo>
                  <a:pt x="2059410" y="374580"/>
                  <a:pt x="2058994" y="371566"/>
                  <a:pt x="2058682" y="368604"/>
                </a:cubicBezTo>
                <a:cubicBezTo>
                  <a:pt x="2058370" y="365642"/>
                  <a:pt x="2057642" y="362731"/>
                  <a:pt x="2057123" y="359822"/>
                </a:cubicBezTo>
                <a:cubicBezTo>
                  <a:pt x="2056968" y="359198"/>
                  <a:pt x="2056811" y="358626"/>
                  <a:pt x="2056656" y="358003"/>
                </a:cubicBezTo>
                <a:cubicBezTo>
                  <a:pt x="2055200" y="359717"/>
                  <a:pt x="2053434" y="362004"/>
                  <a:pt x="2051511" y="364758"/>
                </a:cubicBezTo>
                <a:cubicBezTo>
                  <a:pt x="2046834" y="371566"/>
                  <a:pt x="2041325" y="381440"/>
                  <a:pt x="2039351" y="392353"/>
                </a:cubicBezTo>
                <a:cubicBezTo>
                  <a:pt x="2038935" y="395055"/>
                  <a:pt x="2038623" y="397809"/>
                  <a:pt x="2038675" y="400512"/>
                </a:cubicBezTo>
                <a:cubicBezTo>
                  <a:pt x="2038623" y="403629"/>
                  <a:pt x="2039142" y="406695"/>
                  <a:pt x="2039714" y="409554"/>
                </a:cubicBezTo>
                <a:cubicBezTo>
                  <a:pt x="2039922" y="410437"/>
                  <a:pt x="2040182" y="411373"/>
                  <a:pt x="2040494" y="412204"/>
                </a:cubicBezTo>
                <a:cubicBezTo>
                  <a:pt x="2040910" y="413399"/>
                  <a:pt x="2041325" y="414543"/>
                  <a:pt x="2041741" y="415633"/>
                </a:cubicBezTo>
                <a:cubicBezTo>
                  <a:pt x="2042261" y="416725"/>
                  <a:pt x="2042780" y="417764"/>
                  <a:pt x="2043248" y="418804"/>
                </a:cubicBezTo>
                <a:cubicBezTo>
                  <a:pt x="2043768" y="419791"/>
                  <a:pt x="2044392" y="420727"/>
                  <a:pt x="2044911" y="421610"/>
                </a:cubicBezTo>
                <a:cubicBezTo>
                  <a:pt x="2046054" y="423377"/>
                  <a:pt x="2047198" y="424935"/>
                  <a:pt x="2048289" y="426235"/>
                </a:cubicBezTo>
                <a:cubicBezTo>
                  <a:pt x="2049484" y="427534"/>
                  <a:pt x="2050368" y="428730"/>
                  <a:pt x="2051303" y="429561"/>
                </a:cubicBezTo>
                <a:cubicBezTo>
                  <a:pt x="2053070" y="431276"/>
                  <a:pt x="2054109" y="432263"/>
                  <a:pt x="2054109" y="432263"/>
                </a:cubicBezTo>
                <a:cubicBezTo>
                  <a:pt x="2054109" y="432263"/>
                  <a:pt x="2053018" y="431328"/>
                  <a:pt x="2051147" y="429717"/>
                </a:cubicBezTo>
                <a:cubicBezTo>
                  <a:pt x="2050160" y="428937"/>
                  <a:pt x="2049172" y="427793"/>
                  <a:pt x="2047925" y="426599"/>
                </a:cubicBezTo>
                <a:cubicBezTo>
                  <a:pt x="2046730" y="425351"/>
                  <a:pt x="2045431" y="423845"/>
                  <a:pt x="2044183" y="422130"/>
                </a:cubicBezTo>
                <a:cubicBezTo>
                  <a:pt x="2043612" y="421246"/>
                  <a:pt x="2042937" y="420362"/>
                  <a:pt x="2042313" y="419375"/>
                </a:cubicBezTo>
                <a:cubicBezTo>
                  <a:pt x="2041741" y="418388"/>
                  <a:pt x="2041169" y="417348"/>
                  <a:pt x="2040546" y="416258"/>
                </a:cubicBezTo>
                <a:cubicBezTo>
                  <a:pt x="2040026" y="415114"/>
                  <a:pt x="2039507" y="413971"/>
                  <a:pt x="2038987" y="412775"/>
                </a:cubicBezTo>
                <a:cubicBezTo>
                  <a:pt x="2038571" y="411529"/>
                  <a:pt x="2038103" y="410281"/>
                  <a:pt x="2037740" y="408982"/>
                </a:cubicBezTo>
                <a:cubicBezTo>
                  <a:pt x="2037064" y="406384"/>
                  <a:pt x="2036493" y="403577"/>
                  <a:pt x="2036337" y="400719"/>
                </a:cubicBezTo>
                <a:cubicBezTo>
                  <a:pt x="2036077" y="397861"/>
                  <a:pt x="2036233" y="394951"/>
                  <a:pt x="2036493" y="392041"/>
                </a:cubicBezTo>
                <a:cubicBezTo>
                  <a:pt x="2037843" y="380400"/>
                  <a:pt x="2042988" y="369643"/>
                  <a:pt x="2047457" y="362264"/>
                </a:cubicBezTo>
                <a:cubicBezTo>
                  <a:pt x="2049744" y="358523"/>
                  <a:pt x="2051823" y="355560"/>
                  <a:pt x="2053382" y="353534"/>
                </a:cubicBezTo>
                <a:cubicBezTo>
                  <a:pt x="2053901" y="352806"/>
                  <a:pt x="2054369" y="352235"/>
                  <a:pt x="2054784" y="351715"/>
                </a:cubicBezTo>
                <a:cubicBezTo>
                  <a:pt x="2054733" y="351663"/>
                  <a:pt x="2054733" y="351663"/>
                  <a:pt x="2054733" y="351611"/>
                </a:cubicBezTo>
                <a:cubicBezTo>
                  <a:pt x="2053850" y="348961"/>
                  <a:pt x="2052966" y="346362"/>
                  <a:pt x="2051926" y="344024"/>
                </a:cubicBezTo>
                <a:cubicBezTo>
                  <a:pt x="2050991" y="341633"/>
                  <a:pt x="2049900" y="339451"/>
                  <a:pt x="2048965" y="337424"/>
                </a:cubicBezTo>
                <a:cubicBezTo>
                  <a:pt x="2048549" y="336593"/>
                  <a:pt x="2048185" y="335813"/>
                  <a:pt x="2047769" y="335034"/>
                </a:cubicBezTo>
                <a:cubicBezTo>
                  <a:pt x="2046158" y="341322"/>
                  <a:pt x="2043872" y="347661"/>
                  <a:pt x="2040753" y="353741"/>
                </a:cubicBezTo>
                <a:cubicBezTo>
                  <a:pt x="2037376" y="360497"/>
                  <a:pt x="2033063" y="366993"/>
                  <a:pt x="2028022" y="372969"/>
                </a:cubicBezTo>
                <a:cubicBezTo>
                  <a:pt x="2027814" y="373281"/>
                  <a:pt x="2027606" y="373593"/>
                  <a:pt x="2027347" y="374009"/>
                </a:cubicBezTo>
                <a:cubicBezTo>
                  <a:pt x="2026359" y="375724"/>
                  <a:pt x="2024956" y="378373"/>
                  <a:pt x="2023813" y="382011"/>
                </a:cubicBezTo>
                <a:cubicBezTo>
                  <a:pt x="2022721" y="385649"/>
                  <a:pt x="2021942" y="390274"/>
                  <a:pt x="2022150" y="395678"/>
                </a:cubicBezTo>
                <a:cubicBezTo>
                  <a:pt x="2022357" y="401083"/>
                  <a:pt x="2023917" y="407163"/>
                  <a:pt x="2026463" y="413503"/>
                </a:cubicBezTo>
                <a:cubicBezTo>
                  <a:pt x="2027970" y="416569"/>
                  <a:pt x="2029373" y="419895"/>
                  <a:pt x="2031504" y="423013"/>
                </a:cubicBezTo>
                <a:cubicBezTo>
                  <a:pt x="2032543" y="424572"/>
                  <a:pt x="2033426" y="426235"/>
                  <a:pt x="2034622" y="427793"/>
                </a:cubicBezTo>
                <a:cubicBezTo>
                  <a:pt x="2035817" y="429353"/>
                  <a:pt x="2037012" y="430912"/>
                  <a:pt x="2038259" y="432522"/>
                </a:cubicBezTo>
                <a:cubicBezTo>
                  <a:pt x="2038883" y="433303"/>
                  <a:pt x="2039454" y="434134"/>
                  <a:pt x="2040130" y="434913"/>
                </a:cubicBezTo>
                <a:cubicBezTo>
                  <a:pt x="2040806" y="435693"/>
                  <a:pt x="2041481" y="436420"/>
                  <a:pt x="2042209" y="437200"/>
                </a:cubicBezTo>
                <a:cubicBezTo>
                  <a:pt x="2043612" y="438707"/>
                  <a:pt x="2045015" y="440266"/>
                  <a:pt x="2046470" y="441825"/>
                </a:cubicBezTo>
                <a:cubicBezTo>
                  <a:pt x="2047925" y="443436"/>
                  <a:pt x="2049484" y="445047"/>
                  <a:pt x="2050991" y="446709"/>
                </a:cubicBezTo>
                <a:cubicBezTo>
                  <a:pt x="2052498" y="448373"/>
                  <a:pt x="2054005" y="450295"/>
                  <a:pt x="2055460" y="452166"/>
                </a:cubicBezTo>
                <a:cubicBezTo>
                  <a:pt x="2061021" y="459701"/>
                  <a:pt x="2065438" y="468536"/>
                  <a:pt x="2068088" y="477994"/>
                </a:cubicBezTo>
                <a:cubicBezTo>
                  <a:pt x="2070634" y="487503"/>
                  <a:pt x="2071362" y="497585"/>
                  <a:pt x="2070167" y="507458"/>
                </a:cubicBezTo>
                <a:cubicBezTo>
                  <a:pt x="2068868" y="517281"/>
                  <a:pt x="2065801" y="526842"/>
                  <a:pt x="2061437" y="535469"/>
                </a:cubicBezTo>
                <a:cubicBezTo>
                  <a:pt x="2060553" y="537235"/>
                  <a:pt x="2059566" y="538950"/>
                  <a:pt x="2058578" y="540665"/>
                </a:cubicBezTo>
                <a:cubicBezTo>
                  <a:pt x="2058630" y="540770"/>
                  <a:pt x="2058630" y="540821"/>
                  <a:pt x="2058682" y="540925"/>
                </a:cubicBezTo>
                <a:cubicBezTo>
                  <a:pt x="2058890" y="541704"/>
                  <a:pt x="2059202" y="542848"/>
                  <a:pt x="2059566" y="544251"/>
                </a:cubicBezTo>
                <a:cubicBezTo>
                  <a:pt x="2060293" y="547109"/>
                  <a:pt x="2061177" y="551215"/>
                  <a:pt x="2061904" y="556151"/>
                </a:cubicBezTo>
                <a:cubicBezTo>
                  <a:pt x="2062268" y="558646"/>
                  <a:pt x="2062631" y="561348"/>
                  <a:pt x="2062788" y="564206"/>
                </a:cubicBezTo>
                <a:cubicBezTo>
                  <a:pt x="2063047" y="567064"/>
                  <a:pt x="2063099" y="570078"/>
                  <a:pt x="2063152" y="573196"/>
                </a:cubicBezTo>
                <a:cubicBezTo>
                  <a:pt x="2063152" y="575275"/>
                  <a:pt x="2063047" y="577406"/>
                  <a:pt x="2062943" y="579588"/>
                </a:cubicBezTo>
                <a:cubicBezTo>
                  <a:pt x="2062788" y="581355"/>
                  <a:pt x="2062527" y="584265"/>
                  <a:pt x="2062372" y="586084"/>
                </a:cubicBezTo>
                <a:lnTo>
                  <a:pt x="2061904" y="590189"/>
                </a:lnTo>
                <a:lnTo>
                  <a:pt x="2061384" y="592632"/>
                </a:lnTo>
                <a:lnTo>
                  <a:pt x="2060397" y="597517"/>
                </a:lnTo>
                <a:cubicBezTo>
                  <a:pt x="2060033" y="599336"/>
                  <a:pt x="2059306" y="601103"/>
                  <a:pt x="2058890" y="602869"/>
                </a:cubicBezTo>
                <a:cubicBezTo>
                  <a:pt x="2058526" y="604065"/>
                  <a:pt x="2058215" y="605260"/>
                  <a:pt x="2057851" y="606403"/>
                </a:cubicBezTo>
                <a:cubicBezTo>
                  <a:pt x="2057123" y="608066"/>
                  <a:pt x="2056448" y="609729"/>
                  <a:pt x="2055772" y="611340"/>
                </a:cubicBezTo>
                <a:cubicBezTo>
                  <a:pt x="2055149" y="612743"/>
                  <a:pt x="2054629" y="614198"/>
                  <a:pt x="2053953" y="615549"/>
                </a:cubicBezTo>
                <a:cubicBezTo>
                  <a:pt x="2053226" y="616848"/>
                  <a:pt x="2052498" y="618148"/>
                  <a:pt x="2051823" y="619395"/>
                </a:cubicBezTo>
                <a:cubicBezTo>
                  <a:pt x="2051095" y="620642"/>
                  <a:pt x="2050472" y="621837"/>
                  <a:pt x="2049796" y="623032"/>
                </a:cubicBezTo>
                <a:cubicBezTo>
                  <a:pt x="2049068" y="624176"/>
                  <a:pt x="2048289" y="625163"/>
                  <a:pt x="2047561" y="626202"/>
                </a:cubicBezTo>
                <a:cubicBezTo>
                  <a:pt x="2046107" y="628177"/>
                  <a:pt x="2044859" y="630100"/>
                  <a:pt x="2043560" y="631659"/>
                </a:cubicBezTo>
                <a:cubicBezTo>
                  <a:pt x="2042209" y="633166"/>
                  <a:pt x="2041014" y="634465"/>
                  <a:pt x="2040026" y="635504"/>
                </a:cubicBezTo>
                <a:cubicBezTo>
                  <a:pt x="2038052" y="637635"/>
                  <a:pt x="2036908" y="638830"/>
                  <a:pt x="2036908" y="638830"/>
                </a:cubicBezTo>
                <a:cubicBezTo>
                  <a:pt x="2036908" y="638830"/>
                  <a:pt x="2037999" y="637583"/>
                  <a:pt x="2039922" y="635400"/>
                </a:cubicBezTo>
                <a:cubicBezTo>
                  <a:pt x="2040857" y="634309"/>
                  <a:pt x="2042001" y="633010"/>
                  <a:pt x="2043352" y="631503"/>
                </a:cubicBezTo>
                <a:cubicBezTo>
                  <a:pt x="2044599" y="629892"/>
                  <a:pt x="2045795" y="627969"/>
                  <a:pt x="2047198" y="625942"/>
                </a:cubicBezTo>
                <a:cubicBezTo>
                  <a:pt x="2047873" y="624903"/>
                  <a:pt x="2048653" y="623864"/>
                  <a:pt x="2049328" y="622721"/>
                </a:cubicBezTo>
                <a:cubicBezTo>
                  <a:pt x="2049952" y="621525"/>
                  <a:pt x="2050575" y="620278"/>
                  <a:pt x="2051251" y="619031"/>
                </a:cubicBezTo>
                <a:cubicBezTo>
                  <a:pt x="2051926" y="617784"/>
                  <a:pt x="2052602" y="616484"/>
                  <a:pt x="2053278" y="615185"/>
                </a:cubicBezTo>
                <a:cubicBezTo>
                  <a:pt x="2053953" y="613834"/>
                  <a:pt x="2054421" y="612379"/>
                  <a:pt x="2054993" y="610976"/>
                </a:cubicBezTo>
                <a:cubicBezTo>
                  <a:pt x="2055564" y="609573"/>
                  <a:pt x="2056136" y="608066"/>
                  <a:pt x="2056708" y="606611"/>
                </a:cubicBezTo>
                <a:cubicBezTo>
                  <a:pt x="2057227" y="604740"/>
                  <a:pt x="2057695" y="602869"/>
                  <a:pt x="2058267" y="600947"/>
                </a:cubicBezTo>
                <a:cubicBezTo>
                  <a:pt x="2058630" y="599751"/>
                  <a:pt x="2058942" y="598504"/>
                  <a:pt x="2059150" y="597257"/>
                </a:cubicBezTo>
                <a:lnTo>
                  <a:pt x="2059981" y="592424"/>
                </a:lnTo>
                <a:lnTo>
                  <a:pt x="2060397" y="589981"/>
                </a:lnTo>
                <a:lnTo>
                  <a:pt x="2060605" y="587539"/>
                </a:lnTo>
                <a:cubicBezTo>
                  <a:pt x="2060709" y="585876"/>
                  <a:pt x="2060865" y="584265"/>
                  <a:pt x="2061021" y="582654"/>
                </a:cubicBezTo>
                <a:cubicBezTo>
                  <a:pt x="2061073" y="581459"/>
                  <a:pt x="2061073" y="580316"/>
                  <a:pt x="2061125" y="579173"/>
                </a:cubicBezTo>
                <a:cubicBezTo>
                  <a:pt x="2060865" y="579173"/>
                  <a:pt x="2060709" y="579224"/>
                  <a:pt x="2060345" y="579277"/>
                </a:cubicBezTo>
                <a:cubicBezTo>
                  <a:pt x="2059098" y="579536"/>
                  <a:pt x="2057227" y="579952"/>
                  <a:pt x="2055096" y="580679"/>
                </a:cubicBezTo>
                <a:cubicBezTo>
                  <a:pt x="2052966" y="581459"/>
                  <a:pt x="2050472" y="582394"/>
                  <a:pt x="2047977" y="583746"/>
                </a:cubicBezTo>
                <a:cubicBezTo>
                  <a:pt x="2045275" y="585096"/>
                  <a:pt x="2042521" y="586916"/>
                  <a:pt x="2039818" y="588786"/>
                </a:cubicBezTo>
                <a:cubicBezTo>
                  <a:pt x="2038779" y="589566"/>
                  <a:pt x="2037792" y="590397"/>
                  <a:pt x="2036752" y="591229"/>
                </a:cubicBezTo>
                <a:cubicBezTo>
                  <a:pt x="2035609" y="592216"/>
                  <a:pt x="2034518" y="593204"/>
                  <a:pt x="2033426" y="594191"/>
                </a:cubicBezTo>
                <a:cubicBezTo>
                  <a:pt x="2032439" y="595230"/>
                  <a:pt x="2031452" y="596218"/>
                  <a:pt x="2030516" y="597153"/>
                </a:cubicBezTo>
                <a:cubicBezTo>
                  <a:pt x="2029633" y="598089"/>
                  <a:pt x="2028853" y="599076"/>
                  <a:pt x="2028074" y="599959"/>
                </a:cubicBezTo>
                <a:cubicBezTo>
                  <a:pt x="2026515" y="601674"/>
                  <a:pt x="2025476" y="603285"/>
                  <a:pt x="2024644" y="604376"/>
                </a:cubicBezTo>
                <a:cubicBezTo>
                  <a:pt x="2023864" y="605467"/>
                  <a:pt x="2023397" y="606091"/>
                  <a:pt x="2023397" y="606091"/>
                </a:cubicBezTo>
                <a:cubicBezTo>
                  <a:pt x="2023397" y="606091"/>
                  <a:pt x="2023813" y="605467"/>
                  <a:pt x="2024540" y="604324"/>
                </a:cubicBezTo>
                <a:cubicBezTo>
                  <a:pt x="2025320" y="603233"/>
                  <a:pt x="2026307" y="601518"/>
                  <a:pt x="2027762" y="599699"/>
                </a:cubicBezTo>
                <a:cubicBezTo>
                  <a:pt x="2028437" y="598816"/>
                  <a:pt x="2029165" y="597777"/>
                  <a:pt x="2030049" y="596737"/>
                </a:cubicBezTo>
                <a:cubicBezTo>
                  <a:pt x="2030932" y="595750"/>
                  <a:pt x="2031867" y="594659"/>
                  <a:pt x="2032803" y="593567"/>
                </a:cubicBezTo>
                <a:cubicBezTo>
                  <a:pt x="2033842" y="592528"/>
                  <a:pt x="2034882" y="591437"/>
                  <a:pt x="2035973" y="590346"/>
                </a:cubicBezTo>
                <a:cubicBezTo>
                  <a:pt x="2037064" y="589254"/>
                  <a:pt x="2038259" y="588266"/>
                  <a:pt x="2039454" y="587227"/>
                </a:cubicBezTo>
                <a:cubicBezTo>
                  <a:pt x="2041949" y="585305"/>
                  <a:pt x="2044495" y="583434"/>
                  <a:pt x="2047042" y="581979"/>
                </a:cubicBezTo>
                <a:cubicBezTo>
                  <a:pt x="2049588" y="580472"/>
                  <a:pt x="2052135" y="579329"/>
                  <a:pt x="2054317" y="578393"/>
                </a:cubicBezTo>
                <a:cubicBezTo>
                  <a:pt x="2056552" y="577509"/>
                  <a:pt x="2058474" y="576938"/>
                  <a:pt x="2059826" y="576574"/>
                </a:cubicBezTo>
                <a:cubicBezTo>
                  <a:pt x="2060397" y="576418"/>
                  <a:pt x="2060865" y="576315"/>
                  <a:pt x="2061228" y="576262"/>
                </a:cubicBezTo>
                <a:cubicBezTo>
                  <a:pt x="2061228" y="575223"/>
                  <a:pt x="2061281" y="574132"/>
                  <a:pt x="2061228" y="573092"/>
                </a:cubicBezTo>
                <a:cubicBezTo>
                  <a:pt x="2061073" y="570026"/>
                  <a:pt x="2060969" y="567064"/>
                  <a:pt x="2060605" y="564258"/>
                </a:cubicBezTo>
                <a:cubicBezTo>
                  <a:pt x="2060345" y="561452"/>
                  <a:pt x="2059929" y="558854"/>
                  <a:pt x="2059514" y="556411"/>
                </a:cubicBezTo>
                <a:cubicBezTo>
                  <a:pt x="2058682" y="551527"/>
                  <a:pt x="2057695" y="547577"/>
                  <a:pt x="2056915" y="544822"/>
                </a:cubicBezTo>
                <a:cubicBezTo>
                  <a:pt x="2056811" y="544407"/>
                  <a:pt x="2056708" y="544095"/>
                  <a:pt x="2056603" y="543731"/>
                </a:cubicBezTo>
                <a:cubicBezTo>
                  <a:pt x="2053173" y="549032"/>
                  <a:pt x="2049380" y="554020"/>
                  <a:pt x="2045275" y="558490"/>
                </a:cubicBezTo>
                <a:cubicBezTo>
                  <a:pt x="2039091" y="565246"/>
                  <a:pt x="2032335" y="571014"/>
                  <a:pt x="2025632" y="575950"/>
                </a:cubicBezTo>
                <a:cubicBezTo>
                  <a:pt x="2018928" y="580939"/>
                  <a:pt x="2012068" y="584941"/>
                  <a:pt x="2005728" y="588422"/>
                </a:cubicBezTo>
                <a:cubicBezTo>
                  <a:pt x="1999284" y="591800"/>
                  <a:pt x="1993256" y="594607"/>
                  <a:pt x="1987800" y="596841"/>
                </a:cubicBezTo>
                <a:cubicBezTo>
                  <a:pt x="1985046" y="597933"/>
                  <a:pt x="1982499" y="598972"/>
                  <a:pt x="1980108" y="599855"/>
                </a:cubicBezTo>
                <a:cubicBezTo>
                  <a:pt x="1977719" y="600687"/>
                  <a:pt x="1975484" y="601466"/>
                  <a:pt x="1973509" y="602142"/>
                </a:cubicBezTo>
                <a:cubicBezTo>
                  <a:pt x="1969560" y="603597"/>
                  <a:pt x="1966286" y="604428"/>
                  <a:pt x="1964155" y="605104"/>
                </a:cubicBezTo>
                <a:cubicBezTo>
                  <a:pt x="1961972" y="605727"/>
                  <a:pt x="1960829" y="606091"/>
                  <a:pt x="1960829" y="606091"/>
                </a:cubicBezTo>
                <a:cubicBezTo>
                  <a:pt x="1960829" y="606091"/>
                  <a:pt x="1961972" y="605727"/>
                  <a:pt x="1964103" y="605000"/>
                </a:cubicBezTo>
                <a:cubicBezTo>
                  <a:pt x="1966234" y="604272"/>
                  <a:pt x="1969404" y="603389"/>
                  <a:pt x="1973353" y="601830"/>
                </a:cubicBezTo>
                <a:cubicBezTo>
                  <a:pt x="1975328" y="601051"/>
                  <a:pt x="1977510" y="600219"/>
                  <a:pt x="1979901" y="599336"/>
                </a:cubicBezTo>
                <a:cubicBezTo>
                  <a:pt x="1982291" y="598400"/>
                  <a:pt x="1984786" y="597257"/>
                  <a:pt x="1987488" y="596114"/>
                </a:cubicBezTo>
                <a:cubicBezTo>
                  <a:pt x="1992893" y="593775"/>
                  <a:pt x="1998817" y="590813"/>
                  <a:pt x="2005105" y="587279"/>
                </a:cubicBezTo>
                <a:cubicBezTo>
                  <a:pt x="2011289" y="583642"/>
                  <a:pt x="2017993" y="579536"/>
                  <a:pt x="2024436" y="574392"/>
                </a:cubicBezTo>
                <a:cubicBezTo>
                  <a:pt x="2030932" y="569351"/>
                  <a:pt x="2037376" y="563478"/>
                  <a:pt x="2043248" y="556723"/>
                </a:cubicBezTo>
                <a:cubicBezTo>
                  <a:pt x="2049121" y="549967"/>
                  <a:pt x="2054369" y="542276"/>
                  <a:pt x="2058318" y="533805"/>
                </a:cubicBezTo>
                <a:cubicBezTo>
                  <a:pt x="2062268" y="525335"/>
                  <a:pt x="2064970" y="516189"/>
                  <a:pt x="2065905" y="506835"/>
                </a:cubicBezTo>
                <a:cubicBezTo>
                  <a:pt x="2066737" y="497481"/>
                  <a:pt x="2065801" y="488023"/>
                  <a:pt x="2063203" y="479241"/>
                </a:cubicBezTo>
                <a:cubicBezTo>
                  <a:pt x="2060865" y="471653"/>
                  <a:pt x="2057279" y="464690"/>
                  <a:pt x="2052914" y="458506"/>
                </a:cubicBezTo>
                <a:cubicBezTo>
                  <a:pt x="2052498" y="458662"/>
                  <a:pt x="2052083" y="458870"/>
                  <a:pt x="2051563" y="459078"/>
                </a:cubicBezTo>
                <a:cubicBezTo>
                  <a:pt x="2049328" y="460065"/>
                  <a:pt x="2046107" y="461624"/>
                  <a:pt x="2042468" y="463910"/>
                </a:cubicBezTo>
                <a:cubicBezTo>
                  <a:pt x="2041481" y="464482"/>
                  <a:pt x="2040442" y="465158"/>
                  <a:pt x="2039403" y="465885"/>
                </a:cubicBezTo>
                <a:lnTo>
                  <a:pt x="2039714" y="465781"/>
                </a:lnTo>
                <a:cubicBezTo>
                  <a:pt x="2039714" y="465781"/>
                  <a:pt x="2040234" y="467393"/>
                  <a:pt x="2040857" y="470198"/>
                </a:cubicBezTo>
                <a:cubicBezTo>
                  <a:pt x="2041533" y="473005"/>
                  <a:pt x="2042313" y="477006"/>
                  <a:pt x="2042988" y="481891"/>
                </a:cubicBezTo>
                <a:cubicBezTo>
                  <a:pt x="2044339" y="491557"/>
                  <a:pt x="2045119" y="504809"/>
                  <a:pt x="2042468" y="517696"/>
                </a:cubicBezTo>
                <a:cubicBezTo>
                  <a:pt x="2041845" y="520918"/>
                  <a:pt x="2040962" y="524036"/>
                  <a:pt x="2039922" y="527102"/>
                </a:cubicBezTo>
                <a:cubicBezTo>
                  <a:pt x="2038779" y="530116"/>
                  <a:pt x="2037532" y="533078"/>
                  <a:pt x="2036025" y="535729"/>
                </a:cubicBezTo>
                <a:cubicBezTo>
                  <a:pt x="2035297" y="537080"/>
                  <a:pt x="2034570" y="538379"/>
                  <a:pt x="2033686" y="539574"/>
                </a:cubicBezTo>
                <a:cubicBezTo>
                  <a:pt x="2032907" y="540821"/>
                  <a:pt x="2032023" y="541964"/>
                  <a:pt x="2031140" y="543056"/>
                </a:cubicBezTo>
                <a:cubicBezTo>
                  <a:pt x="2030309" y="544199"/>
                  <a:pt x="2029373" y="545187"/>
                  <a:pt x="2028437" y="546122"/>
                </a:cubicBezTo>
                <a:cubicBezTo>
                  <a:pt x="2027554" y="547057"/>
                  <a:pt x="2026619" y="547941"/>
                  <a:pt x="2025683" y="548720"/>
                </a:cubicBezTo>
                <a:cubicBezTo>
                  <a:pt x="2023917" y="550383"/>
                  <a:pt x="2022046" y="551630"/>
                  <a:pt x="2020435" y="552774"/>
                </a:cubicBezTo>
                <a:cubicBezTo>
                  <a:pt x="2018720" y="553761"/>
                  <a:pt x="2017265" y="554644"/>
                  <a:pt x="2016018" y="555320"/>
                </a:cubicBezTo>
                <a:cubicBezTo>
                  <a:pt x="2013471" y="556515"/>
                  <a:pt x="2012016" y="557191"/>
                  <a:pt x="2012016" y="557191"/>
                </a:cubicBezTo>
                <a:cubicBezTo>
                  <a:pt x="2012016" y="557191"/>
                  <a:pt x="2013420" y="556463"/>
                  <a:pt x="2015914" y="555112"/>
                </a:cubicBezTo>
                <a:cubicBezTo>
                  <a:pt x="2017109" y="554385"/>
                  <a:pt x="2018512" y="553449"/>
                  <a:pt x="2020123" y="552358"/>
                </a:cubicBezTo>
                <a:cubicBezTo>
                  <a:pt x="2021630" y="551111"/>
                  <a:pt x="2023397" y="549812"/>
                  <a:pt x="2025060" y="548097"/>
                </a:cubicBezTo>
                <a:cubicBezTo>
                  <a:pt x="2025943" y="547317"/>
                  <a:pt x="2026775" y="546382"/>
                  <a:pt x="2027606" y="545394"/>
                </a:cubicBezTo>
                <a:cubicBezTo>
                  <a:pt x="2028437" y="544407"/>
                  <a:pt x="2029269" y="543419"/>
                  <a:pt x="2030049" y="542276"/>
                </a:cubicBezTo>
                <a:cubicBezTo>
                  <a:pt x="2030828" y="541185"/>
                  <a:pt x="2031660" y="540042"/>
                  <a:pt x="2032335" y="538794"/>
                </a:cubicBezTo>
                <a:cubicBezTo>
                  <a:pt x="2033114" y="537599"/>
                  <a:pt x="2033790" y="536300"/>
                  <a:pt x="2034414" y="534949"/>
                </a:cubicBezTo>
                <a:cubicBezTo>
                  <a:pt x="2035713" y="532299"/>
                  <a:pt x="2036752" y="529388"/>
                  <a:pt x="2037688" y="526427"/>
                </a:cubicBezTo>
                <a:cubicBezTo>
                  <a:pt x="2038155" y="524763"/>
                  <a:pt x="2038571" y="523048"/>
                  <a:pt x="2038935" y="521282"/>
                </a:cubicBezTo>
                <a:cubicBezTo>
                  <a:pt x="2038519" y="521386"/>
                  <a:pt x="2037999" y="521542"/>
                  <a:pt x="2037376" y="521698"/>
                </a:cubicBezTo>
                <a:cubicBezTo>
                  <a:pt x="2036441" y="521905"/>
                  <a:pt x="2035349" y="522321"/>
                  <a:pt x="2034102" y="522685"/>
                </a:cubicBezTo>
                <a:cubicBezTo>
                  <a:pt x="2032855" y="523153"/>
                  <a:pt x="2031452" y="523620"/>
                  <a:pt x="2029945" y="524296"/>
                </a:cubicBezTo>
                <a:cubicBezTo>
                  <a:pt x="2028437" y="524919"/>
                  <a:pt x="2026826" y="525699"/>
                  <a:pt x="2025164" y="526583"/>
                </a:cubicBezTo>
                <a:cubicBezTo>
                  <a:pt x="2023449" y="527414"/>
                  <a:pt x="2021838" y="528557"/>
                  <a:pt x="2020071" y="529597"/>
                </a:cubicBezTo>
                <a:cubicBezTo>
                  <a:pt x="2018408" y="530844"/>
                  <a:pt x="2016590" y="531987"/>
                  <a:pt x="2015030" y="533442"/>
                </a:cubicBezTo>
                <a:cubicBezTo>
                  <a:pt x="2013367" y="534845"/>
                  <a:pt x="2011756" y="536300"/>
                  <a:pt x="2010353" y="538015"/>
                </a:cubicBezTo>
                <a:cubicBezTo>
                  <a:pt x="2008794" y="539626"/>
                  <a:pt x="2007599" y="541445"/>
                  <a:pt x="2006352" y="543212"/>
                </a:cubicBezTo>
                <a:cubicBezTo>
                  <a:pt x="2005001" y="544927"/>
                  <a:pt x="2004221" y="546953"/>
                  <a:pt x="2003182" y="548720"/>
                </a:cubicBezTo>
                <a:cubicBezTo>
                  <a:pt x="2002662" y="549656"/>
                  <a:pt x="2002247" y="550591"/>
                  <a:pt x="2001935" y="551527"/>
                </a:cubicBezTo>
                <a:cubicBezTo>
                  <a:pt x="2001571" y="552462"/>
                  <a:pt x="2001207" y="553397"/>
                  <a:pt x="2000895" y="554280"/>
                </a:cubicBezTo>
                <a:cubicBezTo>
                  <a:pt x="2000116" y="555995"/>
                  <a:pt x="1999856" y="557814"/>
                  <a:pt x="1999440" y="559425"/>
                </a:cubicBezTo>
                <a:cubicBezTo>
                  <a:pt x="1999129" y="561088"/>
                  <a:pt x="1998609" y="562543"/>
                  <a:pt x="1998557" y="563894"/>
                </a:cubicBezTo>
                <a:cubicBezTo>
                  <a:pt x="1998401" y="565246"/>
                  <a:pt x="1998297" y="566389"/>
                  <a:pt x="1998193" y="567376"/>
                </a:cubicBezTo>
                <a:cubicBezTo>
                  <a:pt x="1997985" y="569351"/>
                  <a:pt x="1997881" y="570442"/>
                  <a:pt x="1997881" y="570442"/>
                </a:cubicBezTo>
                <a:cubicBezTo>
                  <a:pt x="1997881" y="570442"/>
                  <a:pt x="1997985" y="569299"/>
                  <a:pt x="1998089" y="567376"/>
                </a:cubicBezTo>
                <a:cubicBezTo>
                  <a:pt x="1998141" y="566389"/>
                  <a:pt x="1998193" y="565193"/>
                  <a:pt x="1998297" y="563843"/>
                </a:cubicBezTo>
                <a:cubicBezTo>
                  <a:pt x="1998297" y="562439"/>
                  <a:pt x="1998765" y="560984"/>
                  <a:pt x="1999024" y="559321"/>
                </a:cubicBezTo>
                <a:cubicBezTo>
                  <a:pt x="1999389" y="557710"/>
                  <a:pt x="1999544" y="555891"/>
                  <a:pt x="2000272" y="554073"/>
                </a:cubicBezTo>
                <a:cubicBezTo>
                  <a:pt x="2000583" y="553189"/>
                  <a:pt x="2000895" y="552254"/>
                  <a:pt x="2001207" y="551266"/>
                </a:cubicBezTo>
                <a:cubicBezTo>
                  <a:pt x="2001519" y="550331"/>
                  <a:pt x="2001831" y="549344"/>
                  <a:pt x="2002351" y="548408"/>
                </a:cubicBezTo>
                <a:cubicBezTo>
                  <a:pt x="2003338" y="546537"/>
                  <a:pt x="2004065" y="544459"/>
                  <a:pt x="2005364" y="542640"/>
                </a:cubicBezTo>
                <a:cubicBezTo>
                  <a:pt x="2006560" y="540770"/>
                  <a:pt x="2007755" y="538846"/>
                  <a:pt x="2009262" y="537184"/>
                </a:cubicBezTo>
                <a:cubicBezTo>
                  <a:pt x="2010665" y="535365"/>
                  <a:pt x="2012276" y="533805"/>
                  <a:pt x="2013887" y="532246"/>
                </a:cubicBezTo>
                <a:cubicBezTo>
                  <a:pt x="2015498" y="530636"/>
                  <a:pt x="2017265" y="529388"/>
                  <a:pt x="2018928" y="528038"/>
                </a:cubicBezTo>
                <a:cubicBezTo>
                  <a:pt x="2020694" y="526894"/>
                  <a:pt x="2022357" y="525595"/>
                  <a:pt x="2024072" y="524712"/>
                </a:cubicBezTo>
                <a:cubicBezTo>
                  <a:pt x="2025736" y="523724"/>
                  <a:pt x="2027347" y="522893"/>
                  <a:pt x="2028906" y="522165"/>
                </a:cubicBezTo>
                <a:cubicBezTo>
                  <a:pt x="2030412" y="521386"/>
                  <a:pt x="2031867" y="520866"/>
                  <a:pt x="2033167" y="520295"/>
                </a:cubicBezTo>
                <a:cubicBezTo>
                  <a:pt x="2034466" y="519827"/>
                  <a:pt x="2035557" y="519359"/>
                  <a:pt x="2036544" y="519099"/>
                </a:cubicBezTo>
                <a:cubicBezTo>
                  <a:pt x="2037480" y="518787"/>
                  <a:pt x="2038259" y="518580"/>
                  <a:pt x="2038779" y="518424"/>
                </a:cubicBezTo>
                <a:cubicBezTo>
                  <a:pt x="2039039" y="518372"/>
                  <a:pt x="2039195" y="518320"/>
                  <a:pt x="2039351" y="518268"/>
                </a:cubicBezTo>
                <a:cubicBezTo>
                  <a:pt x="2039403" y="517956"/>
                  <a:pt x="2039454" y="517592"/>
                  <a:pt x="2039507" y="517281"/>
                </a:cubicBezTo>
                <a:cubicBezTo>
                  <a:pt x="2041378" y="504756"/>
                  <a:pt x="2039922" y="491972"/>
                  <a:pt x="2038103" y="482723"/>
                </a:cubicBezTo>
                <a:cubicBezTo>
                  <a:pt x="2037220" y="478046"/>
                  <a:pt x="2036233" y="474252"/>
                  <a:pt x="2035453" y="471602"/>
                </a:cubicBezTo>
                <a:cubicBezTo>
                  <a:pt x="2035194" y="470666"/>
                  <a:pt x="2034985" y="469939"/>
                  <a:pt x="2034778" y="469315"/>
                </a:cubicBezTo>
                <a:cubicBezTo>
                  <a:pt x="2029477" y="473577"/>
                  <a:pt x="2024124" y="479085"/>
                  <a:pt x="2020123" y="485684"/>
                </a:cubicBezTo>
                <a:cubicBezTo>
                  <a:pt x="2018616" y="488127"/>
                  <a:pt x="2017317" y="490673"/>
                  <a:pt x="2016278" y="493324"/>
                </a:cubicBezTo>
                <a:cubicBezTo>
                  <a:pt x="2015238" y="495974"/>
                  <a:pt x="2014355" y="498624"/>
                  <a:pt x="2013783" y="501274"/>
                </a:cubicBezTo>
                <a:cubicBezTo>
                  <a:pt x="2013471" y="502626"/>
                  <a:pt x="2013211" y="503925"/>
                  <a:pt x="2013055" y="505224"/>
                </a:cubicBezTo>
                <a:cubicBezTo>
                  <a:pt x="2012848" y="506524"/>
                  <a:pt x="2012692" y="507770"/>
                  <a:pt x="2012640" y="509017"/>
                </a:cubicBezTo>
                <a:cubicBezTo>
                  <a:pt x="2012380" y="511512"/>
                  <a:pt x="2012484" y="513902"/>
                  <a:pt x="2012484" y="516085"/>
                </a:cubicBezTo>
                <a:cubicBezTo>
                  <a:pt x="2012692" y="518268"/>
                  <a:pt x="2012744" y="520295"/>
                  <a:pt x="2013055" y="522061"/>
                </a:cubicBezTo>
                <a:cubicBezTo>
                  <a:pt x="2013315" y="523828"/>
                  <a:pt x="2013471" y="525387"/>
                  <a:pt x="2013783" y="526634"/>
                </a:cubicBezTo>
                <a:cubicBezTo>
                  <a:pt x="2014303" y="529129"/>
                  <a:pt x="2014614" y="530584"/>
                  <a:pt x="2014614" y="530584"/>
                </a:cubicBezTo>
                <a:cubicBezTo>
                  <a:pt x="2014614" y="530584"/>
                  <a:pt x="2014199" y="529181"/>
                  <a:pt x="2013523" y="526686"/>
                </a:cubicBezTo>
                <a:cubicBezTo>
                  <a:pt x="2013108" y="525491"/>
                  <a:pt x="2012900" y="523932"/>
                  <a:pt x="2012484" y="522165"/>
                </a:cubicBezTo>
                <a:cubicBezTo>
                  <a:pt x="2012016" y="520398"/>
                  <a:pt x="2011912" y="518372"/>
                  <a:pt x="2011548" y="516189"/>
                </a:cubicBezTo>
                <a:cubicBezTo>
                  <a:pt x="2011445" y="514006"/>
                  <a:pt x="2011185" y="511564"/>
                  <a:pt x="2011289" y="509017"/>
                </a:cubicBezTo>
                <a:cubicBezTo>
                  <a:pt x="2011289" y="507718"/>
                  <a:pt x="2011340" y="506419"/>
                  <a:pt x="2011497" y="505068"/>
                </a:cubicBezTo>
                <a:cubicBezTo>
                  <a:pt x="2011601" y="503717"/>
                  <a:pt x="2011756" y="502366"/>
                  <a:pt x="2012016" y="500963"/>
                </a:cubicBezTo>
                <a:cubicBezTo>
                  <a:pt x="2012432" y="498156"/>
                  <a:pt x="2013160" y="495351"/>
                  <a:pt x="2014095" y="492544"/>
                </a:cubicBezTo>
                <a:cubicBezTo>
                  <a:pt x="2015030" y="489738"/>
                  <a:pt x="2016225" y="486932"/>
                  <a:pt x="2017628" y="484282"/>
                </a:cubicBezTo>
                <a:cubicBezTo>
                  <a:pt x="2023241" y="473524"/>
                  <a:pt x="2032335" y="465054"/>
                  <a:pt x="2039767" y="459909"/>
                </a:cubicBezTo>
                <a:cubicBezTo>
                  <a:pt x="2043456" y="457311"/>
                  <a:pt x="2046782" y="455440"/>
                  <a:pt x="2049121" y="454193"/>
                </a:cubicBezTo>
                <a:cubicBezTo>
                  <a:pt x="2049276" y="454141"/>
                  <a:pt x="2049380" y="454089"/>
                  <a:pt x="2049484" y="454037"/>
                </a:cubicBezTo>
                <a:cubicBezTo>
                  <a:pt x="2048549" y="452946"/>
                  <a:pt x="2047665" y="451803"/>
                  <a:pt x="2046626" y="450711"/>
                </a:cubicBezTo>
                <a:cubicBezTo>
                  <a:pt x="2045067" y="449152"/>
                  <a:pt x="2043560" y="447593"/>
                  <a:pt x="2042053" y="446034"/>
                </a:cubicBezTo>
                <a:cubicBezTo>
                  <a:pt x="2040494" y="444475"/>
                  <a:pt x="2038935" y="442864"/>
                  <a:pt x="2037428" y="441305"/>
                </a:cubicBezTo>
                <a:cubicBezTo>
                  <a:pt x="2036649" y="440525"/>
                  <a:pt x="2035869" y="439746"/>
                  <a:pt x="2035141" y="438966"/>
                </a:cubicBezTo>
                <a:cubicBezTo>
                  <a:pt x="2034414" y="438135"/>
                  <a:pt x="2033738" y="437304"/>
                  <a:pt x="2033063" y="436473"/>
                </a:cubicBezTo>
                <a:cubicBezTo>
                  <a:pt x="2031711" y="434809"/>
                  <a:pt x="2030361" y="433147"/>
                  <a:pt x="2029061" y="431535"/>
                </a:cubicBezTo>
                <a:cubicBezTo>
                  <a:pt x="2027762" y="429924"/>
                  <a:pt x="2026723" y="428106"/>
                  <a:pt x="2025579" y="426443"/>
                </a:cubicBezTo>
                <a:cubicBezTo>
                  <a:pt x="2023189" y="423117"/>
                  <a:pt x="2021526" y="419531"/>
                  <a:pt x="2019759" y="416153"/>
                </a:cubicBezTo>
                <a:cubicBezTo>
                  <a:pt x="2016693" y="409190"/>
                  <a:pt x="2014719" y="402278"/>
                  <a:pt x="2014251" y="395886"/>
                </a:cubicBezTo>
                <a:cubicBezTo>
                  <a:pt x="2013991" y="392404"/>
                  <a:pt x="2014147" y="389131"/>
                  <a:pt x="2014510" y="386169"/>
                </a:cubicBezTo>
                <a:lnTo>
                  <a:pt x="2013783" y="386792"/>
                </a:lnTo>
                <a:cubicBezTo>
                  <a:pt x="2012744" y="387675"/>
                  <a:pt x="2011705" y="388455"/>
                  <a:pt x="2010665" y="389287"/>
                </a:cubicBezTo>
                <a:lnTo>
                  <a:pt x="2004637" y="394068"/>
                </a:lnTo>
                <a:lnTo>
                  <a:pt x="2001623" y="396458"/>
                </a:lnTo>
                <a:cubicBezTo>
                  <a:pt x="2000583" y="397238"/>
                  <a:pt x="1999596" y="398069"/>
                  <a:pt x="1998765" y="398900"/>
                </a:cubicBezTo>
                <a:cubicBezTo>
                  <a:pt x="1998401" y="399212"/>
                  <a:pt x="1998089" y="399576"/>
                  <a:pt x="1997725" y="399888"/>
                </a:cubicBezTo>
                <a:cubicBezTo>
                  <a:pt x="1997985" y="400615"/>
                  <a:pt x="1998245" y="401603"/>
                  <a:pt x="1998609" y="402850"/>
                </a:cubicBezTo>
                <a:cubicBezTo>
                  <a:pt x="1999336" y="405344"/>
                  <a:pt x="2000220" y="408982"/>
                  <a:pt x="2001051" y="413347"/>
                </a:cubicBezTo>
                <a:cubicBezTo>
                  <a:pt x="2001467" y="415530"/>
                  <a:pt x="2001831" y="417868"/>
                  <a:pt x="2002194" y="420415"/>
                </a:cubicBezTo>
                <a:cubicBezTo>
                  <a:pt x="2002610" y="422909"/>
                  <a:pt x="2002766" y="425611"/>
                  <a:pt x="2003078" y="428365"/>
                </a:cubicBezTo>
                <a:cubicBezTo>
                  <a:pt x="2003234" y="431120"/>
                  <a:pt x="2003494" y="433978"/>
                  <a:pt x="2003494" y="436888"/>
                </a:cubicBezTo>
                <a:cubicBezTo>
                  <a:pt x="2003494" y="439798"/>
                  <a:pt x="2003546" y="442708"/>
                  <a:pt x="2003338" y="445670"/>
                </a:cubicBezTo>
                <a:lnTo>
                  <a:pt x="2003130" y="450088"/>
                </a:lnTo>
                <a:cubicBezTo>
                  <a:pt x="2002922" y="451543"/>
                  <a:pt x="2002766" y="452997"/>
                  <a:pt x="2002610" y="454452"/>
                </a:cubicBezTo>
                <a:cubicBezTo>
                  <a:pt x="2002351" y="457363"/>
                  <a:pt x="2001831" y="460169"/>
                  <a:pt x="2001311" y="462871"/>
                </a:cubicBezTo>
                <a:cubicBezTo>
                  <a:pt x="2000895" y="465625"/>
                  <a:pt x="2000220" y="468172"/>
                  <a:pt x="1999544" y="470614"/>
                </a:cubicBezTo>
                <a:cubicBezTo>
                  <a:pt x="1999232" y="471809"/>
                  <a:pt x="1998920" y="473005"/>
                  <a:pt x="1998609" y="474148"/>
                </a:cubicBezTo>
                <a:cubicBezTo>
                  <a:pt x="1998245" y="475239"/>
                  <a:pt x="1997830" y="476331"/>
                  <a:pt x="1997466" y="477370"/>
                </a:cubicBezTo>
                <a:cubicBezTo>
                  <a:pt x="1996738" y="479397"/>
                  <a:pt x="1996115" y="481320"/>
                  <a:pt x="1995439" y="482982"/>
                </a:cubicBezTo>
                <a:cubicBezTo>
                  <a:pt x="1994711" y="484594"/>
                  <a:pt x="1994036" y="486049"/>
                  <a:pt x="1993516" y="487192"/>
                </a:cubicBezTo>
                <a:cubicBezTo>
                  <a:pt x="1993101" y="488075"/>
                  <a:pt x="1992789" y="488751"/>
                  <a:pt x="1992529" y="489323"/>
                </a:cubicBezTo>
                <a:cubicBezTo>
                  <a:pt x="1992789" y="491245"/>
                  <a:pt x="1993101" y="493116"/>
                  <a:pt x="1993101" y="494935"/>
                </a:cubicBezTo>
                <a:cubicBezTo>
                  <a:pt x="1993152" y="496910"/>
                  <a:pt x="1993360" y="498780"/>
                  <a:pt x="1993204" y="500495"/>
                </a:cubicBezTo>
                <a:cubicBezTo>
                  <a:pt x="1993101" y="502210"/>
                  <a:pt x="1992996" y="503769"/>
                  <a:pt x="1992945" y="505172"/>
                </a:cubicBezTo>
                <a:cubicBezTo>
                  <a:pt x="1992736" y="506575"/>
                  <a:pt x="1992529" y="507770"/>
                  <a:pt x="1992373" y="508758"/>
                </a:cubicBezTo>
                <a:cubicBezTo>
                  <a:pt x="1992061" y="510681"/>
                  <a:pt x="1991853" y="511824"/>
                  <a:pt x="1991853" y="511824"/>
                </a:cubicBezTo>
                <a:cubicBezTo>
                  <a:pt x="1991853" y="511824"/>
                  <a:pt x="1991957" y="510681"/>
                  <a:pt x="1992113" y="508706"/>
                </a:cubicBezTo>
                <a:cubicBezTo>
                  <a:pt x="1992217" y="507718"/>
                  <a:pt x="1992321" y="506471"/>
                  <a:pt x="1992425" y="505120"/>
                </a:cubicBezTo>
                <a:cubicBezTo>
                  <a:pt x="1992373" y="503769"/>
                  <a:pt x="1992373" y="502210"/>
                  <a:pt x="1992321" y="500495"/>
                </a:cubicBezTo>
                <a:cubicBezTo>
                  <a:pt x="1992373" y="498780"/>
                  <a:pt x="1992009" y="496961"/>
                  <a:pt x="1991801" y="495039"/>
                </a:cubicBezTo>
                <a:cubicBezTo>
                  <a:pt x="1991646" y="493116"/>
                  <a:pt x="1991178" y="491141"/>
                  <a:pt x="1990710" y="489063"/>
                </a:cubicBezTo>
                <a:cubicBezTo>
                  <a:pt x="1990346" y="486984"/>
                  <a:pt x="1989619" y="484905"/>
                  <a:pt x="1988995" y="482775"/>
                </a:cubicBezTo>
                <a:cubicBezTo>
                  <a:pt x="1988423" y="480644"/>
                  <a:pt x="1987436" y="478565"/>
                  <a:pt x="1986708" y="476486"/>
                </a:cubicBezTo>
                <a:cubicBezTo>
                  <a:pt x="1985877" y="474408"/>
                  <a:pt x="1984889" y="472381"/>
                  <a:pt x="1983954" y="470407"/>
                </a:cubicBezTo>
                <a:cubicBezTo>
                  <a:pt x="1982915" y="468432"/>
                  <a:pt x="1981979" y="466457"/>
                  <a:pt x="1980888" y="464690"/>
                </a:cubicBezTo>
                <a:cubicBezTo>
                  <a:pt x="1978809" y="461052"/>
                  <a:pt x="1976575" y="457779"/>
                  <a:pt x="1974652" y="455076"/>
                </a:cubicBezTo>
                <a:cubicBezTo>
                  <a:pt x="1973457" y="453413"/>
                  <a:pt x="1972314" y="451958"/>
                  <a:pt x="1971327" y="450711"/>
                </a:cubicBezTo>
                <a:cubicBezTo>
                  <a:pt x="1968728" y="468951"/>
                  <a:pt x="1971171" y="486464"/>
                  <a:pt x="1974808" y="500911"/>
                </a:cubicBezTo>
                <a:cubicBezTo>
                  <a:pt x="1978550" y="515825"/>
                  <a:pt x="1983538" y="527777"/>
                  <a:pt x="1987280" y="535936"/>
                </a:cubicBezTo>
                <a:cubicBezTo>
                  <a:pt x="1991074" y="544147"/>
                  <a:pt x="1993724" y="548564"/>
                  <a:pt x="1993724" y="548564"/>
                </a:cubicBezTo>
                <a:cubicBezTo>
                  <a:pt x="1993724" y="548564"/>
                  <a:pt x="1990866" y="544251"/>
                  <a:pt x="1986708" y="536248"/>
                </a:cubicBezTo>
                <a:cubicBezTo>
                  <a:pt x="1982603" y="528193"/>
                  <a:pt x="1977094" y="516449"/>
                  <a:pt x="1972626" y="501535"/>
                </a:cubicBezTo>
                <a:cubicBezTo>
                  <a:pt x="1970391" y="494103"/>
                  <a:pt x="1968468" y="485840"/>
                  <a:pt x="1967325" y="476954"/>
                </a:cubicBezTo>
                <a:cubicBezTo>
                  <a:pt x="1966182" y="468068"/>
                  <a:pt x="1965818" y="458506"/>
                  <a:pt x="1966961" y="448684"/>
                </a:cubicBezTo>
                <a:cubicBezTo>
                  <a:pt x="1967845" y="440681"/>
                  <a:pt x="1969872" y="432522"/>
                  <a:pt x="1972989" y="424676"/>
                </a:cubicBezTo>
                <a:cubicBezTo>
                  <a:pt x="1968728" y="426494"/>
                  <a:pt x="1963116" y="429145"/>
                  <a:pt x="1956672" y="432887"/>
                </a:cubicBezTo>
                <a:cubicBezTo>
                  <a:pt x="1953190" y="434965"/>
                  <a:pt x="1949448" y="437251"/>
                  <a:pt x="1945655" y="439954"/>
                </a:cubicBezTo>
                <a:cubicBezTo>
                  <a:pt x="1942537" y="442189"/>
                  <a:pt x="1939367" y="444631"/>
                  <a:pt x="1936249" y="447281"/>
                </a:cubicBezTo>
                <a:lnTo>
                  <a:pt x="1938016" y="446242"/>
                </a:lnTo>
                <a:cubicBezTo>
                  <a:pt x="1938016" y="446242"/>
                  <a:pt x="1939367" y="448580"/>
                  <a:pt x="1941394" y="452686"/>
                </a:cubicBezTo>
                <a:cubicBezTo>
                  <a:pt x="1943472" y="456791"/>
                  <a:pt x="1946278" y="462715"/>
                  <a:pt x="1949188" y="469991"/>
                </a:cubicBezTo>
                <a:cubicBezTo>
                  <a:pt x="1955061" y="484489"/>
                  <a:pt x="1961661" y="504600"/>
                  <a:pt x="1962960" y="525595"/>
                </a:cubicBezTo>
                <a:cubicBezTo>
                  <a:pt x="1963168" y="530844"/>
                  <a:pt x="1963272" y="536092"/>
                  <a:pt x="1962700" y="541237"/>
                </a:cubicBezTo>
                <a:cubicBezTo>
                  <a:pt x="1962284" y="546382"/>
                  <a:pt x="1961193" y="551371"/>
                  <a:pt x="1959946" y="556099"/>
                </a:cubicBezTo>
                <a:cubicBezTo>
                  <a:pt x="1958439" y="560776"/>
                  <a:pt x="1956724" y="565193"/>
                  <a:pt x="1954437" y="569091"/>
                </a:cubicBezTo>
                <a:cubicBezTo>
                  <a:pt x="1953242" y="571014"/>
                  <a:pt x="1952255" y="572936"/>
                  <a:pt x="1950903" y="574600"/>
                </a:cubicBezTo>
                <a:cubicBezTo>
                  <a:pt x="1949656" y="576315"/>
                  <a:pt x="1948513" y="578029"/>
                  <a:pt x="1947110" y="579380"/>
                </a:cubicBezTo>
                <a:cubicBezTo>
                  <a:pt x="1945759" y="580783"/>
                  <a:pt x="1944563" y="582291"/>
                  <a:pt x="1943213" y="583434"/>
                </a:cubicBezTo>
                <a:cubicBezTo>
                  <a:pt x="1941914" y="584629"/>
                  <a:pt x="1940614" y="585720"/>
                  <a:pt x="1939419" y="586760"/>
                </a:cubicBezTo>
                <a:cubicBezTo>
                  <a:pt x="1936872" y="588631"/>
                  <a:pt x="1934586" y="590189"/>
                  <a:pt x="1932715" y="591437"/>
                </a:cubicBezTo>
                <a:cubicBezTo>
                  <a:pt x="1928766" y="593671"/>
                  <a:pt x="1926479" y="594918"/>
                  <a:pt x="1926479" y="594918"/>
                </a:cubicBezTo>
                <a:cubicBezTo>
                  <a:pt x="1926479" y="594918"/>
                  <a:pt x="1928662" y="593567"/>
                  <a:pt x="1932559" y="591229"/>
                </a:cubicBezTo>
                <a:cubicBezTo>
                  <a:pt x="1934378" y="589930"/>
                  <a:pt x="1936613" y="588319"/>
                  <a:pt x="1939056" y="586344"/>
                </a:cubicBezTo>
                <a:cubicBezTo>
                  <a:pt x="1940199" y="585252"/>
                  <a:pt x="1941394" y="584109"/>
                  <a:pt x="1942693" y="582914"/>
                </a:cubicBezTo>
                <a:cubicBezTo>
                  <a:pt x="1943992" y="581771"/>
                  <a:pt x="1945083" y="580212"/>
                  <a:pt x="1946383" y="578809"/>
                </a:cubicBezTo>
                <a:cubicBezTo>
                  <a:pt x="1947733" y="577406"/>
                  <a:pt x="1948773" y="575691"/>
                  <a:pt x="1949968" y="573976"/>
                </a:cubicBezTo>
                <a:cubicBezTo>
                  <a:pt x="1951267" y="572313"/>
                  <a:pt x="1952203" y="570390"/>
                  <a:pt x="1953242" y="568467"/>
                </a:cubicBezTo>
                <a:cubicBezTo>
                  <a:pt x="1955321" y="564570"/>
                  <a:pt x="1956880" y="560153"/>
                  <a:pt x="1958179" y="555579"/>
                </a:cubicBezTo>
                <a:cubicBezTo>
                  <a:pt x="1958543" y="553969"/>
                  <a:pt x="1958855" y="552254"/>
                  <a:pt x="1959166" y="550591"/>
                </a:cubicBezTo>
                <a:cubicBezTo>
                  <a:pt x="1958491" y="550851"/>
                  <a:pt x="1957711" y="551111"/>
                  <a:pt x="1956672" y="551474"/>
                </a:cubicBezTo>
                <a:cubicBezTo>
                  <a:pt x="1953866" y="552462"/>
                  <a:pt x="1949968" y="554073"/>
                  <a:pt x="1945395" y="556359"/>
                </a:cubicBezTo>
                <a:cubicBezTo>
                  <a:pt x="1943109" y="557503"/>
                  <a:pt x="1940718" y="558802"/>
                  <a:pt x="1938224" y="560361"/>
                </a:cubicBezTo>
                <a:cubicBezTo>
                  <a:pt x="1935729" y="561868"/>
                  <a:pt x="1933235" y="563687"/>
                  <a:pt x="1930688" y="565609"/>
                </a:cubicBezTo>
                <a:cubicBezTo>
                  <a:pt x="1928246" y="567636"/>
                  <a:pt x="1925700" y="569766"/>
                  <a:pt x="1923465" y="572209"/>
                </a:cubicBezTo>
                <a:cubicBezTo>
                  <a:pt x="1921127" y="574600"/>
                  <a:pt x="1918996" y="577250"/>
                  <a:pt x="1917177" y="580108"/>
                </a:cubicBezTo>
                <a:cubicBezTo>
                  <a:pt x="1915255" y="582914"/>
                  <a:pt x="1913852" y="586032"/>
                  <a:pt x="1912604" y="589098"/>
                </a:cubicBezTo>
                <a:cubicBezTo>
                  <a:pt x="1911513" y="592216"/>
                  <a:pt x="1910682" y="595438"/>
                  <a:pt x="1910318" y="598608"/>
                </a:cubicBezTo>
                <a:cubicBezTo>
                  <a:pt x="1910110" y="600167"/>
                  <a:pt x="1909902" y="601726"/>
                  <a:pt x="1909954" y="603285"/>
                </a:cubicBezTo>
                <a:cubicBezTo>
                  <a:pt x="1909902" y="604844"/>
                  <a:pt x="1909902" y="606351"/>
                  <a:pt x="1910058" y="607806"/>
                </a:cubicBezTo>
                <a:cubicBezTo>
                  <a:pt x="1910162" y="610768"/>
                  <a:pt x="1910733" y="613470"/>
                  <a:pt x="1911201" y="616017"/>
                </a:cubicBezTo>
                <a:cubicBezTo>
                  <a:pt x="1911877" y="618511"/>
                  <a:pt x="1912344" y="620850"/>
                  <a:pt x="1913124" y="622772"/>
                </a:cubicBezTo>
                <a:cubicBezTo>
                  <a:pt x="1913852" y="624747"/>
                  <a:pt x="1914371" y="626514"/>
                  <a:pt x="1915046" y="627865"/>
                </a:cubicBezTo>
                <a:cubicBezTo>
                  <a:pt x="1916294" y="630620"/>
                  <a:pt x="1916970" y="632179"/>
                  <a:pt x="1916970" y="632179"/>
                </a:cubicBezTo>
                <a:cubicBezTo>
                  <a:pt x="1916970" y="632179"/>
                  <a:pt x="1916242" y="630620"/>
                  <a:pt x="1914943" y="627917"/>
                </a:cubicBezTo>
                <a:cubicBezTo>
                  <a:pt x="1914267" y="626566"/>
                  <a:pt x="1913696" y="624851"/>
                  <a:pt x="1912916" y="622877"/>
                </a:cubicBezTo>
                <a:cubicBezTo>
                  <a:pt x="1912085" y="620954"/>
                  <a:pt x="1911565" y="618667"/>
                  <a:pt x="1910785" y="616173"/>
                </a:cubicBezTo>
                <a:cubicBezTo>
                  <a:pt x="1910266" y="613626"/>
                  <a:pt x="1909590" y="610872"/>
                  <a:pt x="1909382" y="607910"/>
                </a:cubicBezTo>
                <a:cubicBezTo>
                  <a:pt x="1909174" y="606455"/>
                  <a:pt x="1909174" y="604896"/>
                  <a:pt x="1909174" y="603337"/>
                </a:cubicBezTo>
                <a:cubicBezTo>
                  <a:pt x="1909070" y="601778"/>
                  <a:pt x="1909226" y="600167"/>
                  <a:pt x="1909382" y="598556"/>
                </a:cubicBezTo>
                <a:cubicBezTo>
                  <a:pt x="1909642" y="595282"/>
                  <a:pt x="1910422" y="592008"/>
                  <a:pt x="1911461" y="588734"/>
                </a:cubicBezTo>
                <a:cubicBezTo>
                  <a:pt x="1912656" y="585564"/>
                  <a:pt x="1914008" y="582291"/>
                  <a:pt x="1915878" y="579380"/>
                </a:cubicBezTo>
                <a:cubicBezTo>
                  <a:pt x="1917697" y="576366"/>
                  <a:pt x="1919828" y="573612"/>
                  <a:pt x="1922114" y="571065"/>
                </a:cubicBezTo>
                <a:cubicBezTo>
                  <a:pt x="1924401" y="568467"/>
                  <a:pt x="1926895" y="566233"/>
                  <a:pt x="1929389" y="564102"/>
                </a:cubicBezTo>
                <a:cubicBezTo>
                  <a:pt x="1931936" y="562076"/>
                  <a:pt x="1934430" y="560153"/>
                  <a:pt x="1936976" y="558542"/>
                </a:cubicBezTo>
                <a:cubicBezTo>
                  <a:pt x="1939471" y="556879"/>
                  <a:pt x="1941914" y="555476"/>
                  <a:pt x="1944200" y="554229"/>
                </a:cubicBezTo>
                <a:cubicBezTo>
                  <a:pt x="1951943" y="550019"/>
                  <a:pt x="1957919" y="547992"/>
                  <a:pt x="1959634" y="547421"/>
                </a:cubicBezTo>
                <a:cubicBezTo>
                  <a:pt x="1959946" y="545290"/>
                  <a:pt x="1960205" y="543160"/>
                  <a:pt x="1960309" y="540977"/>
                </a:cubicBezTo>
                <a:cubicBezTo>
                  <a:pt x="1960725" y="535936"/>
                  <a:pt x="1960414" y="530844"/>
                  <a:pt x="1960049" y="525751"/>
                </a:cubicBezTo>
                <a:cubicBezTo>
                  <a:pt x="1958699" y="511460"/>
                  <a:pt x="1954801" y="497689"/>
                  <a:pt x="1950436" y="485893"/>
                </a:cubicBezTo>
                <a:cubicBezTo>
                  <a:pt x="1950228" y="486672"/>
                  <a:pt x="1950020" y="487503"/>
                  <a:pt x="1949812" y="488387"/>
                </a:cubicBezTo>
                <a:cubicBezTo>
                  <a:pt x="1948669" y="493324"/>
                  <a:pt x="1947370" y="499975"/>
                  <a:pt x="1946590" y="506731"/>
                </a:cubicBezTo>
                <a:cubicBezTo>
                  <a:pt x="1946227" y="510109"/>
                  <a:pt x="1945967" y="513487"/>
                  <a:pt x="1945863" y="516657"/>
                </a:cubicBezTo>
                <a:cubicBezTo>
                  <a:pt x="1945863" y="518216"/>
                  <a:pt x="1945863" y="519774"/>
                  <a:pt x="1945863" y="521230"/>
                </a:cubicBezTo>
                <a:cubicBezTo>
                  <a:pt x="1945967" y="522685"/>
                  <a:pt x="1946018" y="524088"/>
                  <a:pt x="1946071" y="525335"/>
                </a:cubicBezTo>
                <a:cubicBezTo>
                  <a:pt x="1946175" y="526634"/>
                  <a:pt x="1946330" y="527777"/>
                  <a:pt x="1946434" y="528817"/>
                </a:cubicBezTo>
                <a:cubicBezTo>
                  <a:pt x="1946539" y="529856"/>
                  <a:pt x="1946798" y="530740"/>
                  <a:pt x="1946902" y="531467"/>
                </a:cubicBezTo>
                <a:cubicBezTo>
                  <a:pt x="1947214" y="532922"/>
                  <a:pt x="1947370" y="533754"/>
                  <a:pt x="1947370" y="533754"/>
                </a:cubicBezTo>
                <a:cubicBezTo>
                  <a:pt x="1947370" y="533754"/>
                  <a:pt x="1947162" y="532922"/>
                  <a:pt x="1946798" y="531467"/>
                </a:cubicBezTo>
                <a:cubicBezTo>
                  <a:pt x="1946642" y="530740"/>
                  <a:pt x="1946383" y="529856"/>
                  <a:pt x="1946227" y="528817"/>
                </a:cubicBezTo>
                <a:cubicBezTo>
                  <a:pt x="1946071" y="527829"/>
                  <a:pt x="1945863" y="526634"/>
                  <a:pt x="1945655" y="525387"/>
                </a:cubicBezTo>
                <a:cubicBezTo>
                  <a:pt x="1945499" y="524140"/>
                  <a:pt x="1945395" y="522737"/>
                  <a:pt x="1945239" y="521282"/>
                </a:cubicBezTo>
                <a:cubicBezTo>
                  <a:pt x="1945187" y="519827"/>
                  <a:pt x="1945083" y="518268"/>
                  <a:pt x="1945031" y="516657"/>
                </a:cubicBezTo>
                <a:cubicBezTo>
                  <a:pt x="1944979" y="513435"/>
                  <a:pt x="1945031" y="510005"/>
                  <a:pt x="1945239" y="506575"/>
                </a:cubicBezTo>
                <a:cubicBezTo>
                  <a:pt x="1945707" y="499715"/>
                  <a:pt x="1946642" y="492960"/>
                  <a:pt x="1947526" y="487867"/>
                </a:cubicBezTo>
                <a:cubicBezTo>
                  <a:pt x="1947993" y="485113"/>
                  <a:pt x="1948461" y="482879"/>
                  <a:pt x="1948773" y="481371"/>
                </a:cubicBezTo>
                <a:cubicBezTo>
                  <a:pt x="1947474" y="477994"/>
                  <a:pt x="1946071" y="474720"/>
                  <a:pt x="1944772" y="471757"/>
                </a:cubicBezTo>
                <a:cubicBezTo>
                  <a:pt x="1941654" y="464742"/>
                  <a:pt x="1938691" y="459025"/>
                  <a:pt x="1936560" y="455128"/>
                </a:cubicBezTo>
                <a:cubicBezTo>
                  <a:pt x="1935002" y="452322"/>
                  <a:pt x="1933962" y="450451"/>
                  <a:pt x="1933443" y="449620"/>
                </a:cubicBezTo>
                <a:cubicBezTo>
                  <a:pt x="1929909" y="452738"/>
                  <a:pt x="1926531" y="456220"/>
                  <a:pt x="1923205" y="459909"/>
                </a:cubicBezTo>
                <a:cubicBezTo>
                  <a:pt x="1919880" y="464014"/>
                  <a:pt x="1916450" y="468224"/>
                  <a:pt x="1913747" y="472901"/>
                </a:cubicBezTo>
                <a:cubicBezTo>
                  <a:pt x="1912293" y="475187"/>
                  <a:pt x="1911149" y="477630"/>
                  <a:pt x="1909850" y="479968"/>
                </a:cubicBezTo>
                <a:cubicBezTo>
                  <a:pt x="1911565" y="489738"/>
                  <a:pt x="1915358" y="498521"/>
                  <a:pt x="1919412" y="505743"/>
                </a:cubicBezTo>
                <a:cubicBezTo>
                  <a:pt x="1924609" y="515045"/>
                  <a:pt x="1930273" y="522009"/>
                  <a:pt x="1934378" y="526686"/>
                </a:cubicBezTo>
                <a:cubicBezTo>
                  <a:pt x="1938535" y="531363"/>
                  <a:pt x="1941186" y="533754"/>
                  <a:pt x="1941186" y="533754"/>
                </a:cubicBezTo>
                <a:cubicBezTo>
                  <a:pt x="1941186" y="533754"/>
                  <a:pt x="1938380" y="531467"/>
                  <a:pt x="1934014" y="526998"/>
                </a:cubicBezTo>
                <a:cubicBezTo>
                  <a:pt x="1929649" y="522477"/>
                  <a:pt x="1923621" y="515773"/>
                  <a:pt x="1917853" y="506627"/>
                </a:cubicBezTo>
                <a:cubicBezTo>
                  <a:pt x="1914995" y="502054"/>
                  <a:pt x="1912188" y="496857"/>
                  <a:pt x="1909902" y="491037"/>
                </a:cubicBezTo>
                <a:cubicBezTo>
                  <a:pt x="1909123" y="489011"/>
                  <a:pt x="1908395" y="486828"/>
                  <a:pt x="1907771" y="484645"/>
                </a:cubicBezTo>
                <a:cubicBezTo>
                  <a:pt x="1907408" y="485528"/>
                  <a:pt x="1906992" y="486412"/>
                  <a:pt x="1906628" y="487296"/>
                </a:cubicBezTo>
                <a:cubicBezTo>
                  <a:pt x="1904809" y="492284"/>
                  <a:pt x="1903302" y="497325"/>
                  <a:pt x="1902470" y="502366"/>
                </a:cubicBezTo>
                <a:cubicBezTo>
                  <a:pt x="1902003" y="504860"/>
                  <a:pt x="1901587" y="507355"/>
                  <a:pt x="1901431" y="509797"/>
                </a:cubicBezTo>
                <a:cubicBezTo>
                  <a:pt x="1901171" y="512292"/>
                  <a:pt x="1900964" y="514682"/>
                  <a:pt x="1901015" y="517020"/>
                </a:cubicBezTo>
                <a:cubicBezTo>
                  <a:pt x="1900860" y="521749"/>
                  <a:pt x="1901327" y="526167"/>
                  <a:pt x="1901639" y="530272"/>
                </a:cubicBezTo>
                <a:cubicBezTo>
                  <a:pt x="1902315" y="534325"/>
                  <a:pt x="1902679" y="538119"/>
                  <a:pt x="1903562" y="541341"/>
                </a:cubicBezTo>
                <a:cubicBezTo>
                  <a:pt x="1904341" y="544562"/>
                  <a:pt x="1904861" y="547473"/>
                  <a:pt x="1905693" y="549759"/>
                </a:cubicBezTo>
                <a:cubicBezTo>
                  <a:pt x="1907148" y="554385"/>
                  <a:pt x="1907979" y="557035"/>
                  <a:pt x="1907979" y="557035"/>
                </a:cubicBezTo>
                <a:cubicBezTo>
                  <a:pt x="1907979" y="557035"/>
                  <a:pt x="1907043" y="554436"/>
                  <a:pt x="1905381" y="549915"/>
                </a:cubicBezTo>
                <a:cubicBezTo>
                  <a:pt x="1904497" y="547629"/>
                  <a:pt x="1903822" y="544771"/>
                  <a:pt x="1902835" y="541548"/>
                </a:cubicBezTo>
                <a:cubicBezTo>
                  <a:pt x="1901795" y="538327"/>
                  <a:pt x="1901276" y="534533"/>
                  <a:pt x="1900340" y="530480"/>
                </a:cubicBezTo>
                <a:cubicBezTo>
                  <a:pt x="1899820" y="526374"/>
                  <a:pt x="1899093" y="521854"/>
                  <a:pt x="1899041" y="517072"/>
                </a:cubicBezTo>
                <a:cubicBezTo>
                  <a:pt x="1898885" y="514682"/>
                  <a:pt x="1898989" y="512240"/>
                  <a:pt x="1899093" y="509693"/>
                </a:cubicBezTo>
                <a:cubicBezTo>
                  <a:pt x="1899093" y="507199"/>
                  <a:pt x="1899405" y="504600"/>
                  <a:pt x="1899769" y="502002"/>
                </a:cubicBezTo>
                <a:cubicBezTo>
                  <a:pt x="1900392" y="496754"/>
                  <a:pt x="1901691" y="491453"/>
                  <a:pt x="1903354" y="486152"/>
                </a:cubicBezTo>
                <a:cubicBezTo>
                  <a:pt x="1904238" y="483554"/>
                  <a:pt x="1905225" y="480955"/>
                  <a:pt x="1906316" y="478409"/>
                </a:cubicBezTo>
                <a:cubicBezTo>
                  <a:pt x="1905900" y="476279"/>
                  <a:pt x="1905537" y="474096"/>
                  <a:pt x="1905381" y="471862"/>
                </a:cubicBezTo>
                <a:cubicBezTo>
                  <a:pt x="1904809" y="464950"/>
                  <a:pt x="1905485" y="457675"/>
                  <a:pt x="1907615" y="450659"/>
                </a:cubicBezTo>
                <a:cubicBezTo>
                  <a:pt x="1909746" y="443644"/>
                  <a:pt x="1913228" y="436992"/>
                  <a:pt x="1917645" y="430964"/>
                </a:cubicBezTo>
                <a:cubicBezTo>
                  <a:pt x="1918788" y="429508"/>
                  <a:pt x="1919880" y="427846"/>
                  <a:pt x="1921074" y="426547"/>
                </a:cubicBezTo>
                <a:lnTo>
                  <a:pt x="1924609" y="422545"/>
                </a:lnTo>
                <a:cubicBezTo>
                  <a:pt x="1926895" y="419895"/>
                  <a:pt x="1929182" y="417245"/>
                  <a:pt x="1931416" y="414646"/>
                </a:cubicBezTo>
                <a:cubicBezTo>
                  <a:pt x="1933183" y="412412"/>
                  <a:pt x="1934690" y="410021"/>
                  <a:pt x="1936249" y="407734"/>
                </a:cubicBezTo>
                <a:cubicBezTo>
                  <a:pt x="1937340" y="406176"/>
                  <a:pt x="1938899" y="403473"/>
                  <a:pt x="1939783" y="401811"/>
                </a:cubicBezTo>
                <a:cubicBezTo>
                  <a:pt x="1940510" y="400512"/>
                  <a:pt x="1941186" y="399160"/>
                  <a:pt x="1941861" y="397861"/>
                </a:cubicBezTo>
                <a:cubicBezTo>
                  <a:pt x="1943213" y="395003"/>
                  <a:pt x="1944148" y="391989"/>
                  <a:pt x="1945291" y="389183"/>
                </a:cubicBezTo>
                <a:cubicBezTo>
                  <a:pt x="1946071" y="386272"/>
                  <a:pt x="1946850" y="383362"/>
                  <a:pt x="1947422" y="380556"/>
                </a:cubicBezTo>
                <a:cubicBezTo>
                  <a:pt x="1948305" y="374840"/>
                  <a:pt x="1948721" y="369383"/>
                  <a:pt x="1948357" y="364395"/>
                </a:cubicBezTo>
                <a:cubicBezTo>
                  <a:pt x="1948253" y="363147"/>
                  <a:pt x="1948201" y="361900"/>
                  <a:pt x="1948098" y="360705"/>
                </a:cubicBezTo>
                <a:cubicBezTo>
                  <a:pt x="1947993" y="359510"/>
                  <a:pt x="1947733" y="358367"/>
                  <a:pt x="1947577" y="357223"/>
                </a:cubicBezTo>
                <a:cubicBezTo>
                  <a:pt x="1947266" y="354989"/>
                  <a:pt x="1946798" y="352858"/>
                  <a:pt x="1946278" y="350883"/>
                </a:cubicBezTo>
                <a:cubicBezTo>
                  <a:pt x="1945447" y="347557"/>
                  <a:pt x="1944460" y="344751"/>
                  <a:pt x="1943525" y="342309"/>
                </a:cubicBezTo>
                <a:cubicBezTo>
                  <a:pt x="1935885" y="353845"/>
                  <a:pt x="1928558" y="365486"/>
                  <a:pt x="1921074" y="376658"/>
                </a:cubicBezTo>
                <a:cubicBezTo>
                  <a:pt x="1916398" y="383674"/>
                  <a:pt x="1911617" y="390482"/>
                  <a:pt x="1906732" y="397030"/>
                </a:cubicBezTo>
                <a:cubicBezTo>
                  <a:pt x="1906784" y="398173"/>
                  <a:pt x="1906888" y="399368"/>
                  <a:pt x="1906888" y="400512"/>
                </a:cubicBezTo>
                <a:cubicBezTo>
                  <a:pt x="1906940" y="404773"/>
                  <a:pt x="1906784" y="408826"/>
                  <a:pt x="1906368" y="412516"/>
                </a:cubicBezTo>
                <a:cubicBezTo>
                  <a:pt x="1906004" y="416258"/>
                  <a:pt x="1905381" y="419583"/>
                  <a:pt x="1904705" y="422545"/>
                </a:cubicBezTo>
                <a:cubicBezTo>
                  <a:pt x="1903978" y="425507"/>
                  <a:pt x="1903198" y="428002"/>
                  <a:pt x="1902419" y="430029"/>
                </a:cubicBezTo>
                <a:cubicBezTo>
                  <a:pt x="1900860" y="434082"/>
                  <a:pt x="1899457" y="436108"/>
                  <a:pt x="1899457" y="436108"/>
                </a:cubicBezTo>
                <a:cubicBezTo>
                  <a:pt x="1899457" y="436108"/>
                  <a:pt x="1900756" y="433978"/>
                  <a:pt x="1902055" y="429873"/>
                </a:cubicBezTo>
                <a:cubicBezTo>
                  <a:pt x="1902730" y="427846"/>
                  <a:pt x="1903406" y="425300"/>
                  <a:pt x="1903926" y="422389"/>
                </a:cubicBezTo>
                <a:cubicBezTo>
                  <a:pt x="1904445" y="419479"/>
                  <a:pt x="1904861" y="416153"/>
                  <a:pt x="1905017" y="412463"/>
                </a:cubicBezTo>
                <a:cubicBezTo>
                  <a:pt x="1905173" y="408774"/>
                  <a:pt x="1905173" y="404825"/>
                  <a:pt x="1904861" y="400615"/>
                </a:cubicBezTo>
                <a:cubicBezTo>
                  <a:pt x="1904809" y="400252"/>
                  <a:pt x="1904757" y="399940"/>
                  <a:pt x="1904757" y="399576"/>
                </a:cubicBezTo>
                <a:cubicBezTo>
                  <a:pt x="1903978" y="400615"/>
                  <a:pt x="1903198" y="401603"/>
                  <a:pt x="1902419" y="402642"/>
                </a:cubicBezTo>
                <a:lnTo>
                  <a:pt x="1902575" y="402798"/>
                </a:lnTo>
                <a:cubicBezTo>
                  <a:pt x="1902575" y="402798"/>
                  <a:pt x="1902003" y="403370"/>
                  <a:pt x="1901015" y="404461"/>
                </a:cubicBezTo>
                <a:cubicBezTo>
                  <a:pt x="1897742" y="408618"/>
                  <a:pt x="1894468" y="412672"/>
                  <a:pt x="1891090" y="416569"/>
                </a:cubicBezTo>
                <a:cubicBezTo>
                  <a:pt x="1890154" y="417608"/>
                  <a:pt x="1889167" y="418648"/>
                  <a:pt x="1888232" y="419687"/>
                </a:cubicBezTo>
                <a:cubicBezTo>
                  <a:pt x="1883659" y="425663"/>
                  <a:pt x="1878358" y="433094"/>
                  <a:pt x="1872953" y="441929"/>
                </a:cubicBezTo>
                <a:cubicBezTo>
                  <a:pt x="1869783" y="447074"/>
                  <a:pt x="1866614" y="452738"/>
                  <a:pt x="1863548" y="458818"/>
                </a:cubicBezTo>
                <a:cubicBezTo>
                  <a:pt x="1864016" y="459441"/>
                  <a:pt x="1864535" y="460169"/>
                  <a:pt x="1865055" y="461000"/>
                </a:cubicBezTo>
                <a:cubicBezTo>
                  <a:pt x="1865575" y="461936"/>
                  <a:pt x="1866354" y="462976"/>
                  <a:pt x="1866978" y="464222"/>
                </a:cubicBezTo>
                <a:cubicBezTo>
                  <a:pt x="1867601" y="465469"/>
                  <a:pt x="1868329" y="466821"/>
                  <a:pt x="1869108" y="468328"/>
                </a:cubicBezTo>
                <a:cubicBezTo>
                  <a:pt x="1869732" y="469887"/>
                  <a:pt x="1870460" y="471550"/>
                  <a:pt x="1871187" y="473317"/>
                </a:cubicBezTo>
                <a:cubicBezTo>
                  <a:pt x="1872019" y="475083"/>
                  <a:pt x="1872434" y="477110"/>
                  <a:pt x="1873110" y="479137"/>
                </a:cubicBezTo>
                <a:cubicBezTo>
                  <a:pt x="1873422" y="480176"/>
                  <a:pt x="1873785" y="481215"/>
                  <a:pt x="1874097" y="482307"/>
                </a:cubicBezTo>
                <a:cubicBezTo>
                  <a:pt x="1874357" y="483398"/>
                  <a:pt x="1874512" y="484541"/>
                  <a:pt x="1874773" y="485684"/>
                </a:cubicBezTo>
                <a:cubicBezTo>
                  <a:pt x="1875188" y="488023"/>
                  <a:pt x="1875864" y="490362"/>
                  <a:pt x="1876072" y="492908"/>
                </a:cubicBezTo>
                <a:cubicBezTo>
                  <a:pt x="1876280" y="495402"/>
                  <a:pt x="1876488" y="498000"/>
                  <a:pt x="1876747" y="500703"/>
                </a:cubicBezTo>
                <a:cubicBezTo>
                  <a:pt x="1877007" y="503405"/>
                  <a:pt x="1876747" y="506159"/>
                  <a:pt x="1876747" y="508966"/>
                </a:cubicBezTo>
                <a:cubicBezTo>
                  <a:pt x="1876695" y="511772"/>
                  <a:pt x="1876695" y="514682"/>
                  <a:pt x="1876227" y="517540"/>
                </a:cubicBezTo>
                <a:cubicBezTo>
                  <a:pt x="1875864" y="520398"/>
                  <a:pt x="1875500" y="523360"/>
                  <a:pt x="1875136" y="526323"/>
                </a:cubicBezTo>
                <a:cubicBezTo>
                  <a:pt x="1874721" y="529285"/>
                  <a:pt x="1873837" y="532195"/>
                  <a:pt x="1873213" y="535157"/>
                </a:cubicBezTo>
                <a:cubicBezTo>
                  <a:pt x="1872798" y="536872"/>
                  <a:pt x="1872434" y="538534"/>
                  <a:pt x="1872019" y="540249"/>
                </a:cubicBezTo>
                <a:cubicBezTo>
                  <a:pt x="1871707" y="541548"/>
                  <a:pt x="1871343" y="542796"/>
                  <a:pt x="1870927" y="544043"/>
                </a:cubicBezTo>
                <a:cubicBezTo>
                  <a:pt x="1869939" y="546953"/>
                  <a:pt x="1868952" y="549863"/>
                  <a:pt x="1867965" y="552774"/>
                </a:cubicBezTo>
                <a:cubicBezTo>
                  <a:pt x="1866198" y="558749"/>
                  <a:pt x="1863340" y="564206"/>
                  <a:pt x="1860949" y="569766"/>
                </a:cubicBezTo>
                <a:cubicBezTo>
                  <a:pt x="1859910" y="572365"/>
                  <a:pt x="1858663" y="574859"/>
                  <a:pt x="1857364" y="577302"/>
                </a:cubicBezTo>
                <a:cubicBezTo>
                  <a:pt x="1858559" y="580316"/>
                  <a:pt x="1859806" y="583330"/>
                  <a:pt x="1860897" y="586344"/>
                </a:cubicBezTo>
                <a:cubicBezTo>
                  <a:pt x="1862456" y="590917"/>
                  <a:pt x="1864016" y="595490"/>
                  <a:pt x="1865575" y="599959"/>
                </a:cubicBezTo>
                <a:cubicBezTo>
                  <a:pt x="1866874" y="604480"/>
                  <a:pt x="1868173" y="608949"/>
                  <a:pt x="1869420" y="613314"/>
                </a:cubicBezTo>
                <a:cubicBezTo>
                  <a:pt x="1870407" y="617784"/>
                  <a:pt x="1871498" y="622097"/>
                  <a:pt x="1872382" y="626306"/>
                </a:cubicBezTo>
                <a:cubicBezTo>
                  <a:pt x="1873058" y="630567"/>
                  <a:pt x="1873941" y="634673"/>
                  <a:pt x="1874461" y="638726"/>
                </a:cubicBezTo>
                <a:cubicBezTo>
                  <a:pt x="1874928" y="642780"/>
                  <a:pt x="1875604" y="646625"/>
                  <a:pt x="1875760" y="650419"/>
                </a:cubicBezTo>
                <a:cubicBezTo>
                  <a:pt x="1875968" y="654212"/>
                  <a:pt x="1876332" y="657798"/>
                  <a:pt x="1876280" y="661228"/>
                </a:cubicBezTo>
                <a:cubicBezTo>
                  <a:pt x="1876280" y="662942"/>
                  <a:pt x="1876332" y="664605"/>
                  <a:pt x="1876332" y="666216"/>
                </a:cubicBezTo>
                <a:cubicBezTo>
                  <a:pt x="1876280" y="667827"/>
                  <a:pt x="1876227" y="669439"/>
                  <a:pt x="1876176" y="670945"/>
                </a:cubicBezTo>
                <a:cubicBezTo>
                  <a:pt x="1875968" y="677077"/>
                  <a:pt x="1875240" y="682378"/>
                  <a:pt x="1874617" y="686691"/>
                </a:cubicBezTo>
                <a:cubicBezTo>
                  <a:pt x="1873837" y="691004"/>
                  <a:pt x="1873058" y="694383"/>
                  <a:pt x="1872382" y="696617"/>
                </a:cubicBezTo>
                <a:cubicBezTo>
                  <a:pt x="1871707" y="698903"/>
                  <a:pt x="1871238" y="700047"/>
                  <a:pt x="1871238" y="700047"/>
                </a:cubicBezTo>
                <a:cubicBezTo>
                  <a:pt x="1871238" y="700047"/>
                  <a:pt x="1871707" y="698903"/>
                  <a:pt x="1872278" y="696617"/>
                </a:cubicBezTo>
                <a:cubicBezTo>
                  <a:pt x="1872902" y="694330"/>
                  <a:pt x="1873577" y="690953"/>
                  <a:pt x="1874253" y="686640"/>
                </a:cubicBezTo>
                <a:cubicBezTo>
                  <a:pt x="1874773" y="682326"/>
                  <a:pt x="1875344" y="677026"/>
                  <a:pt x="1875396" y="670945"/>
                </a:cubicBezTo>
                <a:cubicBezTo>
                  <a:pt x="1875396" y="669386"/>
                  <a:pt x="1875448" y="667827"/>
                  <a:pt x="1875448" y="666216"/>
                </a:cubicBezTo>
                <a:cubicBezTo>
                  <a:pt x="1875396" y="664605"/>
                  <a:pt x="1875292" y="662942"/>
                  <a:pt x="1875240" y="661228"/>
                </a:cubicBezTo>
                <a:cubicBezTo>
                  <a:pt x="1875188" y="657798"/>
                  <a:pt x="1874773" y="654264"/>
                  <a:pt x="1874409" y="650523"/>
                </a:cubicBezTo>
                <a:cubicBezTo>
                  <a:pt x="1874149" y="646833"/>
                  <a:pt x="1873369" y="642987"/>
                  <a:pt x="1872850" y="638986"/>
                </a:cubicBezTo>
                <a:cubicBezTo>
                  <a:pt x="1872226" y="634985"/>
                  <a:pt x="1871291" y="630931"/>
                  <a:pt x="1870460" y="626722"/>
                </a:cubicBezTo>
                <a:cubicBezTo>
                  <a:pt x="1869472" y="622565"/>
                  <a:pt x="1868277" y="618303"/>
                  <a:pt x="1867185" y="613938"/>
                </a:cubicBezTo>
                <a:cubicBezTo>
                  <a:pt x="1865834" y="609625"/>
                  <a:pt x="1864431" y="605260"/>
                  <a:pt x="1863028" y="600791"/>
                </a:cubicBezTo>
                <a:cubicBezTo>
                  <a:pt x="1861418" y="596425"/>
                  <a:pt x="1859754" y="591956"/>
                  <a:pt x="1858091" y="587487"/>
                </a:cubicBezTo>
                <a:cubicBezTo>
                  <a:pt x="1857260" y="585357"/>
                  <a:pt x="1856324" y="583174"/>
                  <a:pt x="1855389" y="581044"/>
                </a:cubicBezTo>
                <a:cubicBezTo>
                  <a:pt x="1854558" y="582550"/>
                  <a:pt x="1853726" y="584006"/>
                  <a:pt x="1852894" y="585512"/>
                </a:cubicBezTo>
                <a:cubicBezTo>
                  <a:pt x="1851491" y="588059"/>
                  <a:pt x="1850140" y="590501"/>
                  <a:pt x="1848790" y="592944"/>
                </a:cubicBezTo>
                <a:cubicBezTo>
                  <a:pt x="1847542" y="595438"/>
                  <a:pt x="1845879" y="597568"/>
                  <a:pt x="1844476" y="599803"/>
                </a:cubicBezTo>
                <a:cubicBezTo>
                  <a:pt x="1841566" y="604220"/>
                  <a:pt x="1838863" y="608378"/>
                  <a:pt x="1836317" y="612223"/>
                </a:cubicBezTo>
                <a:cubicBezTo>
                  <a:pt x="1835693" y="613159"/>
                  <a:pt x="1835070" y="614094"/>
                  <a:pt x="1834447" y="615029"/>
                </a:cubicBezTo>
                <a:cubicBezTo>
                  <a:pt x="1833771" y="615913"/>
                  <a:pt x="1833095" y="616744"/>
                  <a:pt x="1832472" y="617576"/>
                </a:cubicBezTo>
                <a:cubicBezTo>
                  <a:pt x="1831225" y="619239"/>
                  <a:pt x="1830029" y="620798"/>
                  <a:pt x="1828886" y="622305"/>
                </a:cubicBezTo>
                <a:cubicBezTo>
                  <a:pt x="1826600" y="625267"/>
                  <a:pt x="1824625" y="627865"/>
                  <a:pt x="1823014" y="629996"/>
                </a:cubicBezTo>
                <a:cubicBezTo>
                  <a:pt x="1819792" y="634257"/>
                  <a:pt x="1817921" y="636699"/>
                  <a:pt x="1817921" y="636699"/>
                </a:cubicBezTo>
                <a:cubicBezTo>
                  <a:pt x="1817921" y="636699"/>
                  <a:pt x="1819688" y="634257"/>
                  <a:pt x="1822806" y="629892"/>
                </a:cubicBezTo>
                <a:cubicBezTo>
                  <a:pt x="1824365" y="627709"/>
                  <a:pt x="1826235" y="625059"/>
                  <a:pt x="1828418" y="622045"/>
                </a:cubicBezTo>
                <a:cubicBezTo>
                  <a:pt x="1829510" y="620538"/>
                  <a:pt x="1830705" y="618927"/>
                  <a:pt x="1831901" y="617212"/>
                </a:cubicBezTo>
                <a:cubicBezTo>
                  <a:pt x="1832524" y="616381"/>
                  <a:pt x="1833147" y="615497"/>
                  <a:pt x="1833771" y="614613"/>
                </a:cubicBezTo>
                <a:cubicBezTo>
                  <a:pt x="1834343" y="613678"/>
                  <a:pt x="1834914" y="612743"/>
                  <a:pt x="1835538" y="611755"/>
                </a:cubicBezTo>
                <a:cubicBezTo>
                  <a:pt x="1837980" y="607858"/>
                  <a:pt x="1840578" y="603649"/>
                  <a:pt x="1843333" y="599180"/>
                </a:cubicBezTo>
                <a:cubicBezTo>
                  <a:pt x="1844632" y="596893"/>
                  <a:pt x="1846243" y="594710"/>
                  <a:pt x="1847438" y="592216"/>
                </a:cubicBezTo>
                <a:cubicBezTo>
                  <a:pt x="1848685" y="589774"/>
                  <a:pt x="1849985" y="587279"/>
                  <a:pt x="1851284" y="584733"/>
                </a:cubicBezTo>
                <a:cubicBezTo>
                  <a:pt x="1852271" y="582758"/>
                  <a:pt x="1853310" y="580783"/>
                  <a:pt x="1854349" y="578757"/>
                </a:cubicBezTo>
                <a:cubicBezTo>
                  <a:pt x="1853674" y="577198"/>
                  <a:pt x="1852999" y="575639"/>
                  <a:pt x="1852323" y="574080"/>
                </a:cubicBezTo>
                <a:cubicBezTo>
                  <a:pt x="1851336" y="571793"/>
                  <a:pt x="1850400" y="569507"/>
                  <a:pt x="1849413" y="567220"/>
                </a:cubicBezTo>
                <a:lnTo>
                  <a:pt x="1847958" y="563738"/>
                </a:lnTo>
                <a:cubicBezTo>
                  <a:pt x="1847594" y="562803"/>
                  <a:pt x="1847282" y="561816"/>
                  <a:pt x="1846971" y="560828"/>
                </a:cubicBezTo>
                <a:cubicBezTo>
                  <a:pt x="1846191" y="558438"/>
                  <a:pt x="1844944" y="554592"/>
                  <a:pt x="1844372" y="552150"/>
                </a:cubicBezTo>
                <a:cubicBezTo>
                  <a:pt x="1843801" y="549863"/>
                  <a:pt x="1843125" y="547629"/>
                  <a:pt x="1842813" y="545343"/>
                </a:cubicBezTo>
                <a:cubicBezTo>
                  <a:pt x="1841254" y="537340"/>
                  <a:pt x="1840682" y="529181"/>
                  <a:pt x="1840838" y="521126"/>
                </a:cubicBezTo>
                <a:cubicBezTo>
                  <a:pt x="1839228" y="522685"/>
                  <a:pt x="1837253" y="524608"/>
                  <a:pt x="1835070" y="526894"/>
                </a:cubicBezTo>
                <a:cubicBezTo>
                  <a:pt x="1829302" y="532974"/>
                  <a:pt x="1821871" y="541497"/>
                  <a:pt x="1816310" y="551162"/>
                </a:cubicBezTo>
                <a:cubicBezTo>
                  <a:pt x="1814959" y="553605"/>
                  <a:pt x="1813660" y="556047"/>
                  <a:pt x="1812620" y="558593"/>
                </a:cubicBezTo>
                <a:cubicBezTo>
                  <a:pt x="1811529" y="561088"/>
                  <a:pt x="1810698" y="563687"/>
                  <a:pt x="1810074" y="566181"/>
                </a:cubicBezTo>
                <a:cubicBezTo>
                  <a:pt x="1809555" y="568727"/>
                  <a:pt x="1809087" y="571221"/>
                  <a:pt x="1809139" y="573612"/>
                </a:cubicBezTo>
                <a:cubicBezTo>
                  <a:pt x="1809087" y="576003"/>
                  <a:pt x="1809399" y="578237"/>
                  <a:pt x="1809918" y="580264"/>
                </a:cubicBezTo>
                <a:cubicBezTo>
                  <a:pt x="1810438" y="582291"/>
                  <a:pt x="1811165" y="584109"/>
                  <a:pt x="1811997" y="585564"/>
                </a:cubicBezTo>
                <a:cubicBezTo>
                  <a:pt x="1812673" y="587175"/>
                  <a:pt x="1813712" y="588266"/>
                  <a:pt x="1814387" y="589306"/>
                </a:cubicBezTo>
                <a:cubicBezTo>
                  <a:pt x="1815167" y="590241"/>
                  <a:pt x="1815894" y="590917"/>
                  <a:pt x="1816310" y="591437"/>
                </a:cubicBezTo>
                <a:cubicBezTo>
                  <a:pt x="1816726" y="591904"/>
                  <a:pt x="1816986" y="592164"/>
                  <a:pt x="1816986" y="592164"/>
                </a:cubicBezTo>
                <a:cubicBezTo>
                  <a:pt x="1816986" y="592164"/>
                  <a:pt x="1816726" y="591904"/>
                  <a:pt x="1816258" y="591437"/>
                </a:cubicBezTo>
                <a:cubicBezTo>
                  <a:pt x="1815843" y="590969"/>
                  <a:pt x="1815063" y="590346"/>
                  <a:pt x="1814231" y="589410"/>
                </a:cubicBezTo>
                <a:cubicBezTo>
                  <a:pt x="1813504" y="588371"/>
                  <a:pt x="1812413" y="587331"/>
                  <a:pt x="1811581" y="585772"/>
                </a:cubicBezTo>
                <a:cubicBezTo>
                  <a:pt x="1810594" y="584317"/>
                  <a:pt x="1809762" y="582498"/>
                  <a:pt x="1809087" y="580472"/>
                </a:cubicBezTo>
                <a:cubicBezTo>
                  <a:pt x="1808412" y="578445"/>
                  <a:pt x="1807891" y="576106"/>
                  <a:pt x="1807840" y="573612"/>
                </a:cubicBezTo>
                <a:cubicBezTo>
                  <a:pt x="1807684" y="571118"/>
                  <a:pt x="1807943" y="568519"/>
                  <a:pt x="1808359" y="565817"/>
                </a:cubicBezTo>
                <a:cubicBezTo>
                  <a:pt x="1808879" y="563167"/>
                  <a:pt x="1809555" y="560413"/>
                  <a:pt x="1810542" y="557762"/>
                </a:cubicBezTo>
                <a:cubicBezTo>
                  <a:pt x="1811477" y="555060"/>
                  <a:pt x="1812673" y="552410"/>
                  <a:pt x="1813919" y="549812"/>
                </a:cubicBezTo>
                <a:cubicBezTo>
                  <a:pt x="1819013" y="539470"/>
                  <a:pt x="1826080" y="530272"/>
                  <a:pt x="1831588" y="523672"/>
                </a:cubicBezTo>
                <a:cubicBezTo>
                  <a:pt x="1834394" y="520398"/>
                  <a:pt x="1836837" y="517748"/>
                  <a:pt x="1838552" y="515929"/>
                </a:cubicBezTo>
                <a:cubicBezTo>
                  <a:pt x="1840267" y="514111"/>
                  <a:pt x="1841358" y="513071"/>
                  <a:pt x="1841358" y="513071"/>
                </a:cubicBezTo>
                <a:lnTo>
                  <a:pt x="1841410" y="513123"/>
                </a:lnTo>
                <a:cubicBezTo>
                  <a:pt x="1842190" y="503769"/>
                  <a:pt x="1843905" y="494675"/>
                  <a:pt x="1846295" y="486049"/>
                </a:cubicBezTo>
                <a:cubicBezTo>
                  <a:pt x="1850712" y="470198"/>
                  <a:pt x="1857104" y="456064"/>
                  <a:pt x="1863600" y="444007"/>
                </a:cubicBezTo>
                <a:cubicBezTo>
                  <a:pt x="1862093" y="445254"/>
                  <a:pt x="1860586" y="446606"/>
                  <a:pt x="1859079" y="447801"/>
                </a:cubicBezTo>
                <a:cubicBezTo>
                  <a:pt x="1856480" y="450088"/>
                  <a:pt x="1853622" y="451958"/>
                  <a:pt x="1851024" y="453985"/>
                </a:cubicBezTo>
                <a:cubicBezTo>
                  <a:pt x="1848374" y="455960"/>
                  <a:pt x="1845827" y="457935"/>
                  <a:pt x="1843125" y="459597"/>
                </a:cubicBezTo>
                <a:cubicBezTo>
                  <a:pt x="1840475" y="461312"/>
                  <a:pt x="1837929" y="462976"/>
                  <a:pt x="1835434" y="464638"/>
                </a:cubicBezTo>
                <a:cubicBezTo>
                  <a:pt x="1832939" y="466197"/>
                  <a:pt x="1830393" y="467600"/>
                  <a:pt x="1827950" y="469004"/>
                </a:cubicBezTo>
                <a:cubicBezTo>
                  <a:pt x="1825976" y="470147"/>
                  <a:pt x="1824053" y="471238"/>
                  <a:pt x="1822183" y="472278"/>
                </a:cubicBezTo>
                <a:lnTo>
                  <a:pt x="1822286" y="472381"/>
                </a:lnTo>
                <a:cubicBezTo>
                  <a:pt x="1822286" y="472381"/>
                  <a:pt x="1822027" y="472641"/>
                  <a:pt x="1821507" y="473109"/>
                </a:cubicBezTo>
                <a:cubicBezTo>
                  <a:pt x="1820987" y="473577"/>
                  <a:pt x="1820312" y="474252"/>
                  <a:pt x="1819428" y="475187"/>
                </a:cubicBezTo>
                <a:cubicBezTo>
                  <a:pt x="1818492" y="476070"/>
                  <a:pt x="1817505" y="477266"/>
                  <a:pt x="1816310" y="478565"/>
                </a:cubicBezTo>
                <a:cubicBezTo>
                  <a:pt x="1815167" y="479968"/>
                  <a:pt x="1813816" y="481423"/>
                  <a:pt x="1812516" y="483190"/>
                </a:cubicBezTo>
                <a:cubicBezTo>
                  <a:pt x="1811165" y="484905"/>
                  <a:pt x="1809762" y="486828"/>
                  <a:pt x="1808359" y="488907"/>
                </a:cubicBezTo>
                <a:cubicBezTo>
                  <a:pt x="1806904" y="490933"/>
                  <a:pt x="1805553" y="493220"/>
                  <a:pt x="1804098" y="495558"/>
                </a:cubicBezTo>
                <a:cubicBezTo>
                  <a:pt x="1802695" y="497949"/>
                  <a:pt x="1801344" y="500391"/>
                  <a:pt x="1800045" y="502989"/>
                </a:cubicBezTo>
                <a:cubicBezTo>
                  <a:pt x="1798849" y="505640"/>
                  <a:pt x="1797446" y="508238"/>
                  <a:pt x="1796511" y="510992"/>
                </a:cubicBezTo>
                <a:lnTo>
                  <a:pt x="1794952" y="515098"/>
                </a:lnTo>
                <a:cubicBezTo>
                  <a:pt x="1794380" y="516657"/>
                  <a:pt x="1794016" y="518320"/>
                  <a:pt x="1793497" y="519879"/>
                </a:cubicBezTo>
                <a:cubicBezTo>
                  <a:pt x="1793133" y="521022"/>
                  <a:pt x="1792769" y="522217"/>
                  <a:pt x="1792510" y="523413"/>
                </a:cubicBezTo>
                <a:cubicBezTo>
                  <a:pt x="1792198" y="524815"/>
                  <a:pt x="1791938" y="526167"/>
                  <a:pt x="1791678" y="527517"/>
                </a:cubicBezTo>
                <a:cubicBezTo>
                  <a:pt x="1791418" y="528869"/>
                  <a:pt x="1791106" y="530220"/>
                  <a:pt x="1790951" y="531519"/>
                </a:cubicBezTo>
                <a:cubicBezTo>
                  <a:pt x="1790846" y="532818"/>
                  <a:pt x="1790690" y="534117"/>
                  <a:pt x="1790587" y="535365"/>
                </a:cubicBezTo>
                <a:cubicBezTo>
                  <a:pt x="1790483" y="536612"/>
                  <a:pt x="1790327" y="537807"/>
                  <a:pt x="1790223" y="539002"/>
                </a:cubicBezTo>
                <a:cubicBezTo>
                  <a:pt x="1790171" y="540198"/>
                  <a:pt x="1790223" y="541341"/>
                  <a:pt x="1790223" y="542432"/>
                </a:cubicBezTo>
                <a:cubicBezTo>
                  <a:pt x="1790223" y="544667"/>
                  <a:pt x="1790171" y="546693"/>
                  <a:pt x="1790275" y="548460"/>
                </a:cubicBezTo>
                <a:cubicBezTo>
                  <a:pt x="1790483" y="550227"/>
                  <a:pt x="1790639" y="551786"/>
                  <a:pt x="1790795" y="553086"/>
                </a:cubicBezTo>
                <a:cubicBezTo>
                  <a:pt x="1791106" y="555684"/>
                  <a:pt x="1791262" y="557139"/>
                  <a:pt x="1791262" y="557139"/>
                </a:cubicBezTo>
                <a:cubicBezTo>
                  <a:pt x="1791262" y="557139"/>
                  <a:pt x="1791054" y="555684"/>
                  <a:pt x="1790690" y="553137"/>
                </a:cubicBezTo>
                <a:cubicBezTo>
                  <a:pt x="1790483" y="551838"/>
                  <a:pt x="1790275" y="550279"/>
                  <a:pt x="1790015" y="548512"/>
                </a:cubicBezTo>
                <a:cubicBezTo>
                  <a:pt x="1789859" y="546745"/>
                  <a:pt x="1789859" y="544718"/>
                  <a:pt x="1789755" y="542484"/>
                </a:cubicBezTo>
                <a:cubicBezTo>
                  <a:pt x="1789703" y="541341"/>
                  <a:pt x="1789652" y="540198"/>
                  <a:pt x="1789652" y="539002"/>
                </a:cubicBezTo>
                <a:cubicBezTo>
                  <a:pt x="1789755" y="537807"/>
                  <a:pt x="1789807" y="536560"/>
                  <a:pt x="1789911" y="535313"/>
                </a:cubicBezTo>
                <a:cubicBezTo>
                  <a:pt x="1789963" y="534066"/>
                  <a:pt x="1790067" y="532766"/>
                  <a:pt x="1790171" y="531415"/>
                </a:cubicBezTo>
                <a:cubicBezTo>
                  <a:pt x="1790275" y="530064"/>
                  <a:pt x="1790587" y="528713"/>
                  <a:pt x="1790795" y="527362"/>
                </a:cubicBezTo>
                <a:cubicBezTo>
                  <a:pt x="1791002" y="526011"/>
                  <a:pt x="1791211" y="524608"/>
                  <a:pt x="1791470" y="523204"/>
                </a:cubicBezTo>
                <a:cubicBezTo>
                  <a:pt x="1791678" y="522009"/>
                  <a:pt x="1791990" y="520814"/>
                  <a:pt x="1792354" y="519619"/>
                </a:cubicBezTo>
                <a:cubicBezTo>
                  <a:pt x="1792821" y="518008"/>
                  <a:pt x="1793133" y="516345"/>
                  <a:pt x="1793653" y="514734"/>
                </a:cubicBezTo>
                <a:lnTo>
                  <a:pt x="1795108" y="510525"/>
                </a:lnTo>
                <a:cubicBezTo>
                  <a:pt x="1795991" y="507667"/>
                  <a:pt x="1797290" y="505016"/>
                  <a:pt x="1798433" y="502314"/>
                </a:cubicBezTo>
                <a:cubicBezTo>
                  <a:pt x="1799629" y="499664"/>
                  <a:pt x="1800980" y="497066"/>
                  <a:pt x="1802279" y="494623"/>
                </a:cubicBezTo>
                <a:cubicBezTo>
                  <a:pt x="1803734" y="492181"/>
                  <a:pt x="1804982" y="489842"/>
                  <a:pt x="1806436" y="487711"/>
                </a:cubicBezTo>
                <a:cubicBezTo>
                  <a:pt x="1807840" y="485581"/>
                  <a:pt x="1809190" y="483606"/>
                  <a:pt x="1810542" y="481787"/>
                </a:cubicBezTo>
                <a:cubicBezTo>
                  <a:pt x="1811841" y="479968"/>
                  <a:pt x="1813192" y="478409"/>
                  <a:pt x="1814284" y="476954"/>
                </a:cubicBezTo>
                <a:cubicBezTo>
                  <a:pt x="1814647" y="476538"/>
                  <a:pt x="1815011" y="476175"/>
                  <a:pt x="1815323" y="475759"/>
                </a:cubicBezTo>
                <a:cubicBezTo>
                  <a:pt x="1814855" y="475967"/>
                  <a:pt x="1814387" y="476226"/>
                  <a:pt x="1813972" y="476435"/>
                </a:cubicBezTo>
                <a:cubicBezTo>
                  <a:pt x="1811789" y="477526"/>
                  <a:pt x="1809762" y="478617"/>
                  <a:pt x="1807736" y="479500"/>
                </a:cubicBezTo>
                <a:cubicBezTo>
                  <a:pt x="1805709" y="480384"/>
                  <a:pt x="1803786" y="481215"/>
                  <a:pt x="1801915" y="481995"/>
                </a:cubicBezTo>
                <a:cubicBezTo>
                  <a:pt x="1794588" y="485269"/>
                  <a:pt x="1788612" y="487296"/>
                  <a:pt x="1784558" y="488751"/>
                </a:cubicBezTo>
                <a:cubicBezTo>
                  <a:pt x="1780505" y="490206"/>
                  <a:pt x="1778374" y="490985"/>
                  <a:pt x="1778374" y="490985"/>
                </a:cubicBezTo>
                <a:cubicBezTo>
                  <a:pt x="1778374" y="490985"/>
                  <a:pt x="1780505" y="490102"/>
                  <a:pt x="1784455" y="488439"/>
                </a:cubicBezTo>
                <a:cubicBezTo>
                  <a:pt x="1788404" y="486776"/>
                  <a:pt x="1794225" y="484438"/>
                  <a:pt x="1801344" y="480799"/>
                </a:cubicBezTo>
                <a:cubicBezTo>
                  <a:pt x="1803162" y="479968"/>
                  <a:pt x="1805033" y="479033"/>
                  <a:pt x="1807008" y="478046"/>
                </a:cubicBezTo>
                <a:cubicBezTo>
                  <a:pt x="1808983" y="477058"/>
                  <a:pt x="1810958" y="475811"/>
                  <a:pt x="1813036" y="474668"/>
                </a:cubicBezTo>
                <a:cubicBezTo>
                  <a:pt x="1815115" y="473472"/>
                  <a:pt x="1817298" y="472278"/>
                  <a:pt x="1819532" y="470978"/>
                </a:cubicBezTo>
                <a:cubicBezTo>
                  <a:pt x="1819688" y="470926"/>
                  <a:pt x="1819792" y="470822"/>
                  <a:pt x="1819947" y="470719"/>
                </a:cubicBezTo>
                <a:cubicBezTo>
                  <a:pt x="1820104" y="470563"/>
                  <a:pt x="1820207" y="470458"/>
                  <a:pt x="1820207" y="470458"/>
                </a:cubicBezTo>
                <a:lnTo>
                  <a:pt x="1820259" y="470510"/>
                </a:lnTo>
                <a:cubicBezTo>
                  <a:pt x="1822234" y="469315"/>
                  <a:pt x="1824209" y="467964"/>
                  <a:pt x="1826288" y="466665"/>
                </a:cubicBezTo>
                <a:cubicBezTo>
                  <a:pt x="1828626" y="465158"/>
                  <a:pt x="1831069" y="463651"/>
                  <a:pt x="1833459" y="461988"/>
                </a:cubicBezTo>
                <a:cubicBezTo>
                  <a:pt x="1835798" y="460221"/>
                  <a:pt x="1838240" y="458402"/>
                  <a:pt x="1840734" y="456583"/>
                </a:cubicBezTo>
                <a:cubicBezTo>
                  <a:pt x="1843281" y="454817"/>
                  <a:pt x="1845723" y="452738"/>
                  <a:pt x="1848218" y="450659"/>
                </a:cubicBezTo>
                <a:cubicBezTo>
                  <a:pt x="1850712" y="448529"/>
                  <a:pt x="1853362" y="446553"/>
                  <a:pt x="1855805" y="444163"/>
                </a:cubicBezTo>
                <a:cubicBezTo>
                  <a:pt x="1862612" y="438135"/>
                  <a:pt x="1869316" y="431172"/>
                  <a:pt x="1875864" y="423585"/>
                </a:cubicBezTo>
                <a:cubicBezTo>
                  <a:pt x="1880073" y="417245"/>
                  <a:pt x="1884023" y="411944"/>
                  <a:pt x="1887244" y="407787"/>
                </a:cubicBezTo>
                <a:cubicBezTo>
                  <a:pt x="1889947" y="404253"/>
                  <a:pt x="1892234" y="401551"/>
                  <a:pt x="1893793" y="399732"/>
                </a:cubicBezTo>
                <a:cubicBezTo>
                  <a:pt x="1895403" y="397913"/>
                  <a:pt x="1896286" y="396926"/>
                  <a:pt x="1896286" y="396926"/>
                </a:cubicBezTo>
                <a:cubicBezTo>
                  <a:pt x="1898573" y="393600"/>
                  <a:pt x="1900808" y="390222"/>
                  <a:pt x="1903042" y="386740"/>
                </a:cubicBezTo>
                <a:cubicBezTo>
                  <a:pt x="1902679" y="384766"/>
                  <a:pt x="1902315" y="382739"/>
                  <a:pt x="1901847" y="380712"/>
                </a:cubicBezTo>
                <a:cubicBezTo>
                  <a:pt x="1901327" y="378426"/>
                  <a:pt x="1900756" y="376139"/>
                  <a:pt x="1900184" y="373800"/>
                </a:cubicBezTo>
                <a:cubicBezTo>
                  <a:pt x="1898833" y="369071"/>
                  <a:pt x="1897378" y="364551"/>
                  <a:pt x="1896131" y="359613"/>
                </a:cubicBezTo>
                <a:cubicBezTo>
                  <a:pt x="1895455" y="357171"/>
                  <a:pt x="1894780" y="354729"/>
                  <a:pt x="1894468" y="352235"/>
                </a:cubicBezTo>
                <a:lnTo>
                  <a:pt x="1893896" y="348493"/>
                </a:lnTo>
                <a:cubicBezTo>
                  <a:pt x="1893688" y="347194"/>
                  <a:pt x="1893481" y="345011"/>
                  <a:pt x="1893428" y="343660"/>
                </a:cubicBezTo>
                <a:cubicBezTo>
                  <a:pt x="1893324" y="341529"/>
                  <a:pt x="1893169" y="339399"/>
                  <a:pt x="1893221" y="337320"/>
                </a:cubicBezTo>
                <a:cubicBezTo>
                  <a:pt x="1893377" y="334825"/>
                  <a:pt x="1893428" y="332383"/>
                  <a:pt x="1893688" y="329993"/>
                </a:cubicBezTo>
                <a:cubicBezTo>
                  <a:pt x="1894104" y="327602"/>
                  <a:pt x="1894416" y="325264"/>
                  <a:pt x="1894884" y="322977"/>
                </a:cubicBezTo>
                <a:cubicBezTo>
                  <a:pt x="1895508" y="320743"/>
                  <a:pt x="1896079" y="318508"/>
                  <a:pt x="1896702" y="316378"/>
                </a:cubicBezTo>
                <a:cubicBezTo>
                  <a:pt x="1897482" y="314299"/>
                  <a:pt x="1898157" y="312220"/>
                  <a:pt x="1898989" y="310297"/>
                </a:cubicBezTo>
                <a:cubicBezTo>
                  <a:pt x="1899924" y="308426"/>
                  <a:pt x="1900704" y="306556"/>
                  <a:pt x="1901639" y="304841"/>
                </a:cubicBezTo>
                <a:cubicBezTo>
                  <a:pt x="1901899" y="304373"/>
                  <a:pt x="1902159" y="304009"/>
                  <a:pt x="1902419" y="303542"/>
                </a:cubicBezTo>
                <a:cubicBezTo>
                  <a:pt x="1899249" y="305361"/>
                  <a:pt x="1896286" y="307491"/>
                  <a:pt x="1893117" y="309466"/>
                </a:cubicBezTo>
                <a:cubicBezTo>
                  <a:pt x="1889843" y="311649"/>
                  <a:pt x="1886881" y="314247"/>
                  <a:pt x="1883763" y="316637"/>
                </a:cubicBezTo>
                <a:cubicBezTo>
                  <a:pt x="1881736" y="318300"/>
                  <a:pt x="1879917" y="320119"/>
                  <a:pt x="1878047" y="321990"/>
                </a:cubicBezTo>
                <a:cubicBezTo>
                  <a:pt x="1878047" y="321990"/>
                  <a:pt x="1875292" y="325368"/>
                  <a:pt x="1873837" y="329006"/>
                </a:cubicBezTo>
                <a:cubicBezTo>
                  <a:pt x="1872746" y="331915"/>
                  <a:pt x="1871031" y="336125"/>
                  <a:pt x="1868433" y="341218"/>
                </a:cubicBezTo>
                <a:cubicBezTo>
                  <a:pt x="1866354" y="345531"/>
                  <a:pt x="1863444" y="350520"/>
                  <a:pt x="1859962" y="355872"/>
                </a:cubicBezTo>
                <a:cubicBezTo>
                  <a:pt x="1860014" y="356599"/>
                  <a:pt x="1860066" y="357431"/>
                  <a:pt x="1860066" y="358418"/>
                </a:cubicBezTo>
                <a:cubicBezTo>
                  <a:pt x="1860118" y="360133"/>
                  <a:pt x="1860066" y="362160"/>
                  <a:pt x="1859962" y="364498"/>
                </a:cubicBezTo>
                <a:cubicBezTo>
                  <a:pt x="1859754" y="366837"/>
                  <a:pt x="1859650" y="369487"/>
                  <a:pt x="1859182" y="372294"/>
                </a:cubicBezTo>
                <a:cubicBezTo>
                  <a:pt x="1858871" y="375152"/>
                  <a:pt x="1858195" y="378166"/>
                  <a:pt x="1857520" y="381387"/>
                </a:cubicBezTo>
                <a:cubicBezTo>
                  <a:pt x="1857208" y="383051"/>
                  <a:pt x="1856636" y="384610"/>
                  <a:pt x="1856168" y="386272"/>
                </a:cubicBezTo>
                <a:cubicBezTo>
                  <a:pt x="1855649" y="387987"/>
                  <a:pt x="1855285" y="389755"/>
                  <a:pt x="1854506" y="391469"/>
                </a:cubicBezTo>
                <a:cubicBezTo>
                  <a:pt x="1854402" y="391937"/>
                  <a:pt x="1854298" y="392664"/>
                  <a:pt x="1854246" y="393184"/>
                </a:cubicBezTo>
                <a:cubicBezTo>
                  <a:pt x="1854506" y="394535"/>
                  <a:pt x="1854818" y="396458"/>
                  <a:pt x="1855077" y="398848"/>
                </a:cubicBezTo>
                <a:cubicBezTo>
                  <a:pt x="1855285" y="401135"/>
                  <a:pt x="1855493" y="403837"/>
                  <a:pt x="1855493" y="406695"/>
                </a:cubicBezTo>
                <a:cubicBezTo>
                  <a:pt x="1855493" y="409554"/>
                  <a:pt x="1855337" y="412619"/>
                  <a:pt x="1854973" y="415633"/>
                </a:cubicBezTo>
                <a:cubicBezTo>
                  <a:pt x="1854765" y="417141"/>
                  <a:pt x="1854609" y="418648"/>
                  <a:pt x="1854246" y="420103"/>
                </a:cubicBezTo>
                <a:cubicBezTo>
                  <a:pt x="1853934" y="421558"/>
                  <a:pt x="1853674" y="423013"/>
                  <a:pt x="1853206" y="424364"/>
                </a:cubicBezTo>
                <a:cubicBezTo>
                  <a:pt x="1852843" y="425715"/>
                  <a:pt x="1852427" y="427066"/>
                  <a:pt x="1851907" y="428262"/>
                </a:cubicBezTo>
                <a:cubicBezTo>
                  <a:pt x="1851388" y="429457"/>
                  <a:pt x="1851024" y="430652"/>
                  <a:pt x="1850452" y="431639"/>
                </a:cubicBezTo>
                <a:cubicBezTo>
                  <a:pt x="1849933" y="432627"/>
                  <a:pt x="1849464" y="433562"/>
                  <a:pt x="1849049" y="434393"/>
                </a:cubicBezTo>
                <a:cubicBezTo>
                  <a:pt x="1848530" y="435173"/>
                  <a:pt x="1848114" y="435849"/>
                  <a:pt x="1847750" y="436420"/>
                </a:cubicBezTo>
                <a:cubicBezTo>
                  <a:pt x="1847022" y="437511"/>
                  <a:pt x="1846606" y="438135"/>
                  <a:pt x="1846606" y="438135"/>
                </a:cubicBezTo>
                <a:cubicBezTo>
                  <a:pt x="1846606" y="438135"/>
                  <a:pt x="1846971" y="437460"/>
                  <a:pt x="1847646" y="436317"/>
                </a:cubicBezTo>
                <a:cubicBezTo>
                  <a:pt x="1848009" y="435745"/>
                  <a:pt x="1848374" y="435017"/>
                  <a:pt x="1848841" y="434237"/>
                </a:cubicBezTo>
                <a:cubicBezTo>
                  <a:pt x="1849205" y="433406"/>
                  <a:pt x="1849621" y="432471"/>
                  <a:pt x="1850089" y="431432"/>
                </a:cubicBezTo>
                <a:cubicBezTo>
                  <a:pt x="1850608" y="430392"/>
                  <a:pt x="1850920" y="429197"/>
                  <a:pt x="1851336" y="428002"/>
                </a:cubicBezTo>
                <a:cubicBezTo>
                  <a:pt x="1851803" y="426806"/>
                  <a:pt x="1852115" y="425455"/>
                  <a:pt x="1852427" y="424104"/>
                </a:cubicBezTo>
                <a:cubicBezTo>
                  <a:pt x="1852791" y="422753"/>
                  <a:pt x="1852999" y="421298"/>
                  <a:pt x="1853206" y="419843"/>
                </a:cubicBezTo>
                <a:cubicBezTo>
                  <a:pt x="1853466" y="418388"/>
                  <a:pt x="1853518" y="416933"/>
                  <a:pt x="1853674" y="415426"/>
                </a:cubicBezTo>
                <a:cubicBezTo>
                  <a:pt x="1853882" y="412463"/>
                  <a:pt x="1853882" y="409502"/>
                  <a:pt x="1853674" y="406695"/>
                </a:cubicBezTo>
                <a:cubicBezTo>
                  <a:pt x="1853466" y="403889"/>
                  <a:pt x="1853154" y="401291"/>
                  <a:pt x="1852791" y="399108"/>
                </a:cubicBezTo>
                <a:cubicBezTo>
                  <a:pt x="1852635" y="398329"/>
                  <a:pt x="1852531" y="397653"/>
                  <a:pt x="1852375" y="396977"/>
                </a:cubicBezTo>
                <a:cubicBezTo>
                  <a:pt x="1851751" y="398432"/>
                  <a:pt x="1851128" y="399888"/>
                  <a:pt x="1850348" y="401291"/>
                </a:cubicBezTo>
                <a:cubicBezTo>
                  <a:pt x="1849517" y="402954"/>
                  <a:pt x="1848790" y="404720"/>
                  <a:pt x="1847750" y="406280"/>
                </a:cubicBezTo>
                <a:lnTo>
                  <a:pt x="1844684" y="411061"/>
                </a:lnTo>
                <a:cubicBezTo>
                  <a:pt x="1844164" y="411892"/>
                  <a:pt x="1843696" y="412672"/>
                  <a:pt x="1843125" y="413451"/>
                </a:cubicBezTo>
                <a:lnTo>
                  <a:pt x="1841358" y="415686"/>
                </a:lnTo>
                <a:cubicBezTo>
                  <a:pt x="1840163" y="417141"/>
                  <a:pt x="1838967" y="418596"/>
                  <a:pt x="1837824" y="420051"/>
                </a:cubicBezTo>
                <a:cubicBezTo>
                  <a:pt x="1835382" y="422805"/>
                  <a:pt x="1832628" y="425300"/>
                  <a:pt x="1830186" y="427793"/>
                </a:cubicBezTo>
                <a:cubicBezTo>
                  <a:pt x="1827587" y="430132"/>
                  <a:pt x="1824781" y="432107"/>
                  <a:pt x="1822286" y="434134"/>
                </a:cubicBezTo>
                <a:cubicBezTo>
                  <a:pt x="1821091" y="435173"/>
                  <a:pt x="1819740" y="436005"/>
                  <a:pt x="1818441" y="436784"/>
                </a:cubicBezTo>
                <a:cubicBezTo>
                  <a:pt x="1817142" y="437563"/>
                  <a:pt x="1815894" y="438343"/>
                  <a:pt x="1814699" y="439071"/>
                </a:cubicBezTo>
                <a:cubicBezTo>
                  <a:pt x="1812309" y="440474"/>
                  <a:pt x="1810178" y="441929"/>
                  <a:pt x="1808047" y="442812"/>
                </a:cubicBezTo>
                <a:cubicBezTo>
                  <a:pt x="1805969" y="443748"/>
                  <a:pt x="1804150" y="444631"/>
                  <a:pt x="1802695" y="445307"/>
                </a:cubicBezTo>
                <a:cubicBezTo>
                  <a:pt x="1799733" y="446709"/>
                  <a:pt x="1798070" y="447489"/>
                  <a:pt x="1798070" y="447489"/>
                </a:cubicBezTo>
                <a:cubicBezTo>
                  <a:pt x="1798070" y="447489"/>
                  <a:pt x="1799733" y="446606"/>
                  <a:pt x="1802591" y="445099"/>
                </a:cubicBezTo>
                <a:cubicBezTo>
                  <a:pt x="1804046" y="444319"/>
                  <a:pt x="1805761" y="443384"/>
                  <a:pt x="1807788" y="442345"/>
                </a:cubicBezTo>
                <a:cubicBezTo>
                  <a:pt x="1809815" y="441409"/>
                  <a:pt x="1811893" y="439850"/>
                  <a:pt x="1814179" y="438291"/>
                </a:cubicBezTo>
                <a:cubicBezTo>
                  <a:pt x="1815323" y="437511"/>
                  <a:pt x="1816518" y="436680"/>
                  <a:pt x="1817765" y="435849"/>
                </a:cubicBezTo>
                <a:cubicBezTo>
                  <a:pt x="1819013" y="435017"/>
                  <a:pt x="1820312" y="434134"/>
                  <a:pt x="1821455" y="433043"/>
                </a:cubicBezTo>
                <a:cubicBezTo>
                  <a:pt x="1823845" y="430912"/>
                  <a:pt x="1826444" y="428833"/>
                  <a:pt x="1828938" y="426443"/>
                </a:cubicBezTo>
                <a:cubicBezTo>
                  <a:pt x="1831225" y="423845"/>
                  <a:pt x="1833771" y="421350"/>
                  <a:pt x="1836005" y="418492"/>
                </a:cubicBezTo>
                <a:cubicBezTo>
                  <a:pt x="1837097" y="417037"/>
                  <a:pt x="1838136" y="415582"/>
                  <a:pt x="1839228" y="414075"/>
                </a:cubicBezTo>
                <a:lnTo>
                  <a:pt x="1840838" y="411840"/>
                </a:lnTo>
                <a:cubicBezTo>
                  <a:pt x="1841358" y="411061"/>
                  <a:pt x="1841774" y="410229"/>
                  <a:pt x="1842242" y="409449"/>
                </a:cubicBezTo>
                <a:lnTo>
                  <a:pt x="1844944" y="404669"/>
                </a:lnTo>
                <a:cubicBezTo>
                  <a:pt x="1845879" y="403110"/>
                  <a:pt x="1846451" y="401343"/>
                  <a:pt x="1847230" y="399732"/>
                </a:cubicBezTo>
                <a:cubicBezTo>
                  <a:pt x="1848790" y="396510"/>
                  <a:pt x="1849829" y="393080"/>
                  <a:pt x="1850920" y="389858"/>
                </a:cubicBezTo>
                <a:cubicBezTo>
                  <a:pt x="1851544" y="388299"/>
                  <a:pt x="1851803" y="386584"/>
                  <a:pt x="1852219" y="385026"/>
                </a:cubicBezTo>
                <a:cubicBezTo>
                  <a:pt x="1852583" y="383414"/>
                  <a:pt x="1853050" y="381907"/>
                  <a:pt x="1853259" y="380348"/>
                </a:cubicBezTo>
                <a:cubicBezTo>
                  <a:pt x="1853778" y="377230"/>
                  <a:pt x="1854298" y="374320"/>
                  <a:pt x="1854453" y="371618"/>
                </a:cubicBezTo>
                <a:cubicBezTo>
                  <a:pt x="1854818" y="368864"/>
                  <a:pt x="1854765" y="366369"/>
                  <a:pt x="1854869" y="364186"/>
                </a:cubicBezTo>
                <a:cubicBezTo>
                  <a:pt x="1854869" y="363927"/>
                  <a:pt x="1854869" y="363667"/>
                  <a:pt x="1854869" y="363355"/>
                </a:cubicBezTo>
                <a:cubicBezTo>
                  <a:pt x="1850972" y="368604"/>
                  <a:pt x="1846347" y="373956"/>
                  <a:pt x="1841098" y="379413"/>
                </a:cubicBezTo>
                <a:cubicBezTo>
                  <a:pt x="1834290" y="386428"/>
                  <a:pt x="1825976" y="393132"/>
                  <a:pt x="1816726" y="399368"/>
                </a:cubicBezTo>
                <a:cubicBezTo>
                  <a:pt x="1807424" y="405604"/>
                  <a:pt x="1796199" y="410177"/>
                  <a:pt x="1786169" y="415633"/>
                </a:cubicBezTo>
                <a:cubicBezTo>
                  <a:pt x="1782532" y="417713"/>
                  <a:pt x="1778998" y="420155"/>
                  <a:pt x="1775620" y="422805"/>
                </a:cubicBezTo>
                <a:lnTo>
                  <a:pt x="1775880" y="422909"/>
                </a:lnTo>
                <a:cubicBezTo>
                  <a:pt x="1775828" y="422961"/>
                  <a:pt x="1775360" y="423948"/>
                  <a:pt x="1774633" y="426027"/>
                </a:cubicBezTo>
                <a:cubicBezTo>
                  <a:pt x="1773957" y="428106"/>
                  <a:pt x="1773022" y="431172"/>
                  <a:pt x="1772191" y="434913"/>
                </a:cubicBezTo>
                <a:cubicBezTo>
                  <a:pt x="1771826" y="436836"/>
                  <a:pt x="1771359" y="438863"/>
                  <a:pt x="1771099" y="441046"/>
                </a:cubicBezTo>
                <a:cubicBezTo>
                  <a:pt x="1770787" y="443228"/>
                  <a:pt x="1770476" y="445515"/>
                  <a:pt x="1770320" y="447957"/>
                </a:cubicBezTo>
                <a:cubicBezTo>
                  <a:pt x="1770060" y="450399"/>
                  <a:pt x="1770060" y="452894"/>
                  <a:pt x="1769956" y="455440"/>
                </a:cubicBezTo>
                <a:cubicBezTo>
                  <a:pt x="1769904" y="457986"/>
                  <a:pt x="1770008" y="460585"/>
                  <a:pt x="1770060" y="463183"/>
                </a:cubicBezTo>
                <a:cubicBezTo>
                  <a:pt x="1770268" y="465781"/>
                  <a:pt x="1770424" y="468380"/>
                  <a:pt x="1770683" y="470926"/>
                </a:cubicBezTo>
                <a:cubicBezTo>
                  <a:pt x="1771047" y="473472"/>
                  <a:pt x="1771359" y="475967"/>
                  <a:pt x="1771723" y="478409"/>
                </a:cubicBezTo>
                <a:cubicBezTo>
                  <a:pt x="1772191" y="480852"/>
                  <a:pt x="1772658" y="483190"/>
                  <a:pt x="1773074" y="485373"/>
                </a:cubicBezTo>
                <a:cubicBezTo>
                  <a:pt x="1773541" y="487555"/>
                  <a:pt x="1774165" y="489582"/>
                  <a:pt x="1774633" y="491505"/>
                </a:cubicBezTo>
                <a:cubicBezTo>
                  <a:pt x="1775100" y="493427"/>
                  <a:pt x="1775568" y="495195"/>
                  <a:pt x="1776088" y="496701"/>
                </a:cubicBezTo>
                <a:cubicBezTo>
                  <a:pt x="1776608" y="498209"/>
                  <a:pt x="1777023" y="499559"/>
                  <a:pt x="1777387" y="500651"/>
                </a:cubicBezTo>
                <a:cubicBezTo>
                  <a:pt x="1778063" y="502834"/>
                  <a:pt x="1778479" y="504081"/>
                  <a:pt x="1778479" y="504081"/>
                </a:cubicBezTo>
                <a:cubicBezTo>
                  <a:pt x="1778479" y="504081"/>
                  <a:pt x="1777959" y="502834"/>
                  <a:pt x="1777127" y="500703"/>
                </a:cubicBezTo>
                <a:cubicBezTo>
                  <a:pt x="1776711" y="499664"/>
                  <a:pt x="1776140" y="498365"/>
                  <a:pt x="1775568" y="496857"/>
                </a:cubicBezTo>
                <a:cubicBezTo>
                  <a:pt x="1774944" y="495351"/>
                  <a:pt x="1774373" y="493636"/>
                  <a:pt x="1773750" y="491765"/>
                </a:cubicBezTo>
                <a:cubicBezTo>
                  <a:pt x="1773126" y="489894"/>
                  <a:pt x="1772398" y="487867"/>
                  <a:pt x="1771775" y="485684"/>
                </a:cubicBezTo>
                <a:cubicBezTo>
                  <a:pt x="1771152" y="483502"/>
                  <a:pt x="1770527" y="481164"/>
                  <a:pt x="1769904" y="478773"/>
                </a:cubicBezTo>
                <a:cubicBezTo>
                  <a:pt x="1769384" y="476382"/>
                  <a:pt x="1768865" y="473836"/>
                  <a:pt x="1768345" y="471290"/>
                </a:cubicBezTo>
                <a:cubicBezTo>
                  <a:pt x="1767878" y="468692"/>
                  <a:pt x="1767566" y="466093"/>
                  <a:pt x="1767150" y="463443"/>
                </a:cubicBezTo>
                <a:cubicBezTo>
                  <a:pt x="1766890" y="460845"/>
                  <a:pt x="1766630" y="458142"/>
                  <a:pt x="1766474" y="455544"/>
                </a:cubicBezTo>
                <a:cubicBezTo>
                  <a:pt x="1766370" y="452894"/>
                  <a:pt x="1766214" y="450295"/>
                  <a:pt x="1766318" y="447801"/>
                </a:cubicBezTo>
                <a:cubicBezTo>
                  <a:pt x="1766318" y="445307"/>
                  <a:pt x="1766422" y="442864"/>
                  <a:pt x="1766630" y="440578"/>
                </a:cubicBezTo>
                <a:cubicBezTo>
                  <a:pt x="1766786" y="438239"/>
                  <a:pt x="1767098" y="436108"/>
                  <a:pt x="1767357" y="434082"/>
                </a:cubicBezTo>
                <a:cubicBezTo>
                  <a:pt x="1767617" y="432367"/>
                  <a:pt x="1767878" y="430756"/>
                  <a:pt x="1768189" y="429301"/>
                </a:cubicBezTo>
                <a:cubicBezTo>
                  <a:pt x="1765123" y="432367"/>
                  <a:pt x="1762265" y="435589"/>
                  <a:pt x="1759822" y="439226"/>
                </a:cubicBezTo>
                <a:cubicBezTo>
                  <a:pt x="1753067" y="449256"/>
                  <a:pt x="1749429" y="461416"/>
                  <a:pt x="1748909" y="473836"/>
                </a:cubicBezTo>
                <a:cubicBezTo>
                  <a:pt x="1748286" y="486256"/>
                  <a:pt x="1750521" y="498780"/>
                  <a:pt x="1754002" y="510628"/>
                </a:cubicBezTo>
                <a:cubicBezTo>
                  <a:pt x="1757536" y="522477"/>
                  <a:pt x="1762421" y="533805"/>
                  <a:pt x="1767825" y="544355"/>
                </a:cubicBezTo>
                <a:cubicBezTo>
                  <a:pt x="1770527" y="549707"/>
                  <a:pt x="1773490" y="554644"/>
                  <a:pt x="1776244" y="559789"/>
                </a:cubicBezTo>
                <a:cubicBezTo>
                  <a:pt x="1779050" y="564830"/>
                  <a:pt x="1781284" y="570130"/>
                  <a:pt x="1782999" y="575379"/>
                </a:cubicBezTo>
                <a:cubicBezTo>
                  <a:pt x="1786481" y="585876"/>
                  <a:pt x="1787521" y="596581"/>
                  <a:pt x="1786169" y="606143"/>
                </a:cubicBezTo>
                <a:cubicBezTo>
                  <a:pt x="1784974" y="615757"/>
                  <a:pt x="1781493" y="624071"/>
                  <a:pt x="1777855" y="631087"/>
                </a:cubicBezTo>
                <a:cubicBezTo>
                  <a:pt x="1773906" y="637843"/>
                  <a:pt x="1769488" y="643039"/>
                  <a:pt x="1765591" y="647041"/>
                </a:cubicBezTo>
                <a:cubicBezTo>
                  <a:pt x="1761694" y="651042"/>
                  <a:pt x="1758264" y="653797"/>
                  <a:pt x="1755873" y="655615"/>
                </a:cubicBezTo>
                <a:cubicBezTo>
                  <a:pt x="1753482" y="657382"/>
                  <a:pt x="1752131" y="658214"/>
                  <a:pt x="1752131" y="658214"/>
                </a:cubicBezTo>
                <a:cubicBezTo>
                  <a:pt x="1752131" y="658214"/>
                  <a:pt x="1753482" y="657330"/>
                  <a:pt x="1755821" y="655511"/>
                </a:cubicBezTo>
                <a:cubicBezTo>
                  <a:pt x="1758159" y="653641"/>
                  <a:pt x="1761537" y="650834"/>
                  <a:pt x="1765331" y="646781"/>
                </a:cubicBezTo>
                <a:cubicBezTo>
                  <a:pt x="1769125" y="642728"/>
                  <a:pt x="1773438" y="637427"/>
                  <a:pt x="1777180" y="630671"/>
                </a:cubicBezTo>
                <a:cubicBezTo>
                  <a:pt x="1780869" y="623916"/>
                  <a:pt x="1784091" y="615653"/>
                  <a:pt x="1785078" y="606247"/>
                </a:cubicBezTo>
                <a:cubicBezTo>
                  <a:pt x="1786222" y="596841"/>
                  <a:pt x="1784974" y="586448"/>
                  <a:pt x="1781388" y="576262"/>
                </a:cubicBezTo>
                <a:cubicBezTo>
                  <a:pt x="1779570" y="571118"/>
                  <a:pt x="1777335" y="566129"/>
                  <a:pt x="1774477" y="561140"/>
                </a:cubicBezTo>
                <a:cubicBezTo>
                  <a:pt x="1771723" y="556203"/>
                  <a:pt x="1768553" y="551111"/>
                  <a:pt x="1765747" y="545862"/>
                </a:cubicBezTo>
                <a:cubicBezTo>
                  <a:pt x="1760082" y="535261"/>
                  <a:pt x="1754886" y="523932"/>
                  <a:pt x="1750988" y="511876"/>
                </a:cubicBezTo>
                <a:cubicBezTo>
                  <a:pt x="1748182" y="502834"/>
                  <a:pt x="1745999" y="493376"/>
                  <a:pt x="1745220" y="483710"/>
                </a:cubicBezTo>
                <a:cubicBezTo>
                  <a:pt x="1744804" y="483970"/>
                  <a:pt x="1744440" y="484229"/>
                  <a:pt x="1743973" y="484541"/>
                </a:cubicBezTo>
                <a:cubicBezTo>
                  <a:pt x="1741530" y="486152"/>
                  <a:pt x="1738205" y="488647"/>
                  <a:pt x="1734515" y="492025"/>
                </a:cubicBezTo>
                <a:cubicBezTo>
                  <a:pt x="1732696" y="493687"/>
                  <a:pt x="1730773" y="495662"/>
                  <a:pt x="1728903" y="497793"/>
                </a:cubicBezTo>
                <a:cubicBezTo>
                  <a:pt x="1727188" y="499664"/>
                  <a:pt x="1725629" y="501795"/>
                  <a:pt x="1724018" y="504029"/>
                </a:cubicBezTo>
                <a:cubicBezTo>
                  <a:pt x="1724589" y="505380"/>
                  <a:pt x="1727188" y="511304"/>
                  <a:pt x="1730202" y="519879"/>
                </a:cubicBezTo>
                <a:cubicBezTo>
                  <a:pt x="1733632" y="529648"/>
                  <a:pt x="1737685" y="543004"/>
                  <a:pt x="1739763" y="556723"/>
                </a:cubicBezTo>
                <a:cubicBezTo>
                  <a:pt x="1740335" y="560153"/>
                  <a:pt x="1740699" y="563634"/>
                  <a:pt x="1740959" y="567012"/>
                </a:cubicBezTo>
                <a:cubicBezTo>
                  <a:pt x="1741219" y="570442"/>
                  <a:pt x="1741322" y="573768"/>
                  <a:pt x="1741219" y="577042"/>
                </a:cubicBezTo>
                <a:cubicBezTo>
                  <a:pt x="1741063" y="580264"/>
                  <a:pt x="1740854" y="583381"/>
                  <a:pt x="1740335" y="586344"/>
                </a:cubicBezTo>
                <a:cubicBezTo>
                  <a:pt x="1740127" y="587799"/>
                  <a:pt x="1739867" y="589254"/>
                  <a:pt x="1739504" y="590605"/>
                </a:cubicBezTo>
                <a:cubicBezTo>
                  <a:pt x="1739192" y="591956"/>
                  <a:pt x="1738880" y="593255"/>
                  <a:pt x="1738412" y="594503"/>
                </a:cubicBezTo>
                <a:cubicBezTo>
                  <a:pt x="1738048" y="595750"/>
                  <a:pt x="1737633" y="596893"/>
                  <a:pt x="1737113" y="597984"/>
                </a:cubicBezTo>
                <a:cubicBezTo>
                  <a:pt x="1736646" y="599076"/>
                  <a:pt x="1736230" y="600115"/>
                  <a:pt x="1735658" y="600998"/>
                </a:cubicBezTo>
                <a:cubicBezTo>
                  <a:pt x="1735138" y="601882"/>
                  <a:pt x="1734723" y="602765"/>
                  <a:pt x="1734203" y="603545"/>
                </a:cubicBezTo>
                <a:cubicBezTo>
                  <a:pt x="1733683" y="604272"/>
                  <a:pt x="1733164" y="604948"/>
                  <a:pt x="1732748" y="605571"/>
                </a:cubicBezTo>
                <a:cubicBezTo>
                  <a:pt x="1731865" y="606819"/>
                  <a:pt x="1730981" y="607598"/>
                  <a:pt x="1730462" y="608222"/>
                </a:cubicBezTo>
                <a:cubicBezTo>
                  <a:pt x="1730929" y="607598"/>
                  <a:pt x="1731812" y="606819"/>
                  <a:pt x="1732644" y="605520"/>
                </a:cubicBezTo>
                <a:cubicBezTo>
                  <a:pt x="1733060" y="604896"/>
                  <a:pt x="1733527" y="604168"/>
                  <a:pt x="1734047" y="603441"/>
                </a:cubicBezTo>
                <a:cubicBezTo>
                  <a:pt x="1734515" y="602662"/>
                  <a:pt x="1734931" y="601778"/>
                  <a:pt x="1735450" y="600842"/>
                </a:cubicBezTo>
                <a:cubicBezTo>
                  <a:pt x="1735970" y="599907"/>
                  <a:pt x="1736334" y="598868"/>
                  <a:pt x="1736801" y="597777"/>
                </a:cubicBezTo>
                <a:cubicBezTo>
                  <a:pt x="1737269" y="596685"/>
                  <a:pt x="1737633" y="595542"/>
                  <a:pt x="1737996" y="594295"/>
                </a:cubicBezTo>
                <a:cubicBezTo>
                  <a:pt x="1738412" y="593048"/>
                  <a:pt x="1738724" y="591749"/>
                  <a:pt x="1738984" y="590397"/>
                </a:cubicBezTo>
                <a:cubicBezTo>
                  <a:pt x="1739296" y="589046"/>
                  <a:pt x="1739504" y="587643"/>
                  <a:pt x="1739711" y="586188"/>
                </a:cubicBezTo>
                <a:cubicBezTo>
                  <a:pt x="1740127" y="583278"/>
                  <a:pt x="1740283" y="580160"/>
                  <a:pt x="1740335" y="576938"/>
                </a:cubicBezTo>
                <a:cubicBezTo>
                  <a:pt x="1740387" y="573716"/>
                  <a:pt x="1740179" y="570390"/>
                  <a:pt x="1739867" y="567012"/>
                </a:cubicBezTo>
                <a:cubicBezTo>
                  <a:pt x="1739504" y="563634"/>
                  <a:pt x="1739036" y="560257"/>
                  <a:pt x="1738412" y="556879"/>
                </a:cubicBezTo>
                <a:cubicBezTo>
                  <a:pt x="1736022" y="543316"/>
                  <a:pt x="1731657" y="530220"/>
                  <a:pt x="1728019" y="520606"/>
                </a:cubicBezTo>
                <a:cubicBezTo>
                  <a:pt x="1725524" y="514111"/>
                  <a:pt x="1723394" y="509226"/>
                  <a:pt x="1722250" y="506731"/>
                </a:cubicBezTo>
                <a:cubicBezTo>
                  <a:pt x="1721004" y="508758"/>
                  <a:pt x="1719704" y="510837"/>
                  <a:pt x="1718665" y="513123"/>
                </a:cubicBezTo>
                <a:cubicBezTo>
                  <a:pt x="1717210" y="516085"/>
                  <a:pt x="1716015" y="519203"/>
                  <a:pt x="1715079" y="522425"/>
                </a:cubicBezTo>
                <a:cubicBezTo>
                  <a:pt x="1714092" y="525647"/>
                  <a:pt x="1713416" y="528921"/>
                  <a:pt x="1713052" y="532195"/>
                </a:cubicBezTo>
                <a:cubicBezTo>
                  <a:pt x="1712637" y="535469"/>
                  <a:pt x="1712585" y="538690"/>
                  <a:pt x="1712637" y="541860"/>
                </a:cubicBezTo>
                <a:cubicBezTo>
                  <a:pt x="1712741" y="545031"/>
                  <a:pt x="1713052" y="548045"/>
                  <a:pt x="1713520" y="550903"/>
                </a:cubicBezTo>
                <a:cubicBezTo>
                  <a:pt x="1713676" y="552358"/>
                  <a:pt x="1713988" y="553709"/>
                  <a:pt x="1714300" y="555060"/>
                </a:cubicBezTo>
                <a:cubicBezTo>
                  <a:pt x="1714611" y="556411"/>
                  <a:pt x="1714819" y="557710"/>
                  <a:pt x="1715235" y="558905"/>
                </a:cubicBezTo>
                <a:cubicBezTo>
                  <a:pt x="1715962" y="561348"/>
                  <a:pt x="1716534" y="563583"/>
                  <a:pt x="1717314" y="565505"/>
                </a:cubicBezTo>
                <a:cubicBezTo>
                  <a:pt x="1718041" y="567480"/>
                  <a:pt x="1718613" y="569143"/>
                  <a:pt x="1719236" y="570494"/>
                </a:cubicBezTo>
                <a:cubicBezTo>
                  <a:pt x="1720432" y="573196"/>
                  <a:pt x="1721107" y="574755"/>
                  <a:pt x="1721107" y="574755"/>
                </a:cubicBezTo>
                <a:cubicBezTo>
                  <a:pt x="1721107" y="574755"/>
                  <a:pt x="1720380" y="573248"/>
                  <a:pt x="1719133" y="570546"/>
                </a:cubicBezTo>
                <a:cubicBezTo>
                  <a:pt x="1718509" y="569195"/>
                  <a:pt x="1717886" y="567532"/>
                  <a:pt x="1717106" y="565609"/>
                </a:cubicBezTo>
                <a:cubicBezTo>
                  <a:pt x="1716275" y="563687"/>
                  <a:pt x="1715599" y="561504"/>
                  <a:pt x="1714819" y="559061"/>
                </a:cubicBezTo>
                <a:cubicBezTo>
                  <a:pt x="1714404" y="557866"/>
                  <a:pt x="1714144" y="556567"/>
                  <a:pt x="1713780" y="555216"/>
                </a:cubicBezTo>
                <a:cubicBezTo>
                  <a:pt x="1713416" y="553865"/>
                  <a:pt x="1713052" y="552514"/>
                  <a:pt x="1712845" y="551059"/>
                </a:cubicBezTo>
                <a:cubicBezTo>
                  <a:pt x="1712273" y="548201"/>
                  <a:pt x="1711909" y="545134"/>
                  <a:pt x="1711702" y="541964"/>
                </a:cubicBezTo>
                <a:cubicBezTo>
                  <a:pt x="1711546" y="538794"/>
                  <a:pt x="1711546" y="535469"/>
                  <a:pt x="1711909" y="532143"/>
                </a:cubicBezTo>
                <a:cubicBezTo>
                  <a:pt x="1712221" y="528817"/>
                  <a:pt x="1712845" y="525439"/>
                  <a:pt x="1713728" y="522113"/>
                </a:cubicBezTo>
                <a:cubicBezTo>
                  <a:pt x="1714611" y="518787"/>
                  <a:pt x="1715755" y="515566"/>
                  <a:pt x="1717158" y="512499"/>
                </a:cubicBezTo>
                <a:cubicBezTo>
                  <a:pt x="1718509" y="509382"/>
                  <a:pt x="1720224" y="506524"/>
                  <a:pt x="1721887" y="503769"/>
                </a:cubicBezTo>
                <a:cubicBezTo>
                  <a:pt x="1723654" y="501119"/>
                  <a:pt x="1725473" y="498572"/>
                  <a:pt x="1727395" y="496338"/>
                </a:cubicBezTo>
                <a:cubicBezTo>
                  <a:pt x="1729318" y="494103"/>
                  <a:pt x="1731189" y="492025"/>
                  <a:pt x="1733060" y="490257"/>
                </a:cubicBezTo>
                <a:cubicBezTo>
                  <a:pt x="1736697" y="486672"/>
                  <a:pt x="1740127" y="484022"/>
                  <a:pt x="1742570" y="482255"/>
                </a:cubicBezTo>
                <a:cubicBezTo>
                  <a:pt x="1743609" y="481475"/>
                  <a:pt x="1744493" y="480904"/>
                  <a:pt x="1745168" y="480488"/>
                </a:cubicBezTo>
                <a:cubicBezTo>
                  <a:pt x="1745064" y="478253"/>
                  <a:pt x="1745012" y="476070"/>
                  <a:pt x="1745064" y="473836"/>
                </a:cubicBezTo>
                <a:cubicBezTo>
                  <a:pt x="1745376" y="460793"/>
                  <a:pt x="1748962" y="447593"/>
                  <a:pt x="1756029" y="436628"/>
                </a:cubicBezTo>
                <a:cubicBezTo>
                  <a:pt x="1762628" y="426235"/>
                  <a:pt x="1771826" y="418180"/>
                  <a:pt x="1781596" y="411996"/>
                </a:cubicBezTo>
                <a:cubicBezTo>
                  <a:pt x="1779673" y="412256"/>
                  <a:pt x="1777647" y="412619"/>
                  <a:pt x="1775465" y="413087"/>
                </a:cubicBezTo>
                <a:cubicBezTo>
                  <a:pt x="1769540" y="414283"/>
                  <a:pt x="1762733" y="416309"/>
                  <a:pt x="1755769" y="419272"/>
                </a:cubicBezTo>
                <a:cubicBezTo>
                  <a:pt x="1752339" y="420830"/>
                  <a:pt x="1748806" y="422545"/>
                  <a:pt x="1745376" y="424572"/>
                </a:cubicBezTo>
                <a:cubicBezTo>
                  <a:pt x="1741894" y="426547"/>
                  <a:pt x="1738620" y="428937"/>
                  <a:pt x="1735398" y="431379"/>
                </a:cubicBezTo>
                <a:cubicBezTo>
                  <a:pt x="1732280" y="433978"/>
                  <a:pt x="1729214" y="436680"/>
                  <a:pt x="1726564" y="439642"/>
                </a:cubicBezTo>
                <a:cubicBezTo>
                  <a:pt x="1725213" y="441097"/>
                  <a:pt x="1723914" y="442604"/>
                  <a:pt x="1722719" y="444163"/>
                </a:cubicBezTo>
                <a:cubicBezTo>
                  <a:pt x="1721471" y="445670"/>
                  <a:pt x="1720328" y="447230"/>
                  <a:pt x="1719289" y="448840"/>
                </a:cubicBezTo>
                <a:cubicBezTo>
                  <a:pt x="1718146" y="450399"/>
                  <a:pt x="1717210" y="452010"/>
                  <a:pt x="1716275" y="453621"/>
                </a:cubicBezTo>
                <a:cubicBezTo>
                  <a:pt x="1715807" y="454401"/>
                  <a:pt x="1715339" y="455180"/>
                  <a:pt x="1714872" y="455960"/>
                </a:cubicBezTo>
                <a:cubicBezTo>
                  <a:pt x="1714456" y="456791"/>
                  <a:pt x="1714092" y="457571"/>
                  <a:pt x="1713676" y="458350"/>
                </a:cubicBezTo>
                <a:cubicBezTo>
                  <a:pt x="1712013" y="461468"/>
                  <a:pt x="1710870" y="464586"/>
                  <a:pt x="1709675" y="467444"/>
                </a:cubicBezTo>
                <a:cubicBezTo>
                  <a:pt x="1708739" y="470354"/>
                  <a:pt x="1707700" y="473005"/>
                  <a:pt x="1707129" y="475447"/>
                </a:cubicBezTo>
                <a:cubicBezTo>
                  <a:pt x="1706505" y="477890"/>
                  <a:pt x="1705881" y="479968"/>
                  <a:pt x="1705569" y="481735"/>
                </a:cubicBezTo>
                <a:cubicBezTo>
                  <a:pt x="1704894" y="485269"/>
                  <a:pt x="1704478" y="487296"/>
                  <a:pt x="1704478" y="487296"/>
                </a:cubicBezTo>
                <a:cubicBezTo>
                  <a:pt x="1704478" y="487296"/>
                  <a:pt x="1704790" y="485269"/>
                  <a:pt x="1705361" y="481683"/>
                </a:cubicBezTo>
                <a:cubicBezTo>
                  <a:pt x="1705569" y="479865"/>
                  <a:pt x="1706141" y="477734"/>
                  <a:pt x="1706661" y="475292"/>
                </a:cubicBezTo>
                <a:cubicBezTo>
                  <a:pt x="1707129" y="472797"/>
                  <a:pt x="1708064" y="470147"/>
                  <a:pt x="1708895" y="467133"/>
                </a:cubicBezTo>
                <a:cubicBezTo>
                  <a:pt x="1709934" y="464222"/>
                  <a:pt x="1710974" y="461000"/>
                  <a:pt x="1712533" y="457779"/>
                </a:cubicBezTo>
                <a:cubicBezTo>
                  <a:pt x="1712896" y="456947"/>
                  <a:pt x="1713261" y="456116"/>
                  <a:pt x="1713624" y="455284"/>
                </a:cubicBezTo>
                <a:cubicBezTo>
                  <a:pt x="1714040" y="454505"/>
                  <a:pt x="1714507" y="453673"/>
                  <a:pt x="1714923" y="452842"/>
                </a:cubicBezTo>
                <a:cubicBezTo>
                  <a:pt x="1715807" y="451179"/>
                  <a:pt x="1716690" y="449464"/>
                  <a:pt x="1717781" y="447853"/>
                </a:cubicBezTo>
                <a:cubicBezTo>
                  <a:pt x="1718821" y="446190"/>
                  <a:pt x="1719912" y="444527"/>
                  <a:pt x="1721107" y="442916"/>
                </a:cubicBezTo>
                <a:cubicBezTo>
                  <a:pt x="1722250" y="441253"/>
                  <a:pt x="1723498" y="439642"/>
                  <a:pt x="1724849" y="438083"/>
                </a:cubicBezTo>
                <a:cubicBezTo>
                  <a:pt x="1727447" y="434861"/>
                  <a:pt x="1730462" y="431951"/>
                  <a:pt x="1733579" y="429145"/>
                </a:cubicBezTo>
                <a:cubicBezTo>
                  <a:pt x="1736801" y="426494"/>
                  <a:pt x="1740127" y="423845"/>
                  <a:pt x="1743609" y="421662"/>
                </a:cubicBezTo>
                <a:cubicBezTo>
                  <a:pt x="1747039" y="419427"/>
                  <a:pt x="1750624" y="417452"/>
                  <a:pt x="1754158" y="415737"/>
                </a:cubicBezTo>
                <a:cubicBezTo>
                  <a:pt x="1761278" y="412360"/>
                  <a:pt x="1768241" y="409970"/>
                  <a:pt x="1774373" y="408410"/>
                </a:cubicBezTo>
                <a:cubicBezTo>
                  <a:pt x="1780505" y="406800"/>
                  <a:pt x="1785702" y="405968"/>
                  <a:pt x="1789391" y="405552"/>
                </a:cubicBezTo>
                <a:cubicBezTo>
                  <a:pt x="1791470" y="405292"/>
                  <a:pt x="1793029" y="405188"/>
                  <a:pt x="1794016" y="405136"/>
                </a:cubicBezTo>
                <a:cubicBezTo>
                  <a:pt x="1800928" y="401551"/>
                  <a:pt x="1807476" y="398225"/>
                  <a:pt x="1813400" y="394068"/>
                </a:cubicBezTo>
                <a:cubicBezTo>
                  <a:pt x="1822131" y="387935"/>
                  <a:pt x="1829925" y="381387"/>
                  <a:pt x="1836265" y="374580"/>
                </a:cubicBezTo>
                <a:cubicBezTo>
                  <a:pt x="1842605" y="367721"/>
                  <a:pt x="1847958" y="361069"/>
                  <a:pt x="1852011" y="354677"/>
                </a:cubicBezTo>
                <a:cubicBezTo>
                  <a:pt x="1856168" y="348337"/>
                  <a:pt x="1859338" y="342568"/>
                  <a:pt x="1861625" y="337684"/>
                </a:cubicBezTo>
                <a:cubicBezTo>
                  <a:pt x="1856688" y="341269"/>
                  <a:pt x="1851491" y="344232"/>
                  <a:pt x="1846139" y="346518"/>
                </a:cubicBezTo>
                <a:cubicBezTo>
                  <a:pt x="1839279" y="349480"/>
                  <a:pt x="1832263" y="351299"/>
                  <a:pt x="1825560" y="352338"/>
                </a:cubicBezTo>
                <a:cubicBezTo>
                  <a:pt x="1824209" y="352806"/>
                  <a:pt x="1822286" y="353429"/>
                  <a:pt x="1820052" y="354313"/>
                </a:cubicBezTo>
                <a:cubicBezTo>
                  <a:pt x="1815427" y="356080"/>
                  <a:pt x="1809399" y="358834"/>
                  <a:pt x="1803682" y="362160"/>
                </a:cubicBezTo>
                <a:cubicBezTo>
                  <a:pt x="1800824" y="363823"/>
                  <a:pt x="1798018" y="365590"/>
                  <a:pt x="1795472" y="367357"/>
                </a:cubicBezTo>
                <a:cubicBezTo>
                  <a:pt x="1792926" y="369124"/>
                  <a:pt x="1790639" y="370890"/>
                  <a:pt x="1788664" y="372449"/>
                </a:cubicBezTo>
                <a:cubicBezTo>
                  <a:pt x="1786741" y="374060"/>
                  <a:pt x="1785130" y="375412"/>
                  <a:pt x="1784091" y="376399"/>
                </a:cubicBezTo>
                <a:cubicBezTo>
                  <a:pt x="1782999" y="377386"/>
                  <a:pt x="1782376" y="377958"/>
                  <a:pt x="1782376" y="377958"/>
                </a:cubicBezTo>
                <a:cubicBezTo>
                  <a:pt x="1782376" y="377958"/>
                  <a:pt x="1782948" y="377386"/>
                  <a:pt x="1783987" y="376347"/>
                </a:cubicBezTo>
                <a:cubicBezTo>
                  <a:pt x="1784974" y="375256"/>
                  <a:pt x="1786533" y="373853"/>
                  <a:pt x="1788352" y="372138"/>
                </a:cubicBezTo>
                <a:cubicBezTo>
                  <a:pt x="1790223" y="370474"/>
                  <a:pt x="1792405" y="368552"/>
                  <a:pt x="1794900" y="366629"/>
                </a:cubicBezTo>
                <a:cubicBezTo>
                  <a:pt x="1797394" y="364758"/>
                  <a:pt x="1800097" y="362784"/>
                  <a:pt x="1802903" y="360965"/>
                </a:cubicBezTo>
                <a:cubicBezTo>
                  <a:pt x="1807631" y="357899"/>
                  <a:pt x="1812516" y="355249"/>
                  <a:pt x="1816726" y="353222"/>
                </a:cubicBezTo>
                <a:cubicBezTo>
                  <a:pt x="1812361" y="353482"/>
                  <a:pt x="1808203" y="353429"/>
                  <a:pt x="1804254" y="353170"/>
                </a:cubicBezTo>
                <a:cubicBezTo>
                  <a:pt x="1791886" y="352338"/>
                  <a:pt x="1781908" y="349688"/>
                  <a:pt x="1775100" y="347506"/>
                </a:cubicBezTo>
                <a:cubicBezTo>
                  <a:pt x="1768293" y="345271"/>
                  <a:pt x="1764603" y="343504"/>
                  <a:pt x="1764603" y="343504"/>
                </a:cubicBezTo>
                <a:cubicBezTo>
                  <a:pt x="1764603" y="343504"/>
                  <a:pt x="1768397" y="345063"/>
                  <a:pt x="1775309" y="346778"/>
                </a:cubicBezTo>
                <a:cubicBezTo>
                  <a:pt x="1782168" y="348493"/>
                  <a:pt x="1792250" y="350468"/>
                  <a:pt x="1804358" y="350468"/>
                </a:cubicBezTo>
                <a:cubicBezTo>
                  <a:pt x="1810386" y="350468"/>
                  <a:pt x="1816934" y="349948"/>
                  <a:pt x="1823637" y="348597"/>
                </a:cubicBezTo>
                <a:cubicBezTo>
                  <a:pt x="1830341" y="347194"/>
                  <a:pt x="1837201" y="344907"/>
                  <a:pt x="1843801" y="341581"/>
                </a:cubicBezTo>
                <a:cubicBezTo>
                  <a:pt x="1850348" y="338255"/>
                  <a:pt x="1856636" y="333786"/>
                  <a:pt x="1862041" y="328382"/>
                </a:cubicBezTo>
                <a:cubicBezTo>
                  <a:pt x="1863340" y="326979"/>
                  <a:pt x="1864691" y="325835"/>
                  <a:pt x="1865991" y="324224"/>
                </a:cubicBezTo>
                <a:cubicBezTo>
                  <a:pt x="1866510" y="323601"/>
                  <a:pt x="1867081" y="322925"/>
                  <a:pt x="1867653" y="322250"/>
                </a:cubicBezTo>
                <a:cubicBezTo>
                  <a:pt x="1867653" y="322146"/>
                  <a:pt x="1867705" y="322042"/>
                  <a:pt x="1867705" y="322042"/>
                </a:cubicBezTo>
                <a:lnTo>
                  <a:pt x="1867809" y="322042"/>
                </a:lnTo>
                <a:cubicBezTo>
                  <a:pt x="1868484" y="321158"/>
                  <a:pt x="1869212" y="320327"/>
                  <a:pt x="1869888" y="319599"/>
                </a:cubicBezTo>
                <a:cubicBezTo>
                  <a:pt x="1872746" y="316481"/>
                  <a:pt x="1875396" y="313155"/>
                  <a:pt x="1878462" y="310246"/>
                </a:cubicBezTo>
                <a:cubicBezTo>
                  <a:pt x="1881632" y="307491"/>
                  <a:pt x="1884646" y="304425"/>
                  <a:pt x="1887972" y="301879"/>
                </a:cubicBezTo>
                <a:cubicBezTo>
                  <a:pt x="1891402" y="299436"/>
                  <a:pt x="1894624" y="296734"/>
                  <a:pt x="1898106" y="294500"/>
                </a:cubicBezTo>
                <a:cubicBezTo>
                  <a:pt x="1901587" y="292317"/>
                  <a:pt x="1905017" y="289978"/>
                  <a:pt x="1908551" y="288004"/>
                </a:cubicBezTo>
                <a:cubicBezTo>
                  <a:pt x="1912136" y="286133"/>
                  <a:pt x="1915618" y="284106"/>
                  <a:pt x="1919152" y="282391"/>
                </a:cubicBezTo>
                <a:cubicBezTo>
                  <a:pt x="1922686" y="280780"/>
                  <a:pt x="1926168" y="279065"/>
                  <a:pt x="1929649" y="277559"/>
                </a:cubicBezTo>
                <a:cubicBezTo>
                  <a:pt x="1933183" y="276156"/>
                  <a:pt x="1936613" y="274752"/>
                  <a:pt x="1939939" y="273401"/>
                </a:cubicBezTo>
                <a:cubicBezTo>
                  <a:pt x="1943316" y="272154"/>
                  <a:pt x="1946642" y="271011"/>
                  <a:pt x="1949812" y="269867"/>
                </a:cubicBezTo>
                <a:cubicBezTo>
                  <a:pt x="1953034" y="268880"/>
                  <a:pt x="1956152" y="267892"/>
                  <a:pt x="1959166" y="266957"/>
                </a:cubicBezTo>
                <a:cubicBezTo>
                  <a:pt x="1965194" y="265190"/>
                  <a:pt x="1970703" y="263684"/>
                  <a:pt x="1975692" y="262540"/>
                </a:cubicBezTo>
                <a:cubicBezTo>
                  <a:pt x="1980680" y="261397"/>
                  <a:pt x="1984993" y="260461"/>
                  <a:pt x="1988631" y="259786"/>
                </a:cubicBezTo>
                <a:cubicBezTo>
                  <a:pt x="1992217" y="259110"/>
                  <a:pt x="1995075" y="258643"/>
                  <a:pt x="1997102" y="258331"/>
                </a:cubicBezTo>
                <a:cubicBezTo>
                  <a:pt x="1997309" y="258279"/>
                  <a:pt x="1997518" y="258279"/>
                  <a:pt x="1997725" y="258227"/>
                </a:cubicBezTo>
                <a:cubicBezTo>
                  <a:pt x="2004325" y="253550"/>
                  <a:pt x="2011236" y="249289"/>
                  <a:pt x="2018408" y="245651"/>
                </a:cubicBezTo>
                <a:cubicBezTo>
                  <a:pt x="2026879" y="241286"/>
                  <a:pt x="2035661" y="237856"/>
                  <a:pt x="2044859" y="234894"/>
                </a:cubicBezTo>
                <a:cubicBezTo>
                  <a:pt x="2047198" y="234062"/>
                  <a:pt x="2049276" y="233543"/>
                  <a:pt x="2051407" y="232971"/>
                </a:cubicBezTo>
                <a:cubicBezTo>
                  <a:pt x="2053538" y="232452"/>
                  <a:pt x="2055668" y="231880"/>
                  <a:pt x="2057747" y="231308"/>
                </a:cubicBezTo>
                <a:lnTo>
                  <a:pt x="2060916" y="230477"/>
                </a:lnTo>
                <a:lnTo>
                  <a:pt x="2064399" y="229645"/>
                </a:lnTo>
                <a:cubicBezTo>
                  <a:pt x="2066477" y="229178"/>
                  <a:pt x="2068504" y="228658"/>
                  <a:pt x="2070583" y="228138"/>
                </a:cubicBezTo>
                <a:cubicBezTo>
                  <a:pt x="2078793" y="226059"/>
                  <a:pt x="2086952" y="224241"/>
                  <a:pt x="2094747" y="221954"/>
                </a:cubicBezTo>
                <a:cubicBezTo>
                  <a:pt x="2100619" y="220291"/>
                  <a:pt x="2106387" y="218680"/>
                  <a:pt x="2112052" y="217017"/>
                </a:cubicBezTo>
                <a:cubicBezTo>
                  <a:pt x="2146713" y="196906"/>
                  <a:pt x="2169579" y="117138"/>
                  <a:pt x="2169579" y="117138"/>
                </a:cubicBezTo>
                <a:cubicBezTo>
                  <a:pt x="2169579" y="117138"/>
                  <a:pt x="2175224" y="116920"/>
                  <a:pt x="2183776" y="117012"/>
                </a:cubicBezTo>
                <a:close/>
                <a:moveTo>
                  <a:pt x="263198" y="105582"/>
                </a:moveTo>
                <a:cubicBezTo>
                  <a:pt x="262574" y="105946"/>
                  <a:pt x="262003" y="106258"/>
                  <a:pt x="261380" y="106673"/>
                </a:cubicBezTo>
                <a:cubicBezTo>
                  <a:pt x="254156" y="111298"/>
                  <a:pt x="245945" y="117743"/>
                  <a:pt x="239034" y="126680"/>
                </a:cubicBezTo>
                <a:cubicBezTo>
                  <a:pt x="239657" y="128707"/>
                  <a:pt x="240800" y="130734"/>
                  <a:pt x="242308" y="132761"/>
                </a:cubicBezTo>
                <a:cubicBezTo>
                  <a:pt x="244023" y="135203"/>
                  <a:pt x="246413" y="137542"/>
                  <a:pt x="248907" y="139828"/>
                </a:cubicBezTo>
                <a:cubicBezTo>
                  <a:pt x="254104" y="144297"/>
                  <a:pt x="260444" y="148403"/>
                  <a:pt x="267252" y="152196"/>
                </a:cubicBezTo>
                <a:cubicBezTo>
                  <a:pt x="268603" y="152924"/>
                  <a:pt x="270058" y="153599"/>
                  <a:pt x="271409" y="154275"/>
                </a:cubicBezTo>
                <a:cubicBezTo>
                  <a:pt x="271981" y="151209"/>
                  <a:pt x="272292" y="148143"/>
                  <a:pt x="272344" y="145129"/>
                </a:cubicBezTo>
                <a:cubicBezTo>
                  <a:pt x="272501" y="139412"/>
                  <a:pt x="271876" y="134008"/>
                  <a:pt x="270941" y="129071"/>
                </a:cubicBezTo>
                <a:cubicBezTo>
                  <a:pt x="269018" y="119146"/>
                  <a:pt x="265797" y="111247"/>
                  <a:pt x="263355" y="105894"/>
                </a:cubicBezTo>
                <a:cubicBezTo>
                  <a:pt x="263302" y="105790"/>
                  <a:pt x="263250" y="105686"/>
                  <a:pt x="263198" y="105582"/>
                </a:cubicBezTo>
                <a:close/>
                <a:moveTo>
                  <a:pt x="274787" y="105218"/>
                </a:moveTo>
                <a:cubicBezTo>
                  <a:pt x="276865" y="110935"/>
                  <a:pt x="279152" y="118418"/>
                  <a:pt x="280451" y="127512"/>
                </a:cubicBezTo>
                <a:cubicBezTo>
                  <a:pt x="281231" y="133021"/>
                  <a:pt x="281646" y="139152"/>
                  <a:pt x="281127" y="145596"/>
                </a:cubicBezTo>
                <a:cubicBezTo>
                  <a:pt x="280815" y="149598"/>
                  <a:pt x="280139" y="153807"/>
                  <a:pt x="278996" y="157964"/>
                </a:cubicBezTo>
                <a:cubicBezTo>
                  <a:pt x="282322" y="159471"/>
                  <a:pt x="285700" y="160926"/>
                  <a:pt x="289233" y="162278"/>
                </a:cubicBezTo>
                <a:cubicBezTo>
                  <a:pt x="291416" y="163109"/>
                  <a:pt x="293650" y="163837"/>
                  <a:pt x="295885" y="164616"/>
                </a:cubicBezTo>
                <a:cubicBezTo>
                  <a:pt x="297133" y="163577"/>
                  <a:pt x="298328" y="162590"/>
                  <a:pt x="299523" y="161654"/>
                </a:cubicBezTo>
                <a:cubicBezTo>
                  <a:pt x="308357" y="155003"/>
                  <a:pt x="316568" y="151105"/>
                  <a:pt x="322440" y="148559"/>
                </a:cubicBezTo>
                <a:cubicBezTo>
                  <a:pt x="321868" y="147727"/>
                  <a:pt x="321245" y="146895"/>
                  <a:pt x="320673" y="146116"/>
                </a:cubicBezTo>
                <a:cubicBezTo>
                  <a:pt x="310904" y="132968"/>
                  <a:pt x="301757" y="122783"/>
                  <a:pt x="295158" y="115923"/>
                </a:cubicBezTo>
                <a:cubicBezTo>
                  <a:pt x="292456" y="113065"/>
                  <a:pt x="290169" y="110831"/>
                  <a:pt x="288454" y="109167"/>
                </a:cubicBezTo>
                <a:cubicBezTo>
                  <a:pt x="283725" y="107712"/>
                  <a:pt x="279152" y="106413"/>
                  <a:pt x="274787" y="105218"/>
                </a:cubicBezTo>
                <a:close/>
                <a:moveTo>
                  <a:pt x="227341" y="96228"/>
                </a:moveTo>
                <a:cubicBezTo>
                  <a:pt x="209673" y="95085"/>
                  <a:pt x="190601" y="100125"/>
                  <a:pt x="179896" y="103607"/>
                </a:cubicBezTo>
                <a:cubicBezTo>
                  <a:pt x="178181" y="105062"/>
                  <a:pt x="176466" y="106569"/>
                  <a:pt x="174803" y="108232"/>
                </a:cubicBezTo>
                <a:cubicBezTo>
                  <a:pt x="169659" y="113533"/>
                  <a:pt x="164826" y="119769"/>
                  <a:pt x="162123" y="127096"/>
                </a:cubicBezTo>
                <a:cubicBezTo>
                  <a:pt x="160720" y="130734"/>
                  <a:pt x="159992" y="134683"/>
                  <a:pt x="159733" y="138685"/>
                </a:cubicBezTo>
                <a:cubicBezTo>
                  <a:pt x="159681" y="142686"/>
                  <a:pt x="159941" y="146844"/>
                  <a:pt x="161084" y="150897"/>
                </a:cubicBezTo>
                <a:lnTo>
                  <a:pt x="161863" y="153963"/>
                </a:lnTo>
                <a:lnTo>
                  <a:pt x="163007" y="156977"/>
                </a:lnTo>
                <a:cubicBezTo>
                  <a:pt x="163682" y="159055"/>
                  <a:pt x="164670" y="160978"/>
                  <a:pt x="165657" y="162901"/>
                </a:cubicBezTo>
                <a:cubicBezTo>
                  <a:pt x="167580" y="166903"/>
                  <a:pt x="169970" y="170852"/>
                  <a:pt x="171997" y="175062"/>
                </a:cubicBezTo>
                <a:cubicBezTo>
                  <a:pt x="172517" y="176101"/>
                  <a:pt x="172984" y="177192"/>
                  <a:pt x="173504" y="178231"/>
                </a:cubicBezTo>
                <a:cubicBezTo>
                  <a:pt x="178961" y="174854"/>
                  <a:pt x="183897" y="171943"/>
                  <a:pt x="188210" y="169553"/>
                </a:cubicBezTo>
                <a:cubicBezTo>
                  <a:pt x="192732" y="167007"/>
                  <a:pt x="196525" y="165032"/>
                  <a:pt x="199539" y="163525"/>
                </a:cubicBezTo>
                <a:cubicBezTo>
                  <a:pt x="199539" y="163109"/>
                  <a:pt x="199487" y="162693"/>
                  <a:pt x="199487" y="162278"/>
                </a:cubicBezTo>
                <a:cubicBezTo>
                  <a:pt x="199591" y="152404"/>
                  <a:pt x="200891" y="142686"/>
                  <a:pt x="203905" y="133956"/>
                </a:cubicBezTo>
                <a:cubicBezTo>
                  <a:pt x="206814" y="125174"/>
                  <a:pt x="210868" y="117327"/>
                  <a:pt x="215441" y="110571"/>
                </a:cubicBezTo>
                <a:cubicBezTo>
                  <a:pt x="219235" y="105062"/>
                  <a:pt x="223288" y="100385"/>
                  <a:pt x="227341" y="96228"/>
                </a:cubicBezTo>
                <a:close/>
                <a:moveTo>
                  <a:pt x="1150484" y="50320"/>
                </a:moveTo>
                <a:lnTo>
                  <a:pt x="1267305" y="75225"/>
                </a:lnTo>
                <a:lnTo>
                  <a:pt x="1269196" y="79562"/>
                </a:lnTo>
                <a:cubicBezTo>
                  <a:pt x="1275601" y="90553"/>
                  <a:pt x="1282916" y="101142"/>
                  <a:pt x="1288424" y="108729"/>
                </a:cubicBezTo>
                <a:cubicBezTo>
                  <a:pt x="1293672" y="116004"/>
                  <a:pt x="1300636" y="121928"/>
                  <a:pt x="1308639" y="126033"/>
                </a:cubicBezTo>
                <a:lnTo>
                  <a:pt x="1316849" y="130243"/>
                </a:lnTo>
                <a:cubicBezTo>
                  <a:pt x="1321787" y="132685"/>
                  <a:pt x="1326827" y="135179"/>
                  <a:pt x="1331868" y="137934"/>
                </a:cubicBezTo>
                <a:cubicBezTo>
                  <a:pt x="1332076" y="137882"/>
                  <a:pt x="1332284" y="137882"/>
                  <a:pt x="1332491" y="137830"/>
                </a:cubicBezTo>
                <a:cubicBezTo>
                  <a:pt x="1335557" y="137414"/>
                  <a:pt x="1340027" y="136843"/>
                  <a:pt x="1345691" y="136375"/>
                </a:cubicBezTo>
                <a:cubicBezTo>
                  <a:pt x="1356396" y="135491"/>
                  <a:pt x="1371622" y="134764"/>
                  <a:pt x="1389707" y="135803"/>
                </a:cubicBezTo>
                <a:cubicBezTo>
                  <a:pt x="1389914" y="135803"/>
                  <a:pt x="1390122" y="135751"/>
                  <a:pt x="1390330" y="135699"/>
                </a:cubicBezTo>
                <a:cubicBezTo>
                  <a:pt x="1394799" y="134816"/>
                  <a:pt x="1399892" y="133828"/>
                  <a:pt x="1405504" y="133049"/>
                </a:cubicBezTo>
                <a:cubicBezTo>
                  <a:pt x="1411065" y="132165"/>
                  <a:pt x="1417145" y="131438"/>
                  <a:pt x="1423588" y="130711"/>
                </a:cubicBezTo>
                <a:cubicBezTo>
                  <a:pt x="1426811" y="130450"/>
                  <a:pt x="1430137" y="130139"/>
                  <a:pt x="1433515" y="129827"/>
                </a:cubicBezTo>
                <a:cubicBezTo>
                  <a:pt x="1436892" y="129619"/>
                  <a:pt x="1440374" y="129463"/>
                  <a:pt x="1443908" y="129256"/>
                </a:cubicBezTo>
                <a:cubicBezTo>
                  <a:pt x="1447442" y="129047"/>
                  <a:pt x="1451027" y="129151"/>
                  <a:pt x="1454665" y="129100"/>
                </a:cubicBezTo>
                <a:cubicBezTo>
                  <a:pt x="1458562" y="128996"/>
                  <a:pt x="1462512" y="129256"/>
                  <a:pt x="1466461" y="129412"/>
                </a:cubicBezTo>
                <a:cubicBezTo>
                  <a:pt x="1468644" y="129567"/>
                  <a:pt x="1472229" y="129827"/>
                  <a:pt x="1474412" y="129983"/>
                </a:cubicBezTo>
                <a:cubicBezTo>
                  <a:pt x="1475244" y="130087"/>
                  <a:pt x="1476075" y="130139"/>
                  <a:pt x="1476906" y="130243"/>
                </a:cubicBezTo>
                <a:cubicBezTo>
                  <a:pt x="1480648" y="130606"/>
                  <a:pt x="1484442" y="130970"/>
                  <a:pt x="1488131" y="131802"/>
                </a:cubicBezTo>
                <a:cubicBezTo>
                  <a:pt x="1491821" y="132529"/>
                  <a:pt x="1495615" y="132997"/>
                  <a:pt x="1499200" y="134192"/>
                </a:cubicBezTo>
                <a:lnTo>
                  <a:pt x="1504657" y="135751"/>
                </a:lnTo>
                <a:lnTo>
                  <a:pt x="1507359" y="136531"/>
                </a:lnTo>
                <a:lnTo>
                  <a:pt x="1509957" y="137570"/>
                </a:lnTo>
                <a:cubicBezTo>
                  <a:pt x="1513387" y="139025"/>
                  <a:pt x="1516973" y="140324"/>
                  <a:pt x="1520142" y="141831"/>
                </a:cubicBezTo>
                <a:cubicBezTo>
                  <a:pt x="1523417" y="143286"/>
                  <a:pt x="1526638" y="144897"/>
                  <a:pt x="1529860" y="146145"/>
                </a:cubicBezTo>
                <a:cubicBezTo>
                  <a:pt x="1536252" y="148743"/>
                  <a:pt x="1542592" y="151030"/>
                  <a:pt x="1548724" y="152796"/>
                </a:cubicBezTo>
                <a:cubicBezTo>
                  <a:pt x="1551790" y="153679"/>
                  <a:pt x="1554752" y="154511"/>
                  <a:pt x="1557714" y="155135"/>
                </a:cubicBezTo>
                <a:cubicBezTo>
                  <a:pt x="1560625" y="155862"/>
                  <a:pt x="1563483" y="156382"/>
                  <a:pt x="1566237" y="156850"/>
                </a:cubicBezTo>
                <a:cubicBezTo>
                  <a:pt x="1571745" y="157837"/>
                  <a:pt x="1576838" y="158253"/>
                  <a:pt x="1581359" y="158513"/>
                </a:cubicBezTo>
                <a:cubicBezTo>
                  <a:pt x="1585880" y="158668"/>
                  <a:pt x="1589882" y="158617"/>
                  <a:pt x="1593103" y="158305"/>
                </a:cubicBezTo>
                <a:cubicBezTo>
                  <a:pt x="1596326" y="158045"/>
                  <a:pt x="1598872" y="157629"/>
                  <a:pt x="1600587" y="157265"/>
                </a:cubicBezTo>
                <a:cubicBezTo>
                  <a:pt x="1602302" y="156953"/>
                  <a:pt x="1603185" y="156642"/>
                  <a:pt x="1603185" y="156642"/>
                </a:cubicBezTo>
                <a:cubicBezTo>
                  <a:pt x="1603185" y="156642"/>
                  <a:pt x="1602302" y="156953"/>
                  <a:pt x="1600587" y="157369"/>
                </a:cubicBezTo>
                <a:cubicBezTo>
                  <a:pt x="1598872" y="157837"/>
                  <a:pt x="1596377" y="158357"/>
                  <a:pt x="1593103" y="158720"/>
                </a:cubicBezTo>
                <a:cubicBezTo>
                  <a:pt x="1589830" y="159188"/>
                  <a:pt x="1585880" y="159344"/>
                  <a:pt x="1581307" y="159396"/>
                </a:cubicBezTo>
                <a:cubicBezTo>
                  <a:pt x="1576734" y="159292"/>
                  <a:pt x="1571589" y="159032"/>
                  <a:pt x="1566029" y="158253"/>
                </a:cubicBezTo>
                <a:cubicBezTo>
                  <a:pt x="1563223" y="157941"/>
                  <a:pt x="1560313" y="157473"/>
                  <a:pt x="1557351" y="156850"/>
                </a:cubicBezTo>
                <a:cubicBezTo>
                  <a:pt x="1554388" y="156330"/>
                  <a:pt x="1551323" y="155550"/>
                  <a:pt x="1548205" y="154771"/>
                </a:cubicBezTo>
                <a:cubicBezTo>
                  <a:pt x="1541916" y="153212"/>
                  <a:pt x="1535473" y="151133"/>
                  <a:pt x="1528821" y="148691"/>
                </a:cubicBezTo>
                <a:cubicBezTo>
                  <a:pt x="1525443" y="147548"/>
                  <a:pt x="1522273" y="146092"/>
                  <a:pt x="1518895" y="144742"/>
                </a:cubicBezTo>
                <a:cubicBezTo>
                  <a:pt x="1515465" y="143286"/>
                  <a:pt x="1512140" y="142247"/>
                  <a:pt x="1508762" y="140948"/>
                </a:cubicBezTo>
                <a:lnTo>
                  <a:pt x="1506216" y="140013"/>
                </a:lnTo>
                <a:lnTo>
                  <a:pt x="1503565" y="139337"/>
                </a:lnTo>
                <a:lnTo>
                  <a:pt x="1498264" y="138038"/>
                </a:lnTo>
                <a:cubicBezTo>
                  <a:pt x="1494783" y="136999"/>
                  <a:pt x="1491093" y="136634"/>
                  <a:pt x="1487456" y="136063"/>
                </a:cubicBezTo>
                <a:cubicBezTo>
                  <a:pt x="1483818" y="135388"/>
                  <a:pt x="1480129" y="135179"/>
                  <a:pt x="1476490" y="134920"/>
                </a:cubicBezTo>
                <a:cubicBezTo>
                  <a:pt x="1475711" y="134868"/>
                  <a:pt x="1474879" y="134816"/>
                  <a:pt x="1474101" y="134764"/>
                </a:cubicBezTo>
                <a:cubicBezTo>
                  <a:pt x="1471917" y="134712"/>
                  <a:pt x="1468436" y="134556"/>
                  <a:pt x="1466305" y="134504"/>
                </a:cubicBezTo>
                <a:cubicBezTo>
                  <a:pt x="1462408" y="134504"/>
                  <a:pt x="1458562" y="134348"/>
                  <a:pt x="1454769" y="134608"/>
                </a:cubicBezTo>
                <a:cubicBezTo>
                  <a:pt x="1451235" y="134816"/>
                  <a:pt x="1447701" y="134816"/>
                  <a:pt x="1444272" y="135179"/>
                </a:cubicBezTo>
                <a:cubicBezTo>
                  <a:pt x="1440842" y="135491"/>
                  <a:pt x="1437464" y="135803"/>
                  <a:pt x="1434138" y="136115"/>
                </a:cubicBezTo>
                <a:cubicBezTo>
                  <a:pt x="1430812" y="136531"/>
                  <a:pt x="1427590" y="136894"/>
                  <a:pt x="1424420" y="137310"/>
                </a:cubicBezTo>
                <a:cubicBezTo>
                  <a:pt x="1421562" y="137726"/>
                  <a:pt x="1418756" y="138193"/>
                  <a:pt x="1416054" y="138609"/>
                </a:cubicBezTo>
                <a:cubicBezTo>
                  <a:pt x="1429253" y="140636"/>
                  <a:pt x="1443232" y="143806"/>
                  <a:pt x="1457419" y="148795"/>
                </a:cubicBezTo>
                <a:cubicBezTo>
                  <a:pt x="1460381" y="149886"/>
                  <a:pt x="1463395" y="151030"/>
                  <a:pt x="1466358" y="152224"/>
                </a:cubicBezTo>
                <a:cubicBezTo>
                  <a:pt x="1470515" y="153004"/>
                  <a:pt x="1475140" y="153939"/>
                  <a:pt x="1480180" y="155031"/>
                </a:cubicBezTo>
                <a:cubicBezTo>
                  <a:pt x="1501695" y="159708"/>
                  <a:pt x="1530120" y="167399"/>
                  <a:pt x="1557195" y="178780"/>
                </a:cubicBezTo>
                <a:cubicBezTo>
                  <a:pt x="1563951" y="181586"/>
                  <a:pt x="1570602" y="184704"/>
                  <a:pt x="1577098" y="187874"/>
                </a:cubicBezTo>
                <a:cubicBezTo>
                  <a:pt x="1580320" y="189433"/>
                  <a:pt x="1583490" y="191199"/>
                  <a:pt x="1586608" y="192810"/>
                </a:cubicBezTo>
                <a:cubicBezTo>
                  <a:pt x="1589674" y="194577"/>
                  <a:pt x="1592740" y="196292"/>
                  <a:pt x="1595702" y="198007"/>
                </a:cubicBezTo>
                <a:cubicBezTo>
                  <a:pt x="1598612" y="199826"/>
                  <a:pt x="1601522" y="201593"/>
                  <a:pt x="1604276" y="203412"/>
                </a:cubicBezTo>
                <a:cubicBezTo>
                  <a:pt x="1606979" y="205282"/>
                  <a:pt x="1609681" y="207050"/>
                  <a:pt x="1612228" y="208920"/>
                </a:cubicBezTo>
                <a:cubicBezTo>
                  <a:pt x="1614722" y="210843"/>
                  <a:pt x="1617216" y="212610"/>
                  <a:pt x="1619503" y="214481"/>
                </a:cubicBezTo>
                <a:cubicBezTo>
                  <a:pt x="1621737" y="216351"/>
                  <a:pt x="1623972" y="218222"/>
                  <a:pt x="1626050" y="219989"/>
                </a:cubicBezTo>
                <a:cubicBezTo>
                  <a:pt x="1628025" y="221860"/>
                  <a:pt x="1629948" y="223679"/>
                  <a:pt x="1631766" y="225394"/>
                </a:cubicBezTo>
                <a:cubicBezTo>
                  <a:pt x="1633586" y="227109"/>
                  <a:pt x="1635145" y="228875"/>
                  <a:pt x="1636704" y="230486"/>
                </a:cubicBezTo>
                <a:cubicBezTo>
                  <a:pt x="1637483" y="231266"/>
                  <a:pt x="1638210" y="232045"/>
                  <a:pt x="1638938" y="232825"/>
                </a:cubicBezTo>
                <a:cubicBezTo>
                  <a:pt x="1639614" y="233656"/>
                  <a:pt x="1640237" y="234436"/>
                  <a:pt x="1640861" y="235163"/>
                </a:cubicBezTo>
                <a:cubicBezTo>
                  <a:pt x="1642108" y="236618"/>
                  <a:pt x="1643199" y="237969"/>
                  <a:pt x="1644239" y="239216"/>
                </a:cubicBezTo>
                <a:cubicBezTo>
                  <a:pt x="1646213" y="241711"/>
                  <a:pt x="1647565" y="243842"/>
                  <a:pt x="1648604" y="245193"/>
                </a:cubicBezTo>
                <a:cubicBezTo>
                  <a:pt x="1649591" y="246596"/>
                  <a:pt x="1650111" y="247324"/>
                  <a:pt x="1650111" y="247324"/>
                </a:cubicBezTo>
                <a:cubicBezTo>
                  <a:pt x="1650111" y="247324"/>
                  <a:pt x="1649539" y="246596"/>
                  <a:pt x="1648500" y="245245"/>
                </a:cubicBezTo>
                <a:cubicBezTo>
                  <a:pt x="1647409" y="243894"/>
                  <a:pt x="1645954" y="241867"/>
                  <a:pt x="1643927" y="239425"/>
                </a:cubicBezTo>
                <a:cubicBezTo>
                  <a:pt x="1642888" y="238229"/>
                  <a:pt x="1641745" y="236930"/>
                  <a:pt x="1640446" y="235475"/>
                </a:cubicBezTo>
                <a:cubicBezTo>
                  <a:pt x="1639821" y="234747"/>
                  <a:pt x="1639146" y="234020"/>
                  <a:pt x="1638470" y="233240"/>
                </a:cubicBezTo>
                <a:cubicBezTo>
                  <a:pt x="1637743" y="232513"/>
                  <a:pt x="1636963" y="231785"/>
                  <a:pt x="1636184" y="231006"/>
                </a:cubicBezTo>
                <a:cubicBezTo>
                  <a:pt x="1634573" y="229499"/>
                  <a:pt x="1632962" y="227732"/>
                  <a:pt x="1631091" y="226121"/>
                </a:cubicBezTo>
                <a:cubicBezTo>
                  <a:pt x="1629220" y="224458"/>
                  <a:pt x="1627246" y="222743"/>
                  <a:pt x="1625219" y="220977"/>
                </a:cubicBezTo>
                <a:cubicBezTo>
                  <a:pt x="1623089" y="219262"/>
                  <a:pt x="1620802" y="217547"/>
                  <a:pt x="1618516" y="215728"/>
                </a:cubicBezTo>
                <a:cubicBezTo>
                  <a:pt x="1616125" y="213961"/>
                  <a:pt x="1613631" y="212298"/>
                  <a:pt x="1611084" y="210479"/>
                </a:cubicBezTo>
                <a:cubicBezTo>
                  <a:pt x="1608538" y="208712"/>
                  <a:pt x="1605784" y="207050"/>
                  <a:pt x="1603030" y="205282"/>
                </a:cubicBezTo>
                <a:cubicBezTo>
                  <a:pt x="1600223" y="203568"/>
                  <a:pt x="1597261" y="201956"/>
                  <a:pt x="1594351" y="200241"/>
                </a:cubicBezTo>
                <a:cubicBezTo>
                  <a:pt x="1591337" y="198631"/>
                  <a:pt x="1588323" y="197020"/>
                  <a:pt x="1585205" y="195409"/>
                </a:cubicBezTo>
                <a:cubicBezTo>
                  <a:pt x="1582035" y="193954"/>
                  <a:pt x="1578917" y="192343"/>
                  <a:pt x="1575643" y="190888"/>
                </a:cubicBezTo>
                <a:cubicBezTo>
                  <a:pt x="1569095" y="187978"/>
                  <a:pt x="1562443" y="185171"/>
                  <a:pt x="1555636" y="182677"/>
                </a:cubicBezTo>
                <a:cubicBezTo>
                  <a:pt x="1533290" y="174259"/>
                  <a:pt x="1510165" y="168334"/>
                  <a:pt x="1490730" y="164385"/>
                </a:cubicBezTo>
                <a:cubicBezTo>
                  <a:pt x="1490937" y="164541"/>
                  <a:pt x="1491197" y="164645"/>
                  <a:pt x="1491405" y="164801"/>
                </a:cubicBezTo>
                <a:cubicBezTo>
                  <a:pt x="1502318" y="171504"/>
                  <a:pt x="1512660" y="179611"/>
                  <a:pt x="1521650" y="189017"/>
                </a:cubicBezTo>
                <a:cubicBezTo>
                  <a:pt x="1523988" y="191252"/>
                  <a:pt x="1526067" y="193746"/>
                  <a:pt x="1528145" y="196240"/>
                </a:cubicBezTo>
                <a:lnTo>
                  <a:pt x="1534173" y="203308"/>
                </a:lnTo>
                <a:cubicBezTo>
                  <a:pt x="1536200" y="205646"/>
                  <a:pt x="1538227" y="208037"/>
                  <a:pt x="1540254" y="210375"/>
                </a:cubicBezTo>
                <a:lnTo>
                  <a:pt x="1543268" y="213857"/>
                </a:lnTo>
                <a:lnTo>
                  <a:pt x="1546438" y="217027"/>
                </a:lnTo>
                <a:cubicBezTo>
                  <a:pt x="1554700" y="225550"/>
                  <a:pt x="1563639" y="233552"/>
                  <a:pt x="1572785" y="240568"/>
                </a:cubicBezTo>
                <a:cubicBezTo>
                  <a:pt x="1577410" y="243998"/>
                  <a:pt x="1581879" y="247583"/>
                  <a:pt x="1586608" y="250494"/>
                </a:cubicBezTo>
                <a:cubicBezTo>
                  <a:pt x="1591285" y="253559"/>
                  <a:pt x="1595806" y="256626"/>
                  <a:pt x="1600483" y="259120"/>
                </a:cubicBezTo>
                <a:cubicBezTo>
                  <a:pt x="1602770" y="260419"/>
                  <a:pt x="1605056" y="261718"/>
                  <a:pt x="1607291" y="263017"/>
                </a:cubicBezTo>
                <a:cubicBezTo>
                  <a:pt x="1609577" y="264213"/>
                  <a:pt x="1611864" y="265304"/>
                  <a:pt x="1614098" y="266447"/>
                </a:cubicBezTo>
                <a:cubicBezTo>
                  <a:pt x="1616333" y="267539"/>
                  <a:pt x="1618516" y="268630"/>
                  <a:pt x="1620698" y="269721"/>
                </a:cubicBezTo>
                <a:cubicBezTo>
                  <a:pt x="1622932" y="270708"/>
                  <a:pt x="1625115" y="271644"/>
                  <a:pt x="1627246" y="272579"/>
                </a:cubicBezTo>
                <a:cubicBezTo>
                  <a:pt x="1631455" y="274502"/>
                  <a:pt x="1635612" y="276061"/>
                  <a:pt x="1639614" y="277568"/>
                </a:cubicBezTo>
                <a:cubicBezTo>
                  <a:pt x="1643563" y="279127"/>
                  <a:pt x="1647409" y="280322"/>
                  <a:pt x="1650994" y="281517"/>
                </a:cubicBezTo>
                <a:cubicBezTo>
                  <a:pt x="1658218" y="283856"/>
                  <a:pt x="1664610" y="285571"/>
                  <a:pt x="1669910" y="286818"/>
                </a:cubicBezTo>
                <a:cubicBezTo>
                  <a:pt x="1680511" y="289313"/>
                  <a:pt x="1686747" y="289988"/>
                  <a:pt x="1686747" y="289988"/>
                </a:cubicBezTo>
                <a:cubicBezTo>
                  <a:pt x="1686747" y="289988"/>
                  <a:pt x="1680511" y="289676"/>
                  <a:pt x="1669702" y="287805"/>
                </a:cubicBezTo>
                <a:cubicBezTo>
                  <a:pt x="1664298" y="286870"/>
                  <a:pt x="1657750" y="285519"/>
                  <a:pt x="1650371" y="283596"/>
                </a:cubicBezTo>
                <a:cubicBezTo>
                  <a:pt x="1646681" y="282609"/>
                  <a:pt x="1642732" y="281621"/>
                  <a:pt x="1638678" y="280271"/>
                </a:cubicBezTo>
                <a:cubicBezTo>
                  <a:pt x="1634625" y="279023"/>
                  <a:pt x="1630312" y="277672"/>
                  <a:pt x="1625894" y="275957"/>
                </a:cubicBezTo>
                <a:cubicBezTo>
                  <a:pt x="1623712" y="275126"/>
                  <a:pt x="1621425" y="274294"/>
                  <a:pt x="1619139" y="273463"/>
                </a:cubicBezTo>
                <a:cubicBezTo>
                  <a:pt x="1617735" y="272839"/>
                  <a:pt x="1616280" y="272268"/>
                  <a:pt x="1614877" y="271644"/>
                </a:cubicBezTo>
                <a:cubicBezTo>
                  <a:pt x="1615761" y="272735"/>
                  <a:pt x="1616748" y="273878"/>
                  <a:pt x="1617788" y="275177"/>
                </a:cubicBezTo>
                <a:cubicBezTo>
                  <a:pt x="1620334" y="278347"/>
                  <a:pt x="1623192" y="282089"/>
                  <a:pt x="1625999" y="286350"/>
                </a:cubicBezTo>
                <a:cubicBezTo>
                  <a:pt x="1627453" y="288429"/>
                  <a:pt x="1628753" y="290716"/>
                  <a:pt x="1630156" y="292950"/>
                </a:cubicBezTo>
                <a:cubicBezTo>
                  <a:pt x="1631403" y="295289"/>
                  <a:pt x="1632806" y="297627"/>
                  <a:pt x="1634002" y="300070"/>
                </a:cubicBezTo>
                <a:cubicBezTo>
                  <a:pt x="1635145" y="302512"/>
                  <a:pt x="1636444" y="304903"/>
                  <a:pt x="1637379" y="307397"/>
                </a:cubicBezTo>
                <a:cubicBezTo>
                  <a:pt x="1638366" y="309891"/>
                  <a:pt x="1639406" y="312281"/>
                  <a:pt x="1640133" y="314724"/>
                </a:cubicBezTo>
                <a:cubicBezTo>
                  <a:pt x="1640965" y="317166"/>
                  <a:pt x="1641745" y="319453"/>
                  <a:pt x="1642212" y="321739"/>
                </a:cubicBezTo>
                <a:cubicBezTo>
                  <a:pt x="1642680" y="324026"/>
                  <a:pt x="1643355" y="326105"/>
                  <a:pt x="1643563" y="328132"/>
                </a:cubicBezTo>
                <a:cubicBezTo>
                  <a:pt x="1643875" y="330106"/>
                  <a:pt x="1644135" y="331977"/>
                  <a:pt x="1644394" y="333588"/>
                </a:cubicBezTo>
                <a:cubicBezTo>
                  <a:pt x="1644498" y="335251"/>
                  <a:pt x="1644551" y="336654"/>
                  <a:pt x="1644603" y="337849"/>
                </a:cubicBezTo>
                <a:cubicBezTo>
                  <a:pt x="1644706" y="340188"/>
                  <a:pt x="1644759" y="341539"/>
                  <a:pt x="1644759" y="341539"/>
                </a:cubicBezTo>
                <a:cubicBezTo>
                  <a:pt x="1644759" y="341539"/>
                  <a:pt x="1644654" y="340188"/>
                  <a:pt x="1644447" y="337849"/>
                </a:cubicBezTo>
                <a:cubicBezTo>
                  <a:pt x="1644343" y="336706"/>
                  <a:pt x="1644239" y="335251"/>
                  <a:pt x="1644083" y="333640"/>
                </a:cubicBezTo>
                <a:cubicBezTo>
                  <a:pt x="1643771" y="332029"/>
                  <a:pt x="1643460" y="330210"/>
                  <a:pt x="1643095" y="328235"/>
                </a:cubicBezTo>
                <a:cubicBezTo>
                  <a:pt x="1642836" y="326261"/>
                  <a:pt x="1642108" y="324182"/>
                  <a:pt x="1641536" y="321948"/>
                </a:cubicBezTo>
                <a:cubicBezTo>
                  <a:pt x="1640965" y="319713"/>
                  <a:pt x="1640133" y="317426"/>
                  <a:pt x="1639250" y="315088"/>
                </a:cubicBezTo>
                <a:cubicBezTo>
                  <a:pt x="1638470" y="312697"/>
                  <a:pt x="1637379" y="310359"/>
                  <a:pt x="1636288" y="307968"/>
                </a:cubicBezTo>
                <a:cubicBezTo>
                  <a:pt x="1635301" y="305526"/>
                  <a:pt x="1633897" y="303239"/>
                  <a:pt x="1632702" y="300849"/>
                </a:cubicBezTo>
                <a:cubicBezTo>
                  <a:pt x="1631403" y="298510"/>
                  <a:pt x="1630000" y="296276"/>
                  <a:pt x="1628649" y="293989"/>
                </a:cubicBezTo>
                <a:cubicBezTo>
                  <a:pt x="1627193" y="291807"/>
                  <a:pt x="1625843" y="289624"/>
                  <a:pt x="1624335" y="287598"/>
                </a:cubicBezTo>
                <a:cubicBezTo>
                  <a:pt x="1621425" y="283492"/>
                  <a:pt x="1618463" y="279855"/>
                  <a:pt x="1615865" y="276841"/>
                </a:cubicBezTo>
                <a:cubicBezTo>
                  <a:pt x="1612903" y="273359"/>
                  <a:pt x="1610408" y="270760"/>
                  <a:pt x="1608746" y="269149"/>
                </a:cubicBezTo>
                <a:cubicBezTo>
                  <a:pt x="1607499" y="268630"/>
                  <a:pt x="1606251" y="268110"/>
                  <a:pt x="1605004" y="267539"/>
                </a:cubicBezTo>
                <a:cubicBezTo>
                  <a:pt x="1602665" y="266343"/>
                  <a:pt x="1600275" y="265148"/>
                  <a:pt x="1597833" y="263953"/>
                </a:cubicBezTo>
                <a:cubicBezTo>
                  <a:pt x="1592896" y="261614"/>
                  <a:pt x="1588115" y="258808"/>
                  <a:pt x="1583178" y="255950"/>
                </a:cubicBezTo>
                <a:cubicBezTo>
                  <a:pt x="1578137" y="253247"/>
                  <a:pt x="1573408" y="249870"/>
                  <a:pt x="1568419" y="246596"/>
                </a:cubicBezTo>
                <a:cubicBezTo>
                  <a:pt x="1567068" y="245660"/>
                  <a:pt x="1565717" y="244673"/>
                  <a:pt x="1564366" y="243738"/>
                </a:cubicBezTo>
                <a:cubicBezTo>
                  <a:pt x="1566393" y="249454"/>
                  <a:pt x="1568628" y="256782"/>
                  <a:pt x="1570290" y="265356"/>
                </a:cubicBezTo>
                <a:cubicBezTo>
                  <a:pt x="1572265" y="275749"/>
                  <a:pt x="1573408" y="288273"/>
                  <a:pt x="1571589" y="301420"/>
                </a:cubicBezTo>
                <a:lnTo>
                  <a:pt x="1571694" y="301369"/>
                </a:lnTo>
                <a:cubicBezTo>
                  <a:pt x="1571694" y="301369"/>
                  <a:pt x="1572109" y="302045"/>
                  <a:pt x="1572889" y="303291"/>
                </a:cubicBezTo>
                <a:cubicBezTo>
                  <a:pt x="1573616" y="304538"/>
                  <a:pt x="1574656" y="306358"/>
                  <a:pt x="1575851" y="308696"/>
                </a:cubicBezTo>
                <a:cubicBezTo>
                  <a:pt x="1578241" y="313425"/>
                  <a:pt x="1581359" y="320284"/>
                  <a:pt x="1584010" y="328963"/>
                </a:cubicBezTo>
                <a:cubicBezTo>
                  <a:pt x="1586660" y="337590"/>
                  <a:pt x="1588687" y="348086"/>
                  <a:pt x="1588478" y="359467"/>
                </a:cubicBezTo>
                <a:cubicBezTo>
                  <a:pt x="1588427" y="361442"/>
                  <a:pt x="1588323" y="363417"/>
                  <a:pt x="1588115" y="365443"/>
                </a:cubicBezTo>
                <a:cubicBezTo>
                  <a:pt x="1589362" y="367054"/>
                  <a:pt x="1591908" y="370588"/>
                  <a:pt x="1594715" y="375525"/>
                </a:cubicBezTo>
                <a:cubicBezTo>
                  <a:pt x="1596742" y="378903"/>
                  <a:pt x="1598768" y="383112"/>
                  <a:pt x="1600743" y="387633"/>
                </a:cubicBezTo>
                <a:cubicBezTo>
                  <a:pt x="1601626" y="389920"/>
                  <a:pt x="1602665" y="392258"/>
                  <a:pt x="1603445" y="394753"/>
                </a:cubicBezTo>
                <a:cubicBezTo>
                  <a:pt x="1603861" y="396000"/>
                  <a:pt x="1604276" y="397247"/>
                  <a:pt x="1604692" y="398494"/>
                </a:cubicBezTo>
                <a:lnTo>
                  <a:pt x="1605731" y="402288"/>
                </a:lnTo>
                <a:cubicBezTo>
                  <a:pt x="1606511" y="404834"/>
                  <a:pt x="1606979" y="407432"/>
                  <a:pt x="1607446" y="409979"/>
                </a:cubicBezTo>
                <a:cubicBezTo>
                  <a:pt x="1608018" y="412525"/>
                  <a:pt x="1608226" y="415072"/>
                  <a:pt x="1608538" y="417514"/>
                </a:cubicBezTo>
                <a:cubicBezTo>
                  <a:pt x="1608902" y="419957"/>
                  <a:pt x="1608902" y="422347"/>
                  <a:pt x="1609005" y="424581"/>
                </a:cubicBezTo>
                <a:cubicBezTo>
                  <a:pt x="1609161" y="426816"/>
                  <a:pt x="1609058" y="428947"/>
                  <a:pt x="1608953" y="430921"/>
                </a:cubicBezTo>
                <a:cubicBezTo>
                  <a:pt x="1608798" y="432896"/>
                  <a:pt x="1608849" y="434663"/>
                  <a:pt x="1608642" y="436274"/>
                </a:cubicBezTo>
                <a:cubicBezTo>
                  <a:pt x="1608434" y="437885"/>
                  <a:pt x="1608278" y="439236"/>
                  <a:pt x="1608122" y="440379"/>
                </a:cubicBezTo>
                <a:cubicBezTo>
                  <a:pt x="1607810" y="442666"/>
                  <a:pt x="1607654" y="443965"/>
                  <a:pt x="1607654" y="443965"/>
                </a:cubicBezTo>
                <a:cubicBezTo>
                  <a:pt x="1607654" y="443965"/>
                  <a:pt x="1607810" y="442666"/>
                  <a:pt x="1608018" y="440379"/>
                </a:cubicBezTo>
                <a:cubicBezTo>
                  <a:pt x="1608174" y="439236"/>
                  <a:pt x="1608278" y="437885"/>
                  <a:pt x="1608434" y="436274"/>
                </a:cubicBezTo>
                <a:cubicBezTo>
                  <a:pt x="1608590" y="434663"/>
                  <a:pt x="1608486" y="432896"/>
                  <a:pt x="1608538" y="430921"/>
                </a:cubicBezTo>
                <a:cubicBezTo>
                  <a:pt x="1608538" y="428947"/>
                  <a:pt x="1608590" y="426816"/>
                  <a:pt x="1608330" y="424581"/>
                </a:cubicBezTo>
                <a:cubicBezTo>
                  <a:pt x="1608122" y="422347"/>
                  <a:pt x="1608122" y="419957"/>
                  <a:pt x="1607654" y="417566"/>
                </a:cubicBezTo>
                <a:cubicBezTo>
                  <a:pt x="1607291" y="415124"/>
                  <a:pt x="1607031" y="412629"/>
                  <a:pt x="1606355" y="410134"/>
                </a:cubicBezTo>
                <a:cubicBezTo>
                  <a:pt x="1605784" y="407641"/>
                  <a:pt x="1605264" y="405094"/>
                  <a:pt x="1604432" y="402600"/>
                </a:cubicBezTo>
                <a:lnTo>
                  <a:pt x="1603289" y="398858"/>
                </a:lnTo>
                <a:cubicBezTo>
                  <a:pt x="1602821" y="397611"/>
                  <a:pt x="1602406" y="396415"/>
                  <a:pt x="1601938" y="395220"/>
                </a:cubicBezTo>
                <a:cubicBezTo>
                  <a:pt x="1601106" y="392830"/>
                  <a:pt x="1599963" y="390543"/>
                  <a:pt x="1599028" y="388309"/>
                </a:cubicBezTo>
                <a:cubicBezTo>
                  <a:pt x="1596897" y="383892"/>
                  <a:pt x="1594767" y="379890"/>
                  <a:pt x="1592688" y="376616"/>
                </a:cubicBezTo>
                <a:cubicBezTo>
                  <a:pt x="1590765" y="373551"/>
                  <a:pt x="1588999" y="371056"/>
                  <a:pt x="1587647" y="369289"/>
                </a:cubicBezTo>
                <a:cubicBezTo>
                  <a:pt x="1586452" y="377552"/>
                  <a:pt x="1583905" y="385867"/>
                  <a:pt x="1579800" y="393454"/>
                </a:cubicBezTo>
                <a:cubicBezTo>
                  <a:pt x="1576942" y="398806"/>
                  <a:pt x="1573460" y="403535"/>
                  <a:pt x="1571174" y="408732"/>
                </a:cubicBezTo>
                <a:cubicBezTo>
                  <a:pt x="1568783" y="413929"/>
                  <a:pt x="1567120" y="419333"/>
                  <a:pt x="1566341" y="424737"/>
                </a:cubicBezTo>
                <a:cubicBezTo>
                  <a:pt x="1565510" y="430142"/>
                  <a:pt x="1565561" y="435494"/>
                  <a:pt x="1566289" y="440431"/>
                </a:cubicBezTo>
                <a:cubicBezTo>
                  <a:pt x="1567016" y="445368"/>
                  <a:pt x="1568419" y="449993"/>
                  <a:pt x="1570083" y="454047"/>
                </a:cubicBezTo>
                <a:cubicBezTo>
                  <a:pt x="1573460" y="462257"/>
                  <a:pt x="1577773" y="468285"/>
                  <a:pt x="1581047" y="472287"/>
                </a:cubicBezTo>
                <a:cubicBezTo>
                  <a:pt x="1584321" y="476236"/>
                  <a:pt x="1586556" y="478211"/>
                  <a:pt x="1586556" y="478211"/>
                </a:cubicBezTo>
                <a:cubicBezTo>
                  <a:pt x="1586556" y="478211"/>
                  <a:pt x="1584269" y="476340"/>
                  <a:pt x="1580840" y="472443"/>
                </a:cubicBezTo>
                <a:cubicBezTo>
                  <a:pt x="1577461" y="468545"/>
                  <a:pt x="1572889" y="462569"/>
                  <a:pt x="1569251" y="454410"/>
                </a:cubicBezTo>
                <a:cubicBezTo>
                  <a:pt x="1567432" y="450305"/>
                  <a:pt x="1565873" y="445680"/>
                  <a:pt x="1564938" y="440639"/>
                </a:cubicBezTo>
                <a:cubicBezTo>
                  <a:pt x="1564055" y="435547"/>
                  <a:pt x="1563795" y="430090"/>
                  <a:pt x="1564470" y="424477"/>
                </a:cubicBezTo>
                <a:cubicBezTo>
                  <a:pt x="1565145" y="418865"/>
                  <a:pt x="1566653" y="413201"/>
                  <a:pt x="1568991" y="407744"/>
                </a:cubicBezTo>
                <a:cubicBezTo>
                  <a:pt x="1571226" y="402236"/>
                  <a:pt x="1574656" y="397247"/>
                  <a:pt x="1577202" y="392102"/>
                </a:cubicBezTo>
                <a:cubicBezTo>
                  <a:pt x="1582399" y="381709"/>
                  <a:pt x="1584737" y="370121"/>
                  <a:pt x="1584581" y="359311"/>
                </a:cubicBezTo>
                <a:cubicBezTo>
                  <a:pt x="1584477" y="348451"/>
                  <a:pt x="1582243" y="338473"/>
                  <a:pt x="1579488" y="330262"/>
                </a:cubicBezTo>
                <a:cubicBezTo>
                  <a:pt x="1576683" y="322051"/>
                  <a:pt x="1573513" y="315504"/>
                  <a:pt x="1571070" y="311087"/>
                </a:cubicBezTo>
                <a:cubicBezTo>
                  <a:pt x="1570706" y="310463"/>
                  <a:pt x="1570446" y="309995"/>
                  <a:pt x="1570134" y="309476"/>
                </a:cubicBezTo>
                <a:cubicBezTo>
                  <a:pt x="1568887" y="314880"/>
                  <a:pt x="1567068" y="320233"/>
                  <a:pt x="1564574" y="325377"/>
                </a:cubicBezTo>
                <a:cubicBezTo>
                  <a:pt x="1561300" y="332185"/>
                  <a:pt x="1556883" y="338629"/>
                  <a:pt x="1551686" y="344189"/>
                </a:cubicBezTo>
                <a:cubicBezTo>
                  <a:pt x="1549088" y="346943"/>
                  <a:pt x="1546334" y="349646"/>
                  <a:pt x="1543371" y="351984"/>
                </a:cubicBezTo>
                <a:lnTo>
                  <a:pt x="1541033" y="353907"/>
                </a:lnTo>
                <a:cubicBezTo>
                  <a:pt x="1543060" y="357337"/>
                  <a:pt x="1544567" y="360923"/>
                  <a:pt x="1545451" y="364404"/>
                </a:cubicBezTo>
                <a:cubicBezTo>
                  <a:pt x="1546750" y="369497"/>
                  <a:pt x="1546957" y="374382"/>
                  <a:pt x="1546801" y="378591"/>
                </a:cubicBezTo>
                <a:cubicBezTo>
                  <a:pt x="1546594" y="382853"/>
                  <a:pt x="1546022" y="386490"/>
                  <a:pt x="1545398" y="389452"/>
                </a:cubicBezTo>
                <a:cubicBezTo>
                  <a:pt x="1544099" y="395376"/>
                  <a:pt x="1542748" y="398598"/>
                  <a:pt x="1542748" y="398598"/>
                </a:cubicBezTo>
                <a:cubicBezTo>
                  <a:pt x="1542748" y="398598"/>
                  <a:pt x="1543995" y="395325"/>
                  <a:pt x="1545035" y="389400"/>
                </a:cubicBezTo>
                <a:cubicBezTo>
                  <a:pt x="1545554" y="386438"/>
                  <a:pt x="1546022" y="382800"/>
                  <a:pt x="1546022" y="378591"/>
                </a:cubicBezTo>
                <a:cubicBezTo>
                  <a:pt x="1546022" y="374434"/>
                  <a:pt x="1545606" y="369653"/>
                  <a:pt x="1544151" y="364768"/>
                </a:cubicBezTo>
                <a:cubicBezTo>
                  <a:pt x="1543164" y="361494"/>
                  <a:pt x="1541657" y="358168"/>
                  <a:pt x="1539630" y="355050"/>
                </a:cubicBezTo>
                <a:lnTo>
                  <a:pt x="1539111" y="355518"/>
                </a:lnTo>
                <a:cubicBezTo>
                  <a:pt x="1537708" y="356713"/>
                  <a:pt x="1536200" y="357805"/>
                  <a:pt x="1534953" y="359052"/>
                </a:cubicBezTo>
                <a:cubicBezTo>
                  <a:pt x="1529705" y="363833"/>
                  <a:pt x="1525080" y="369289"/>
                  <a:pt x="1521909" y="375266"/>
                </a:cubicBezTo>
                <a:cubicBezTo>
                  <a:pt x="1518688" y="381241"/>
                  <a:pt x="1516973" y="387737"/>
                  <a:pt x="1517180" y="393973"/>
                </a:cubicBezTo>
                <a:cubicBezTo>
                  <a:pt x="1517233" y="400209"/>
                  <a:pt x="1518948" y="406029"/>
                  <a:pt x="1521234" y="411018"/>
                </a:cubicBezTo>
                <a:cubicBezTo>
                  <a:pt x="1523521" y="416007"/>
                  <a:pt x="1526379" y="420268"/>
                  <a:pt x="1529133" y="423802"/>
                </a:cubicBezTo>
                <a:cubicBezTo>
                  <a:pt x="1531939" y="427335"/>
                  <a:pt x="1534641" y="430246"/>
                  <a:pt x="1536980" y="432480"/>
                </a:cubicBezTo>
                <a:cubicBezTo>
                  <a:pt x="1541657" y="437002"/>
                  <a:pt x="1544723" y="439132"/>
                  <a:pt x="1544723" y="439132"/>
                </a:cubicBezTo>
                <a:cubicBezTo>
                  <a:pt x="1544723" y="439132"/>
                  <a:pt x="1541553" y="437105"/>
                  <a:pt x="1536720" y="432740"/>
                </a:cubicBezTo>
                <a:cubicBezTo>
                  <a:pt x="1534278" y="430558"/>
                  <a:pt x="1531471" y="427803"/>
                  <a:pt x="1528509" y="424321"/>
                </a:cubicBezTo>
                <a:cubicBezTo>
                  <a:pt x="1525547" y="420840"/>
                  <a:pt x="1522481" y="416631"/>
                  <a:pt x="1519987" y="411590"/>
                </a:cubicBezTo>
                <a:cubicBezTo>
                  <a:pt x="1517440" y="406549"/>
                  <a:pt x="1515465" y="400573"/>
                  <a:pt x="1515153" y="394025"/>
                </a:cubicBezTo>
                <a:cubicBezTo>
                  <a:pt x="1514686" y="387426"/>
                  <a:pt x="1516245" y="380462"/>
                  <a:pt x="1519415" y="374018"/>
                </a:cubicBezTo>
                <a:cubicBezTo>
                  <a:pt x="1522585" y="367522"/>
                  <a:pt x="1527158" y="361702"/>
                  <a:pt x="1532563" y="356453"/>
                </a:cubicBezTo>
                <a:cubicBezTo>
                  <a:pt x="1533862" y="355050"/>
                  <a:pt x="1535317" y="353959"/>
                  <a:pt x="1536668" y="352712"/>
                </a:cubicBezTo>
                <a:lnTo>
                  <a:pt x="1537396" y="352036"/>
                </a:lnTo>
                <a:cubicBezTo>
                  <a:pt x="1537032" y="351568"/>
                  <a:pt x="1536668" y="351049"/>
                  <a:pt x="1536252" y="350581"/>
                </a:cubicBezTo>
                <a:cubicBezTo>
                  <a:pt x="1532354" y="346320"/>
                  <a:pt x="1527158" y="342838"/>
                  <a:pt x="1521338" y="340448"/>
                </a:cubicBezTo>
                <a:cubicBezTo>
                  <a:pt x="1515518" y="338005"/>
                  <a:pt x="1509022" y="336550"/>
                  <a:pt x="1502422" y="335667"/>
                </a:cubicBezTo>
                <a:cubicBezTo>
                  <a:pt x="1495770" y="334887"/>
                  <a:pt x="1489067" y="334731"/>
                  <a:pt x="1482103" y="334939"/>
                </a:cubicBezTo>
                <a:cubicBezTo>
                  <a:pt x="1475244" y="335095"/>
                  <a:pt x="1468124" y="335251"/>
                  <a:pt x="1461264" y="334627"/>
                </a:cubicBezTo>
                <a:cubicBezTo>
                  <a:pt x="1461161" y="334576"/>
                  <a:pt x="1461057" y="334576"/>
                  <a:pt x="1460953" y="334576"/>
                </a:cubicBezTo>
                <a:cubicBezTo>
                  <a:pt x="1461005" y="338265"/>
                  <a:pt x="1461108" y="342007"/>
                  <a:pt x="1461213" y="345696"/>
                </a:cubicBezTo>
                <a:cubicBezTo>
                  <a:pt x="1461213" y="350841"/>
                  <a:pt x="1461264" y="355985"/>
                  <a:pt x="1461264" y="361130"/>
                </a:cubicBezTo>
                <a:cubicBezTo>
                  <a:pt x="1461420" y="371680"/>
                  <a:pt x="1461888" y="382125"/>
                  <a:pt x="1462668" y="392414"/>
                </a:cubicBezTo>
                <a:cubicBezTo>
                  <a:pt x="1463031" y="393661"/>
                  <a:pt x="1463499" y="395064"/>
                  <a:pt x="1464019" y="396675"/>
                </a:cubicBezTo>
                <a:cubicBezTo>
                  <a:pt x="1464590" y="398339"/>
                  <a:pt x="1465370" y="400157"/>
                  <a:pt x="1466098" y="402132"/>
                </a:cubicBezTo>
                <a:cubicBezTo>
                  <a:pt x="1466877" y="404106"/>
                  <a:pt x="1467916" y="406185"/>
                  <a:pt x="1468904" y="408420"/>
                </a:cubicBezTo>
                <a:cubicBezTo>
                  <a:pt x="1469943" y="410655"/>
                  <a:pt x="1471294" y="412941"/>
                  <a:pt x="1472541" y="415384"/>
                </a:cubicBezTo>
                <a:cubicBezTo>
                  <a:pt x="1473840" y="417826"/>
                  <a:pt x="1475503" y="420268"/>
                  <a:pt x="1477063" y="422867"/>
                </a:cubicBezTo>
                <a:cubicBezTo>
                  <a:pt x="1480388" y="427959"/>
                  <a:pt x="1484337" y="433312"/>
                  <a:pt x="1488963" y="438561"/>
                </a:cubicBezTo>
                <a:cubicBezTo>
                  <a:pt x="1491249" y="441471"/>
                  <a:pt x="1494055" y="444017"/>
                  <a:pt x="1496758" y="446823"/>
                </a:cubicBezTo>
                <a:cubicBezTo>
                  <a:pt x="1498109" y="448226"/>
                  <a:pt x="1499460" y="449630"/>
                  <a:pt x="1500967" y="450877"/>
                </a:cubicBezTo>
                <a:cubicBezTo>
                  <a:pt x="1502214" y="451916"/>
                  <a:pt x="1503461" y="452955"/>
                  <a:pt x="1504708" y="454047"/>
                </a:cubicBezTo>
                <a:cubicBezTo>
                  <a:pt x="1506164" y="455294"/>
                  <a:pt x="1507671" y="456593"/>
                  <a:pt x="1509126" y="457840"/>
                </a:cubicBezTo>
                <a:cubicBezTo>
                  <a:pt x="1509541" y="458152"/>
                  <a:pt x="1509905" y="458464"/>
                  <a:pt x="1510321" y="458776"/>
                </a:cubicBezTo>
                <a:cubicBezTo>
                  <a:pt x="1513075" y="460802"/>
                  <a:pt x="1515881" y="462829"/>
                  <a:pt x="1518739" y="464855"/>
                </a:cubicBezTo>
                <a:lnTo>
                  <a:pt x="1521182" y="466622"/>
                </a:lnTo>
                <a:lnTo>
                  <a:pt x="1523780" y="468181"/>
                </a:lnTo>
                <a:cubicBezTo>
                  <a:pt x="1527262" y="470312"/>
                  <a:pt x="1530744" y="472391"/>
                  <a:pt x="1534278" y="474522"/>
                </a:cubicBezTo>
                <a:cubicBezTo>
                  <a:pt x="1537967" y="476340"/>
                  <a:pt x="1541657" y="478211"/>
                  <a:pt x="1545346" y="480030"/>
                </a:cubicBezTo>
                <a:cubicBezTo>
                  <a:pt x="1548984" y="482005"/>
                  <a:pt x="1552882" y="483408"/>
                  <a:pt x="1556727" y="484967"/>
                </a:cubicBezTo>
                <a:cubicBezTo>
                  <a:pt x="1560572" y="486474"/>
                  <a:pt x="1564314" y="488033"/>
                  <a:pt x="1568212" y="489488"/>
                </a:cubicBezTo>
                <a:cubicBezTo>
                  <a:pt x="1575955" y="492242"/>
                  <a:pt x="1583542" y="495412"/>
                  <a:pt x="1590661" y="498738"/>
                </a:cubicBezTo>
                <a:cubicBezTo>
                  <a:pt x="1604796" y="505545"/>
                  <a:pt x="1617528" y="513652"/>
                  <a:pt x="1625791" y="523318"/>
                </a:cubicBezTo>
                <a:cubicBezTo>
                  <a:pt x="1629948" y="528099"/>
                  <a:pt x="1632702" y="533399"/>
                  <a:pt x="1634053" y="538388"/>
                </a:cubicBezTo>
                <a:cubicBezTo>
                  <a:pt x="1635352" y="543429"/>
                  <a:pt x="1635145" y="548002"/>
                  <a:pt x="1634313" y="551588"/>
                </a:cubicBezTo>
                <a:cubicBezTo>
                  <a:pt x="1633481" y="555173"/>
                  <a:pt x="1632182" y="557824"/>
                  <a:pt x="1631195" y="559487"/>
                </a:cubicBezTo>
                <a:cubicBezTo>
                  <a:pt x="1630156" y="561202"/>
                  <a:pt x="1629480" y="561981"/>
                  <a:pt x="1629480" y="561981"/>
                </a:cubicBezTo>
                <a:cubicBezTo>
                  <a:pt x="1629480" y="561981"/>
                  <a:pt x="1630156" y="561149"/>
                  <a:pt x="1631091" y="559435"/>
                </a:cubicBezTo>
                <a:cubicBezTo>
                  <a:pt x="1632027" y="557720"/>
                  <a:pt x="1633222" y="555121"/>
                  <a:pt x="1633950" y="551536"/>
                </a:cubicBezTo>
                <a:cubicBezTo>
                  <a:pt x="1634677" y="548002"/>
                  <a:pt x="1634729" y="543481"/>
                  <a:pt x="1633326" y="538648"/>
                </a:cubicBezTo>
                <a:cubicBezTo>
                  <a:pt x="1631871" y="533815"/>
                  <a:pt x="1629013" y="528774"/>
                  <a:pt x="1624804" y="524253"/>
                </a:cubicBezTo>
                <a:cubicBezTo>
                  <a:pt x="1616436" y="515055"/>
                  <a:pt x="1603705" y="507520"/>
                  <a:pt x="1589518" y="501284"/>
                </a:cubicBezTo>
                <a:cubicBezTo>
                  <a:pt x="1582346" y="498218"/>
                  <a:pt x="1574915" y="495412"/>
                  <a:pt x="1567068" y="492866"/>
                </a:cubicBezTo>
                <a:cubicBezTo>
                  <a:pt x="1562703" y="491411"/>
                  <a:pt x="1558182" y="489643"/>
                  <a:pt x="1553713" y="488084"/>
                </a:cubicBezTo>
                <a:cubicBezTo>
                  <a:pt x="1549971" y="486785"/>
                  <a:pt x="1546282" y="485279"/>
                  <a:pt x="1542696" y="483615"/>
                </a:cubicBezTo>
                <a:cubicBezTo>
                  <a:pt x="1541812" y="483200"/>
                  <a:pt x="1540878" y="482784"/>
                  <a:pt x="1539942" y="482368"/>
                </a:cubicBezTo>
                <a:cubicBezTo>
                  <a:pt x="1540201" y="483564"/>
                  <a:pt x="1540462" y="485019"/>
                  <a:pt x="1540773" y="486629"/>
                </a:cubicBezTo>
                <a:cubicBezTo>
                  <a:pt x="1541865" y="492554"/>
                  <a:pt x="1543164" y="501024"/>
                  <a:pt x="1543631" y="511262"/>
                </a:cubicBezTo>
                <a:cubicBezTo>
                  <a:pt x="1543943" y="516355"/>
                  <a:pt x="1543892" y="521915"/>
                  <a:pt x="1543736" y="527787"/>
                </a:cubicBezTo>
                <a:cubicBezTo>
                  <a:pt x="1543424" y="533659"/>
                  <a:pt x="1543060" y="539843"/>
                  <a:pt x="1542021" y="546183"/>
                </a:cubicBezTo>
                <a:cubicBezTo>
                  <a:pt x="1541657" y="549353"/>
                  <a:pt x="1540929" y="552575"/>
                  <a:pt x="1540358" y="555797"/>
                </a:cubicBezTo>
                <a:cubicBezTo>
                  <a:pt x="1539526" y="558967"/>
                  <a:pt x="1538954" y="562241"/>
                  <a:pt x="1537915" y="565463"/>
                </a:cubicBezTo>
                <a:cubicBezTo>
                  <a:pt x="1537396" y="567074"/>
                  <a:pt x="1536927" y="568685"/>
                  <a:pt x="1536460" y="570296"/>
                </a:cubicBezTo>
                <a:cubicBezTo>
                  <a:pt x="1536044" y="571543"/>
                  <a:pt x="1535577" y="572842"/>
                  <a:pt x="1535109" y="574089"/>
                </a:cubicBezTo>
                <a:cubicBezTo>
                  <a:pt x="1537396" y="576220"/>
                  <a:pt x="1539578" y="578194"/>
                  <a:pt x="1541709" y="579909"/>
                </a:cubicBezTo>
                <a:cubicBezTo>
                  <a:pt x="1548724" y="585678"/>
                  <a:pt x="1554700" y="589575"/>
                  <a:pt x="1558962" y="591966"/>
                </a:cubicBezTo>
                <a:cubicBezTo>
                  <a:pt x="1563171" y="594356"/>
                  <a:pt x="1565613" y="595344"/>
                  <a:pt x="1565613" y="595344"/>
                </a:cubicBezTo>
                <a:cubicBezTo>
                  <a:pt x="1565613" y="595344"/>
                  <a:pt x="1563171" y="594512"/>
                  <a:pt x="1558806" y="592277"/>
                </a:cubicBezTo>
                <a:cubicBezTo>
                  <a:pt x="1554440" y="590095"/>
                  <a:pt x="1548256" y="586405"/>
                  <a:pt x="1540929" y="580897"/>
                </a:cubicBezTo>
                <a:cubicBezTo>
                  <a:pt x="1538902" y="579338"/>
                  <a:pt x="1536720" y="577623"/>
                  <a:pt x="1534538" y="575752"/>
                </a:cubicBezTo>
                <a:cubicBezTo>
                  <a:pt x="1533498" y="578715"/>
                  <a:pt x="1532199" y="581624"/>
                  <a:pt x="1530952" y="584587"/>
                </a:cubicBezTo>
                <a:cubicBezTo>
                  <a:pt x="1529549" y="587705"/>
                  <a:pt x="1527990" y="590719"/>
                  <a:pt x="1526379" y="593733"/>
                </a:cubicBezTo>
                <a:cubicBezTo>
                  <a:pt x="1524560" y="596591"/>
                  <a:pt x="1523053" y="599657"/>
                  <a:pt x="1521078" y="602359"/>
                </a:cubicBezTo>
                <a:cubicBezTo>
                  <a:pt x="1519155" y="605113"/>
                  <a:pt x="1517337" y="607920"/>
                  <a:pt x="1515206" y="610414"/>
                </a:cubicBezTo>
                <a:cubicBezTo>
                  <a:pt x="1514166" y="611713"/>
                  <a:pt x="1513127" y="613012"/>
                  <a:pt x="1512140" y="614260"/>
                </a:cubicBezTo>
                <a:cubicBezTo>
                  <a:pt x="1511984" y="614467"/>
                  <a:pt x="1511828" y="614623"/>
                  <a:pt x="1511672" y="614831"/>
                </a:cubicBezTo>
                <a:cubicBezTo>
                  <a:pt x="1510737" y="615870"/>
                  <a:pt x="1509749" y="616910"/>
                  <a:pt x="1508814" y="617949"/>
                </a:cubicBezTo>
                <a:cubicBezTo>
                  <a:pt x="1506632" y="620132"/>
                  <a:pt x="1504501" y="622314"/>
                  <a:pt x="1502318" y="624497"/>
                </a:cubicBezTo>
                <a:cubicBezTo>
                  <a:pt x="1501175" y="625536"/>
                  <a:pt x="1500083" y="626576"/>
                  <a:pt x="1498992" y="627615"/>
                </a:cubicBezTo>
                <a:cubicBezTo>
                  <a:pt x="1497849" y="628550"/>
                  <a:pt x="1496706" y="629485"/>
                  <a:pt x="1495563" y="630421"/>
                </a:cubicBezTo>
                <a:cubicBezTo>
                  <a:pt x="1491145" y="634214"/>
                  <a:pt x="1486468" y="637177"/>
                  <a:pt x="1482311" y="640087"/>
                </a:cubicBezTo>
                <a:cubicBezTo>
                  <a:pt x="1480129" y="641334"/>
                  <a:pt x="1477998" y="642581"/>
                  <a:pt x="1476023" y="643777"/>
                </a:cubicBezTo>
                <a:cubicBezTo>
                  <a:pt x="1475036" y="644348"/>
                  <a:pt x="1474048" y="644920"/>
                  <a:pt x="1473113" y="645492"/>
                </a:cubicBezTo>
                <a:cubicBezTo>
                  <a:pt x="1472126" y="646011"/>
                  <a:pt x="1471190" y="646479"/>
                  <a:pt x="1470255" y="646946"/>
                </a:cubicBezTo>
                <a:cubicBezTo>
                  <a:pt x="1466565" y="648766"/>
                  <a:pt x="1463395" y="650532"/>
                  <a:pt x="1460641" y="651571"/>
                </a:cubicBezTo>
                <a:cubicBezTo>
                  <a:pt x="1455185" y="653910"/>
                  <a:pt x="1452066" y="655209"/>
                  <a:pt x="1452066" y="655209"/>
                </a:cubicBezTo>
                <a:cubicBezTo>
                  <a:pt x="1452066" y="655209"/>
                  <a:pt x="1455185" y="653806"/>
                  <a:pt x="1460537" y="651364"/>
                </a:cubicBezTo>
                <a:cubicBezTo>
                  <a:pt x="1463291" y="650221"/>
                  <a:pt x="1466358" y="648401"/>
                  <a:pt x="1469995" y="646479"/>
                </a:cubicBezTo>
                <a:cubicBezTo>
                  <a:pt x="1470930" y="646011"/>
                  <a:pt x="1471866" y="645492"/>
                  <a:pt x="1472801" y="644971"/>
                </a:cubicBezTo>
                <a:cubicBezTo>
                  <a:pt x="1473736" y="644400"/>
                  <a:pt x="1474672" y="643828"/>
                  <a:pt x="1475659" y="643205"/>
                </a:cubicBezTo>
                <a:cubicBezTo>
                  <a:pt x="1477634" y="642010"/>
                  <a:pt x="1479661" y="640710"/>
                  <a:pt x="1481791" y="639359"/>
                </a:cubicBezTo>
                <a:cubicBezTo>
                  <a:pt x="1485845" y="636397"/>
                  <a:pt x="1490366" y="633331"/>
                  <a:pt x="1494679" y="629434"/>
                </a:cubicBezTo>
                <a:cubicBezTo>
                  <a:pt x="1495770" y="628498"/>
                  <a:pt x="1496862" y="627563"/>
                  <a:pt x="1498005" y="626576"/>
                </a:cubicBezTo>
                <a:cubicBezTo>
                  <a:pt x="1499044" y="625536"/>
                  <a:pt x="1500083" y="624445"/>
                  <a:pt x="1501175" y="623406"/>
                </a:cubicBezTo>
                <a:cubicBezTo>
                  <a:pt x="1502266" y="622366"/>
                  <a:pt x="1503357" y="621275"/>
                  <a:pt x="1504449" y="620184"/>
                </a:cubicBezTo>
                <a:cubicBezTo>
                  <a:pt x="1506319" y="618001"/>
                  <a:pt x="1508242" y="615819"/>
                  <a:pt x="1510217" y="613584"/>
                </a:cubicBezTo>
                <a:cubicBezTo>
                  <a:pt x="1510373" y="613376"/>
                  <a:pt x="1510477" y="613220"/>
                  <a:pt x="1510633" y="613064"/>
                </a:cubicBezTo>
                <a:cubicBezTo>
                  <a:pt x="1511620" y="611817"/>
                  <a:pt x="1512555" y="610518"/>
                  <a:pt x="1513543" y="609219"/>
                </a:cubicBezTo>
                <a:cubicBezTo>
                  <a:pt x="1515569" y="606724"/>
                  <a:pt x="1517337" y="603918"/>
                  <a:pt x="1519103" y="601164"/>
                </a:cubicBezTo>
                <a:cubicBezTo>
                  <a:pt x="1520974" y="598462"/>
                  <a:pt x="1522377" y="595448"/>
                  <a:pt x="1524040" y="592589"/>
                </a:cubicBezTo>
                <a:cubicBezTo>
                  <a:pt x="1525547" y="589627"/>
                  <a:pt x="1527002" y="586613"/>
                  <a:pt x="1528301" y="583547"/>
                </a:cubicBezTo>
                <a:cubicBezTo>
                  <a:pt x="1529496" y="580429"/>
                  <a:pt x="1530848" y="577363"/>
                  <a:pt x="1531783" y="574193"/>
                </a:cubicBezTo>
                <a:cubicBezTo>
                  <a:pt x="1531887" y="573986"/>
                  <a:pt x="1531939" y="573830"/>
                  <a:pt x="1531991" y="573621"/>
                </a:cubicBezTo>
                <a:cubicBezTo>
                  <a:pt x="1527106" y="569308"/>
                  <a:pt x="1522013" y="564320"/>
                  <a:pt x="1516817" y="558447"/>
                </a:cubicBezTo>
                <a:cubicBezTo>
                  <a:pt x="1508294" y="548938"/>
                  <a:pt x="1499772" y="537141"/>
                  <a:pt x="1491925" y="523474"/>
                </a:cubicBezTo>
                <a:cubicBezTo>
                  <a:pt x="1485325" y="511937"/>
                  <a:pt x="1479245" y="498894"/>
                  <a:pt x="1473892" y="484863"/>
                </a:cubicBezTo>
                <a:cubicBezTo>
                  <a:pt x="1472957" y="493905"/>
                  <a:pt x="1471242" y="505857"/>
                  <a:pt x="1468228" y="517550"/>
                </a:cubicBezTo>
                <a:cubicBezTo>
                  <a:pt x="1466721" y="523370"/>
                  <a:pt x="1464902" y="529138"/>
                  <a:pt x="1462720" y="534387"/>
                </a:cubicBezTo>
                <a:cubicBezTo>
                  <a:pt x="1461628" y="536985"/>
                  <a:pt x="1460537" y="539480"/>
                  <a:pt x="1459290" y="541766"/>
                </a:cubicBezTo>
                <a:cubicBezTo>
                  <a:pt x="1458094" y="544104"/>
                  <a:pt x="1456847" y="546183"/>
                  <a:pt x="1455548" y="548054"/>
                </a:cubicBezTo>
                <a:cubicBezTo>
                  <a:pt x="1454301" y="549977"/>
                  <a:pt x="1452950" y="551588"/>
                  <a:pt x="1451755" y="552939"/>
                </a:cubicBezTo>
                <a:cubicBezTo>
                  <a:pt x="1451131" y="553614"/>
                  <a:pt x="1450507" y="554238"/>
                  <a:pt x="1449988" y="554810"/>
                </a:cubicBezTo>
                <a:cubicBezTo>
                  <a:pt x="1449416" y="555329"/>
                  <a:pt x="1448844" y="555797"/>
                  <a:pt x="1448377" y="556265"/>
                </a:cubicBezTo>
                <a:cubicBezTo>
                  <a:pt x="1447442" y="557148"/>
                  <a:pt x="1446506" y="557668"/>
                  <a:pt x="1445986" y="558135"/>
                </a:cubicBezTo>
                <a:cubicBezTo>
                  <a:pt x="1445415" y="558551"/>
                  <a:pt x="1445103" y="558759"/>
                  <a:pt x="1445103" y="558759"/>
                </a:cubicBezTo>
                <a:cubicBezTo>
                  <a:pt x="1445103" y="558759"/>
                  <a:pt x="1445415" y="558551"/>
                  <a:pt x="1445934" y="558084"/>
                </a:cubicBezTo>
                <a:cubicBezTo>
                  <a:pt x="1446402" y="557616"/>
                  <a:pt x="1447285" y="557044"/>
                  <a:pt x="1448169" y="556057"/>
                </a:cubicBezTo>
                <a:cubicBezTo>
                  <a:pt x="1448637" y="555589"/>
                  <a:pt x="1449104" y="555070"/>
                  <a:pt x="1449676" y="554498"/>
                </a:cubicBezTo>
                <a:cubicBezTo>
                  <a:pt x="1450143" y="553874"/>
                  <a:pt x="1450715" y="553199"/>
                  <a:pt x="1451287" y="552523"/>
                </a:cubicBezTo>
                <a:cubicBezTo>
                  <a:pt x="1452378" y="551120"/>
                  <a:pt x="1453626" y="549457"/>
                  <a:pt x="1454717" y="547534"/>
                </a:cubicBezTo>
                <a:cubicBezTo>
                  <a:pt x="1455912" y="545612"/>
                  <a:pt x="1457003" y="543481"/>
                  <a:pt x="1458043" y="541142"/>
                </a:cubicBezTo>
                <a:cubicBezTo>
                  <a:pt x="1459134" y="538856"/>
                  <a:pt x="1460121" y="536361"/>
                  <a:pt x="1461005" y="533711"/>
                </a:cubicBezTo>
                <a:cubicBezTo>
                  <a:pt x="1462823" y="528463"/>
                  <a:pt x="1464278" y="522695"/>
                  <a:pt x="1465422" y="516874"/>
                </a:cubicBezTo>
                <a:cubicBezTo>
                  <a:pt x="1467708" y="505234"/>
                  <a:pt x="1468696" y="493385"/>
                  <a:pt x="1469059" y="484499"/>
                </a:cubicBezTo>
                <a:cubicBezTo>
                  <a:pt x="1469267" y="480082"/>
                  <a:pt x="1469319" y="476392"/>
                  <a:pt x="1469319" y="473794"/>
                </a:cubicBezTo>
                <a:cubicBezTo>
                  <a:pt x="1469319" y="473066"/>
                  <a:pt x="1469319" y="472443"/>
                  <a:pt x="1469319" y="471923"/>
                </a:cubicBezTo>
                <a:cubicBezTo>
                  <a:pt x="1464174" y="456281"/>
                  <a:pt x="1459913" y="439548"/>
                  <a:pt x="1456743" y="422087"/>
                </a:cubicBezTo>
                <a:cubicBezTo>
                  <a:pt x="1453210" y="402652"/>
                  <a:pt x="1450975" y="382332"/>
                  <a:pt x="1449728" y="361598"/>
                </a:cubicBezTo>
                <a:cubicBezTo>
                  <a:pt x="1449416" y="354686"/>
                  <a:pt x="1449052" y="347723"/>
                  <a:pt x="1448741" y="340708"/>
                </a:cubicBezTo>
                <a:cubicBezTo>
                  <a:pt x="1445934" y="337330"/>
                  <a:pt x="1443959" y="334991"/>
                  <a:pt x="1441154" y="331613"/>
                </a:cubicBezTo>
                <a:cubicBezTo>
                  <a:pt x="1441154" y="331613"/>
                  <a:pt x="1441101" y="331613"/>
                  <a:pt x="1441101" y="331613"/>
                </a:cubicBezTo>
                <a:cubicBezTo>
                  <a:pt x="1434658" y="329950"/>
                  <a:pt x="1428473" y="327560"/>
                  <a:pt x="1423017" y="324494"/>
                </a:cubicBezTo>
                <a:cubicBezTo>
                  <a:pt x="1422238" y="324078"/>
                  <a:pt x="1421562" y="323662"/>
                  <a:pt x="1420835" y="323194"/>
                </a:cubicBezTo>
                <a:cubicBezTo>
                  <a:pt x="1420730" y="324026"/>
                  <a:pt x="1420627" y="324858"/>
                  <a:pt x="1420574" y="325845"/>
                </a:cubicBezTo>
                <a:cubicBezTo>
                  <a:pt x="1420315" y="328495"/>
                  <a:pt x="1420263" y="331613"/>
                  <a:pt x="1420315" y="334939"/>
                </a:cubicBezTo>
                <a:cubicBezTo>
                  <a:pt x="1420419" y="336602"/>
                  <a:pt x="1420471" y="338317"/>
                  <a:pt x="1420627" y="340083"/>
                </a:cubicBezTo>
                <a:cubicBezTo>
                  <a:pt x="1420835" y="341851"/>
                  <a:pt x="1420938" y="343618"/>
                  <a:pt x="1421302" y="345384"/>
                </a:cubicBezTo>
                <a:cubicBezTo>
                  <a:pt x="1421614" y="347151"/>
                  <a:pt x="1421873" y="348918"/>
                  <a:pt x="1422342" y="350633"/>
                </a:cubicBezTo>
                <a:cubicBezTo>
                  <a:pt x="1422757" y="352348"/>
                  <a:pt x="1423225" y="354011"/>
                  <a:pt x="1423745" y="355622"/>
                </a:cubicBezTo>
                <a:cubicBezTo>
                  <a:pt x="1424212" y="357233"/>
                  <a:pt x="1424784" y="358792"/>
                  <a:pt x="1425408" y="360195"/>
                </a:cubicBezTo>
                <a:cubicBezTo>
                  <a:pt x="1425979" y="361650"/>
                  <a:pt x="1426499" y="363001"/>
                  <a:pt x="1427174" y="364196"/>
                </a:cubicBezTo>
                <a:cubicBezTo>
                  <a:pt x="1427798" y="365443"/>
                  <a:pt x="1428369" y="366535"/>
                  <a:pt x="1428889" y="367522"/>
                </a:cubicBezTo>
                <a:cubicBezTo>
                  <a:pt x="1429513" y="368457"/>
                  <a:pt x="1430032" y="369289"/>
                  <a:pt x="1430448" y="369965"/>
                </a:cubicBezTo>
                <a:cubicBezTo>
                  <a:pt x="1431331" y="371315"/>
                  <a:pt x="1431800" y="372095"/>
                  <a:pt x="1431800" y="372095"/>
                </a:cubicBezTo>
                <a:cubicBezTo>
                  <a:pt x="1431800" y="372095"/>
                  <a:pt x="1431176" y="371368"/>
                  <a:pt x="1430137" y="370172"/>
                </a:cubicBezTo>
                <a:cubicBezTo>
                  <a:pt x="1429565" y="369549"/>
                  <a:pt x="1428942" y="368769"/>
                  <a:pt x="1428214" y="367938"/>
                </a:cubicBezTo>
                <a:cubicBezTo>
                  <a:pt x="1427590" y="367054"/>
                  <a:pt x="1426863" y="366015"/>
                  <a:pt x="1426031" y="364872"/>
                </a:cubicBezTo>
                <a:cubicBezTo>
                  <a:pt x="1425200" y="363781"/>
                  <a:pt x="1424420" y="362481"/>
                  <a:pt x="1423641" y="361079"/>
                </a:cubicBezTo>
                <a:cubicBezTo>
                  <a:pt x="1422810" y="359675"/>
                  <a:pt x="1421978" y="358220"/>
                  <a:pt x="1421250" y="356609"/>
                </a:cubicBezTo>
                <a:cubicBezTo>
                  <a:pt x="1420471" y="354998"/>
                  <a:pt x="1419691" y="353336"/>
                  <a:pt x="1419068" y="351621"/>
                </a:cubicBezTo>
                <a:cubicBezTo>
                  <a:pt x="1418340" y="349906"/>
                  <a:pt x="1417769" y="348139"/>
                  <a:pt x="1417197" y="346320"/>
                </a:cubicBezTo>
                <a:cubicBezTo>
                  <a:pt x="1416573" y="344501"/>
                  <a:pt x="1416210" y="342682"/>
                  <a:pt x="1415690" y="340864"/>
                </a:cubicBezTo>
                <a:cubicBezTo>
                  <a:pt x="1415274" y="339044"/>
                  <a:pt x="1414911" y="337278"/>
                  <a:pt x="1414599" y="335511"/>
                </a:cubicBezTo>
                <a:cubicBezTo>
                  <a:pt x="1413975" y="332029"/>
                  <a:pt x="1413559" y="328703"/>
                  <a:pt x="1413403" y="325845"/>
                </a:cubicBezTo>
                <a:cubicBezTo>
                  <a:pt x="1413195" y="322987"/>
                  <a:pt x="1413143" y="320596"/>
                  <a:pt x="1413195" y="318881"/>
                </a:cubicBezTo>
                <a:cubicBezTo>
                  <a:pt x="1413195" y="318362"/>
                  <a:pt x="1413247" y="317946"/>
                  <a:pt x="1413247" y="317531"/>
                </a:cubicBezTo>
                <a:cubicBezTo>
                  <a:pt x="1411793" y="316179"/>
                  <a:pt x="1410389" y="314828"/>
                  <a:pt x="1409142" y="313425"/>
                </a:cubicBezTo>
                <a:cubicBezTo>
                  <a:pt x="1405400" y="309216"/>
                  <a:pt x="1402750" y="304694"/>
                  <a:pt x="1400983" y="300486"/>
                </a:cubicBezTo>
                <a:cubicBezTo>
                  <a:pt x="1400048" y="298147"/>
                  <a:pt x="1399321" y="295964"/>
                  <a:pt x="1398801" y="293886"/>
                </a:cubicBezTo>
                <a:cubicBezTo>
                  <a:pt x="1394955" y="302148"/>
                  <a:pt x="1391941" y="311658"/>
                  <a:pt x="1390798" y="321999"/>
                </a:cubicBezTo>
                <a:cubicBezTo>
                  <a:pt x="1389914" y="329898"/>
                  <a:pt x="1390070" y="338213"/>
                  <a:pt x="1391318" y="346527"/>
                </a:cubicBezTo>
                <a:cubicBezTo>
                  <a:pt x="1392565" y="354894"/>
                  <a:pt x="1394852" y="363261"/>
                  <a:pt x="1397813" y="371368"/>
                </a:cubicBezTo>
                <a:cubicBezTo>
                  <a:pt x="1399425" y="375473"/>
                  <a:pt x="1401036" y="379579"/>
                  <a:pt x="1402646" y="383684"/>
                </a:cubicBezTo>
                <a:cubicBezTo>
                  <a:pt x="1403426" y="385658"/>
                  <a:pt x="1404153" y="387633"/>
                  <a:pt x="1404933" y="389608"/>
                </a:cubicBezTo>
                <a:cubicBezTo>
                  <a:pt x="1405089" y="389712"/>
                  <a:pt x="1405244" y="389764"/>
                  <a:pt x="1405504" y="389868"/>
                </a:cubicBezTo>
                <a:cubicBezTo>
                  <a:pt x="1406336" y="390180"/>
                  <a:pt x="1407427" y="390751"/>
                  <a:pt x="1408779" y="391427"/>
                </a:cubicBezTo>
                <a:cubicBezTo>
                  <a:pt x="1410129" y="392155"/>
                  <a:pt x="1411741" y="393038"/>
                  <a:pt x="1413507" y="394181"/>
                </a:cubicBezTo>
                <a:cubicBezTo>
                  <a:pt x="1414391" y="394753"/>
                  <a:pt x="1415326" y="395376"/>
                  <a:pt x="1416314" y="396052"/>
                </a:cubicBezTo>
                <a:cubicBezTo>
                  <a:pt x="1417249" y="396779"/>
                  <a:pt x="1418236" y="397559"/>
                  <a:pt x="1419275" y="398339"/>
                </a:cubicBezTo>
                <a:cubicBezTo>
                  <a:pt x="1420315" y="399066"/>
                  <a:pt x="1421354" y="399949"/>
                  <a:pt x="1422342" y="400937"/>
                </a:cubicBezTo>
                <a:cubicBezTo>
                  <a:pt x="1423329" y="401872"/>
                  <a:pt x="1424420" y="402807"/>
                  <a:pt x="1425459" y="403899"/>
                </a:cubicBezTo>
                <a:cubicBezTo>
                  <a:pt x="1427434" y="406133"/>
                  <a:pt x="1429617" y="408316"/>
                  <a:pt x="1431436" y="411018"/>
                </a:cubicBezTo>
                <a:cubicBezTo>
                  <a:pt x="1433462" y="413564"/>
                  <a:pt x="1435073" y="416475"/>
                  <a:pt x="1436736" y="419385"/>
                </a:cubicBezTo>
                <a:cubicBezTo>
                  <a:pt x="1437672" y="420788"/>
                  <a:pt x="1438191" y="422399"/>
                  <a:pt x="1438919" y="423958"/>
                </a:cubicBezTo>
                <a:cubicBezTo>
                  <a:pt x="1439542" y="425517"/>
                  <a:pt x="1440322" y="427024"/>
                  <a:pt x="1440894" y="428635"/>
                </a:cubicBezTo>
                <a:lnTo>
                  <a:pt x="1442348" y="433520"/>
                </a:lnTo>
                <a:cubicBezTo>
                  <a:pt x="1442920" y="435287"/>
                  <a:pt x="1443647" y="438301"/>
                  <a:pt x="1443959" y="440172"/>
                </a:cubicBezTo>
                <a:cubicBezTo>
                  <a:pt x="1444168" y="441211"/>
                  <a:pt x="1444375" y="442250"/>
                  <a:pt x="1444531" y="443237"/>
                </a:cubicBezTo>
                <a:cubicBezTo>
                  <a:pt x="1444791" y="444848"/>
                  <a:pt x="1445207" y="446407"/>
                  <a:pt x="1445207" y="448019"/>
                </a:cubicBezTo>
                <a:cubicBezTo>
                  <a:pt x="1445415" y="451189"/>
                  <a:pt x="1445623" y="454254"/>
                  <a:pt x="1445778" y="457112"/>
                </a:cubicBezTo>
                <a:cubicBezTo>
                  <a:pt x="1445674" y="459971"/>
                  <a:pt x="1445519" y="462725"/>
                  <a:pt x="1445415" y="465220"/>
                </a:cubicBezTo>
                <a:cubicBezTo>
                  <a:pt x="1445362" y="466466"/>
                  <a:pt x="1445311" y="467662"/>
                  <a:pt x="1445259" y="468805"/>
                </a:cubicBezTo>
                <a:cubicBezTo>
                  <a:pt x="1445103" y="469949"/>
                  <a:pt x="1444947" y="471039"/>
                  <a:pt x="1444791" y="472027"/>
                </a:cubicBezTo>
                <a:cubicBezTo>
                  <a:pt x="1444479" y="474002"/>
                  <a:pt x="1444219" y="475768"/>
                  <a:pt x="1444012" y="477224"/>
                </a:cubicBezTo>
                <a:cubicBezTo>
                  <a:pt x="1443596" y="480082"/>
                  <a:pt x="1443336" y="481745"/>
                  <a:pt x="1443336" y="481745"/>
                </a:cubicBezTo>
                <a:cubicBezTo>
                  <a:pt x="1443336" y="481745"/>
                  <a:pt x="1443492" y="480082"/>
                  <a:pt x="1443752" y="477172"/>
                </a:cubicBezTo>
                <a:cubicBezTo>
                  <a:pt x="1443856" y="475717"/>
                  <a:pt x="1444012" y="473950"/>
                  <a:pt x="1444219" y="471923"/>
                </a:cubicBezTo>
                <a:cubicBezTo>
                  <a:pt x="1444324" y="470883"/>
                  <a:pt x="1444427" y="469844"/>
                  <a:pt x="1444531" y="468701"/>
                </a:cubicBezTo>
                <a:cubicBezTo>
                  <a:pt x="1444479" y="467558"/>
                  <a:pt x="1444479" y="466363"/>
                  <a:pt x="1444479" y="465116"/>
                </a:cubicBezTo>
                <a:cubicBezTo>
                  <a:pt x="1444479" y="462621"/>
                  <a:pt x="1444427" y="459919"/>
                  <a:pt x="1444427" y="457061"/>
                </a:cubicBezTo>
                <a:cubicBezTo>
                  <a:pt x="1444116" y="454254"/>
                  <a:pt x="1443752" y="451240"/>
                  <a:pt x="1443388" y="448175"/>
                </a:cubicBezTo>
                <a:cubicBezTo>
                  <a:pt x="1443284" y="446615"/>
                  <a:pt x="1442869" y="445108"/>
                  <a:pt x="1442504" y="443549"/>
                </a:cubicBezTo>
                <a:cubicBezTo>
                  <a:pt x="1442297" y="442614"/>
                  <a:pt x="1442037" y="441678"/>
                  <a:pt x="1441829" y="440691"/>
                </a:cubicBezTo>
                <a:cubicBezTo>
                  <a:pt x="1441413" y="438873"/>
                  <a:pt x="1440530" y="435962"/>
                  <a:pt x="1439906" y="434247"/>
                </a:cubicBezTo>
                <a:lnTo>
                  <a:pt x="1438243" y="429622"/>
                </a:lnTo>
                <a:cubicBezTo>
                  <a:pt x="1437568" y="428167"/>
                  <a:pt x="1436788" y="426712"/>
                  <a:pt x="1436061" y="425257"/>
                </a:cubicBezTo>
                <a:cubicBezTo>
                  <a:pt x="1435281" y="423802"/>
                  <a:pt x="1434658" y="422295"/>
                  <a:pt x="1433722" y="420996"/>
                </a:cubicBezTo>
                <a:cubicBezTo>
                  <a:pt x="1431955" y="418293"/>
                  <a:pt x="1430292" y="415643"/>
                  <a:pt x="1428266" y="413357"/>
                </a:cubicBezTo>
                <a:cubicBezTo>
                  <a:pt x="1426447" y="410914"/>
                  <a:pt x="1424212" y="408940"/>
                  <a:pt x="1422289" y="406965"/>
                </a:cubicBezTo>
                <a:cubicBezTo>
                  <a:pt x="1421302" y="406029"/>
                  <a:pt x="1420211" y="405198"/>
                  <a:pt x="1419224" y="404367"/>
                </a:cubicBezTo>
                <a:cubicBezTo>
                  <a:pt x="1418236" y="403535"/>
                  <a:pt x="1417249" y="402756"/>
                  <a:pt x="1416261" y="402080"/>
                </a:cubicBezTo>
                <a:cubicBezTo>
                  <a:pt x="1415274" y="401404"/>
                  <a:pt x="1414287" y="400729"/>
                  <a:pt x="1413403" y="400105"/>
                </a:cubicBezTo>
                <a:cubicBezTo>
                  <a:pt x="1412468" y="399586"/>
                  <a:pt x="1411584" y="399066"/>
                  <a:pt x="1410753" y="398546"/>
                </a:cubicBezTo>
                <a:cubicBezTo>
                  <a:pt x="1409506" y="397818"/>
                  <a:pt x="1408414" y="397247"/>
                  <a:pt x="1407375" y="396779"/>
                </a:cubicBezTo>
                <a:cubicBezTo>
                  <a:pt x="1408570" y="400729"/>
                  <a:pt x="1409766" y="404678"/>
                  <a:pt x="1410909" y="408576"/>
                </a:cubicBezTo>
                <a:cubicBezTo>
                  <a:pt x="1411793" y="412837"/>
                  <a:pt x="1412676" y="416994"/>
                  <a:pt x="1413559" y="421100"/>
                </a:cubicBezTo>
                <a:cubicBezTo>
                  <a:pt x="1414287" y="425257"/>
                  <a:pt x="1414599" y="429362"/>
                  <a:pt x="1415118" y="433364"/>
                </a:cubicBezTo>
                <a:cubicBezTo>
                  <a:pt x="1415534" y="437365"/>
                  <a:pt x="1415430" y="441315"/>
                  <a:pt x="1415586" y="445160"/>
                </a:cubicBezTo>
                <a:cubicBezTo>
                  <a:pt x="1415638" y="449006"/>
                  <a:pt x="1415170" y="452748"/>
                  <a:pt x="1415014" y="456333"/>
                </a:cubicBezTo>
                <a:cubicBezTo>
                  <a:pt x="1414599" y="459919"/>
                  <a:pt x="1413975" y="463401"/>
                  <a:pt x="1413455" y="466675"/>
                </a:cubicBezTo>
                <a:cubicBezTo>
                  <a:pt x="1412572" y="469949"/>
                  <a:pt x="1411896" y="473066"/>
                  <a:pt x="1411013" y="475977"/>
                </a:cubicBezTo>
                <a:cubicBezTo>
                  <a:pt x="1409973" y="478835"/>
                  <a:pt x="1409246" y="481641"/>
                  <a:pt x="1408051" y="484083"/>
                </a:cubicBezTo>
                <a:cubicBezTo>
                  <a:pt x="1406959" y="486578"/>
                  <a:pt x="1406024" y="488916"/>
                  <a:pt x="1404829" y="490942"/>
                </a:cubicBezTo>
                <a:cubicBezTo>
                  <a:pt x="1404257" y="491982"/>
                  <a:pt x="1403738" y="492969"/>
                  <a:pt x="1403218" y="493905"/>
                </a:cubicBezTo>
                <a:cubicBezTo>
                  <a:pt x="1402646" y="494840"/>
                  <a:pt x="1402126" y="495671"/>
                  <a:pt x="1401607" y="496503"/>
                </a:cubicBezTo>
                <a:cubicBezTo>
                  <a:pt x="1399580" y="499777"/>
                  <a:pt x="1397657" y="502168"/>
                  <a:pt x="1396306" y="503727"/>
                </a:cubicBezTo>
                <a:cubicBezTo>
                  <a:pt x="1394955" y="505285"/>
                  <a:pt x="1394124" y="506065"/>
                  <a:pt x="1394124" y="506065"/>
                </a:cubicBezTo>
                <a:cubicBezTo>
                  <a:pt x="1394124" y="506065"/>
                  <a:pt x="1394903" y="505285"/>
                  <a:pt x="1396202" y="503675"/>
                </a:cubicBezTo>
                <a:cubicBezTo>
                  <a:pt x="1397450" y="502012"/>
                  <a:pt x="1399268" y="499621"/>
                  <a:pt x="1401191" y="496243"/>
                </a:cubicBezTo>
                <a:cubicBezTo>
                  <a:pt x="1401659" y="495412"/>
                  <a:pt x="1402179" y="494528"/>
                  <a:pt x="1402698" y="493593"/>
                </a:cubicBezTo>
                <a:cubicBezTo>
                  <a:pt x="1403166" y="492606"/>
                  <a:pt x="1403634" y="491619"/>
                  <a:pt x="1404153" y="490579"/>
                </a:cubicBezTo>
                <a:cubicBezTo>
                  <a:pt x="1405244" y="488500"/>
                  <a:pt x="1406076" y="486162"/>
                  <a:pt x="1407064" y="483667"/>
                </a:cubicBezTo>
                <a:cubicBezTo>
                  <a:pt x="1408103" y="481225"/>
                  <a:pt x="1408726" y="478419"/>
                  <a:pt x="1409662" y="475561"/>
                </a:cubicBezTo>
                <a:cubicBezTo>
                  <a:pt x="1410441" y="472703"/>
                  <a:pt x="1410961" y="469584"/>
                  <a:pt x="1411688" y="466363"/>
                </a:cubicBezTo>
                <a:cubicBezTo>
                  <a:pt x="1412052" y="463089"/>
                  <a:pt x="1412572" y="459711"/>
                  <a:pt x="1412831" y="456177"/>
                </a:cubicBezTo>
                <a:cubicBezTo>
                  <a:pt x="1412884" y="452592"/>
                  <a:pt x="1413143" y="448954"/>
                  <a:pt x="1412987" y="445212"/>
                </a:cubicBezTo>
                <a:cubicBezTo>
                  <a:pt x="1412676" y="441471"/>
                  <a:pt x="1412624" y="437625"/>
                  <a:pt x="1412052" y="433728"/>
                </a:cubicBezTo>
                <a:cubicBezTo>
                  <a:pt x="1411377" y="429830"/>
                  <a:pt x="1410909" y="425829"/>
                  <a:pt x="1410026" y="421828"/>
                </a:cubicBezTo>
                <a:cubicBezTo>
                  <a:pt x="1409038" y="417826"/>
                  <a:pt x="1407999" y="413825"/>
                  <a:pt x="1406959" y="409719"/>
                </a:cubicBezTo>
                <a:cubicBezTo>
                  <a:pt x="1405609" y="405770"/>
                  <a:pt x="1404257" y="401769"/>
                  <a:pt x="1402854" y="397715"/>
                </a:cubicBezTo>
                <a:cubicBezTo>
                  <a:pt x="1402230" y="395688"/>
                  <a:pt x="1401243" y="393713"/>
                  <a:pt x="1400412" y="391687"/>
                </a:cubicBezTo>
                <a:cubicBezTo>
                  <a:pt x="1399528" y="389712"/>
                  <a:pt x="1398645" y="387685"/>
                  <a:pt x="1397761" y="385658"/>
                </a:cubicBezTo>
                <a:cubicBezTo>
                  <a:pt x="1395995" y="381605"/>
                  <a:pt x="1394176" y="377552"/>
                  <a:pt x="1392409" y="373498"/>
                </a:cubicBezTo>
                <a:cubicBezTo>
                  <a:pt x="1388979" y="365184"/>
                  <a:pt x="1386225" y="356505"/>
                  <a:pt x="1384562" y="347671"/>
                </a:cubicBezTo>
                <a:cubicBezTo>
                  <a:pt x="1382899" y="338889"/>
                  <a:pt x="1382327" y="329950"/>
                  <a:pt x="1382951" y="321324"/>
                </a:cubicBezTo>
                <a:cubicBezTo>
                  <a:pt x="1383575" y="312749"/>
                  <a:pt x="1385341" y="304487"/>
                  <a:pt x="1387888" y="296951"/>
                </a:cubicBezTo>
                <a:cubicBezTo>
                  <a:pt x="1390434" y="289416"/>
                  <a:pt x="1393760" y="282609"/>
                  <a:pt x="1397346" y="276685"/>
                </a:cubicBezTo>
                <a:cubicBezTo>
                  <a:pt x="1404569" y="264784"/>
                  <a:pt x="1412624" y="256314"/>
                  <a:pt x="1418548" y="250857"/>
                </a:cubicBezTo>
                <a:cubicBezTo>
                  <a:pt x="1419847" y="249714"/>
                  <a:pt x="1421042" y="248674"/>
                  <a:pt x="1422134" y="247739"/>
                </a:cubicBezTo>
                <a:cubicBezTo>
                  <a:pt x="1421770" y="247115"/>
                  <a:pt x="1421458" y="246492"/>
                  <a:pt x="1421095" y="245920"/>
                </a:cubicBezTo>
                <a:cubicBezTo>
                  <a:pt x="1411065" y="229031"/>
                  <a:pt x="1398593" y="214065"/>
                  <a:pt x="1384874" y="201385"/>
                </a:cubicBezTo>
                <a:cubicBezTo>
                  <a:pt x="1371154" y="188653"/>
                  <a:pt x="1356292" y="178104"/>
                  <a:pt x="1341430" y="169374"/>
                </a:cubicBezTo>
                <a:cubicBezTo>
                  <a:pt x="1329581" y="162410"/>
                  <a:pt x="1317785" y="156642"/>
                  <a:pt x="1306352" y="151757"/>
                </a:cubicBezTo>
                <a:cubicBezTo>
                  <a:pt x="1309471" y="156018"/>
                  <a:pt x="1312744" y="160695"/>
                  <a:pt x="1316070" y="165736"/>
                </a:cubicBezTo>
                <a:cubicBezTo>
                  <a:pt x="1324904" y="179299"/>
                  <a:pt x="1334155" y="195773"/>
                  <a:pt x="1341377" y="214637"/>
                </a:cubicBezTo>
                <a:cubicBezTo>
                  <a:pt x="1341793" y="214844"/>
                  <a:pt x="1342209" y="215000"/>
                  <a:pt x="1342625" y="215208"/>
                </a:cubicBezTo>
                <a:cubicBezTo>
                  <a:pt x="1349848" y="219001"/>
                  <a:pt x="1356292" y="224198"/>
                  <a:pt x="1360657" y="230382"/>
                </a:cubicBezTo>
                <a:cubicBezTo>
                  <a:pt x="1365023" y="236567"/>
                  <a:pt x="1367361" y="243426"/>
                  <a:pt x="1368660" y="249766"/>
                </a:cubicBezTo>
                <a:cubicBezTo>
                  <a:pt x="1370011" y="256106"/>
                  <a:pt x="1370115" y="262082"/>
                  <a:pt x="1370220" y="267278"/>
                </a:cubicBezTo>
                <a:cubicBezTo>
                  <a:pt x="1370167" y="269929"/>
                  <a:pt x="1370011" y="272371"/>
                  <a:pt x="1369959" y="274606"/>
                </a:cubicBezTo>
                <a:cubicBezTo>
                  <a:pt x="1369855" y="276892"/>
                  <a:pt x="1369595" y="278919"/>
                  <a:pt x="1369439" y="280790"/>
                </a:cubicBezTo>
                <a:cubicBezTo>
                  <a:pt x="1369180" y="284531"/>
                  <a:pt x="1368608" y="287442"/>
                  <a:pt x="1368400" y="289416"/>
                </a:cubicBezTo>
                <a:cubicBezTo>
                  <a:pt x="1368140" y="291391"/>
                  <a:pt x="1367985" y="292431"/>
                  <a:pt x="1367985" y="292431"/>
                </a:cubicBezTo>
                <a:cubicBezTo>
                  <a:pt x="1367985" y="292431"/>
                  <a:pt x="1368089" y="291339"/>
                  <a:pt x="1368296" y="289364"/>
                </a:cubicBezTo>
                <a:cubicBezTo>
                  <a:pt x="1368400" y="287390"/>
                  <a:pt x="1368868" y="284479"/>
                  <a:pt x="1368972" y="280738"/>
                </a:cubicBezTo>
                <a:cubicBezTo>
                  <a:pt x="1369024" y="278867"/>
                  <a:pt x="1369180" y="276788"/>
                  <a:pt x="1369232" y="274554"/>
                </a:cubicBezTo>
                <a:cubicBezTo>
                  <a:pt x="1369232" y="272268"/>
                  <a:pt x="1369232" y="269877"/>
                  <a:pt x="1369180" y="267278"/>
                </a:cubicBezTo>
                <a:cubicBezTo>
                  <a:pt x="1368868" y="262134"/>
                  <a:pt x="1368505" y="256262"/>
                  <a:pt x="1366946" y="250129"/>
                </a:cubicBezTo>
                <a:cubicBezTo>
                  <a:pt x="1365438" y="243998"/>
                  <a:pt x="1362892" y="237554"/>
                  <a:pt x="1358578" y="231889"/>
                </a:cubicBezTo>
                <a:cubicBezTo>
                  <a:pt x="1354681" y="226900"/>
                  <a:pt x="1349380" y="222795"/>
                  <a:pt x="1343300" y="219573"/>
                </a:cubicBezTo>
                <a:cubicBezTo>
                  <a:pt x="1346782" y="229499"/>
                  <a:pt x="1349640" y="240048"/>
                  <a:pt x="1351251" y="251065"/>
                </a:cubicBezTo>
                <a:cubicBezTo>
                  <a:pt x="1352915" y="262445"/>
                  <a:pt x="1353330" y="274294"/>
                  <a:pt x="1351927" y="285934"/>
                </a:cubicBezTo>
                <a:cubicBezTo>
                  <a:pt x="1350576" y="297575"/>
                  <a:pt x="1347406" y="309008"/>
                  <a:pt x="1342781" y="319453"/>
                </a:cubicBezTo>
                <a:lnTo>
                  <a:pt x="1341014" y="323350"/>
                </a:lnTo>
                <a:lnTo>
                  <a:pt x="1341014" y="323403"/>
                </a:lnTo>
                <a:cubicBezTo>
                  <a:pt x="1341949" y="324598"/>
                  <a:pt x="1343092" y="326105"/>
                  <a:pt x="1344548" y="328079"/>
                </a:cubicBezTo>
                <a:cubicBezTo>
                  <a:pt x="1347873" y="332549"/>
                  <a:pt x="1352499" y="339096"/>
                  <a:pt x="1357488" y="347307"/>
                </a:cubicBezTo>
                <a:cubicBezTo>
                  <a:pt x="1359981" y="351361"/>
                  <a:pt x="1362580" y="355882"/>
                  <a:pt x="1365178" y="360714"/>
                </a:cubicBezTo>
                <a:cubicBezTo>
                  <a:pt x="1367777" y="365547"/>
                  <a:pt x="1370323" y="370744"/>
                  <a:pt x="1372766" y="376253"/>
                </a:cubicBezTo>
                <a:cubicBezTo>
                  <a:pt x="1375156" y="381761"/>
                  <a:pt x="1377494" y="387477"/>
                  <a:pt x="1379417" y="393505"/>
                </a:cubicBezTo>
                <a:cubicBezTo>
                  <a:pt x="1380456" y="396468"/>
                  <a:pt x="1381184" y="399533"/>
                  <a:pt x="1382120" y="402600"/>
                </a:cubicBezTo>
                <a:cubicBezTo>
                  <a:pt x="1382847" y="405717"/>
                  <a:pt x="1383626" y="408784"/>
                  <a:pt x="1384198" y="411954"/>
                </a:cubicBezTo>
                <a:cubicBezTo>
                  <a:pt x="1384718" y="415124"/>
                  <a:pt x="1385290" y="418293"/>
                  <a:pt x="1385549" y="421463"/>
                </a:cubicBezTo>
                <a:cubicBezTo>
                  <a:pt x="1385965" y="424633"/>
                  <a:pt x="1386017" y="427803"/>
                  <a:pt x="1386121" y="430974"/>
                </a:cubicBezTo>
                <a:cubicBezTo>
                  <a:pt x="1386277" y="434091"/>
                  <a:pt x="1385913" y="437261"/>
                  <a:pt x="1385809" y="440327"/>
                </a:cubicBezTo>
                <a:cubicBezTo>
                  <a:pt x="1385601" y="441886"/>
                  <a:pt x="1385394" y="443497"/>
                  <a:pt x="1385185" y="445056"/>
                </a:cubicBezTo>
                <a:cubicBezTo>
                  <a:pt x="1384978" y="446511"/>
                  <a:pt x="1384510" y="448850"/>
                  <a:pt x="1384198" y="450305"/>
                </a:cubicBezTo>
                <a:cubicBezTo>
                  <a:pt x="1383575" y="452904"/>
                  <a:pt x="1383003" y="455502"/>
                  <a:pt x="1382067" y="457892"/>
                </a:cubicBezTo>
                <a:cubicBezTo>
                  <a:pt x="1381548" y="459347"/>
                  <a:pt x="1381028" y="460802"/>
                  <a:pt x="1380561" y="462205"/>
                </a:cubicBezTo>
                <a:cubicBezTo>
                  <a:pt x="1380093" y="463193"/>
                  <a:pt x="1379677" y="464128"/>
                  <a:pt x="1379209" y="465116"/>
                </a:cubicBezTo>
                <a:cubicBezTo>
                  <a:pt x="1378482" y="466519"/>
                  <a:pt x="1377910" y="468025"/>
                  <a:pt x="1377131" y="469377"/>
                </a:cubicBezTo>
                <a:cubicBezTo>
                  <a:pt x="1376403" y="470520"/>
                  <a:pt x="1375727" y="471663"/>
                  <a:pt x="1375052" y="472754"/>
                </a:cubicBezTo>
                <a:cubicBezTo>
                  <a:pt x="1374377" y="473846"/>
                  <a:pt x="1373753" y="474937"/>
                  <a:pt x="1373025" y="475977"/>
                </a:cubicBezTo>
                <a:cubicBezTo>
                  <a:pt x="1372246" y="476964"/>
                  <a:pt x="1371519" y="477951"/>
                  <a:pt x="1370791" y="478886"/>
                </a:cubicBezTo>
                <a:cubicBezTo>
                  <a:pt x="1369336" y="480809"/>
                  <a:pt x="1367933" y="482628"/>
                  <a:pt x="1366374" y="484135"/>
                </a:cubicBezTo>
                <a:cubicBezTo>
                  <a:pt x="1364866" y="485694"/>
                  <a:pt x="1363411" y="487149"/>
                  <a:pt x="1362061" y="488552"/>
                </a:cubicBezTo>
                <a:cubicBezTo>
                  <a:pt x="1359098" y="490995"/>
                  <a:pt x="1356604" y="493333"/>
                  <a:pt x="1354369" y="494944"/>
                </a:cubicBezTo>
                <a:cubicBezTo>
                  <a:pt x="1349796" y="498114"/>
                  <a:pt x="1347198" y="499933"/>
                  <a:pt x="1347198" y="499933"/>
                </a:cubicBezTo>
                <a:cubicBezTo>
                  <a:pt x="1347198" y="499933"/>
                  <a:pt x="1349745" y="498062"/>
                  <a:pt x="1354214" y="494788"/>
                </a:cubicBezTo>
                <a:cubicBezTo>
                  <a:pt x="1356396" y="493073"/>
                  <a:pt x="1358787" y="490735"/>
                  <a:pt x="1361696" y="488189"/>
                </a:cubicBezTo>
                <a:cubicBezTo>
                  <a:pt x="1362996" y="486785"/>
                  <a:pt x="1364399" y="485279"/>
                  <a:pt x="1365854" y="483667"/>
                </a:cubicBezTo>
                <a:cubicBezTo>
                  <a:pt x="1367361" y="482161"/>
                  <a:pt x="1368660" y="480290"/>
                  <a:pt x="1370063" y="478367"/>
                </a:cubicBezTo>
                <a:cubicBezTo>
                  <a:pt x="1370739" y="477432"/>
                  <a:pt x="1371466" y="476444"/>
                  <a:pt x="1372194" y="475457"/>
                </a:cubicBezTo>
                <a:cubicBezTo>
                  <a:pt x="1372921" y="474469"/>
                  <a:pt x="1373493" y="473326"/>
                  <a:pt x="1374117" y="472235"/>
                </a:cubicBezTo>
                <a:cubicBezTo>
                  <a:pt x="1374740" y="471092"/>
                  <a:pt x="1375364" y="470000"/>
                  <a:pt x="1376039" y="468857"/>
                </a:cubicBezTo>
                <a:cubicBezTo>
                  <a:pt x="1376767" y="467506"/>
                  <a:pt x="1377235" y="465999"/>
                  <a:pt x="1377963" y="464596"/>
                </a:cubicBezTo>
                <a:cubicBezTo>
                  <a:pt x="1378378" y="463660"/>
                  <a:pt x="1378794" y="462725"/>
                  <a:pt x="1379209" y="461737"/>
                </a:cubicBezTo>
                <a:cubicBezTo>
                  <a:pt x="1379677" y="460335"/>
                  <a:pt x="1380093" y="458932"/>
                  <a:pt x="1380561" y="457476"/>
                </a:cubicBezTo>
                <a:cubicBezTo>
                  <a:pt x="1381444" y="455138"/>
                  <a:pt x="1381912" y="452592"/>
                  <a:pt x="1382432" y="450045"/>
                </a:cubicBezTo>
                <a:cubicBezTo>
                  <a:pt x="1382691" y="448538"/>
                  <a:pt x="1383107" y="446095"/>
                  <a:pt x="1383263" y="444589"/>
                </a:cubicBezTo>
                <a:cubicBezTo>
                  <a:pt x="1383419" y="443134"/>
                  <a:pt x="1383575" y="441678"/>
                  <a:pt x="1383731" y="440223"/>
                </a:cubicBezTo>
                <a:cubicBezTo>
                  <a:pt x="1383731" y="437209"/>
                  <a:pt x="1383990" y="434144"/>
                  <a:pt x="1383782" y="431077"/>
                </a:cubicBezTo>
                <a:cubicBezTo>
                  <a:pt x="1383626" y="428011"/>
                  <a:pt x="1383470" y="424893"/>
                  <a:pt x="1382951" y="421828"/>
                </a:cubicBezTo>
                <a:cubicBezTo>
                  <a:pt x="1382639" y="418709"/>
                  <a:pt x="1381964" y="415643"/>
                  <a:pt x="1381340" y="412577"/>
                </a:cubicBezTo>
                <a:cubicBezTo>
                  <a:pt x="1380717" y="409511"/>
                  <a:pt x="1379833" y="406497"/>
                  <a:pt x="1379053" y="403483"/>
                </a:cubicBezTo>
                <a:cubicBezTo>
                  <a:pt x="1378066" y="400521"/>
                  <a:pt x="1377287" y="397507"/>
                  <a:pt x="1376143" y="394649"/>
                </a:cubicBezTo>
                <a:cubicBezTo>
                  <a:pt x="1374117" y="388828"/>
                  <a:pt x="1371674" y="383268"/>
                  <a:pt x="1369180" y="377915"/>
                </a:cubicBezTo>
                <a:cubicBezTo>
                  <a:pt x="1366634" y="372615"/>
                  <a:pt x="1363983" y="367574"/>
                  <a:pt x="1361281" y="362897"/>
                </a:cubicBezTo>
                <a:cubicBezTo>
                  <a:pt x="1358578" y="358220"/>
                  <a:pt x="1355929" y="353855"/>
                  <a:pt x="1353330" y="349906"/>
                </a:cubicBezTo>
                <a:cubicBezTo>
                  <a:pt x="1348185" y="342007"/>
                  <a:pt x="1343508" y="335719"/>
                  <a:pt x="1340131" y="331406"/>
                </a:cubicBezTo>
                <a:cubicBezTo>
                  <a:pt x="1339455" y="330522"/>
                  <a:pt x="1338883" y="329847"/>
                  <a:pt x="1338312" y="329119"/>
                </a:cubicBezTo>
                <a:cubicBezTo>
                  <a:pt x="1337480" y="330886"/>
                  <a:pt x="1336597" y="332705"/>
                  <a:pt x="1335869" y="334471"/>
                </a:cubicBezTo>
                <a:cubicBezTo>
                  <a:pt x="1334830" y="336914"/>
                  <a:pt x="1333791" y="339305"/>
                  <a:pt x="1332855" y="341747"/>
                </a:cubicBezTo>
                <a:cubicBezTo>
                  <a:pt x="1331972" y="344189"/>
                  <a:pt x="1331088" y="346632"/>
                  <a:pt x="1330205" y="349074"/>
                </a:cubicBezTo>
                <a:cubicBezTo>
                  <a:pt x="1326931" y="358843"/>
                  <a:pt x="1324904" y="368666"/>
                  <a:pt x="1324229" y="378071"/>
                </a:cubicBezTo>
                <a:cubicBezTo>
                  <a:pt x="1323605" y="387477"/>
                  <a:pt x="1324281" y="396468"/>
                  <a:pt x="1326360" y="404471"/>
                </a:cubicBezTo>
                <a:cubicBezTo>
                  <a:pt x="1328386" y="412473"/>
                  <a:pt x="1331556" y="419489"/>
                  <a:pt x="1335246" y="425153"/>
                </a:cubicBezTo>
                <a:cubicBezTo>
                  <a:pt x="1338831" y="430870"/>
                  <a:pt x="1342833" y="435287"/>
                  <a:pt x="1346419" y="438613"/>
                </a:cubicBezTo>
                <a:cubicBezTo>
                  <a:pt x="1349952" y="441990"/>
                  <a:pt x="1353122" y="444225"/>
                  <a:pt x="1355305" y="445680"/>
                </a:cubicBezTo>
                <a:cubicBezTo>
                  <a:pt x="1357539" y="447135"/>
                  <a:pt x="1358787" y="447759"/>
                  <a:pt x="1358787" y="447759"/>
                </a:cubicBezTo>
                <a:cubicBezTo>
                  <a:pt x="1358787" y="447759"/>
                  <a:pt x="1357488" y="447187"/>
                  <a:pt x="1355201" y="445888"/>
                </a:cubicBezTo>
                <a:cubicBezTo>
                  <a:pt x="1352915" y="444589"/>
                  <a:pt x="1349640" y="442458"/>
                  <a:pt x="1345847" y="439288"/>
                </a:cubicBezTo>
                <a:cubicBezTo>
                  <a:pt x="1342053" y="436118"/>
                  <a:pt x="1337740" y="431857"/>
                  <a:pt x="1333687" y="426192"/>
                </a:cubicBezTo>
                <a:cubicBezTo>
                  <a:pt x="1329581" y="420632"/>
                  <a:pt x="1325891" y="413564"/>
                  <a:pt x="1323293" y="405354"/>
                </a:cubicBezTo>
                <a:cubicBezTo>
                  <a:pt x="1320643" y="397143"/>
                  <a:pt x="1319448" y="387789"/>
                  <a:pt x="1319552" y="377915"/>
                </a:cubicBezTo>
                <a:cubicBezTo>
                  <a:pt x="1319708" y="368042"/>
                  <a:pt x="1321267" y="357700"/>
                  <a:pt x="1324073" y="347307"/>
                </a:cubicBezTo>
                <a:cubicBezTo>
                  <a:pt x="1324800" y="344709"/>
                  <a:pt x="1325580" y="342110"/>
                  <a:pt x="1326360" y="339512"/>
                </a:cubicBezTo>
                <a:cubicBezTo>
                  <a:pt x="1327191" y="336914"/>
                  <a:pt x="1328126" y="334316"/>
                  <a:pt x="1329061" y="331665"/>
                </a:cubicBezTo>
                <a:cubicBezTo>
                  <a:pt x="1329997" y="329015"/>
                  <a:pt x="1331088" y="326573"/>
                  <a:pt x="1332076" y="324026"/>
                </a:cubicBezTo>
                <a:lnTo>
                  <a:pt x="1332855" y="322104"/>
                </a:lnTo>
                <a:lnTo>
                  <a:pt x="1333634" y="320129"/>
                </a:lnTo>
                <a:lnTo>
                  <a:pt x="1335038" y="316387"/>
                </a:lnTo>
                <a:cubicBezTo>
                  <a:pt x="1338779" y="306409"/>
                  <a:pt x="1341118" y="295757"/>
                  <a:pt x="1341742" y="285051"/>
                </a:cubicBezTo>
                <a:cubicBezTo>
                  <a:pt x="1342417" y="274346"/>
                  <a:pt x="1341482" y="263537"/>
                  <a:pt x="1339351" y="253144"/>
                </a:cubicBezTo>
                <a:cubicBezTo>
                  <a:pt x="1337220" y="242751"/>
                  <a:pt x="1333894" y="232773"/>
                  <a:pt x="1329945" y="223419"/>
                </a:cubicBezTo>
                <a:cubicBezTo>
                  <a:pt x="1328386" y="219677"/>
                  <a:pt x="1326672" y="216092"/>
                  <a:pt x="1324957" y="212610"/>
                </a:cubicBezTo>
                <a:cubicBezTo>
                  <a:pt x="1314771" y="209648"/>
                  <a:pt x="1303858" y="207465"/>
                  <a:pt x="1293101" y="204815"/>
                </a:cubicBezTo>
                <a:cubicBezTo>
                  <a:pt x="1291386" y="204399"/>
                  <a:pt x="1289723" y="203931"/>
                  <a:pt x="1288008" y="203516"/>
                </a:cubicBezTo>
                <a:cubicBezTo>
                  <a:pt x="1289411" y="205179"/>
                  <a:pt x="1291178" y="207361"/>
                  <a:pt x="1293101" y="210011"/>
                </a:cubicBezTo>
                <a:cubicBezTo>
                  <a:pt x="1294244" y="211519"/>
                  <a:pt x="1295387" y="213234"/>
                  <a:pt x="1296530" y="215104"/>
                </a:cubicBezTo>
                <a:cubicBezTo>
                  <a:pt x="1297778" y="216923"/>
                  <a:pt x="1298817" y="219001"/>
                  <a:pt x="1300013" y="221028"/>
                </a:cubicBezTo>
                <a:cubicBezTo>
                  <a:pt x="1301052" y="223159"/>
                  <a:pt x="1302247" y="225290"/>
                  <a:pt x="1303183" y="227576"/>
                </a:cubicBezTo>
                <a:cubicBezTo>
                  <a:pt x="1304117" y="229863"/>
                  <a:pt x="1305157" y="232201"/>
                  <a:pt x="1305885" y="234592"/>
                </a:cubicBezTo>
                <a:lnTo>
                  <a:pt x="1307080" y="238177"/>
                </a:lnTo>
                <a:cubicBezTo>
                  <a:pt x="1307391" y="239425"/>
                  <a:pt x="1307703" y="240620"/>
                  <a:pt x="1308015" y="241815"/>
                </a:cubicBezTo>
                <a:cubicBezTo>
                  <a:pt x="1308690" y="244154"/>
                  <a:pt x="1309055" y="246596"/>
                  <a:pt x="1309418" y="248883"/>
                </a:cubicBezTo>
                <a:cubicBezTo>
                  <a:pt x="1309886" y="251169"/>
                  <a:pt x="1309990" y="253456"/>
                  <a:pt x="1310145" y="255586"/>
                </a:cubicBezTo>
                <a:cubicBezTo>
                  <a:pt x="1310198" y="256677"/>
                  <a:pt x="1310302" y="257717"/>
                  <a:pt x="1310354" y="258704"/>
                </a:cubicBezTo>
                <a:cubicBezTo>
                  <a:pt x="1310354" y="259691"/>
                  <a:pt x="1310302" y="260679"/>
                  <a:pt x="1310302" y="261614"/>
                </a:cubicBezTo>
                <a:cubicBezTo>
                  <a:pt x="1310198" y="263485"/>
                  <a:pt x="1310250" y="265148"/>
                  <a:pt x="1310094" y="266655"/>
                </a:cubicBezTo>
                <a:cubicBezTo>
                  <a:pt x="1309938" y="268110"/>
                  <a:pt x="1309782" y="269409"/>
                  <a:pt x="1309626" y="270501"/>
                </a:cubicBezTo>
                <a:cubicBezTo>
                  <a:pt x="1309366" y="272631"/>
                  <a:pt x="1309210" y="273827"/>
                  <a:pt x="1309210" y="273827"/>
                </a:cubicBezTo>
                <a:cubicBezTo>
                  <a:pt x="1309210" y="273827"/>
                  <a:pt x="1309210" y="272579"/>
                  <a:pt x="1309262" y="270448"/>
                </a:cubicBezTo>
                <a:cubicBezTo>
                  <a:pt x="1309262" y="269409"/>
                  <a:pt x="1309314" y="268110"/>
                  <a:pt x="1309314" y="266603"/>
                </a:cubicBezTo>
                <a:cubicBezTo>
                  <a:pt x="1309314" y="265096"/>
                  <a:pt x="1309055" y="263433"/>
                  <a:pt x="1308951" y="261614"/>
                </a:cubicBezTo>
                <a:cubicBezTo>
                  <a:pt x="1308846" y="260731"/>
                  <a:pt x="1308795" y="259796"/>
                  <a:pt x="1308690" y="258808"/>
                </a:cubicBezTo>
                <a:cubicBezTo>
                  <a:pt x="1308535" y="257873"/>
                  <a:pt x="1308379" y="256885"/>
                  <a:pt x="1308171" y="255846"/>
                </a:cubicBezTo>
                <a:cubicBezTo>
                  <a:pt x="1307756" y="253819"/>
                  <a:pt x="1307444" y="251689"/>
                  <a:pt x="1306768" y="249506"/>
                </a:cubicBezTo>
                <a:cubicBezTo>
                  <a:pt x="1306144" y="247324"/>
                  <a:pt x="1305573" y="245089"/>
                  <a:pt x="1304689" y="242906"/>
                </a:cubicBezTo>
                <a:cubicBezTo>
                  <a:pt x="1304274" y="241815"/>
                  <a:pt x="1303858" y="240672"/>
                  <a:pt x="1303442" y="239581"/>
                </a:cubicBezTo>
                <a:lnTo>
                  <a:pt x="1301935" y="236307"/>
                </a:lnTo>
                <a:cubicBezTo>
                  <a:pt x="1301000" y="234124"/>
                  <a:pt x="1299804" y="232045"/>
                  <a:pt x="1298661" y="230019"/>
                </a:cubicBezTo>
                <a:cubicBezTo>
                  <a:pt x="1297570" y="227940"/>
                  <a:pt x="1296167" y="226069"/>
                  <a:pt x="1295024" y="224198"/>
                </a:cubicBezTo>
                <a:cubicBezTo>
                  <a:pt x="1293672" y="222431"/>
                  <a:pt x="1292477" y="220613"/>
                  <a:pt x="1291178" y="219054"/>
                </a:cubicBezTo>
                <a:cubicBezTo>
                  <a:pt x="1289931" y="217443"/>
                  <a:pt x="1288684" y="215987"/>
                  <a:pt x="1287488" y="214688"/>
                </a:cubicBezTo>
                <a:cubicBezTo>
                  <a:pt x="1285150" y="212038"/>
                  <a:pt x="1283019" y="210011"/>
                  <a:pt x="1281512" y="208660"/>
                </a:cubicBezTo>
                <a:cubicBezTo>
                  <a:pt x="1280837" y="208037"/>
                  <a:pt x="1280265" y="207569"/>
                  <a:pt x="1279901" y="207257"/>
                </a:cubicBezTo>
                <a:cubicBezTo>
                  <a:pt x="1278758" y="208349"/>
                  <a:pt x="1277615" y="209544"/>
                  <a:pt x="1276575" y="210791"/>
                </a:cubicBezTo>
                <a:cubicBezTo>
                  <a:pt x="1273301" y="214844"/>
                  <a:pt x="1270703" y="219677"/>
                  <a:pt x="1270080" y="225186"/>
                </a:cubicBezTo>
                <a:cubicBezTo>
                  <a:pt x="1269248" y="230642"/>
                  <a:pt x="1270443" y="236670"/>
                  <a:pt x="1272938" y="242490"/>
                </a:cubicBezTo>
                <a:cubicBezTo>
                  <a:pt x="1275328" y="248155"/>
                  <a:pt x="1279329" y="254131"/>
                  <a:pt x="1282812" y="260211"/>
                </a:cubicBezTo>
                <a:cubicBezTo>
                  <a:pt x="1286345" y="266240"/>
                  <a:pt x="1289931" y="272319"/>
                  <a:pt x="1293256" y="278400"/>
                </a:cubicBezTo>
                <a:cubicBezTo>
                  <a:pt x="1294400" y="280426"/>
                  <a:pt x="1295440" y="282505"/>
                  <a:pt x="1296530" y="284584"/>
                </a:cubicBezTo>
                <a:cubicBezTo>
                  <a:pt x="1296583" y="284584"/>
                  <a:pt x="1296583" y="284635"/>
                  <a:pt x="1296634" y="284635"/>
                </a:cubicBezTo>
                <a:cubicBezTo>
                  <a:pt x="1301883" y="286143"/>
                  <a:pt x="1306404" y="287338"/>
                  <a:pt x="1310042" y="288117"/>
                </a:cubicBezTo>
                <a:cubicBezTo>
                  <a:pt x="1313056" y="288845"/>
                  <a:pt x="1315446" y="289313"/>
                  <a:pt x="1317057" y="289624"/>
                </a:cubicBezTo>
                <a:cubicBezTo>
                  <a:pt x="1318668" y="289988"/>
                  <a:pt x="1319552" y="290144"/>
                  <a:pt x="1319552" y="290144"/>
                </a:cubicBezTo>
                <a:cubicBezTo>
                  <a:pt x="1319552" y="290144"/>
                  <a:pt x="1318720" y="290040"/>
                  <a:pt x="1317057" y="289780"/>
                </a:cubicBezTo>
                <a:cubicBezTo>
                  <a:pt x="1315394" y="289520"/>
                  <a:pt x="1313004" y="289208"/>
                  <a:pt x="1309938" y="288637"/>
                </a:cubicBezTo>
                <a:cubicBezTo>
                  <a:pt x="1306872" y="288117"/>
                  <a:pt x="1303183" y="287390"/>
                  <a:pt x="1298973" y="286454"/>
                </a:cubicBezTo>
                <a:cubicBezTo>
                  <a:pt x="1298453" y="286350"/>
                  <a:pt x="1297829" y="286143"/>
                  <a:pt x="1297310" y="286038"/>
                </a:cubicBezTo>
                <a:cubicBezTo>
                  <a:pt x="1299129" y="289572"/>
                  <a:pt x="1300844" y="293158"/>
                  <a:pt x="1302402" y="296744"/>
                </a:cubicBezTo>
                <a:cubicBezTo>
                  <a:pt x="1304949" y="302876"/>
                  <a:pt x="1307132" y="309060"/>
                  <a:pt x="1308015" y="315192"/>
                </a:cubicBezTo>
                <a:cubicBezTo>
                  <a:pt x="1308690" y="318258"/>
                  <a:pt x="1308639" y="321272"/>
                  <a:pt x="1308795" y="324182"/>
                </a:cubicBezTo>
                <a:cubicBezTo>
                  <a:pt x="1308743" y="325637"/>
                  <a:pt x="1308535" y="327040"/>
                  <a:pt x="1308431" y="328443"/>
                </a:cubicBezTo>
                <a:cubicBezTo>
                  <a:pt x="1308327" y="329847"/>
                  <a:pt x="1308223" y="331197"/>
                  <a:pt x="1307807" y="332496"/>
                </a:cubicBezTo>
                <a:cubicBezTo>
                  <a:pt x="1307184" y="335095"/>
                  <a:pt x="1306664" y="337590"/>
                  <a:pt x="1305625" y="339824"/>
                </a:cubicBezTo>
                <a:cubicBezTo>
                  <a:pt x="1305209" y="340915"/>
                  <a:pt x="1304741" y="342007"/>
                  <a:pt x="1304326" y="343098"/>
                </a:cubicBezTo>
                <a:cubicBezTo>
                  <a:pt x="1303858" y="344137"/>
                  <a:pt x="1303286" y="345124"/>
                  <a:pt x="1302767" y="346060"/>
                </a:cubicBezTo>
                <a:cubicBezTo>
                  <a:pt x="1300844" y="349906"/>
                  <a:pt x="1298453" y="352815"/>
                  <a:pt x="1296739" y="355362"/>
                </a:cubicBezTo>
                <a:cubicBezTo>
                  <a:pt x="1294868" y="357805"/>
                  <a:pt x="1293205" y="359571"/>
                  <a:pt x="1292166" y="360819"/>
                </a:cubicBezTo>
                <a:cubicBezTo>
                  <a:pt x="1291126" y="362066"/>
                  <a:pt x="1290555" y="362741"/>
                  <a:pt x="1290555" y="362741"/>
                </a:cubicBezTo>
                <a:cubicBezTo>
                  <a:pt x="1290555" y="362741"/>
                  <a:pt x="1291074" y="362013"/>
                  <a:pt x="1292061" y="360714"/>
                </a:cubicBezTo>
                <a:cubicBezTo>
                  <a:pt x="1293049" y="359364"/>
                  <a:pt x="1294556" y="357544"/>
                  <a:pt x="1296271" y="354998"/>
                </a:cubicBezTo>
                <a:cubicBezTo>
                  <a:pt x="1297829" y="352348"/>
                  <a:pt x="1299960" y="349334"/>
                  <a:pt x="1301624" y="345436"/>
                </a:cubicBezTo>
                <a:cubicBezTo>
                  <a:pt x="1302039" y="344449"/>
                  <a:pt x="1302559" y="343513"/>
                  <a:pt x="1302974" y="342474"/>
                </a:cubicBezTo>
                <a:cubicBezTo>
                  <a:pt x="1303286" y="341383"/>
                  <a:pt x="1303650" y="340344"/>
                  <a:pt x="1304014" y="339200"/>
                </a:cubicBezTo>
                <a:cubicBezTo>
                  <a:pt x="1304898" y="336914"/>
                  <a:pt x="1305261" y="334367"/>
                  <a:pt x="1305729" y="331717"/>
                </a:cubicBezTo>
                <a:cubicBezTo>
                  <a:pt x="1305988" y="330470"/>
                  <a:pt x="1306041" y="329223"/>
                  <a:pt x="1306041" y="327976"/>
                </a:cubicBezTo>
                <a:cubicBezTo>
                  <a:pt x="1306041" y="326728"/>
                  <a:pt x="1306144" y="325429"/>
                  <a:pt x="1306092" y="324130"/>
                </a:cubicBezTo>
                <a:cubicBezTo>
                  <a:pt x="1305781" y="321428"/>
                  <a:pt x="1305676" y="318570"/>
                  <a:pt x="1304845" y="315763"/>
                </a:cubicBezTo>
                <a:cubicBezTo>
                  <a:pt x="1303702" y="310047"/>
                  <a:pt x="1301208" y="304331"/>
                  <a:pt x="1298401" y="298562"/>
                </a:cubicBezTo>
                <a:cubicBezTo>
                  <a:pt x="1295959" y="293730"/>
                  <a:pt x="1293101" y="288897"/>
                  <a:pt x="1290086" y="284063"/>
                </a:cubicBezTo>
                <a:cubicBezTo>
                  <a:pt x="1289723" y="283960"/>
                  <a:pt x="1289359" y="283856"/>
                  <a:pt x="1288996" y="283752"/>
                </a:cubicBezTo>
                <a:cubicBezTo>
                  <a:pt x="1288476" y="285000"/>
                  <a:pt x="1287956" y="286454"/>
                  <a:pt x="1287385" y="288065"/>
                </a:cubicBezTo>
                <a:cubicBezTo>
                  <a:pt x="1284942" y="294873"/>
                  <a:pt x="1281824" y="304694"/>
                  <a:pt x="1279485" y="316855"/>
                </a:cubicBezTo>
                <a:cubicBezTo>
                  <a:pt x="1278290" y="322935"/>
                  <a:pt x="1277355" y="329535"/>
                  <a:pt x="1276939" y="336602"/>
                </a:cubicBezTo>
                <a:cubicBezTo>
                  <a:pt x="1276524" y="343669"/>
                  <a:pt x="1276524" y="351153"/>
                  <a:pt x="1277615" y="358740"/>
                </a:cubicBezTo>
                <a:cubicBezTo>
                  <a:pt x="1278654" y="366327"/>
                  <a:pt x="1280628" y="374070"/>
                  <a:pt x="1283955" y="381397"/>
                </a:cubicBezTo>
                <a:cubicBezTo>
                  <a:pt x="1285722" y="384983"/>
                  <a:pt x="1287644" y="388569"/>
                  <a:pt x="1290035" y="391843"/>
                </a:cubicBezTo>
                <a:cubicBezTo>
                  <a:pt x="1292425" y="395220"/>
                  <a:pt x="1294971" y="398494"/>
                  <a:pt x="1297102" y="402340"/>
                </a:cubicBezTo>
                <a:cubicBezTo>
                  <a:pt x="1299077" y="406133"/>
                  <a:pt x="1300636" y="410239"/>
                  <a:pt x="1301363" y="414500"/>
                </a:cubicBezTo>
                <a:cubicBezTo>
                  <a:pt x="1301363" y="414500"/>
                  <a:pt x="1301363" y="414552"/>
                  <a:pt x="1301363" y="414552"/>
                </a:cubicBezTo>
                <a:cubicBezTo>
                  <a:pt x="1301468" y="414760"/>
                  <a:pt x="1303962" y="418242"/>
                  <a:pt x="1307236" y="423646"/>
                </a:cubicBezTo>
                <a:cubicBezTo>
                  <a:pt x="1308899" y="426401"/>
                  <a:pt x="1310821" y="429674"/>
                  <a:pt x="1312641" y="433312"/>
                </a:cubicBezTo>
                <a:cubicBezTo>
                  <a:pt x="1313575" y="435131"/>
                  <a:pt x="1314459" y="437002"/>
                  <a:pt x="1315394" y="438924"/>
                </a:cubicBezTo>
                <a:cubicBezTo>
                  <a:pt x="1316330" y="440847"/>
                  <a:pt x="1317161" y="442926"/>
                  <a:pt x="1318045" y="444901"/>
                </a:cubicBezTo>
                <a:cubicBezTo>
                  <a:pt x="1318928" y="446875"/>
                  <a:pt x="1319708" y="448902"/>
                  <a:pt x="1320383" y="450980"/>
                </a:cubicBezTo>
                <a:cubicBezTo>
                  <a:pt x="1321007" y="452955"/>
                  <a:pt x="1321734" y="454878"/>
                  <a:pt x="1322254" y="456801"/>
                </a:cubicBezTo>
                <a:cubicBezTo>
                  <a:pt x="1322774" y="458776"/>
                  <a:pt x="1323345" y="460647"/>
                  <a:pt x="1323709" y="462465"/>
                </a:cubicBezTo>
                <a:cubicBezTo>
                  <a:pt x="1324073" y="464284"/>
                  <a:pt x="1324436" y="465999"/>
                  <a:pt x="1324697" y="467610"/>
                </a:cubicBezTo>
                <a:cubicBezTo>
                  <a:pt x="1324904" y="469221"/>
                  <a:pt x="1325060" y="470676"/>
                  <a:pt x="1325216" y="471975"/>
                </a:cubicBezTo>
                <a:cubicBezTo>
                  <a:pt x="1325372" y="473274"/>
                  <a:pt x="1325320" y="474418"/>
                  <a:pt x="1325372" y="475353"/>
                </a:cubicBezTo>
                <a:cubicBezTo>
                  <a:pt x="1325424" y="477224"/>
                  <a:pt x="1325476" y="478315"/>
                  <a:pt x="1325476" y="478315"/>
                </a:cubicBezTo>
                <a:cubicBezTo>
                  <a:pt x="1325476" y="478315"/>
                  <a:pt x="1325372" y="477224"/>
                  <a:pt x="1325268" y="475353"/>
                </a:cubicBezTo>
                <a:cubicBezTo>
                  <a:pt x="1325164" y="474418"/>
                  <a:pt x="1325164" y="473274"/>
                  <a:pt x="1324957" y="471975"/>
                </a:cubicBezTo>
                <a:cubicBezTo>
                  <a:pt x="1324697" y="470728"/>
                  <a:pt x="1324488" y="469273"/>
                  <a:pt x="1324229" y="467662"/>
                </a:cubicBezTo>
                <a:cubicBezTo>
                  <a:pt x="1323917" y="466103"/>
                  <a:pt x="1323449" y="464388"/>
                  <a:pt x="1323033" y="462621"/>
                </a:cubicBezTo>
                <a:cubicBezTo>
                  <a:pt x="1322618" y="460802"/>
                  <a:pt x="1321942" y="458983"/>
                  <a:pt x="1321371" y="457061"/>
                </a:cubicBezTo>
                <a:cubicBezTo>
                  <a:pt x="1320747" y="455138"/>
                  <a:pt x="1319968" y="453215"/>
                  <a:pt x="1319240" y="451240"/>
                </a:cubicBezTo>
                <a:cubicBezTo>
                  <a:pt x="1318408" y="449265"/>
                  <a:pt x="1317577" y="447343"/>
                  <a:pt x="1316694" y="445368"/>
                </a:cubicBezTo>
                <a:cubicBezTo>
                  <a:pt x="1315862" y="443393"/>
                  <a:pt x="1314875" y="441522"/>
                  <a:pt x="1313887" y="439651"/>
                </a:cubicBezTo>
                <a:cubicBezTo>
                  <a:pt x="1312900" y="437833"/>
                  <a:pt x="1311965" y="435962"/>
                  <a:pt x="1310925" y="434247"/>
                </a:cubicBezTo>
                <a:cubicBezTo>
                  <a:pt x="1308951" y="430714"/>
                  <a:pt x="1306924" y="427595"/>
                  <a:pt x="1305209" y="424893"/>
                </a:cubicBezTo>
                <a:cubicBezTo>
                  <a:pt x="1303910" y="422867"/>
                  <a:pt x="1302714" y="421152"/>
                  <a:pt x="1301727" y="419801"/>
                </a:cubicBezTo>
                <a:cubicBezTo>
                  <a:pt x="1301675" y="422347"/>
                  <a:pt x="1301363" y="424842"/>
                  <a:pt x="1300844" y="427232"/>
                </a:cubicBezTo>
                <a:cubicBezTo>
                  <a:pt x="1299129" y="434767"/>
                  <a:pt x="1295543" y="441366"/>
                  <a:pt x="1291957" y="447551"/>
                </a:cubicBezTo>
                <a:cubicBezTo>
                  <a:pt x="1293932" y="451189"/>
                  <a:pt x="1296115" y="454878"/>
                  <a:pt x="1298401" y="458672"/>
                </a:cubicBezTo>
                <a:cubicBezTo>
                  <a:pt x="1300636" y="462465"/>
                  <a:pt x="1302974" y="466363"/>
                  <a:pt x="1305521" y="470312"/>
                </a:cubicBezTo>
                <a:cubicBezTo>
                  <a:pt x="1308067" y="474262"/>
                  <a:pt x="1310510" y="478367"/>
                  <a:pt x="1313264" y="482368"/>
                </a:cubicBezTo>
                <a:cubicBezTo>
                  <a:pt x="1315966" y="486422"/>
                  <a:pt x="1318720" y="490527"/>
                  <a:pt x="1321475" y="494684"/>
                </a:cubicBezTo>
                <a:cubicBezTo>
                  <a:pt x="1324333" y="498790"/>
                  <a:pt x="1327295" y="502947"/>
                  <a:pt x="1330205" y="507104"/>
                </a:cubicBezTo>
                <a:cubicBezTo>
                  <a:pt x="1336077" y="515523"/>
                  <a:pt x="1342313" y="523630"/>
                  <a:pt x="1348497" y="532256"/>
                </a:cubicBezTo>
                <a:lnTo>
                  <a:pt x="1353070" y="538596"/>
                </a:lnTo>
                <a:lnTo>
                  <a:pt x="1357435" y="545300"/>
                </a:lnTo>
                <a:cubicBezTo>
                  <a:pt x="1358943" y="547534"/>
                  <a:pt x="1360242" y="549821"/>
                  <a:pt x="1361541" y="552107"/>
                </a:cubicBezTo>
                <a:cubicBezTo>
                  <a:pt x="1362788" y="554394"/>
                  <a:pt x="1364243" y="556576"/>
                  <a:pt x="1365335" y="558967"/>
                </a:cubicBezTo>
                <a:cubicBezTo>
                  <a:pt x="1370271" y="568165"/>
                  <a:pt x="1374065" y="577831"/>
                  <a:pt x="1376663" y="587445"/>
                </a:cubicBezTo>
                <a:cubicBezTo>
                  <a:pt x="1379262" y="597059"/>
                  <a:pt x="1380456" y="606724"/>
                  <a:pt x="1380197" y="615870"/>
                </a:cubicBezTo>
                <a:cubicBezTo>
                  <a:pt x="1379937" y="625017"/>
                  <a:pt x="1378170" y="633591"/>
                  <a:pt x="1375416" y="641022"/>
                </a:cubicBezTo>
                <a:cubicBezTo>
                  <a:pt x="1369907" y="656041"/>
                  <a:pt x="1361229" y="666382"/>
                  <a:pt x="1354733" y="672722"/>
                </a:cubicBezTo>
                <a:cubicBezTo>
                  <a:pt x="1348134" y="679114"/>
                  <a:pt x="1343612" y="681764"/>
                  <a:pt x="1343612" y="681764"/>
                </a:cubicBezTo>
                <a:cubicBezTo>
                  <a:pt x="1343612" y="681764"/>
                  <a:pt x="1348030" y="678906"/>
                  <a:pt x="1354317" y="672306"/>
                </a:cubicBezTo>
                <a:cubicBezTo>
                  <a:pt x="1360501" y="665758"/>
                  <a:pt x="1368608" y="655105"/>
                  <a:pt x="1373285" y="640347"/>
                </a:cubicBezTo>
                <a:cubicBezTo>
                  <a:pt x="1375624" y="632967"/>
                  <a:pt x="1376975" y="624653"/>
                  <a:pt x="1376819" y="615870"/>
                </a:cubicBezTo>
                <a:cubicBezTo>
                  <a:pt x="1376663" y="607088"/>
                  <a:pt x="1375104" y="597890"/>
                  <a:pt x="1372246" y="588744"/>
                </a:cubicBezTo>
                <a:cubicBezTo>
                  <a:pt x="1369388" y="579598"/>
                  <a:pt x="1365335" y="570451"/>
                  <a:pt x="1360190" y="561773"/>
                </a:cubicBezTo>
                <a:cubicBezTo>
                  <a:pt x="1359047" y="559539"/>
                  <a:pt x="1357591" y="557460"/>
                  <a:pt x="1356240" y="555277"/>
                </a:cubicBezTo>
                <a:cubicBezTo>
                  <a:pt x="1354889" y="553147"/>
                  <a:pt x="1353538" y="550964"/>
                  <a:pt x="1352031" y="548938"/>
                </a:cubicBezTo>
                <a:lnTo>
                  <a:pt x="1347614" y="542702"/>
                </a:lnTo>
                <a:lnTo>
                  <a:pt x="1342781" y="536569"/>
                </a:lnTo>
                <a:cubicBezTo>
                  <a:pt x="1335557" y="527319"/>
                  <a:pt x="1327659" y="517966"/>
                  <a:pt x="1320695" y="508612"/>
                </a:cubicBezTo>
                <a:cubicBezTo>
                  <a:pt x="1319552" y="508559"/>
                  <a:pt x="1319344" y="508559"/>
                  <a:pt x="1318201" y="508559"/>
                </a:cubicBezTo>
                <a:cubicBezTo>
                  <a:pt x="1316382" y="510898"/>
                  <a:pt x="1314199" y="513860"/>
                  <a:pt x="1311809" y="517394"/>
                </a:cubicBezTo>
                <a:cubicBezTo>
                  <a:pt x="1309262" y="521187"/>
                  <a:pt x="1306456" y="525657"/>
                  <a:pt x="1303806" y="530541"/>
                </a:cubicBezTo>
                <a:cubicBezTo>
                  <a:pt x="1304482" y="531477"/>
                  <a:pt x="1305313" y="532672"/>
                  <a:pt x="1306300" y="534231"/>
                </a:cubicBezTo>
                <a:cubicBezTo>
                  <a:pt x="1308587" y="537869"/>
                  <a:pt x="1311757" y="543065"/>
                  <a:pt x="1315030" y="549613"/>
                </a:cubicBezTo>
                <a:cubicBezTo>
                  <a:pt x="1318304" y="556109"/>
                  <a:pt x="1321683" y="564008"/>
                  <a:pt x="1324333" y="572738"/>
                </a:cubicBezTo>
                <a:cubicBezTo>
                  <a:pt x="1325580" y="577156"/>
                  <a:pt x="1326775" y="581729"/>
                  <a:pt x="1327555" y="586458"/>
                </a:cubicBezTo>
                <a:cubicBezTo>
                  <a:pt x="1328386" y="591187"/>
                  <a:pt x="1328854" y="596019"/>
                  <a:pt x="1329010" y="600904"/>
                </a:cubicBezTo>
                <a:cubicBezTo>
                  <a:pt x="1329010" y="603294"/>
                  <a:pt x="1329061" y="605737"/>
                  <a:pt x="1328854" y="608179"/>
                </a:cubicBezTo>
                <a:cubicBezTo>
                  <a:pt x="1328802" y="610622"/>
                  <a:pt x="1328490" y="613012"/>
                  <a:pt x="1328126" y="615403"/>
                </a:cubicBezTo>
                <a:cubicBezTo>
                  <a:pt x="1327918" y="617793"/>
                  <a:pt x="1327191" y="620080"/>
                  <a:pt x="1326775" y="622366"/>
                </a:cubicBezTo>
                <a:cubicBezTo>
                  <a:pt x="1326203" y="624653"/>
                  <a:pt x="1325476" y="626836"/>
                  <a:pt x="1324800" y="629018"/>
                </a:cubicBezTo>
                <a:cubicBezTo>
                  <a:pt x="1323969" y="631149"/>
                  <a:pt x="1323241" y="633279"/>
                  <a:pt x="1322306" y="635254"/>
                </a:cubicBezTo>
                <a:cubicBezTo>
                  <a:pt x="1321318" y="637228"/>
                  <a:pt x="1320435" y="639152"/>
                  <a:pt x="1319396" y="640970"/>
                </a:cubicBezTo>
                <a:cubicBezTo>
                  <a:pt x="1318304" y="642737"/>
                  <a:pt x="1317265" y="644452"/>
                  <a:pt x="1316226" y="646115"/>
                </a:cubicBezTo>
                <a:cubicBezTo>
                  <a:pt x="1315030" y="647674"/>
                  <a:pt x="1313940" y="649181"/>
                  <a:pt x="1312848" y="650636"/>
                </a:cubicBezTo>
                <a:cubicBezTo>
                  <a:pt x="1311809" y="652091"/>
                  <a:pt x="1310561" y="653338"/>
                  <a:pt x="1309522" y="654585"/>
                </a:cubicBezTo>
                <a:cubicBezTo>
                  <a:pt x="1308431" y="655833"/>
                  <a:pt x="1307444" y="657028"/>
                  <a:pt x="1306352" y="658015"/>
                </a:cubicBezTo>
                <a:cubicBezTo>
                  <a:pt x="1304170" y="660042"/>
                  <a:pt x="1302455" y="661913"/>
                  <a:pt x="1300792" y="663212"/>
                </a:cubicBezTo>
                <a:cubicBezTo>
                  <a:pt x="1297570" y="665914"/>
                  <a:pt x="1295699" y="667421"/>
                  <a:pt x="1295699" y="667421"/>
                </a:cubicBezTo>
                <a:cubicBezTo>
                  <a:pt x="1295699" y="667421"/>
                  <a:pt x="1297518" y="665862"/>
                  <a:pt x="1300636" y="663056"/>
                </a:cubicBezTo>
                <a:cubicBezTo>
                  <a:pt x="1302247" y="661705"/>
                  <a:pt x="1303858" y="659782"/>
                  <a:pt x="1305937" y="657703"/>
                </a:cubicBezTo>
                <a:cubicBezTo>
                  <a:pt x="1306975" y="656664"/>
                  <a:pt x="1307911" y="655417"/>
                  <a:pt x="1308951" y="654170"/>
                </a:cubicBezTo>
                <a:cubicBezTo>
                  <a:pt x="1309938" y="652870"/>
                  <a:pt x="1311133" y="651624"/>
                  <a:pt x="1312120" y="650116"/>
                </a:cubicBezTo>
                <a:cubicBezTo>
                  <a:pt x="1313160" y="648610"/>
                  <a:pt x="1314199" y="647102"/>
                  <a:pt x="1315290" y="645492"/>
                </a:cubicBezTo>
                <a:cubicBezTo>
                  <a:pt x="1316226" y="643828"/>
                  <a:pt x="1317214" y="642062"/>
                  <a:pt x="1318201" y="640295"/>
                </a:cubicBezTo>
                <a:cubicBezTo>
                  <a:pt x="1319136" y="638476"/>
                  <a:pt x="1319968" y="636501"/>
                  <a:pt x="1320851" y="634579"/>
                </a:cubicBezTo>
                <a:cubicBezTo>
                  <a:pt x="1321683" y="632604"/>
                  <a:pt x="1322306" y="630525"/>
                  <a:pt x="1323086" y="628447"/>
                </a:cubicBezTo>
                <a:cubicBezTo>
                  <a:pt x="1323657" y="626316"/>
                  <a:pt x="1324281" y="624133"/>
                  <a:pt x="1324748" y="621898"/>
                </a:cubicBezTo>
                <a:cubicBezTo>
                  <a:pt x="1325112" y="619664"/>
                  <a:pt x="1325684" y="617429"/>
                  <a:pt x="1325840" y="615091"/>
                </a:cubicBezTo>
                <a:cubicBezTo>
                  <a:pt x="1326100" y="612752"/>
                  <a:pt x="1326307" y="610414"/>
                  <a:pt x="1326307" y="608076"/>
                </a:cubicBezTo>
                <a:cubicBezTo>
                  <a:pt x="1326463" y="605737"/>
                  <a:pt x="1326307" y="603347"/>
                  <a:pt x="1326203" y="601008"/>
                </a:cubicBezTo>
                <a:cubicBezTo>
                  <a:pt x="1325891" y="596331"/>
                  <a:pt x="1325268" y="591602"/>
                  <a:pt x="1324281" y="587081"/>
                </a:cubicBezTo>
                <a:cubicBezTo>
                  <a:pt x="1323398" y="582508"/>
                  <a:pt x="1321994" y="578143"/>
                  <a:pt x="1320643" y="573933"/>
                </a:cubicBezTo>
                <a:cubicBezTo>
                  <a:pt x="1317733" y="565567"/>
                  <a:pt x="1314199" y="558084"/>
                  <a:pt x="1310821" y="551847"/>
                </a:cubicBezTo>
                <a:cubicBezTo>
                  <a:pt x="1307444" y="545612"/>
                  <a:pt x="1304170" y="540675"/>
                  <a:pt x="1301831" y="537297"/>
                </a:cubicBezTo>
                <a:cubicBezTo>
                  <a:pt x="1301519" y="536882"/>
                  <a:pt x="1301259" y="536517"/>
                  <a:pt x="1301000" y="536154"/>
                </a:cubicBezTo>
                <a:cubicBezTo>
                  <a:pt x="1298298" y="541714"/>
                  <a:pt x="1295855" y="547690"/>
                  <a:pt x="1294140" y="553978"/>
                </a:cubicBezTo>
                <a:cubicBezTo>
                  <a:pt x="1293256" y="557564"/>
                  <a:pt x="1292373" y="561149"/>
                  <a:pt x="1292061" y="564787"/>
                </a:cubicBezTo>
                <a:cubicBezTo>
                  <a:pt x="1291594" y="568373"/>
                  <a:pt x="1291594" y="571959"/>
                  <a:pt x="1291801" y="575441"/>
                </a:cubicBezTo>
                <a:cubicBezTo>
                  <a:pt x="1292166" y="578870"/>
                  <a:pt x="1292685" y="582248"/>
                  <a:pt x="1293672" y="585262"/>
                </a:cubicBezTo>
                <a:cubicBezTo>
                  <a:pt x="1294192" y="586769"/>
                  <a:pt x="1294608" y="588276"/>
                  <a:pt x="1295283" y="589627"/>
                </a:cubicBezTo>
                <a:cubicBezTo>
                  <a:pt x="1295907" y="590978"/>
                  <a:pt x="1296427" y="592330"/>
                  <a:pt x="1297206" y="593525"/>
                </a:cubicBezTo>
                <a:cubicBezTo>
                  <a:pt x="1298505" y="596019"/>
                  <a:pt x="1300116" y="598046"/>
                  <a:pt x="1301468" y="599917"/>
                </a:cubicBezTo>
                <a:cubicBezTo>
                  <a:pt x="1302974" y="601632"/>
                  <a:pt x="1304326" y="603139"/>
                  <a:pt x="1305469" y="604334"/>
                </a:cubicBezTo>
                <a:cubicBezTo>
                  <a:pt x="1307911" y="606568"/>
                  <a:pt x="1309314" y="607816"/>
                  <a:pt x="1309314" y="607816"/>
                </a:cubicBezTo>
                <a:cubicBezTo>
                  <a:pt x="1309314" y="607816"/>
                  <a:pt x="1307807" y="606673"/>
                  <a:pt x="1305209" y="604594"/>
                </a:cubicBezTo>
                <a:cubicBezTo>
                  <a:pt x="1304014" y="603503"/>
                  <a:pt x="1302507" y="602099"/>
                  <a:pt x="1300896" y="600436"/>
                </a:cubicBezTo>
                <a:cubicBezTo>
                  <a:pt x="1299389" y="598618"/>
                  <a:pt x="1297622" y="596643"/>
                  <a:pt x="1296115" y="594201"/>
                </a:cubicBezTo>
                <a:cubicBezTo>
                  <a:pt x="1295231" y="593057"/>
                  <a:pt x="1294556" y="591706"/>
                  <a:pt x="1293828" y="590303"/>
                </a:cubicBezTo>
                <a:cubicBezTo>
                  <a:pt x="1293049" y="588952"/>
                  <a:pt x="1292477" y="587445"/>
                  <a:pt x="1291854" y="585886"/>
                </a:cubicBezTo>
                <a:cubicBezTo>
                  <a:pt x="1290606" y="582820"/>
                  <a:pt x="1289775" y="579338"/>
                  <a:pt x="1289152" y="575752"/>
                </a:cubicBezTo>
                <a:cubicBezTo>
                  <a:pt x="1288684" y="572166"/>
                  <a:pt x="1288424" y="568373"/>
                  <a:pt x="1288631" y="564528"/>
                </a:cubicBezTo>
                <a:cubicBezTo>
                  <a:pt x="1288736" y="560682"/>
                  <a:pt x="1289359" y="556836"/>
                  <a:pt x="1290035" y="552991"/>
                </a:cubicBezTo>
                <a:cubicBezTo>
                  <a:pt x="1290814" y="549198"/>
                  <a:pt x="1291750" y="545404"/>
                  <a:pt x="1292944" y="541766"/>
                </a:cubicBezTo>
                <a:cubicBezTo>
                  <a:pt x="1294088" y="538128"/>
                  <a:pt x="1295440" y="534646"/>
                  <a:pt x="1296842" y="531269"/>
                </a:cubicBezTo>
                <a:cubicBezTo>
                  <a:pt x="1299648" y="524565"/>
                  <a:pt x="1302818" y="518589"/>
                  <a:pt x="1305729" y="513548"/>
                </a:cubicBezTo>
                <a:cubicBezTo>
                  <a:pt x="1308639" y="508508"/>
                  <a:pt x="1311341" y="504454"/>
                  <a:pt x="1313264" y="501648"/>
                </a:cubicBezTo>
                <a:cubicBezTo>
                  <a:pt x="1313680" y="501076"/>
                  <a:pt x="1313991" y="500661"/>
                  <a:pt x="1314303" y="500193"/>
                </a:cubicBezTo>
                <a:cubicBezTo>
                  <a:pt x="1314251" y="500141"/>
                  <a:pt x="1314199" y="500037"/>
                  <a:pt x="1314147" y="499985"/>
                </a:cubicBezTo>
                <a:cubicBezTo>
                  <a:pt x="1311185" y="495880"/>
                  <a:pt x="1308223" y="491826"/>
                  <a:pt x="1305313" y="487877"/>
                </a:cubicBezTo>
                <a:cubicBezTo>
                  <a:pt x="1302351" y="483927"/>
                  <a:pt x="1299648" y="479926"/>
                  <a:pt x="1296946" y="476028"/>
                </a:cubicBezTo>
                <a:cubicBezTo>
                  <a:pt x="1294192" y="472183"/>
                  <a:pt x="1291594" y="468285"/>
                  <a:pt x="1289152" y="464492"/>
                </a:cubicBezTo>
                <a:cubicBezTo>
                  <a:pt x="1287904" y="462517"/>
                  <a:pt x="1286657" y="460647"/>
                  <a:pt x="1285410" y="458723"/>
                </a:cubicBezTo>
                <a:cubicBezTo>
                  <a:pt x="1283383" y="462153"/>
                  <a:pt x="1281409" y="465583"/>
                  <a:pt x="1279694" y="468961"/>
                </a:cubicBezTo>
                <a:cubicBezTo>
                  <a:pt x="1276420" y="475353"/>
                  <a:pt x="1273821" y="481589"/>
                  <a:pt x="1272054" y="487565"/>
                </a:cubicBezTo>
                <a:cubicBezTo>
                  <a:pt x="1270339" y="493541"/>
                  <a:pt x="1269352" y="499206"/>
                  <a:pt x="1268884" y="504246"/>
                </a:cubicBezTo>
                <a:cubicBezTo>
                  <a:pt x="1268521" y="509339"/>
                  <a:pt x="1268521" y="513756"/>
                  <a:pt x="1268781" y="517394"/>
                </a:cubicBezTo>
                <a:cubicBezTo>
                  <a:pt x="1268936" y="519213"/>
                  <a:pt x="1269093" y="520824"/>
                  <a:pt x="1269196" y="522227"/>
                </a:cubicBezTo>
                <a:cubicBezTo>
                  <a:pt x="1269404" y="523630"/>
                  <a:pt x="1269560" y="524825"/>
                  <a:pt x="1269716" y="525812"/>
                </a:cubicBezTo>
                <a:cubicBezTo>
                  <a:pt x="1269976" y="527735"/>
                  <a:pt x="1270131" y="528774"/>
                  <a:pt x="1270131" y="528774"/>
                </a:cubicBezTo>
                <a:cubicBezTo>
                  <a:pt x="1270131" y="528774"/>
                  <a:pt x="1269924" y="527735"/>
                  <a:pt x="1269612" y="525812"/>
                </a:cubicBezTo>
                <a:cubicBezTo>
                  <a:pt x="1269404" y="524877"/>
                  <a:pt x="1269248" y="523682"/>
                  <a:pt x="1268988" y="522279"/>
                </a:cubicBezTo>
                <a:cubicBezTo>
                  <a:pt x="1268832" y="520875"/>
                  <a:pt x="1268677" y="519265"/>
                  <a:pt x="1268469" y="517445"/>
                </a:cubicBezTo>
                <a:cubicBezTo>
                  <a:pt x="1268157" y="513808"/>
                  <a:pt x="1268053" y="509339"/>
                  <a:pt x="1268312" y="504246"/>
                </a:cubicBezTo>
                <a:cubicBezTo>
                  <a:pt x="1268677" y="499154"/>
                  <a:pt x="1269508" y="493437"/>
                  <a:pt x="1271170" y="487357"/>
                </a:cubicBezTo>
                <a:cubicBezTo>
                  <a:pt x="1272834" y="481277"/>
                  <a:pt x="1275328" y="474885"/>
                  <a:pt x="1278498" y="468441"/>
                </a:cubicBezTo>
                <a:cubicBezTo>
                  <a:pt x="1280317" y="464752"/>
                  <a:pt x="1282343" y="461010"/>
                  <a:pt x="1284474" y="457268"/>
                </a:cubicBezTo>
                <a:cubicBezTo>
                  <a:pt x="1283695" y="455969"/>
                  <a:pt x="1282863" y="454722"/>
                  <a:pt x="1282084" y="453423"/>
                </a:cubicBezTo>
                <a:cubicBezTo>
                  <a:pt x="1279850" y="449785"/>
                  <a:pt x="1277615" y="446304"/>
                  <a:pt x="1275692" y="442822"/>
                </a:cubicBezTo>
                <a:cubicBezTo>
                  <a:pt x="1271691" y="435962"/>
                  <a:pt x="1268209" y="429518"/>
                  <a:pt x="1265351" y="423646"/>
                </a:cubicBezTo>
                <a:cubicBezTo>
                  <a:pt x="1263896" y="420736"/>
                  <a:pt x="1262596" y="417930"/>
                  <a:pt x="1261453" y="415331"/>
                </a:cubicBezTo>
                <a:cubicBezTo>
                  <a:pt x="1259842" y="418969"/>
                  <a:pt x="1258231" y="422555"/>
                  <a:pt x="1256465" y="426036"/>
                </a:cubicBezTo>
                <a:cubicBezTo>
                  <a:pt x="1249865" y="439080"/>
                  <a:pt x="1242329" y="451344"/>
                  <a:pt x="1234534" y="463245"/>
                </a:cubicBezTo>
                <a:cubicBezTo>
                  <a:pt x="1235781" y="464700"/>
                  <a:pt x="1236977" y="466207"/>
                  <a:pt x="1238068" y="467714"/>
                </a:cubicBezTo>
                <a:cubicBezTo>
                  <a:pt x="1240719" y="471299"/>
                  <a:pt x="1243005" y="474989"/>
                  <a:pt x="1244980" y="478575"/>
                </a:cubicBezTo>
                <a:cubicBezTo>
                  <a:pt x="1246019" y="480341"/>
                  <a:pt x="1246798" y="482212"/>
                  <a:pt x="1247630" y="483927"/>
                </a:cubicBezTo>
                <a:cubicBezTo>
                  <a:pt x="1248513" y="485642"/>
                  <a:pt x="1249189" y="487409"/>
                  <a:pt x="1249812" y="489072"/>
                </a:cubicBezTo>
                <a:cubicBezTo>
                  <a:pt x="1251164" y="492398"/>
                  <a:pt x="1251943" y="495568"/>
                  <a:pt x="1252826" y="498322"/>
                </a:cubicBezTo>
                <a:cubicBezTo>
                  <a:pt x="1253450" y="501180"/>
                  <a:pt x="1254022" y="503623"/>
                  <a:pt x="1254385" y="505650"/>
                </a:cubicBezTo>
                <a:cubicBezTo>
                  <a:pt x="1254957" y="509755"/>
                  <a:pt x="1255269" y="512093"/>
                  <a:pt x="1255269" y="512093"/>
                </a:cubicBezTo>
                <a:cubicBezTo>
                  <a:pt x="1255269" y="512093"/>
                  <a:pt x="1254801" y="509807"/>
                  <a:pt x="1254022" y="505753"/>
                </a:cubicBezTo>
                <a:cubicBezTo>
                  <a:pt x="1253502" y="503727"/>
                  <a:pt x="1252826" y="501336"/>
                  <a:pt x="1252047" y="498582"/>
                </a:cubicBezTo>
                <a:cubicBezTo>
                  <a:pt x="1251060" y="495880"/>
                  <a:pt x="1250124" y="492813"/>
                  <a:pt x="1248565" y="489643"/>
                </a:cubicBezTo>
                <a:cubicBezTo>
                  <a:pt x="1247890" y="488033"/>
                  <a:pt x="1247110" y="486370"/>
                  <a:pt x="1246175" y="484707"/>
                </a:cubicBezTo>
                <a:cubicBezTo>
                  <a:pt x="1245239" y="483044"/>
                  <a:pt x="1244408" y="481277"/>
                  <a:pt x="1243265" y="479614"/>
                </a:cubicBezTo>
                <a:cubicBezTo>
                  <a:pt x="1241134" y="476184"/>
                  <a:pt x="1238692" y="472703"/>
                  <a:pt x="1235886" y="469377"/>
                </a:cubicBezTo>
                <a:cubicBezTo>
                  <a:pt x="1234898" y="468181"/>
                  <a:pt x="1233859" y="466986"/>
                  <a:pt x="1232767" y="465843"/>
                </a:cubicBezTo>
                <a:cubicBezTo>
                  <a:pt x="1228506" y="472235"/>
                  <a:pt x="1224245" y="478575"/>
                  <a:pt x="1219932" y="484759"/>
                </a:cubicBezTo>
                <a:cubicBezTo>
                  <a:pt x="1218840" y="486266"/>
                  <a:pt x="1217802" y="487773"/>
                  <a:pt x="1216710" y="489332"/>
                </a:cubicBezTo>
                <a:cubicBezTo>
                  <a:pt x="1222063" y="496295"/>
                  <a:pt x="1227103" y="503363"/>
                  <a:pt x="1231624" y="510586"/>
                </a:cubicBezTo>
                <a:cubicBezTo>
                  <a:pt x="1238900" y="522174"/>
                  <a:pt x="1244772" y="534231"/>
                  <a:pt x="1248253" y="546391"/>
                </a:cubicBezTo>
                <a:cubicBezTo>
                  <a:pt x="1249917" y="552471"/>
                  <a:pt x="1250956" y="558551"/>
                  <a:pt x="1251371" y="564476"/>
                </a:cubicBezTo>
                <a:cubicBezTo>
                  <a:pt x="1251580" y="570400"/>
                  <a:pt x="1251527" y="576168"/>
                  <a:pt x="1250488" y="581573"/>
                </a:cubicBezTo>
                <a:cubicBezTo>
                  <a:pt x="1248825" y="592433"/>
                  <a:pt x="1244980" y="601891"/>
                  <a:pt x="1240875" y="609687"/>
                </a:cubicBezTo>
                <a:cubicBezTo>
                  <a:pt x="1238952" y="613220"/>
                  <a:pt x="1237029" y="616442"/>
                  <a:pt x="1235106" y="619404"/>
                </a:cubicBezTo>
                <a:cubicBezTo>
                  <a:pt x="1235106" y="619404"/>
                  <a:pt x="1235106" y="619456"/>
                  <a:pt x="1235106" y="619456"/>
                </a:cubicBezTo>
                <a:cubicBezTo>
                  <a:pt x="1237808" y="623562"/>
                  <a:pt x="1240303" y="627407"/>
                  <a:pt x="1242849" y="630733"/>
                </a:cubicBezTo>
                <a:cubicBezTo>
                  <a:pt x="1244928" y="633591"/>
                  <a:pt x="1246954" y="636085"/>
                  <a:pt x="1248773" y="638320"/>
                </a:cubicBezTo>
                <a:cubicBezTo>
                  <a:pt x="1250540" y="640554"/>
                  <a:pt x="1252151" y="642478"/>
                  <a:pt x="1253554" y="643984"/>
                </a:cubicBezTo>
                <a:cubicBezTo>
                  <a:pt x="1256308" y="647051"/>
                  <a:pt x="1257867" y="648817"/>
                  <a:pt x="1257867" y="648817"/>
                </a:cubicBezTo>
                <a:cubicBezTo>
                  <a:pt x="1257867" y="648817"/>
                  <a:pt x="1256256" y="647102"/>
                  <a:pt x="1253398" y="644140"/>
                </a:cubicBezTo>
                <a:cubicBezTo>
                  <a:pt x="1251943" y="642633"/>
                  <a:pt x="1250228" y="640814"/>
                  <a:pt x="1248357" y="638632"/>
                </a:cubicBezTo>
                <a:cubicBezTo>
                  <a:pt x="1246487" y="636501"/>
                  <a:pt x="1244304" y="634059"/>
                  <a:pt x="1242174" y="631252"/>
                </a:cubicBezTo>
                <a:cubicBezTo>
                  <a:pt x="1239887" y="628550"/>
                  <a:pt x="1237652" y="625433"/>
                  <a:pt x="1235314" y="622107"/>
                </a:cubicBezTo>
                <a:cubicBezTo>
                  <a:pt x="1234950" y="621639"/>
                  <a:pt x="1234638" y="621119"/>
                  <a:pt x="1234326" y="620651"/>
                </a:cubicBezTo>
                <a:cubicBezTo>
                  <a:pt x="1232300" y="623718"/>
                  <a:pt x="1230325" y="626420"/>
                  <a:pt x="1228506" y="628862"/>
                </a:cubicBezTo>
                <a:cubicBezTo>
                  <a:pt x="1224609" y="633851"/>
                  <a:pt x="1221439" y="637696"/>
                  <a:pt x="1219152" y="640191"/>
                </a:cubicBezTo>
                <a:cubicBezTo>
                  <a:pt x="1216918" y="642737"/>
                  <a:pt x="1215722" y="644088"/>
                  <a:pt x="1215722" y="644088"/>
                </a:cubicBezTo>
                <a:cubicBezTo>
                  <a:pt x="1215722" y="644088"/>
                  <a:pt x="1216866" y="642685"/>
                  <a:pt x="1219048" y="640087"/>
                </a:cubicBezTo>
                <a:cubicBezTo>
                  <a:pt x="1221283" y="637540"/>
                  <a:pt x="1224349" y="633591"/>
                  <a:pt x="1228038" y="628498"/>
                </a:cubicBezTo>
                <a:cubicBezTo>
                  <a:pt x="1229337" y="626627"/>
                  <a:pt x="1230689" y="624653"/>
                  <a:pt x="1232092" y="622470"/>
                </a:cubicBezTo>
                <a:cubicBezTo>
                  <a:pt x="1232092" y="620704"/>
                  <a:pt x="1232040" y="618833"/>
                  <a:pt x="1231988" y="617066"/>
                </a:cubicBezTo>
                <a:cubicBezTo>
                  <a:pt x="1230741" y="615247"/>
                  <a:pt x="1229597" y="613376"/>
                  <a:pt x="1228506" y="611349"/>
                </a:cubicBezTo>
                <a:cubicBezTo>
                  <a:pt x="1226272" y="607556"/>
                  <a:pt x="1224193" y="603398"/>
                  <a:pt x="1222322" y="599137"/>
                </a:cubicBezTo>
                <a:cubicBezTo>
                  <a:pt x="1221387" y="597006"/>
                  <a:pt x="1220400" y="594824"/>
                  <a:pt x="1219672" y="592589"/>
                </a:cubicBezTo>
                <a:cubicBezTo>
                  <a:pt x="1218840" y="590355"/>
                  <a:pt x="1218061" y="588068"/>
                  <a:pt x="1217437" y="585782"/>
                </a:cubicBezTo>
                <a:cubicBezTo>
                  <a:pt x="1216034" y="581209"/>
                  <a:pt x="1215151" y="576532"/>
                  <a:pt x="1214423" y="571855"/>
                </a:cubicBezTo>
                <a:cubicBezTo>
                  <a:pt x="1213904" y="567126"/>
                  <a:pt x="1213488" y="562501"/>
                  <a:pt x="1213644" y="557980"/>
                </a:cubicBezTo>
                <a:cubicBezTo>
                  <a:pt x="1213644" y="556005"/>
                  <a:pt x="1213800" y="554134"/>
                  <a:pt x="1213956" y="552263"/>
                </a:cubicBezTo>
                <a:cubicBezTo>
                  <a:pt x="1213228" y="553043"/>
                  <a:pt x="1212448" y="553822"/>
                  <a:pt x="1211617" y="554810"/>
                </a:cubicBezTo>
                <a:cubicBezTo>
                  <a:pt x="1210578" y="556005"/>
                  <a:pt x="1209487" y="557356"/>
                  <a:pt x="1208395" y="558811"/>
                </a:cubicBezTo>
                <a:cubicBezTo>
                  <a:pt x="1207304" y="560266"/>
                  <a:pt x="1206264" y="561929"/>
                  <a:pt x="1205174" y="563592"/>
                </a:cubicBezTo>
                <a:cubicBezTo>
                  <a:pt x="1204186" y="565359"/>
                  <a:pt x="1203094" y="567126"/>
                  <a:pt x="1202263" y="569048"/>
                </a:cubicBezTo>
                <a:cubicBezTo>
                  <a:pt x="1201795" y="569984"/>
                  <a:pt x="1201380" y="570919"/>
                  <a:pt x="1200912" y="571907"/>
                </a:cubicBezTo>
                <a:lnTo>
                  <a:pt x="1199820" y="574921"/>
                </a:lnTo>
                <a:cubicBezTo>
                  <a:pt x="1198989" y="576895"/>
                  <a:pt x="1198626" y="579026"/>
                  <a:pt x="1198054" y="581053"/>
                </a:cubicBezTo>
                <a:cubicBezTo>
                  <a:pt x="1197482" y="583132"/>
                  <a:pt x="1197378" y="585210"/>
                  <a:pt x="1197015" y="587185"/>
                </a:cubicBezTo>
                <a:cubicBezTo>
                  <a:pt x="1196703" y="589212"/>
                  <a:pt x="1196806" y="591134"/>
                  <a:pt x="1196651" y="593005"/>
                </a:cubicBezTo>
                <a:cubicBezTo>
                  <a:pt x="1196495" y="594824"/>
                  <a:pt x="1196755" y="596591"/>
                  <a:pt x="1196806" y="598202"/>
                </a:cubicBezTo>
                <a:cubicBezTo>
                  <a:pt x="1196962" y="599813"/>
                  <a:pt x="1196911" y="601320"/>
                  <a:pt x="1197222" y="602619"/>
                </a:cubicBezTo>
                <a:cubicBezTo>
                  <a:pt x="1197431" y="603918"/>
                  <a:pt x="1197638" y="605062"/>
                  <a:pt x="1197794" y="605997"/>
                </a:cubicBezTo>
                <a:cubicBezTo>
                  <a:pt x="1198105" y="607816"/>
                  <a:pt x="1198314" y="608907"/>
                  <a:pt x="1198314" y="608907"/>
                </a:cubicBezTo>
                <a:cubicBezTo>
                  <a:pt x="1198314" y="608907"/>
                  <a:pt x="1198105" y="607867"/>
                  <a:pt x="1197690" y="605997"/>
                </a:cubicBezTo>
                <a:cubicBezTo>
                  <a:pt x="1197482" y="605113"/>
                  <a:pt x="1197222" y="603970"/>
                  <a:pt x="1196962" y="602671"/>
                </a:cubicBezTo>
                <a:cubicBezTo>
                  <a:pt x="1196599" y="601372"/>
                  <a:pt x="1196599" y="599865"/>
                  <a:pt x="1196391" y="598254"/>
                </a:cubicBezTo>
                <a:cubicBezTo>
                  <a:pt x="1196235" y="596643"/>
                  <a:pt x="1195923" y="594876"/>
                  <a:pt x="1196028" y="593005"/>
                </a:cubicBezTo>
                <a:cubicBezTo>
                  <a:pt x="1196131" y="591134"/>
                  <a:pt x="1195923" y="589160"/>
                  <a:pt x="1196183" y="587133"/>
                </a:cubicBezTo>
                <a:cubicBezTo>
                  <a:pt x="1196495" y="585106"/>
                  <a:pt x="1196495" y="582976"/>
                  <a:pt x="1197015" y="580897"/>
                </a:cubicBezTo>
                <a:cubicBezTo>
                  <a:pt x="1197482" y="578818"/>
                  <a:pt x="1197846" y="576636"/>
                  <a:pt x="1198574" y="574557"/>
                </a:cubicBezTo>
                <a:lnTo>
                  <a:pt x="1199561" y="571439"/>
                </a:lnTo>
                <a:cubicBezTo>
                  <a:pt x="1199977" y="570451"/>
                  <a:pt x="1200392" y="569413"/>
                  <a:pt x="1200808" y="568425"/>
                </a:cubicBezTo>
                <a:cubicBezTo>
                  <a:pt x="1201588" y="566399"/>
                  <a:pt x="1202627" y="564579"/>
                  <a:pt x="1203562" y="562709"/>
                </a:cubicBezTo>
                <a:cubicBezTo>
                  <a:pt x="1204602" y="560942"/>
                  <a:pt x="1205589" y="559227"/>
                  <a:pt x="1206680" y="557668"/>
                </a:cubicBezTo>
                <a:cubicBezTo>
                  <a:pt x="1207772" y="556161"/>
                  <a:pt x="1208811" y="554654"/>
                  <a:pt x="1209850" y="553406"/>
                </a:cubicBezTo>
                <a:cubicBezTo>
                  <a:pt x="1211617" y="551172"/>
                  <a:pt x="1213228" y="549457"/>
                  <a:pt x="1214579" y="548158"/>
                </a:cubicBezTo>
                <a:cubicBezTo>
                  <a:pt x="1215306" y="542910"/>
                  <a:pt x="1216450" y="538025"/>
                  <a:pt x="1217853" y="533763"/>
                </a:cubicBezTo>
                <a:cubicBezTo>
                  <a:pt x="1220088" y="526800"/>
                  <a:pt x="1222894" y="521395"/>
                  <a:pt x="1225076" y="517706"/>
                </a:cubicBezTo>
                <a:cubicBezTo>
                  <a:pt x="1226168" y="515835"/>
                  <a:pt x="1227155" y="514431"/>
                  <a:pt x="1227831" y="513496"/>
                </a:cubicBezTo>
                <a:cubicBezTo>
                  <a:pt x="1227935" y="513393"/>
                  <a:pt x="1227987" y="513340"/>
                  <a:pt x="1228038" y="513237"/>
                </a:cubicBezTo>
                <a:cubicBezTo>
                  <a:pt x="1227987" y="513184"/>
                  <a:pt x="1227987" y="513132"/>
                  <a:pt x="1227935" y="513081"/>
                </a:cubicBezTo>
                <a:cubicBezTo>
                  <a:pt x="1223621" y="506585"/>
                  <a:pt x="1218789" y="500193"/>
                  <a:pt x="1213696" y="493905"/>
                </a:cubicBezTo>
                <a:cubicBezTo>
                  <a:pt x="1202990" y="509183"/>
                  <a:pt x="1192389" y="524097"/>
                  <a:pt x="1182880" y="539012"/>
                </a:cubicBezTo>
                <a:cubicBezTo>
                  <a:pt x="1180073" y="543429"/>
                  <a:pt x="1177319" y="547846"/>
                  <a:pt x="1174721" y="552263"/>
                </a:cubicBezTo>
                <a:cubicBezTo>
                  <a:pt x="1174254" y="553771"/>
                  <a:pt x="1173682" y="555693"/>
                  <a:pt x="1173058" y="557980"/>
                </a:cubicBezTo>
                <a:cubicBezTo>
                  <a:pt x="1171395" y="564476"/>
                  <a:pt x="1169420" y="573986"/>
                  <a:pt x="1169057" y="585522"/>
                </a:cubicBezTo>
                <a:cubicBezTo>
                  <a:pt x="1168745" y="597006"/>
                  <a:pt x="1170200" y="610674"/>
                  <a:pt x="1175553" y="624081"/>
                </a:cubicBezTo>
                <a:cubicBezTo>
                  <a:pt x="1180801" y="637489"/>
                  <a:pt x="1189999" y="650428"/>
                  <a:pt x="1201951" y="660458"/>
                </a:cubicBezTo>
                <a:cubicBezTo>
                  <a:pt x="1207928" y="665446"/>
                  <a:pt x="1214320" y="670020"/>
                  <a:pt x="1221075" y="673761"/>
                </a:cubicBezTo>
                <a:cubicBezTo>
                  <a:pt x="1224349" y="675684"/>
                  <a:pt x="1227882" y="677607"/>
                  <a:pt x="1231157" y="679477"/>
                </a:cubicBezTo>
                <a:cubicBezTo>
                  <a:pt x="1234482" y="681504"/>
                  <a:pt x="1237808" y="683427"/>
                  <a:pt x="1240875" y="685558"/>
                </a:cubicBezTo>
                <a:cubicBezTo>
                  <a:pt x="1247162" y="689715"/>
                  <a:pt x="1252982" y="694080"/>
                  <a:pt x="1257920" y="698913"/>
                </a:cubicBezTo>
                <a:cubicBezTo>
                  <a:pt x="1262856" y="703746"/>
                  <a:pt x="1266962" y="709099"/>
                  <a:pt x="1269196" y="714763"/>
                </a:cubicBezTo>
                <a:cubicBezTo>
                  <a:pt x="1270236" y="717621"/>
                  <a:pt x="1270911" y="720531"/>
                  <a:pt x="1270808" y="723337"/>
                </a:cubicBezTo>
                <a:cubicBezTo>
                  <a:pt x="1270703" y="726091"/>
                  <a:pt x="1270080" y="728690"/>
                  <a:pt x="1269144" y="730976"/>
                </a:cubicBezTo>
                <a:cubicBezTo>
                  <a:pt x="1267169" y="735549"/>
                  <a:pt x="1264103" y="738667"/>
                  <a:pt x="1261505" y="740954"/>
                </a:cubicBezTo>
                <a:cubicBezTo>
                  <a:pt x="1258854" y="743189"/>
                  <a:pt x="1256516" y="744644"/>
                  <a:pt x="1254906" y="745579"/>
                </a:cubicBezTo>
                <a:cubicBezTo>
                  <a:pt x="1253295" y="746463"/>
                  <a:pt x="1252359" y="746878"/>
                  <a:pt x="1252359" y="746878"/>
                </a:cubicBezTo>
                <a:cubicBezTo>
                  <a:pt x="1252359" y="746878"/>
                  <a:pt x="1253295" y="746463"/>
                  <a:pt x="1254853" y="745475"/>
                </a:cubicBezTo>
                <a:cubicBezTo>
                  <a:pt x="1256412" y="744488"/>
                  <a:pt x="1258699" y="742980"/>
                  <a:pt x="1261245" y="740642"/>
                </a:cubicBezTo>
                <a:cubicBezTo>
                  <a:pt x="1263739" y="738304"/>
                  <a:pt x="1266650" y="735082"/>
                  <a:pt x="1268417" y="730664"/>
                </a:cubicBezTo>
                <a:cubicBezTo>
                  <a:pt x="1269300" y="728430"/>
                  <a:pt x="1269820" y="725935"/>
                  <a:pt x="1269768" y="723286"/>
                </a:cubicBezTo>
                <a:cubicBezTo>
                  <a:pt x="1269768" y="720635"/>
                  <a:pt x="1269040" y="717933"/>
                  <a:pt x="1267949" y="715231"/>
                </a:cubicBezTo>
                <a:cubicBezTo>
                  <a:pt x="1265611" y="709930"/>
                  <a:pt x="1261557" y="704889"/>
                  <a:pt x="1256568" y="700368"/>
                </a:cubicBezTo>
                <a:cubicBezTo>
                  <a:pt x="1251580" y="695847"/>
                  <a:pt x="1245707" y="691742"/>
                  <a:pt x="1239419" y="687844"/>
                </a:cubicBezTo>
                <a:cubicBezTo>
                  <a:pt x="1236301" y="685870"/>
                  <a:pt x="1232976" y="684102"/>
                  <a:pt x="1229702" y="682231"/>
                </a:cubicBezTo>
                <a:cubicBezTo>
                  <a:pt x="1226272" y="680413"/>
                  <a:pt x="1222894" y="678750"/>
                  <a:pt x="1219412" y="676827"/>
                </a:cubicBezTo>
                <a:cubicBezTo>
                  <a:pt x="1212345" y="673242"/>
                  <a:pt x="1205641" y="668721"/>
                  <a:pt x="1199249" y="663731"/>
                </a:cubicBezTo>
                <a:cubicBezTo>
                  <a:pt x="1198730" y="663264"/>
                  <a:pt x="1198210" y="662796"/>
                  <a:pt x="1197690" y="662381"/>
                </a:cubicBezTo>
                <a:cubicBezTo>
                  <a:pt x="1198886" y="666070"/>
                  <a:pt x="1200132" y="670903"/>
                  <a:pt x="1199977" y="676775"/>
                </a:cubicBezTo>
                <a:cubicBezTo>
                  <a:pt x="1199873" y="680205"/>
                  <a:pt x="1199197" y="683999"/>
                  <a:pt x="1197638" y="687688"/>
                </a:cubicBezTo>
                <a:cubicBezTo>
                  <a:pt x="1196079" y="691378"/>
                  <a:pt x="1193637" y="694912"/>
                  <a:pt x="1190467" y="697822"/>
                </a:cubicBezTo>
                <a:cubicBezTo>
                  <a:pt x="1187297" y="700784"/>
                  <a:pt x="1183503" y="703122"/>
                  <a:pt x="1179450" y="704993"/>
                </a:cubicBezTo>
                <a:cubicBezTo>
                  <a:pt x="1175397" y="706864"/>
                  <a:pt x="1171084" y="708371"/>
                  <a:pt x="1166718" y="709410"/>
                </a:cubicBezTo>
                <a:cubicBezTo>
                  <a:pt x="1163184" y="710346"/>
                  <a:pt x="1159702" y="711333"/>
                  <a:pt x="1156377" y="712580"/>
                </a:cubicBezTo>
                <a:cubicBezTo>
                  <a:pt x="1158247" y="716582"/>
                  <a:pt x="1160118" y="720375"/>
                  <a:pt x="1161937" y="723753"/>
                </a:cubicBezTo>
                <a:cubicBezTo>
                  <a:pt x="1166874" y="732432"/>
                  <a:pt x="1171135" y="738979"/>
                  <a:pt x="1174254" y="743345"/>
                </a:cubicBezTo>
                <a:cubicBezTo>
                  <a:pt x="1177371" y="747658"/>
                  <a:pt x="1179034" y="749996"/>
                  <a:pt x="1179034" y="749996"/>
                </a:cubicBezTo>
                <a:cubicBezTo>
                  <a:pt x="1179034" y="749996"/>
                  <a:pt x="1177319" y="747762"/>
                  <a:pt x="1173993" y="743552"/>
                </a:cubicBezTo>
                <a:cubicBezTo>
                  <a:pt x="1170719" y="739291"/>
                  <a:pt x="1166095" y="732899"/>
                  <a:pt x="1160794" y="724429"/>
                </a:cubicBezTo>
                <a:cubicBezTo>
                  <a:pt x="1158819" y="721050"/>
                  <a:pt x="1156688" y="717258"/>
                  <a:pt x="1154610" y="713204"/>
                </a:cubicBezTo>
                <a:cubicBezTo>
                  <a:pt x="1154558" y="713204"/>
                  <a:pt x="1154558" y="713204"/>
                  <a:pt x="1154558" y="713204"/>
                </a:cubicBezTo>
                <a:cubicBezTo>
                  <a:pt x="1150349" y="714919"/>
                  <a:pt x="1146451" y="717102"/>
                  <a:pt x="1143125" y="719804"/>
                </a:cubicBezTo>
                <a:cubicBezTo>
                  <a:pt x="1139955" y="722454"/>
                  <a:pt x="1137409" y="725624"/>
                  <a:pt x="1135798" y="729054"/>
                </a:cubicBezTo>
                <a:cubicBezTo>
                  <a:pt x="1134239" y="732535"/>
                  <a:pt x="1133615" y="736121"/>
                  <a:pt x="1133564" y="739447"/>
                </a:cubicBezTo>
                <a:cubicBezTo>
                  <a:pt x="1133564" y="746151"/>
                  <a:pt x="1135590" y="751555"/>
                  <a:pt x="1137097" y="755089"/>
                </a:cubicBezTo>
                <a:cubicBezTo>
                  <a:pt x="1138708" y="758623"/>
                  <a:pt x="1139955" y="760494"/>
                  <a:pt x="1139955" y="760494"/>
                </a:cubicBezTo>
                <a:cubicBezTo>
                  <a:pt x="1139955" y="760494"/>
                  <a:pt x="1138656" y="758623"/>
                  <a:pt x="1136994" y="755089"/>
                </a:cubicBezTo>
                <a:cubicBezTo>
                  <a:pt x="1135382" y="751555"/>
                  <a:pt x="1133252" y="746203"/>
                  <a:pt x="1133096" y="739395"/>
                </a:cubicBezTo>
                <a:cubicBezTo>
                  <a:pt x="1133044" y="736017"/>
                  <a:pt x="1133615" y="732328"/>
                  <a:pt x="1135174" y="728742"/>
                </a:cubicBezTo>
                <a:cubicBezTo>
                  <a:pt x="1136734" y="725156"/>
                  <a:pt x="1139332" y="721831"/>
                  <a:pt x="1142553" y="719076"/>
                </a:cubicBezTo>
                <a:cubicBezTo>
                  <a:pt x="1145776" y="716270"/>
                  <a:pt x="1149621" y="714087"/>
                  <a:pt x="1153674" y="712269"/>
                </a:cubicBezTo>
                <a:cubicBezTo>
                  <a:pt x="1153779" y="712217"/>
                  <a:pt x="1153934" y="712164"/>
                  <a:pt x="1154038" y="712113"/>
                </a:cubicBezTo>
                <a:cubicBezTo>
                  <a:pt x="1150972" y="706085"/>
                  <a:pt x="1147906" y="699329"/>
                  <a:pt x="1145256" y="691689"/>
                </a:cubicBezTo>
                <a:cubicBezTo>
                  <a:pt x="1140787" y="678439"/>
                  <a:pt x="1137409" y="662640"/>
                  <a:pt x="1137565" y="645180"/>
                </a:cubicBezTo>
                <a:cubicBezTo>
                  <a:pt x="1137617" y="627771"/>
                  <a:pt x="1141047" y="608907"/>
                  <a:pt x="1147646" y="590095"/>
                </a:cubicBezTo>
                <a:cubicBezTo>
                  <a:pt x="1154246" y="571231"/>
                  <a:pt x="1163652" y="552419"/>
                  <a:pt x="1174513" y="533763"/>
                </a:cubicBezTo>
                <a:cubicBezTo>
                  <a:pt x="1184127" y="517186"/>
                  <a:pt x="1194832" y="500661"/>
                  <a:pt x="1205537" y="483927"/>
                </a:cubicBezTo>
                <a:cubicBezTo>
                  <a:pt x="1205537" y="483927"/>
                  <a:pt x="1205537" y="483876"/>
                  <a:pt x="1205537" y="483876"/>
                </a:cubicBezTo>
                <a:cubicBezTo>
                  <a:pt x="1195352" y="472027"/>
                  <a:pt x="1184439" y="460438"/>
                  <a:pt x="1173318" y="448954"/>
                </a:cubicBezTo>
                <a:cubicBezTo>
                  <a:pt x="1170927" y="446511"/>
                  <a:pt x="1168588" y="444121"/>
                  <a:pt x="1166250" y="441731"/>
                </a:cubicBezTo>
                <a:cubicBezTo>
                  <a:pt x="1166095" y="442874"/>
                  <a:pt x="1165939" y="444277"/>
                  <a:pt x="1165887" y="445940"/>
                </a:cubicBezTo>
                <a:cubicBezTo>
                  <a:pt x="1165835" y="447083"/>
                  <a:pt x="1165835" y="448331"/>
                  <a:pt x="1165939" y="449630"/>
                </a:cubicBezTo>
                <a:cubicBezTo>
                  <a:pt x="1165939" y="450929"/>
                  <a:pt x="1166146" y="452332"/>
                  <a:pt x="1166302" y="453735"/>
                </a:cubicBezTo>
                <a:cubicBezTo>
                  <a:pt x="1166511" y="455138"/>
                  <a:pt x="1166718" y="456645"/>
                  <a:pt x="1167030" y="458100"/>
                </a:cubicBezTo>
                <a:cubicBezTo>
                  <a:pt x="1167394" y="459555"/>
                  <a:pt x="1167654" y="461114"/>
                  <a:pt x="1168121" y="462569"/>
                </a:cubicBezTo>
                <a:cubicBezTo>
                  <a:pt x="1168537" y="464076"/>
                  <a:pt x="1168953" y="465583"/>
                  <a:pt x="1169472" y="466986"/>
                </a:cubicBezTo>
                <a:cubicBezTo>
                  <a:pt x="1169992" y="468441"/>
                  <a:pt x="1170460" y="469896"/>
                  <a:pt x="1171031" y="471195"/>
                </a:cubicBezTo>
                <a:cubicBezTo>
                  <a:pt x="1171603" y="472547"/>
                  <a:pt x="1172123" y="473794"/>
                  <a:pt x="1172642" y="475041"/>
                </a:cubicBezTo>
                <a:cubicBezTo>
                  <a:pt x="1173266" y="476236"/>
                  <a:pt x="1173785" y="477380"/>
                  <a:pt x="1174305" y="478419"/>
                </a:cubicBezTo>
                <a:cubicBezTo>
                  <a:pt x="1175292" y="480550"/>
                  <a:pt x="1176331" y="482212"/>
                  <a:pt x="1176956" y="483408"/>
                </a:cubicBezTo>
                <a:cubicBezTo>
                  <a:pt x="1177631" y="484603"/>
                  <a:pt x="1177995" y="485279"/>
                  <a:pt x="1177995" y="485279"/>
                </a:cubicBezTo>
                <a:cubicBezTo>
                  <a:pt x="1177995" y="485279"/>
                  <a:pt x="1177579" y="484603"/>
                  <a:pt x="1176852" y="483460"/>
                </a:cubicBezTo>
                <a:cubicBezTo>
                  <a:pt x="1176124" y="482265"/>
                  <a:pt x="1174981" y="480705"/>
                  <a:pt x="1173889" y="478626"/>
                </a:cubicBezTo>
                <a:cubicBezTo>
                  <a:pt x="1173318" y="477639"/>
                  <a:pt x="1172746" y="476548"/>
                  <a:pt x="1172071" y="475353"/>
                </a:cubicBezTo>
                <a:cubicBezTo>
                  <a:pt x="1171447" y="474158"/>
                  <a:pt x="1170824" y="472858"/>
                  <a:pt x="1170200" y="471559"/>
                </a:cubicBezTo>
                <a:cubicBezTo>
                  <a:pt x="1169524" y="470260"/>
                  <a:pt x="1169004" y="468805"/>
                  <a:pt x="1168381" y="467402"/>
                </a:cubicBezTo>
                <a:cubicBezTo>
                  <a:pt x="1167705" y="465999"/>
                  <a:pt x="1167238" y="464492"/>
                  <a:pt x="1166718" y="463037"/>
                </a:cubicBezTo>
                <a:cubicBezTo>
                  <a:pt x="1166199" y="461581"/>
                  <a:pt x="1165835" y="460075"/>
                  <a:pt x="1165367" y="458567"/>
                </a:cubicBezTo>
                <a:cubicBezTo>
                  <a:pt x="1164951" y="457061"/>
                  <a:pt x="1164639" y="455553"/>
                  <a:pt x="1164327" y="454098"/>
                </a:cubicBezTo>
                <a:cubicBezTo>
                  <a:pt x="1164120" y="452644"/>
                  <a:pt x="1163808" y="451240"/>
                  <a:pt x="1163704" y="449889"/>
                </a:cubicBezTo>
                <a:cubicBezTo>
                  <a:pt x="1163496" y="448538"/>
                  <a:pt x="1163444" y="447239"/>
                  <a:pt x="1163392" y="446044"/>
                </a:cubicBezTo>
                <a:cubicBezTo>
                  <a:pt x="1163288" y="443653"/>
                  <a:pt x="1163392" y="441627"/>
                  <a:pt x="1163600" y="440223"/>
                </a:cubicBezTo>
                <a:cubicBezTo>
                  <a:pt x="1163600" y="439860"/>
                  <a:pt x="1163652" y="439600"/>
                  <a:pt x="1163704" y="439340"/>
                </a:cubicBezTo>
                <a:cubicBezTo>
                  <a:pt x="1161781" y="437417"/>
                  <a:pt x="1159911" y="435494"/>
                  <a:pt x="1158040" y="433572"/>
                </a:cubicBezTo>
                <a:cubicBezTo>
                  <a:pt x="1155494" y="430974"/>
                  <a:pt x="1153051" y="428115"/>
                  <a:pt x="1150556" y="425413"/>
                </a:cubicBezTo>
                <a:cubicBezTo>
                  <a:pt x="1148114" y="422659"/>
                  <a:pt x="1146036" y="419541"/>
                  <a:pt x="1143749" y="416631"/>
                </a:cubicBezTo>
                <a:cubicBezTo>
                  <a:pt x="1138812" y="409563"/>
                  <a:pt x="1134967" y="401664"/>
                  <a:pt x="1132420" y="393505"/>
                </a:cubicBezTo>
                <a:cubicBezTo>
                  <a:pt x="1131797" y="395325"/>
                  <a:pt x="1131173" y="397299"/>
                  <a:pt x="1130601" y="399482"/>
                </a:cubicBezTo>
                <a:cubicBezTo>
                  <a:pt x="1130186" y="400988"/>
                  <a:pt x="1129718" y="402496"/>
                  <a:pt x="1129354" y="404106"/>
                </a:cubicBezTo>
                <a:cubicBezTo>
                  <a:pt x="1128991" y="405717"/>
                  <a:pt x="1128626" y="407381"/>
                  <a:pt x="1128263" y="409096"/>
                </a:cubicBezTo>
                <a:cubicBezTo>
                  <a:pt x="1127536" y="412525"/>
                  <a:pt x="1127120" y="416215"/>
                  <a:pt x="1126548" y="420008"/>
                </a:cubicBezTo>
                <a:cubicBezTo>
                  <a:pt x="1126392" y="421931"/>
                  <a:pt x="1126236" y="423854"/>
                  <a:pt x="1126080" y="425829"/>
                </a:cubicBezTo>
                <a:cubicBezTo>
                  <a:pt x="1126028" y="426816"/>
                  <a:pt x="1125924" y="427803"/>
                  <a:pt x="1125872" y="428791"/>
                </a:cubicBezTo>
                <a:lnTo>
                  <a:pt x="1125872" y="431805"/>
                </a:lnTo>
                <a:cubicBezTo>
                  <a:pt x="1125872" y="433832"/>
                  <a:pt x="1125872" y="435910"/>
                  <a:pt x="1125872" y="437937"/>
                </a:cubicBezTo>
                <a:cubicBezTo>
                  <a:pt x="1125977" y="439963"/>
                  <a:pt x="1126184" y="441990"/>
                  <a:pt x="1126340" y="444069"/>
                </a:cubicBezTo>
                <a:cubicBezTo>
                  <a:pt x="1126444" y="446823"/>
                  <a:pt x="1126860" y="449525"/>
                  <a:pt x="1127327" y="452176"/>
                </a:cubicBezTo>
                <a:cubicBezTo>
                  <a:pt x="1128211" y="452644"/>
                  <a:pt x="1129406" y="453371"/>
                  <a:pt x="1130965" y="454306"/>
                </a:cubicBezTo>
                <a:cubicBezTo>
                  <a:pt x="1133979" y="456177"/>
                  <a:pt x="1138188" y="459035"/>
                  <a:pt x="1142813" y="463037"/>
                </a:cubicBezTo>
                <a:cubicBezTo>
                  <a:pt x="1147438" y="466986"/>
                  <a:pt x="1152531" y="472079"/>
                  <a:pt x="1156844" y="478419"/>
                </a:cubicBezTo>
                <a:cubicBezTo>
                  <a:pt x="1159027" y="481537"/>
                  <a:pt x="1161002" y="485019"/>
                  <a:pt x="1162561" y="488708"/>
                </a:cubicBezTo>
                <a:cubicBezTo>
                  <a:pt x="1164224" y="492398"/>
                  <a:pt x="1165367" y="496347"/>
                  <a:pt x="1166095" y="500349"/>
                </a:cubicBezTo>
                <a:cubicBezTo>
                  <a:pt x="1166406" y="502375"/>
                  <a:pt x="1166718" y="504402"/>
                  <a:pt x="1166770" y="506429"/>
                </a:cubicBezTo>
                <a:cubicBezTo>
                  <a:pt x="1166926" y="508456"/>
                  <a:pt x="1166822" y="510482"/>
                  <a:pt x="1166718" y="512457"/>
                </a:cubicBezTo>
                <a:cubicBezTo>
                  <a:pt x="1166614" y="514431"/>
                  <a:pt x="1166199" y="516407"/>
                  <a:pt x="1165990" y="518329"/>
                </a:cubicBezTo>
                <a:cubicBezTo>
                  <a:pt x="1165575" y="520200"/>
                  <a:pt x="1165159" y="522123"/>
                  <a:pt x="1164691" y="523942"/>
                </a:cubicBezTo>
                <a:cubicBezTo>
                  <a:pt x="1164068" y="525760"/>
                  <a:pt x="1163496" y="527527"/>
                  <a:pt x="1162925" y="529242"/>
                </a:cubicBezTo>
                <a:cubicBezTo>
                  <a:pt x="1162197" y="530905"/>
                  <a:pt x="1161469" y="532516"/>
                  <a:pt x="1160794" y="534127"/>
                </a:cubicBezTo>
                <a:cubicBezTo>
                  <a:pt x="1160067" y="535686"/>
                  <a:pt x="1159183" y="537141"/>
                  <a:pt x="1158456" y="538596"/>
                </a:cubicBezTo>
                <a:cubicBezTo>
                  <a:pt x="1157728" y="540051"/>
                  <a:pt x="1156896" y="541402"/>
                  <a:pt x="1156065" y="542649"/>
                </a:cubicBezTo>
                <a:cubicBezTo>
                  <a:pt x="1155233" y="543948"/>
                  <a:pt x="1154454" y="545196"/>
                  <a:pt x="1153726" y="546339"/>
                </a:cubicBezTo>
                <a:cubicBezTo>
                  <a:pt x="1152947" y="547483"/>
                  <a:pt x="1152168" y="548522"/>
                  <a:pt x="1151440" y="549509"/>
                </a:cubicBezTo>
                <a:cubicBezTo>
                  <a:pt x="1149985" y="551536"/>
                  <a:pt x="1148686" y="553251"/>
                  <a:pt x="1147542" y="554550"/>
                </a:cubicBezTo>
                <a:cubicBezTo>
                  <a:pt x="1145308" y="557252"/>
                  <a:pt x="1144009" y="558811"/>
                  <a:pt x="1144009" y="558811"/>
                </a:cubicBezTo>
                <a:cubicBezTo>
                  <a:pt x="1144009" y="558811"/>
                  <a:pt x="1145256" y="557252"/>
                  <a:pt x="1147438" y="554498"/>
                </a:cubicBezTo>
                <a:cubicBezTo>
                  <a:pt x="1148529" y="553147"/>
                  <a:pt x="1149777" y="551432"/>
                  <a:pt x="1151180" y="549405"/>
                </a:cubicBezTo>
                <a:cubicBezTo>
                  <a:pt x="1151908" y="548366"/>
                  <a:pt x="1152635" y="547327"/>
                  <a:pt x="1153414" y="546183"/>
                </a:cubicBezTo>
                <a:cubicBezTo>
                  <a:pt x="1154142" y="545040"/>
                  <a:pt x="1154870" y="543793"/>
                  <a:pt x="1155649" y="542494"/>
                </a:cubicBezTo>
                <a:cubicBezTo>
                  <a:pt x="1156481" y="541195"/>
                  <a:pt x="1157260" y="539843"/>
                  <a:pt x="1157936" y="538388"/>
                </a:cubicBezTo>
                <a:cubicBezTo>
                  <a:pt x="1158611" y="536933"/>
                  <a:pt x="1159442" y="535426"/>
                  <a:pt x="1160118" y="533867"/>
                </a:cubicBezTo>
                <a:cubicBezTo>
                  <a:pt x="1160742" y="532308"/>
                  <a:pt x="1161417" y="530645"/>
                  <a:pt x="1162093" y="528982"/>
                </a:cubicBezTo>
                <a:cubicBezTo>
                  <a:pt x="1162613" y="527268"/>
                  <a:pt x="1163132" y="525501"/>
                  <a:pt x="1163704" y="523734"/>
                </a:cubicBezTo>
                <a:cubicBezTo>
                  <a:pt x="1164068" y="521915"/>
                  <a:pt x="1164484" y="520044"/>
                  <a:pt x="1164847" y="518173"/>
                </a:cubicBezTo>
                <a:cubicBezTo>
                  <a:pt x="1165055" y="516302"/>
                  <a:pt x="1165419" y="514380"/>
                  <a:pt x="1165419" y="512405"/>
                </a:cubicBezTo>
                <a:cubicBezTo>
                  <a:pt x="1165471" y="510482"/>
                  <a:pt x="1165523" y="508508"/>
                  <a:pt x="1165315" y="506533"/>
                </a:cubicBezTo>
                <a:cubicBezTo>
                  <a:pt x="1165263" y="504558"/>
                  <a:pt x="1164899" y="502635"/>
                  <a:pt x="1164536" y="500661"/>
                </a:cubicBezTo>
                <a:cubicBezTo>
                  <a:pt x="1163704" y="496815"/>
                  <a:pt x="1162561" y="493022"/>
                  <a:pt x="1160845" y="489488"/>
                </a:cubicBezTo>
                <a:cubicBezTo>
                  <a:pt x="1159235" y="485902"/>
                  <a:pt x="1157260" y="482628"/>
                  <a:pt x="1155078" y="479614"/>
                </a:cubicBezTo>
                <a:cubicBezTo>
                  <a:pt x="1150712" y="473586"/>
                  <a:pt x="1145671" y="468753"/>
                  <a:pt x="1141098" y="464960"/>
                </a:cubicBezTo>
                <a:cubicBezTo>
                  <a:pt x="1136525" y="461166"/>
                  <a:pt x="1132316" y="458464"/>
                  <a:pt x="1129354" y="456697"/>
                </a:cubicBezTo>
                <a:cubicBezTo>
                  <a:pt x="1128782" y="456385"/>
                  <a:pt x="1128263" y="456073"/>
                  <a:pt x="1127795" y="455813"/>
                </a:cubicBezTo>
                <a:cubicBezTo>
                  <a:pt x="1127847" y="455969"/>
                  <a:pt x="1127847" y="456177"/>
                  <a:pt x="1127899" y="456333"/>
                </a:cubicBezTo>
                <a:lnTo>
                  <a:pt x="1128419" y="459347"/>
                </a:lnTo>
                <a:cubicBezTo>
                  <a:pt x="1128626" y="460335"/>
                  <a:pt x="1128938" y="461270"/>
                  <a:pt x="1129198" y="462257"/>
                </a:cubicBezTo>
                <a:cubicBezTo>
                  <a:pt x="1129718" y="464180"/>
                  <a:pt x="1130237" y="466103"/>
                  <a:pt x="1130757" y="467974"/>
                </a:cubicBezTo>
                <a:cubicBezTo>
                  <a:pt x="1131017" y="468909"/>
                  <a:pt x="1131277" y="469844"/>
                  <a:pt x="1131537" y="470780"/>
                </a:cubicBezTo>
                <a:cubicBezTo>
                  <a:pt x="1131900" y="471663"/>
                  <a:pt x="1132212" y="472547"/>
                  <a:pt x="1132576" y="473430"/>
                </a:cubicBezTo>
                <a:cubicBezTo>
                  <a:pt x="1133304" y="475145"/>
                  <a:pt x="1133927" y="476860"/>
                  <a:pt x="1134603" y="478523"/>
                </a:cubicBezTo>
                <a:cubicBezTo>
                  <a:pt x="1135798" y="481900"/>
                  <a:pt x="1137461" y="484863"/>
                  <a:pt x="1138916" y="487617"/>
                </a:cubicBezTo>
                <a:cubicBezTo>
                  <a:pt x="1139643" y="489020"/>
                  <a:pt x="1140319" y="490371"/>
                  <a:pt x="1140995" y="491619"/>
                </a:cubicBezTo>
                <a:cubicBezTo>
                  <a:pt x="1141618" y="492866"/>
                  <a:pt x="1142242" y="494061"/>
                  <a:pt x="1143022" y="495100"/>
                </a:cubicBezTo>
                <a:cubicBezTo>
                  <a:pt x="1144476" y="497231"/>
                  <a:pt x="1145671" y="499101"/>
                  <a:pt x="1146711" y="500609"/>
                </a:cubicBezTo>
                <a:cubicBezTo>
                  <a:pt x="1148790" y="503623"/>
                  <a:pt x="1149933" y="505389"/>
                  <a:pt x="1149933" y="505389"/>
                </a:cubicBezTo>
                <a:cubicBezTo>
                  <a:pt x="1149933" y="505389"/>
                  <a:pt x="1148686" y="503727"/>
                  <a:pt x="1146451" y="500816"/>
                </a:cubicBezTo>
                <a:cubicBezTo>
                  <a:pt x="1145308" y="499361"/>
                  <a:pt x="1143956" y="497595"/>
                  <a:pt x="1142398" y="495568"/>
                </a:cubicBezTo>
                <a:cubicBezTo>
                  <a:pt x="1141567" y="494581"/>
                  <a:pt x="1140839" y="493437"/>
                  <a:pt x="1140111" y="492190"/>
                </a:cubicBezTo>
                <a:cubicBezTo>
                  <a:pt x="1139383" y="490942"/>
                  <a:pt x="1138604" y="489643"/>
                  <a:pt x="1137772" y="488293"/>
                </a:cubicBezTo>
                <a:cubicBezTo>
                  <a:pt x="1136162" y="485590"/>
                  <a:pt x="1134239" y="482732"/>
                  <a:pt x="1132836" y="479354"/>
                </a:cubicBezTo>
                <a:cubicBezTo>
                  <a:pt x="1132056" y="477743"/>
                  <a:pt x="1131277" y="476028"/>
                  <a:pt x="1130445" y="474313"/>
                </a:cubicBezTo>
                <a:cubicBezTo>
                  <a:pt x="1130029" y="473430"/>
                  <a:pt x="1129614" y="472547"/>
                  <a:pt x="1129198" y="471663"/>
                </a:cubicBezTo>
                <a:cubicBezTo>
                  <a:pt x="1128886" y="470728"/>
                  <a:pt x="1128523" y="469793"/>
                  <a:pt x="1128211" y="468857"/>
                </a:cubicBezTo>
                <a:cubicBezTo>
                  <a:pt x="1127587" y="466986"/>
                  <a:pt x="1126912" y="465064"/>
                  <a:pt x="1126236" y="463140"/>
                </a:cubicBezTo>
                <a:cubicBezTo>
                  <a:pt x="1125924" y="462205"/>
                  <a:pt x="1125561" y="461218"/>
                  <a:pt x="1125249" y="460231"/>
                </a:cubicBezTo>
                <a:lnTo>
                  <a:pt x="1124521" y="457217"/>
                </a:lnTo>
                <a:cubicBezTo>
                  <a:pt x="1123534" y="453111"/>
                  <a:pt x="1122442" y="449006"/>
                  <a:pt x="1121975" y="444745"/>
                </a:cubicBezTo>
                <a:cubicBezTo>
                  <a:pt x="1121663" y="442614"/>
                  <a:pt x="1121299" y="440535"/>
                  <a:pt x="1121092" y="438405"/>
                </a:cubicBezTo>
                <a:cubicBezTo>
                  <a:pt x="1120987" y="436274"/>
                  <a:pt x="1120832" y="434144"/>
                  <a:pt x="1120728" y="432064"/>
                </a:cubicBezTo>
                <a:cubicBezTo>
                  <a:pt x="1120624" y="431025"/>
                  <a:pt x="1120572" y="429986"/>
                  <a:pt x="1120520" y="428947"/>
                </a:cubicBezTo>
                <a:cubicBezTo>
                  <a:pt x="1120572" y="427907"/>
                  <a:pt x="1120572" y="426868"/>
                  <a:pt x="1120572" y="425829"/>
                </a:cubicBezTo>
                <a:cubicBezTo>
                  <a:pt x="1120624" y="423750"/>
                  <a:pt x="1120624" y="421723"/>
                  <a:pt x="1120676" y="419697"/>
                </a:cubicBezTo>
                <a:cubicBezTo>
                  <a:pt x="1120987" y="415695"/>
                  <a:pt x="1121195" y="411798"/>
                  <a:pt x="1121767" y="408160"/>
                </a:cubicBezTo>
                <a:cubicBezTo>
                  <a:pt x="1122027" y="406341"/>
                  <a:pt x="1122287" y="404574"/>
                  <a:pt x="1122547" y="402859"/>
                </a:cubicBezTo>
                <a:cubicBezTo>
                  <a:pt x="1122806" y="401144"/>
                  <a:pt x="1123222" y="399482"/>
                  <a:pt x="1123534" y="397923"/>
                </a:cubicBezTo>
                <a:cubicBezTo>
                  <a:pt x="1124106" y="394753"/>
                  <a:pt x="1124989" y="391895"/>
                  <a:pt x="1125613" y="389348"/>
                </a:cubicBezTo>
                <a:cubicBezTo>
                  <a:pt x="1126392" y="386802"/>
                  <a:pt x="1127015" y="384619"/>
                  <a:pt x="1127691" y="382800"/>
                </a:cubicBezTo>
                <a:cubicBezTo>
                  <a:pt x="1128315" y="381033"/>
                  <a:pt x="1128835" y="379579"/>
                  <a:pt x="1129250" y="378591"/>
                </a:cubicBezTo>
                <a:cubicBezTo>
                  <a:pt x="1129146" y="377603"/>
                  <a:pt x="1128991" y="376616"/>
                  <a:pt x="1128938" y="375629"/>
                </a:cubicBezTo>
                <a:cubicBezTo>
                  <a:pt x="1128211" y="361079"/>
                  <a:pt x="1131640" y="347099"/>
                  <a:pt x="1137097" y="335303"/>
                </a:cubicBezTo>
                <a:cubicBezTo>
                  <a:pt x="1140267" y="328339"/>
                  <a:pt x="1144009" y="321999"/>
                  <a:pt x="1147958" y="316179"/>
                </a:cubicBezTo>
                <a:cubicBezTo>
                  <a:pt x="1146399" y="314361"/>
                  <a:pt x="1144788" y="312542"/>
                  <a:pt x="1143281" y="310722"/>
                </a:cubicBezTo>
                <a:cubicBezTo>
                  <a:pt x="1141410" y="308228"/>
                  <a:pt x="1139540" y="305786"/>
                  <a:pt x="1137772" y="303291"/>
                </a:cubicBezTo>
                <a:cubicBezTo>
                  <a:pt x="1137201" y="302356"/>
                  <a:pt x="1136629" y="301420"/>
                  <a:pt x="1136006" y="300486"/>
                </a:cubicBezTo>
                <a:cubicBezTo>
                  <a:pt x="1127795" y="308748"/>
                  <a:pt x="1120572" y="315400"/>
                  <a:pt x="1115479" y="320284"/>
                </a:cubicBezTo>
                <a:cubicBezTo>
                  <a:pt x="1109659" y="325793"/>
                  <a:pt x="1106333" y="328911"/>
                  <a:pt x="1106333" y="328911"/>
                </a:cubicBezTo>
                <a:cubicBezTo>
                  <a:pt x="1106333" y="328911"/>
                  <a:pt x="1109503" y="325637"/>
                  <a:pt x="1115115" y="319921"/>
                </a:cubicBezTo>
                <a:cubicBezTo>
                  <a:pt x="1120052" y="314828"/>
                  <a:pt x="1127120" y="307761"/>
                  <a:pt x="1135071" y="299082"/>
                </a:cubicBezTo>
                <a:cubicBezTo>
                  <a:pt x="1134395" y="297939"/>
                  <a:pt x="1133667" y="296848"/>
                  <a:pt x="1132992" y="295757"/>
                </a:cubicBezTo>
                <a:cubicBezTo>
                  <a:pt x="1131640" y="293210"/>
                  <a:pt x="1130290" y="290716"/>
                  <a:pt x="1128991" y="288325"/>
                </a:cubicBezTo>
                <a:cubicBezTo>
                  <a:pt x="1127847" y="285831"/>
                  <a:pt x="1126756" y="283440"/>
                  <a:pt x="1125716" y="281102"/>
                </a:cubicBezTo>
                <a:cubicBezTo>
                  <a:pt x="1124833" y="278711"/>
                  <a:pt x="1123950" y="276425"/>
                  <a:pt x="1123118" y="274242"/>
                </a:cubicBezTo>
                <a:cubicBezTo>
                  <a:pt x="1122442" y="272007"/>
                  <a:pt x="1121767" y="269877"/>
                  <a:pt x="1121144" y="267902"/>
                </a:cubicBezTo>
                <a:cubicBezTo>
                  <a:pt x="1120624" y="265875"/>
                  <a:pt x="1120156" y="264005"/>
                  <a:pt x="1119740" y="262238"/>
                </a:cubicBezTo>
                <a:cubicBezTo>
                  <a:pt x="1119481" y="260990"/>
                  <a:pt x="1119273" y="259899"/>
                  <a:pt x="1119065" y="258808"/>
                </a:cubicBezTo>
                <a:cubicBezTo>
                  <a:pt x="1116259" y="261302"/>
                  <a:pt x="1113505" y="263849"/>
                  <a:pt x="1110802" y="266603"/>
                </a:cubicBezTo>
                <a:cubicBezTo>
                  <a:pt x="1106697" y="270708"/>
                  <a:pt x="1102695" y="275177"/>
                  <a:pt x="1098902" y="279906"/>
                </a:cubicBezTo>
                <a:lnTo>
                  <a:pt x="1099162" y="279959"/>
                </a:lnTo>
                <a:cubicBezTo>
                  <a:pt x="1099162" y="279959"/>
                  <a:pt x="1099109" y="280271"/>
                  <a:pt x="1098954" y="280946"/>
                </a:cubicBezTo>
                <a:cubicBezTo>
                  <a:pt x="1098850" y="281570"/>
                  <a:pt x="1098642" y="282505"/>
                  <a:pt x="1098434" y="283752"/>
                </a:cubicBezTo>
                <a:cubicBezTo>
                  <a:pt x="1097966" y="286246"/>
                  <a:pt x="1097447" y="289832"/>
                  <a:pt x="1096979" y="294197"/>
                </a:cubicBezTo>
                <a:cubicBezTo>
                  <a:pt x="1096771" y="296380"/>
                  <a:pt x="1096563" y="298771"/>
                  <a:pt x="1096407" y="301264"/>
                </a:cubicBezTo>
                <a:cubicBezTo>
                  <a:pt x="1096199" y="303759"/>
                  <a:pt x="1096199" y="306409"/>
                  <a:pt x="1096096" y="309164"/>
                </a:cubicBezTo>
                <a:cubicBezTo>
                  <a:pt x="1096044" y="311918"/>
                  <a:pt x="1096096" y="314724"/>
                  <a:pt x="1096199" y="317634"/>
                </a:cubicBezTo>
                <a:cubicBezTo>
                  <a:pt x="1096459" y="320492"/>
                  <a:pt x="1096459" y="323454"/>
                  <a:pt x="1096875" y="326365"/>
                </a:cubicBezTo>
                <a:cubicBezTo>
                  <a:pt x="1097239" y="329275"/>
                  <a:pt x="1097499" y="332185"/>
                  <a:pt x="1098070" y="335043"/>
                </a:cubicBezTo>
                <a:cubicBezTo>
                  <a:pt x="1098330" y="336498"/>
                  <a:pt x="1098538" y="337901"/>
                  <a:pt x="1098798" y="339305"/>
                </a:cubicBezTo>
                <a:cubicBezTo>
                  <a:pt x="1099109" y="340708"/>
                  <a:pt x="1099474" y="342058"/>
                  <a:pt x="1099785" y="343410"/>
                </a:cubicBezTo>
                <a:cubicBezTo>
                  <a:pt x="1100149" y="344761"/>
                  <a:pt x="1100461" y="346060"/>
                  <a:pt x="1100773" y="347359"/>
                </a:cubicBezTo>
                <a:cubicBezTo>
                  <a:pt x="1101189" y="348658"/>
                  <a:pt x="1101604" y="349906"/>
                  <a:pt x="1101967" y="351100"/>
                </a:cubicBezTo>
                <a:cubicBezTo>
                  <a:pt x="1102747" y="353543"/>
                  <a:pt x="1103423" y="355829"/>
                  <a:pt x="1104358" y="357856"/>
                </a:cubicBezTo>
                <a:cubicBezTo>
                  <a:pt x="1105241" y="359935"/>
                  <a:pt x="1106021" y="361806"/>
                  <a:pt x="1106697" y="363469"/>
                </a:cubicBezTo>
                <a:cubicBezTo>
                  <a:pt x="1107528" y="365080"/>
                  <a:pt x="1108255" y="366483"/>
                  <a:pt x="1108879" y="367626"/>
                </a:cubicBezTo>
                <a:cubicBezTo>
                  <a:pt x="1110126" y="369965"/>
                  <a:pt x="1110802" y="371264"/>
                  <a:pt x="1110802" y="371264"/>
                </a:cubicBezTo>
                <a:cubicBezTo>
                  <a:pt x="1110802" y="371264"/>
                  <a:pt x="1109970" y="370016"/>
                  <a:pt x="1108567" y="367834"/>
                </a:cubicBezTo>
                <a:cubicBezTo>
                  <a:pt x="1107892" y="366691"/>
                  <a:pt x="1107008" y="365392"/>
                  <a:pt x="1106021" y="363833"/>
                </a:cubicBezTo>
                <a:cubicBezTo>
                  <a:pt x="1105138" y="362169"/>
                  <a:pt x="1104203" y="360351"/>
                  <a:pt x="1103163" y="358376"/>
                </a:cubicBezTo>
                <a:cubicBezTo>
                  <a:pt x="1102072" y="356401"/>
                  <a:pt x="1101189" y="354167"/>
                  <a:pt x="1100149" y="351777"/>
                </a:cubicBezTo>
                <a:cubicBezTo>
                  <a:pt x="1099629" y="350581"/>
                  <a:pt x="1099109" y="349334"/>
                  <a:pt x="1098590" y="348086"/>
                </a:cubicBezTo>
                <a:cubicBezTo>
                  <a:pt x="1098122" y="346787"/>
                  <a:pt x="1097707" y="345488"/>
                  <a:pt x="1097239" y="344137"/>
                </a:cubicBezTo>
                <a:cubicBezTo>
                  <a:pt x="1097135" y="343878"/>
                  <a:pt x="1097083" y="343618"/>
                  <a:pt x="1096979" y="343410"/>
                </a:cubicBezTo>
                <a:cubicBezTo>
                  <a:pt x="1097499" y="346632"/>
                  <a:pt x="1098174" y="350062"/>
                  <a:pt x="1099109" y="353595"/>
                </a:cubicBezTo>
                <a:cubicBezTo>
                  <a:pt x="1100149" y="357649"/>
                  <a:pt x="1101552" y="361806"/>
                  <a:pt x="1103163" y="366067"/>
                </a:cubicBezTo>
                <a:cubicBezTo>
                  <a:pt x="1104047" y="368146"/>
                  <a:pt x="1104930" y="370276"/>
                  <a:pt x="1105917" y="372407"/>
                </a:cubicBezTo>
                <a:cubicBezTo>
                  <a:pt x="1106956" y="374486"/>
                  <a:pt x="1107996" y="376616"/>
                  <a:pt x="1109087" y="378799"/>
                </a:cubicBezTo>
                <a:cubicBezTo>
                  <a:pt x="1110231" y="380878"/>
                  <a:pt x="1111010" y="383424"/>
                  <a:pt x="1111582" y="385814"/>
                </a:cubicBezTo>
                <a:cubicBezTo>
                  <a:pt x="1112049" y="388309"/>
                  <a:pt x="1112153" y="390907"/>
                  <a:pt x="1111737" y="393401"/>
                </a:cubicBezTo>
                <a:cubicBezTo>
                  <a:pt x="1110854" y="398442"/>
                  <a:pt x="1108151" y="402859"/>
                  <a:pt x="1105190" y="406653"/>
                </a:cubicBezTo>
                <a:cubicBezTo>
                  <a:pt x="1101864" y="410914"/>
                  <a:pt x="1098174" y="414656"/>
                  <a:pt x="1094796" y="418449"/>
                </a:cubicBezTo>
                <a:cubicBezTo>
                  <a:pt x="1098590" y="430662"/>
                  <a:pt x="1101189" y="443030"/>
                  <a:pt x="1102176" y="455242"/>
                </a:cubicBezTo>
                <a:cubicBezTo>
                  <a:pt x="1102488" y="458672"/>
                  <a:pt x="1102643" y="462049"/>
                  <a:pt x="1102695" y="465427"/>
                </a:cubicBezTo>
                <a:cubicBezTo>
                  <a:pt x="1103267" y="466570"/>
                  <a:pt x="1104098" y="468285"/>
                  <a:pt x="1105034" y="470468"/>
                </a:cubicBezTo>
                <a:cubicBezTo>
                  <a:pt x="1105969" y="472598"/>
                  <a:pt x="1107061" y="475301"/>
                  <a:pt x="1108204" y="478367"/>
                </a:cubicBezTo>
                <a:cubicBezTo>
                  <a:pt x="1109295" y="481433"/>
                  <a:pt x="1110594" y="484914"/>
                  <a:pt x="1111685" y="488812"/>
                </a:cubicBezTo>
                <a:cubicBezTo>
                  <a:pt x="1112881" y="492657"/>
                  <a:pt x="1113868" y="496919"/>
                  <a:pt x="1114959" y="501388"/>
                </a:cubicBezTo>
                <a:cubicBezTo>
                  <a:pt x="1115532" y="503623"/>
                  <a:pt x="1115843" y="505961"/>
                  <a:pt x="1116310" y="508352"/>
                </a:cubicBezTo>
                <a:cubicBezTo>
                  <a:pt x="1116674" y="510742"/>
                  <a:pt x="1117246" y="513184"/>
                  <a:pt x="1117506" y="515679"/>
                </a:cubicBezTo>
                <a:cubicBezTo>
                  <a:pt x="1118025" y="520668"/>
                  <a:pt x="1118805" y="525812"/>
                  <a:pt x="1118909" y="531113"/>
                </a:cubicBezTo>
                <a:cubicBezTo>
                  <a:pt x="1119013" y="533763"/>
                  <a:pt x="1119168" y="536413"/>
                  <a:pt x="1119221" y="539064"/>
                </a:cubicBezTo>
                <a:cubicBezTo>
                  <a:pt x="1119117" y="541714"/>
                  <a:pt x="1119065" y="544364"/>
                  <a:pt x="1118961" y="547067"/>
                </a:cubicBezTo>
                <a:cubicBezTo>
                  <a:pt x="1119013" y="552419"/>
                  <a:pt x="1118129" y="557720"/>
                  <a:pt x="1117609" y="562969"/>
                </a:cubicBezTo>
                <a:cubicBezTo>
                  <a:pt x="1117454" y="564268"/>
                  <a:pt x="1117350" y="565567"/>
                  <a:pt x="1117142" y="566866"/>
                </a:cubicBezTo>
                <a:cubicBezTo>
                  <a:pt x="1116882" y="568113"/>
                  <a:pt x="1116622" y="569413"/>
                  <a:pt x="1116363" y="570660"/>
                </a:cubicBezTo>
                <a:cubicBezTo>
                  <a:pt x="1115843" y="573206"/>
                  <a:pt x="1115375" y="575700"/>
                  <a:pt x="1114855" y="578143"/>
                </a:cubicBezTo>
                <a:cubicBezTo>
                  <a:pt x="1114596" y="579390"/>
                  <a:pt x="1114388" y="580585"/>
                  <a:pt x="1114076" y="581780"/>
                </a:cubicBezTo>
                <a:cubicBezTo>
                  <a:pt x="1113712" y="582923"/>
                  <a:pt x="1113400" y="584119"/>
                  <a:pt x="1113036" y="585262"/>
                </a:cubicBezTo>
                <a:cubicBezTo>
                  <a:pt x="1112361" y="587549"/>
                  <a:pt x="1111685" y="589835"/>
                  <a:pt x="1111010" y="592018"/>
                </a:cubicBezTo>
                <a:cubicBezTo>
                  <a:pt x="1109815" y="596487"/>
                  <a:pt x="1107996" y="600436"/>
                  <a:pt x="1106541" y="604126"/>
                </a:cubicBezTo>
                <a:cubicBezTo>
                  <a:pt x="1105762" y="605997"/>
                  <a:pt x="1105034" y="607764"/>
                  <a:pt x="1104358" y="609426"/>
                </a:cubicBezTo>
                <a:cubicBezTo>
                  <a:pt x="1103735" y="611090"/>
                  <a:pt x="1103059" y="612701"/>
                  <a:pt x="1102227" y="614104"/>
                </a:cubicBezTo>
                <a:cubicBezTo>
                  <a:pt x="1100720" y="616962"/>
                  <a:pt x="1099421" y="619456"/>
                  <a:pt x="1098330" y="621535"/>
                </a:cubicBezTo>
                <a:cubicBezTo>
                  <a:pt x="1096199" y="625640"/>
                  <a:pt x="1094952" y="627979"/>
                  <a:pt x="1094952" y="627979"/>
                </a:cubicBezTo>
                <a:cubicBezTo>
                  <a:pt x="1094952" y="627979"/>
                  <a:pt x="1096096" y="625588"/>
                  <a:pt x="1098122" y="621431"/>
                </a:cubicBezTo>
                <a:cubicBezTo>
                  <a:pt x="1099109" y="619352"/>
                  <a:pt x="1100357" y="616806"/>
                  <a:pt x="1101760" y="613895"/>
                </a:cubicBezTo>
                <a:cubicBezTo>
                  <a:pt x="1102539" y="612493"/>
                  <a:pt x="1103111" y="610881"/>
                  <a:pt x="1103735" y="609166"/>
                </a:cubicBezTo>
                <a:cubicBezTo>
                  <a:pt x="1104358" y="607452"/>
                  <a:pt x="1105034" y="605685"/>
                  <a:pt x="1105709" y="603814"/>
                </a:cubicBezTo>
                <a:cubicBezTo>
                  <a:pt x="1107061" y="600073"/>
                  <a:pt x="1108723" y="596123"/>
                  <a:pt x="1109711" y="591654"/>
                </a:cubicBezTo>
                <a:cubicBezTo>
                  <a:pt x="1110282" y="589472"/>
                  <a:pt x="1110854" y="587185"/>
                  <a:pt x="1111478" y="584898"/>
                </a:cubicBezTo>
                <a:cubicBezTo>
                  <a:pt x="1111790" y="583755"/>
                  <a:pt x="1112101" y="582612"/>
                  <a:pt x="1112413" y="581417"/>
                </a:cubicBezTo>
                <a:cubicBezTo>
                  <a:pt x="1112725" y="580221"/>
                  <a:pt x="1112881" y="578974"/>
                  <a:pt x="1113089" y="577779"/>
                </a:cubicBezTo>
                <a:cubicBezTo>
                  <a:pt x="1113505" y="575336"/>
                  <a:pt x="1113920" y="572842"/>
                  <a:pt x="1114336" y="570347"/>
                </a:cubicBezTo>
                <a:cubicBezTo>
                  <a:pt x="1114544" y="569101"/>
                  <a:pt x="1114751" y="567801"/>
                  <a:pt x="1114959" y="566554"/>
                </a:cubicBezTo>
                <a:cubicBezTo>
                  <a:pt x="1115115" y="565307"/>
                  <a:pt x="1115167" y="564008"/>
                  <a:pt x="1115271" y="562709"/>
                </a:cubicBezTo>
                <a:cubicBezTo>
                  <a:pt x="1115635" y="557512"/>
                  <a:pt x="1116310" y="552315"/>
                  <a:pt x="1116103" y="547015"/>
                </a:cubicBezTo>
                <a:cubicBezTo>
                  <a:pt x="1116103" y="544364"/>
                  <a:pt x="1116103" y="541714"/>
                  <a:pt x="1116103" y="539116"/>
                </a:cubicBezTo>
                <a:cubicBezTo>
                  <a:pt x="1115947" y="536517"/>
                  <a:pt x="1115739" y="533919"/>
                  <a:pt x="1115532" y="531321"/>
                </a:cubicBezTo>
                <a:cubicBezTo>
                  <a:pt x="1115532" y="530645"/>
                  <a:pt x="1115427" y="529917"/>
                  <a:pt x="1115375" y="529242"/>
                </a:cubicBezTo>
                <a:cubicBezTo>
                  <a:pt x="1113972" y="530697"/>
                  <a:pt x="1112257" y="532464"/>
                  <a:pt x="1110335" y="534802"/>
                </a:cubicBezTo>
                <a:cubicBezTo>
                  <a:pt x="1109139" y="536154"/>
                  <a:pt x="1107996" y="537765"/>
                  <a:pt x="1106697" y="539428"/>
                </a:cubicBezTo>
                <a:cubicBezTo>
                  <a:pt x="1105502" y="541142"/>
                  <a:pt x="1104150" y="542910"/>
                  <a:pt x="1103007" y="544884"/>
                </a:cubicBezTo>
                <a:cubicBezTo>
                  <a:pt x="1101760" y="546807"/>
                  <a:pt x="1100513" y="548833"/>
                  <a:pt x="1099421" y="550964"/>
                </a:cubicBezTo>
                <a:cubicBezTo>
                  <a:pt x="1098174" y="553043"/>
                  <a:pt x="1097187" y="555277"/>
                  <a:pt x="1096147" y="557512"/>
                </a:cubicBezTo>
                <a:cubicBezTo>
                  <a:pt x="1095056" y="559695"/>
                  <a:pt x="1094277" y="562033"/>
                  <a:pt x="1093342" y="564268"/>
                </a:cubicBezTo>
                <a:cubicBezTo>
                  <a:pt x="1092458" y="566554"/>
                  <a:pt x="1091834" y="568841"/>
                  <a:pt x="1091107" y="571023"/>
                </a:cubicBezTo>
                <a:cubicBezTo>
                  <a:pt x="1090431" y="573206"/>
                  <a:pt x="1089963" y="575441"/>
                  <a:pt x="1089444" y="577467"/>
                </a:cubicBezTo>
                <a:cubicBezTo>
                  <a:pt x="1088872" y="579546"/>
                  <a:pt x="1088612" y="581520"/>
                  <a:pt x="1088301" y="583339"/>
                </a:cubicBezTo>
                <a:cubicBezTo>
                  <a:pt x="1088041" y="585158"/>
                  <a:pt x="1087625" y="586821"/>
                  <a:pt x="1087521" y="588328"/>
                </a:cubicBezTo>
                <a:cubicBezTo>
                  <a:pt x="1087365" y="589835"/>
                  <a:pt x="1087261" y="591134"/>
                  <a:pt x="1087157" y="592226"/>
                </a:cubicBezTo>
                <a:cubicBezTo>
                  <a:pt x="1086950" y="594356"/>
                  <a:pt x="1086846" y="595604"/>
                  <a:pt x="1086846" y="595604"/>
                </a:cubicBezTo>
                <a:cubicBezTo>
                  <a:pt x="1086846" y="595604"/>
                  <a:pt x="1086846" y="594356"/>
                  <a:pt x="1086897" y="592174"/>
                </a:cubicBezTo>
                <a:cubicBezTo>
                  <a:pt x="1086950" y="591082"/>
                  <a:pt x="1086950" y="589731"/>
                  <a:pt x="1087002" y="588224"/>
                </a:cubicBezTo>
                <a:cubicBezTo>
                  <a:pt x="1087002" y="586665"/>
                  <a:pt x="1087261" y="585002"/>
                  <a:pt x="1087417" y="583132"/>
                </a:cubicBezTo>
                <a:cubicBezTo>
                  <a:pt x="1087625" y="581313"/>
                  <a:pt x="1087729" y="579234"/>
                  <a:pt x="1088145" y="577156"/>
                </a:cubicBezTo>
                <a:cubicBezTo>
                  <a:pt x="1088561" y="575025"/>
                  <a:pt x="1088820" y="572790"/>
                  <a:pt x="1089392" y="570503"/>
                </a:cubicBezTo>
                <a:cubicBezTo>
                  <a:pt x="1090016" y="568217"/>
                  <a:pt x="1090483" y="565827"/>
                  <a:pt x="1091211" y="563488"/>
                </a:cubicBezTo>
                <a:cubicBezTo>
                  <a:pt x="1092042" y="561149"/>
                  <a:pt x="1092614" y="558707"/>
                  <a:pt x="1093601" y="556369"/>
                </a:cubicBezTo>
                <a:cubicBezTo>
                  <a:pt x="1094485" y="554030"/>
                  <a:pt x="1095368" y="551640"/>
                  <a:pt x="1096459" y="549405"/>
                </a:cubicBezTo>
                <a:cubicBezTo>
                  <a:pt x="1097447" y="547118"/>
                  <a:pt x="1098538" y="544936"/>
                  <a:pt x="1099681" y="542857"/>
                </a:cubicBezTo>
                <a:cubicBezTo>
                  <a:pt x="1100773" y="540727"/>
                  <a:pt x="1102020" y="538804"/>
                  <a:pt x="1103111" y="536933"/>
                </a:cubicBezTo>
                <a:cubicBezTo>
                  <a:pt x="1104306" y="535114"/>
                  <a:pt x="1105398" y="533347"/>
                  <a:pt x="1106541" y="531841"/>
                </a:cubicBezTo>
                <a:cubicBezTo>
                  <a:pt x="1108723" y="528723"/>
                  <a:pt x="1110854" y="526280"/>
                  <a:pt x="1112309" y="524565"/>
                </a:cubicBezTo>
                <a:cubicBezTo>
                  <a:pt x="1113036" y="523734"/>
                  <a:pt x="1113660" y="523058"/>
                  <a:pt x="1114128" y="522590"/>
                </a:cubicBezTo>
                <a:cubicBezTo>
                  <a:pt x="1114336" y="522435"/>
                  <a:pt x="1114440" y="522279"/>
                  <a:pt x="1114544" y="522174"/>
                </a:cubicBezTo>
                <a:cubicBezTo>
                  <a:pt x="1114232" y="520200"/>
                  <a:pt x="1113920" y="518225"/>
                  <a:pt x="1113660" y="516251"/>
                </a:cubicBezTo>
                <a:cubicBezTo>
                  <a:pt x="1113348" y="513808"/>
                  <a:pt x="1112725" y="511470"/>
                  <a:pt x="1112257" y="509131"/>
                </a:cubicBezTo>
                <a:cubicBezTo>
                  <a:pt x="1111737" y="506844"/>
                  <a:pt x="1111374" y="504506"/>
                  <a:pt x="1110698" y="502375"/>
                </a:cubicBezTo>
                <a:cubicBezTo>
                  <a:pt x="1109503" y="498010"/>
                  <a:pt x="1108412" y="493905"/>
                  <a:pt x="1107061" y="490215"/>
                </a:cubicBezTo>
                <a:cubicBezTo>
                  <a:pt x="1105865" y="486474"/>
                  <a:pt x="1104514" y="483148"/>
                  <a:pt x="1103371" y="480186"/>
                </a:cubicBezTo>
                <a:cubicBezTo>
                  <a:pt x="1102955" y="479302"/>
                  <a:pt x="1102643" y="478523"/>
                  <a:pt x="1102279" y="477691"/>
                </a:cubicBezTo>
                <a:cubicBezTo>
                  <a:pt x="1101864" y="483720"/>
                  <a:pt x="1101084" y="489592"/>
                  <a:pt x="1099941" y="495204"/>
                </a:cubicBezTo>
                <a:cubicBezTo>
                  <a:pt x="1097395" y="507728"/>
                  <a:pt x="1093289" y="519109"/>
                  <a:pt x="1088404" y="529034"/>
                </a:cubicBezTo>
                <a:cubicBezTo>
                  <a:pt x="1083519" y="538960"/>
                  <a:pt x="1077855" y="547378"/>
                  <a:pt x="1072399" y="554446"/>
                </a:cubicBezTo>
                <a:cubicBezTo>
                  <a:pt x="1066890" y="561461"/>
                  <a:pt x="1061538" y="567126"/>
                  <a:pt x="1056913" y="571543"/>
                </a:cubicBezTo>
                <a:cubicBezTo>
                  <a:pt x="1047611" y="580377"/>
                  <a:pt x="1041427" y="584275"/>
                  <a:pt x="1041427" y="584275"/>
                </a:cubicBezTo>
                <a:cubicBezTo>
                  <a:pt x="1041427" y="584275"/>
                  <a:pt x="1047403" y="580065"/>
                  <a:pt x="1056185" y="570867"/>
                </a:cubicBezTo>
                <a:cubicBezTo>
                  <a:pt x="1060550" y="566294"/>
                  <a:pt x="1065591" y="560422"/>
                  <a:pt x="1070632" y="553199"/>
                </a:cubicBezTo>
                <a:cubicBezTo>
                  <a:pt x="1074218" y="548054"/>
                  <a:pt x="1077855" y="542234"/>
                  <a:pt x="1081181" y="535738"/>
                </a:cubicBezTo>
                <a:cubicBezTo>
                  <a:pt x="1077595" y="537193"/>
                  <a:pt x="1071619" y="539635"/>
                  <a:pt x="1064240" y="543065"/>
                </a:cubicBezTo>
                <a:cubicBezTo>
                  <a:pt x="1058108" y="545924"/>
                  <a:pt x="1051041" y="549405"/>
                  <a:pt x="1043661" y="553562"/>
                </a:cubicBezTo>
                <a:cubicBezTo>
                  <a:pt x="1039972" y="555641"/>
                  <a:pt x="1036230" y="557876"/>
                  <a:pt x="1032488" y="560266"/>
                </a:cubicBezTo>
                <a:cubicBezTo>
                  <a:pt x="1028747" y="562657"/>
                  <a:pt x="1025005" y="565203"/>
                  <a:pt x="1021419" y="567905"/>
                </a:cubicBezTo>
                <a:cubicBezTo>
                  <a:pt x="1017782" y="570607"/>
                  <a:pt x="1014352" y="573518"/>
                  <a:pt x="1011078" y="576480"/>
                </a:cubicBezTo>
                <a:cubicBezTo>
                  <a:pt x="1007908" y="579546"/>
                  <a:pt x="1004790" y="582664"/>
                  <a:pt x="1002244" y="585990"/>
                </a:cubicBezTo>
                <a:cubicBezTo>
                  <a:pt x="999542" y="589263"/>
                  <a:pt x="997515" y="592797"/>
                  <a:pt x="995748" y="596227"/>
                </a:cubicBezTo>
                <a:cubicBezTo>
                  <a:pt x="994189" y="599761"/>
                  <a:pt x="992994" y="603243"/>
                  <a:pt x="992630" y="606620"/>
                </a:cubicBezTo>
                <a:cubicBezTo>
                  <a:pt x="992423" y="608335"/>
                  <a:pt x="992214" y="609894"/>
                  <a:pt x="992370" y="611453"/>
                </a:cubicBezTo>
                <a:cubicBezTo>
                  <a:pt x="992423" y="612961"/>
                  <a:pt x="992474" y="614415"/>
                  <a:pt x="992838" y="615766"/>
                </a:cubicBezTo>
                <a:cubicBezTo>
                  <a:pt x="993254" y="618521"/>
                  <a:pt x="994189" y="620704"/>
                  <a:pt x="994865" y="622574"/>
                </a:cubicBezTo>
                <a:cubicBezTo>
                  <a:pt x="995592" y="624445"/>
                  <a:pt x="996476" y="625744"/>
                  <a:pt x="996943" y="626680"/>
                </a:cubicBezTo>
                <a:cubicBezTo>
                  <a:pt x="996476" y="625744"/>
                  <a:pt x="995540" y="624445"/>
                  <a:pt x="994761" y="622626"/>
                </a:cubicBezTo>
                <a:cubicBezTo>
                  <a:pt x="994033" y="620755"/>
                  <a:pt x="993046" y="618573"/>
                  <a:pt x="992578" y="615819"/>
                </a:cubicBezTo>
                <a:cubicBezTo>
                  <a:pt x="992214" y="614467"/>
                  <a:pt x="992163" y="613012"/>
                  <a:pt x="992058" y="611453"/>
                </a:cubicBezTo>
                <a:cubicBezTo>
                  <a:pt x="991851" y="609894"/>
                  <a:pt x="992058" y="608283"/>
                  <a:pt x="992214" y="606568"/>
                </a:cubicBezTo>
                <a:cubicBezTo>
                  <a:pt x="992474" y="603139"/>
                  <a:pt x="993617" y="599605"/>
                  <a:pt x="995124" y="595967"/>
                </a:cubicBezTo>
                <a:cubicBezTo>
                  <a:pt x="996839" y="592433"/>
                  <a:pt x="998866" y="588796"/>
                  <a:pt x="1001516" y="585470"/>
                </a:cubicBezTo>
                <a:cubicBezTo>
                  <a:pt x="1004011" y="581988"/>
                  <a:pt x="1007077" y="578818"/>
                  <a:pt x="1010247" y="575648"/>
                </a:cubicBezTo>
                <a:cubicBezTo>
                  <a:pt x="1013521" y="572582"/>
                  <a:pt x="1016951" y="569568"/>
                  <a:pt x="1020536" y="566814"/>
                </a:cubicBezTo>
                <a:cubicBezTo>
                  <a:pt x="1024122" y="564008"/>
                  <a:pt x="1027812" y="561409"/>
                  <a:pt x="1031553" y="558915"/>
                </a:cubicBezTo>
                <a:cubicBezTo>
                  <a:pt x="1035243" y="556420"/>
                  <a:pt x="1039036" y="554134"/>
                  <a:pt x="1042674" y="551952"/>
                </a:cubicBezTo>
                <a:cubicBezTo>
                  <a:pt x="1050053" y="547586"/>
                  <a:pt x="1057069" y="543948"/>
                  <a:pt x="1063201" y="540934"/>
                </a:cubicBezTo>
                <a:cubicBezTo>
                  <a:pt x="1073178" y="536050"/>
                  <a:pt x="1080558" y="533036"/>
                  <a:pt x="1083000" y="532048"/>
                </a:cubicBezTo>
                <a:cubicBezTo>
                  <a:pt x="1083676" y="530541"/>
                  <a:pt x="1084403" y="529138"/>
                  <a:pt x="1085078" y="527579"/>
                </a:cubicBezTo>
                <a:cubicBezTo>
                  <a:pt x="1089340" y="517654"/>
                  <a:pt x="1092770" y="506429"/>
                  <a:pt x="1094640" y="494321"/>
                </a:cubicBezTo>
                <a:cubicBezTo>
                  <a:pt x="1096563" y="482212"/>
                  <a:pt x="1096719" y="469168"/>
                  <a:pt x="1094900" y="455969"/>
                </a:cubicBezTo>
                <a:cubicBezTo>
                  <a:pt x="1093601" y="446148"/>
                  <a:pt x="1091211" y="436222"/>
                  <a:pt x="1087989" y="426401"/>
                </a:cubicBezTo>
                <a:cubicBezTo>
                  <a:pt x="1085182" y="430090"/>
                  <a:pt x="1082740" y="433728"/>
                  <a:pt x="1080921" y="437313"/>
                </a:cubicBezTo>
                <a:cubicBezTo>
                  <a:pt x="1079207" y="440535"/>
                  <a:pt x="1078063" y="443705"/>
                  <a:pt x="1077180" y="446563"/>
                </a:cubicBezTo>
                <a:cubicBezTo>
                  <a:pt x="1076296" y="449421"/>
                  <a:pt x="1075777" y="451968"/>
                  <a:pt x="1075465" y="454098"/>
                </a:cubicBezTo>
                <a:cubicBezTo>
                  <a:pt x="1075101" y="456229"/>
                  <a:pt x="1074945" y="457892"/>
                  <a:pt x="1074893" y="459035"/>
                </a:cubicBezTo>
                <a:cubicBezTo>
                  <a:pt x="1074789" y="460179"/>
                  <a:pt x="1074737" y="460802"/>
                  <a:pt x="1074737" y="460802"/>
                </a:cubicBezTo>
                <a:cubicBezTo>
                  <a:pt x="1074737" y="460802"/>
                  <a:pt x="1074789" y="460179"/>
                  <a:pt x="1074841" y="459035"/>
                </a:cubicBezTo>
                <a:cubicBezTo>
                  <a:pt x="1074893" y="457892"/>
                  <a:pt x="1074997" y="456229"/>
                  <a:pt x="1075309" y="454098"/>
                </a:cubicBezTo>
                <a:cubicBezTo>
                  <a:pt x="1075569" y="451968"/>
                  <a:pt x="1076036" y="449369"/>
                  <a:pt x="1076868" y="446511"/>
                </a:cubicBezTo>
                <a:cubicBezTo>
                  <a:pt x="1077647" y="443653"/>
                  <a:pt x="1078791" y="440431"/>
                  <a:pt x="1080453" y="437158"/>
                </a:cubicBezTo>
                <a:cubicBezTo>
                  <a:pt x="1082220" y="433416"/>
                  <a:pt x="1084715" y="429518"/>
                  <a:pt x="1087625" y="425673"/>
                </a:cubicBezTo>
                <a:cubicBezTo>
                  <a:pt x="1086638" y="422555"/>
                  <a:pt x="1085494" y="419489"/>
                  <a:pt x="1084299" y="416423"/>
                </a:cubicBezTo>
                <a:cubicBezTo>
                  <a:pt x="1079570" y="403587"/>
                  <a:pt x="1071360" y="390959"/>
                  <a:pt x="1066734" y="376304"/>
                </a:cubicBezTo>
                <a:cubicBezTo>
                  <a:pt x="1061902" y="361857"/>
                  <a:pt x="1059771" y="346216"/>
                  <a:pt x="1061174" y="330938"/>
                </a:cubicBezTo>
                <a:cubicBezTo>
                  <a:pt x="1062473" y="315660"/>
                  <a:pt x="1067462" y="301109"/>
                  <a:pt x="1074114" y="288273"/>
                </a:cubicBezTo>
                <a:cubicBezTo>
                  <a:pt x="1080818" y="275437"/>
                  <a:pt x="1089184" y="264213"/>
                  <a:pt x="1097914" y="254495"/>
                </a:cubicBezTo>
                <a:cubicBezTo>
                  <a:pt x="1106645" y="244777"/>
                  <a:pt x="1115791" y="236462"/>
                  <a:pt x="1124574" y="229343"/>
                </a:cubicBezTo>
                <a:cubicBezTo>
                  <a:pt x="1133720" y="221912"/>
                  <a:pt x="1142450" y="215728"/>
                  <a:pt x="1150349" y="210583"/>
                </a:cubicBezTo>
                <a:cubicBezTo>
                  <a:pt x="1149725" y="209388"/>
                  <a:pt x="1149101" y="208193"/>
                  <a:pt x="1148478" y="207050"/>
                </a:cubicBezTo>
                <a:cubicBezTo>
                  <a:pt x="1146348" y="203100"/>
                  <a:pt x="1143905" y="199306"/>
                  <a:pt x="1141670" y="195201"/>
                </a:cubicBezTo>
                <a:cubicBezTo>
                  <a:pt x="1140527" y="193122"/>
                  <a:pt x="1139383" y="191044"/>
                  <a:pt x="1138500" y="188809"/>
                </a:cubicBezTo>
                <a:lnTo>
                  <a:pt x="1137097" y="185535"/>
                </a:lnTo>
                <a:lnTo>
                  <a:pt x="1136629" y="184028"/>
                </a:lnTo>
                <a:cubicBezTo>
                  <a:pt x="1135486" y="184755"/>
                  <a:pt x="1134239" y="185535"/>
                  <a:pt x="1132784" y="186575"/>
                </a:cubicBezTo>
                <a:cubicBezTo>
                  <a:pt x="1131744" y="187354"/>
                  <a:pt x="1130549" y="188134"/>
                  <a:pt x="1129354" y="189121"/>
                </a:cubicBezTo>
                <a:cubicBezTo>
                  <a:pt x="1128107" y="190056"/>
                  <a:pt x="1126860" y="191096"/>
                  <a:pt x="1125613" y="192187"/>
                </a:cubicBezTo>
                <a:cubicBezTo>
                  <a:pt x="1124313" y="193226"/>
                  <a:pt x="1123118" y="194474"/>
                  <a:pt x="1121819" y="195669"/>
                </a:cubicBezTo>
                <a:cubicBezTo>
                  <a:pt x="1120572" y="196864"/>
                  <a:pt x="1119428" y="198215"/>
                  <a:pt x="1118181" y="199514"/>
                </a:cubicBezTo>
                <a:cubicBezTo>
                  <a:pt x="1117090" y="200917"/>
                  <a:pt x="1115843" y="202216"/>
                  <a:pt x="1114855" y="203671"/>
                </a:cubicBezTo>
                <a:cubicBezTo>
                  <a:pt x="1113868" y="205126"/>
                  <a:pt x="1112777" y="206478"/>
                  <a:pt x="1111997" y="207985"/>
                </a:cubicBezTo>
                <a:cubicBezTo>
                  <a:pt x="1111218" y="209492"/>
                  <a:pt x="1110282" y="210843"/>
                  <a:pt x="1109763" y="212298"/>
                </a:cubicBezTo>
                <a:cubicBezTo>
                  <a:pt x="1109191" y="213753"/>
                  <a:pt x="1108412" y="215052"/>
                  <a:pt x="1108100" y="216351"/>
                </a:cubicBezTo>
                <a:cubicBezTo>
                  <a:pt x="1107684" y="217651"/>
                  <a:pt x="1107320" y="218846"/>
                  <a:pt x="1107008" y="219885"/>
                </a:cubicBezTo>
                <a:cubicBezTo>
                  <a:pt x="1106749" y="220977"/>
                  <a:pt x="1106645" y="221912"/>
                  <a:pt x="1106489" y="222691"/>
                </a:cubicBezTo>
                <a:cubicBezTo>
                  <a:pt x="1106229" y="224302"/>
                  <a:pt x="1106073" y="225186"/>
                  <a:pt x="1106073" y="225186"/>
                </a:cubicBezTo>
                <a:cubicBezTo>
                  <a:pt x="1106073" y="225186"/>
                  <a:pt x="1106125" y="224302"/>
                  <a:pt x="1106229" y="222691"/>
                </a:cubicBezTo>
                <a:cubicBezTo>
                  <a:pt x="1106333" y="221912"/>
                  <a:pt x="1106333" y="220924"/>
                  <a:pt x="1106489" y="219833"/>
                </a:cubicBezTo>
                <a:cubicBezTo>
                  <a:pt x="1106697" y="218742"/>
                  <a:pt x="1106956" y="217495"/>
                  <a:pt x="1107217" y="216143"/>
                </a:cubicBezTo>
                <a:cubicBezTo>
                  <a:pt x="1107424" y="214793"/>
                  <a:pt x="1107996" y="213389"/>
                  <a:pt x="1108463" y="211882"/>
                </a:cubicBezTo>
                <a:cubicBezTo>
                  <a:pt x="1108879" y="210323"/>
                  <a:pt x="1109659" y="208868"/>
                  <a:pt x="1110335" y="207257"/>
                </a:cubicBezTo>
                <a:cubicBezTo>
                  <a:pt x="1110958" y="205646"/>
                  <a:pt x="1111997" y="204139"/>
                  <a:pt x="1112829" y="202528"/>
                </a:cubicBezTo>
                <a:cubicBezTo>
                  <a:pt x="1113764" y="200917"/>
                  <a:pt x="1114855" y="199410"/>
                  <a:pt x="1115843" y="197851"/>
                </a:cubicBezTo>
                <a:cubicBezTo>
                  <a:pt x="1116934" y="196344"/>
                  <a:pt x="1118025" y="194837"/>
                  <a:pt x="1119221" y="193434"/>
                </a:cubicBezTo>
                <a:cubicBezTo>
                  <a:pt x="1120416" y="192083"/>
                  <a:pt x="1121560" y="190680"/>
                  <a:pt x="1122806" y="189433"/>
                </a:cubicBezTo>
                <a:cubicBezTo>
                  <a:pt x="1124001" y="188134"/>
                  <a:pt x="1125249" y="186938"/>
                  <a:pt x="1126392" y="185847"/>
                </a:cubicBezTo>
                <a:cubicBezTo>
                  <a:pt x="1127483" y="184704"/>
                  <a:pt x="1128679" y="183717"/>
                  <a:pt x="1129718" y="182781"/>
                </a:cubicBezTo>
                <a:cubicBezTo>
                  <a:pt x="1131849" y="180962"/>
                  <a:pt x="1133615" y="179559"/>
                  <a:pt x="1134967" y="178572"/>
                </a:cubicBezTo>
                <a:cubicBezTo>
                  <a:pt x="1134187" y="175090"/>
                  <a:pt x="1133875" y="171452"/>
                  <a:pt x="1133823" y="167919"/>
                </a:cubicBezTo>
                <a:cubicBezTo>
                  <a:pt x="1133927" y="163086"/>
                  <a:pt x="1134655" y="158357"/>
                  <a:pt x="1136110" y="153939"/>
                </a:cubicBezTo>
                <a:cubicBezTo>
                  <a:pt x="1137565" y="149418"/>
                  <a:pt x="1139643" y="145261"/>
                  <a:pt x="1142086" y="141519"/>
                </a:cubicBezTo>
                <a:cubicBezTo>
                  <a:pt x="1139748" y="142871"/>
                  <a:pt x="1137149" y="144482"/>
                  <a:pt x="1134343" y="146301"/>
                </a:cubicBezTo>
                <a:cubicBezTo>
                  <a:pt x="1128575" y="150146"/>
                  <a:pt x="1122079" y="155031"/>
                  <a:pt x="1115583" y="160903"/>
                </a:cubicBezTo>
                <a:cubicBezTo>
                  <a:pt x="1112361" y="163865"/>
                  <a:pt x="1109087" y="166983"/>
                  <a:pt x="1106021" y="170413"/>
                </a:cubicBezTo>
                <a:cubicBezTo>
                  <a:pt x="1102903" y="173791"/>
                  <a:pt x="1099941" y="177428"/>
                  <a:pt x="1097083" y="181170"/>
                </a:cubicBezTo>
                <a:cubicBezTo>
                  <a:pt x="1094329" y="184964"/>
                  <a:pt x="1091626" y="188809"/>
                  <a:pt x="1089288" y="192810"/>
                </a:cubicBezTo>
                <a:cubicBezTo>
                  <a:pt x="1088145" y="194837"/>
                  <a:pt x="1086950" y="196812"/>
                  <a:pt x="1085910" y="198839"/>
                </a:cubicBezTo>
                <a:cubicBezTo>
                  <a:pt x="1084819" y="200813"/>
                  <a:pt x="1083779" y="202840"/>
                  <a:pt x="1082896" y="204867"/>
                </a:cubicBezTo>
                <a:cubicBezTo>
                  <a:pt x="1081908" y="206841"/>
                  <a:pt x="1081025" y="208816"/>
                  <a:pt x="1080246" y="210843"/>
                </a:cubicBezTo>
                <a:cubicBezTo>
                  <a:pt x="1079466" y="212818"/>
                  <a:pt x="1078635" y="214740"/>
                  <a:pt x="1078011" y="216715"/>
                </a:cubicBezTo>
                <a:cubicBezTo>
                  <a:pt x="1076608" y="220613"/>
                  <a:pt x="1075569" y="224302"/>
                  <a:pt x="1074582" y="227784"/>
                </a:cubicBezTo>
                <a:cubicBezTo>
                  <a:pt x="1073750" y="231266"/>
                  <a:pt x="1072918" y="234436"/>
                  <a:pt x="1072450" y="237346"/>
                </a:cubicBezTo>
                <a:cubicBezTo>
                  <a:pt x="1071983" y="240204"/>
                  <a:pt x="1071411" y="242751"/>
                  <a:pt x="1071203" y="244829"/>
                </a:cubicBezTo>
                <a:cubicBezTo>
                  <a:pt x="1070736" y="249039"/>
                  <a:pt x="1070424" y="251429"/>
                  <a:pt x="1070424" y="251429"/>
                </a:cubicBezTo>
                <a:cubicBezTo>
                  <a:pt x="1070424" y="251429"/>
                  <a:pt x="1070424" y="249039"/>
                  <a:pt x="1070476" y="244777"/>
                </a:cubicBezTo>
                <a:cubicBezTo>
                  <a:pt x="1070476" y="242646"/>
                  <a:pt x="1070736" y="240100"/>
                  <a:pt x="1070892" y="237138"/>
                </a:cubicBezTo>
                <a:cubicBezTo>
                  <a:pt x="1071048" y="234176"/>
                  <a:pt x="1071515" y="230850"/>
                  <a:pt x="1071983" y="227212"/>
                </a:cubicBezTo>
                <a:cubicBezTo>
                  <a:pt x="1072555" y="223575"/>
                  <a:pt x="1073230" y="219677"/>
                  <a:pt x="1074218" y="215572"/>
                </a:cubicBezTo>
                <a:cubicBezTo>
                  <a:pt x="1074634" y="213493"/>
                  <a:pt x="1075257" y="211414"/>
                  <a:pt x="1075880" y="209284"/>
                </a:cubicBezTo>
                <a:cubicBezTo>
                  <a:pt x="1076452" y="207101"/>
                  <a:pt x="1077128" y="204970"/>
                  <a:pt x="1077907" y="202788"/>
                </a:cubicBezTo>
                <a:cubicBezTo>
                  <a:pt x="1078635" y="200606"/>
                  <a:pt x="1079466" y="198423"/>
                  <a:pt x="1080350" y="196188"/>
                </a:cubicBezTo>
                <a:cubicBezTo>
                  <a:pt x="1081181" y="193954"/>
                  <a:pt x="1082220" y="191771"/>
                  <a:pt x="1083208" y="189537"/>
                </a:cubicBezTo>
                <a:cubicBezTo>
                  <a:pt x="1084299" y="186990"/>
                  <a:pt x="1085598" y="184548"/>
                  <a:pt x="1086897" y="182053"/>
                </a:cubicBezTo>
                <a:cubicBezTo>
                  <a:pt x="1085443" y="182625"/>
                  <a:pt x="1083831" y="183249"/>
                  <a:pt x="1082273" y="184028"/>
                </a:cubicBezTo>
                <a:cubicBezTo>
                  <a:pt x="1080506" y="184808"/>
                  <a:pt x="1078687" y="185743"/>
                  <a:pt x="1076868" y="186782"/>
                </a:cubicBezTo>
                <a:cubicBezTo>
                  <a:pt x="1074945" y="187718"/>
                  <a:pt x="1073178" y="188965"/>
                  <a:pt x="1071307" y="190160"/>
                </a:cubicBezTo>
                <a:cubicBezTo>
                  <a:pt x="1069437" y="191407"/>
                  <a:pt x="1067670" y="192759"/>
                  <a:pt x="1065903" y="194162"/>
                </a:cubicBezTo>
                <a:cubicBezTo>
                  <a:pt x="1064292" y="195721"/>
                  <a:pt x="1062473" y="197072"/>
                  <a:pt x="1061018" y="198787"/>
                </a:cubicBezTo>
                <a:cubicBezTo>
                  <a:pt x="1059511" y="200398"/>
                  <a:pt x="1057952" y="202009"/>
                  <a:pt x="1056809" y="203776"/>
                </a:cubicBezTo>
                <a:cubicBezTo>
                  <a:pt x="1055510" y="205491"/>
                  <a:pt x="1054314" y="207153"/>
                  <a:pt x="1053483" y="208920"/>
                </a:cubicBezTo>
                <a:cubicBezTo>
                  <a:pt x="1052548" y="210635"/>
                  <a:pt x="1051560" y="212246"/>
                  <a:pt x="1051092" y="213909"/>
                </a:cubicBezTo>
                <a:cubicBezTo>
                  <a:pt x="1050521" y="215520"/>
                  <a:pt x="1049949" y="217027"/>
                  <a:pt x="1049482" y="218326"/>
                </a:cubicBezTo>
                <a:cubicBezTo>
                  <a:pt x="1049222" y="219729"/>
                  <a:pt x="1048962" y="220924"/>
                  <a:pt x="1048754" y="221912"/>
                </a:cubicBezTo>
                <a:cubicBezTo>
                  <a:pt x="1048338" y="223886"/>
                  <a:pt x="1048078" y="225030"/>
                  <a:pt x="1048078" y="225030"/>
                </a:cubicBezTo>
                <a:cubicBezTo>
                  <a:pt x="1048078" y="225030"/>
                  <a:pt x="1048183" y="223886"/>
                  <a:pt x="1048338" y="221860"/>
                </a:cubicBezTo>
                <a:cubicBezTo>
                  <a:pt x="1048390" y="220821"/>
                  <a:pt x="1048546" y="219573"/>
                  <a:pt x="1048650" y="218170"/>
                </a:cubicBezTo>
                <a:cubicBezTo>
                  <a:pt x="1048962" y="216767"/>
                  <a:pt x="1049326" y="215208"/>
                  <a:pt x="1049741" y="213493"/>
                </a:cubicBezTo>
                <a:cubicBezTo>
                  <a:pt x="1050053" y="211726"/>
                  <a:pt x="1050885" y="210011"/>
                  <a:pt x="1051612" y="208089"/>
                </a:cubicBezTo>
                <a:cubicBezTo>
                  <a:pt x="1052236" y="206166"/>
                  <a:pt x="1053327" y="204295"/>
                  <a:pt x="1054418" y="202321"/>
                </a:cubicBezTo>
                <a:cubicBezTo>
                  <a:pt x="1055406" y="200294"/>
                  <a:pt x="1056861" y="198475"/>
                  <a:pt x="1058212" y="196552"/>
                </a:cubicBezTo>
                <a:cubicBezTo>
                  <a:pt x="1059563" y="194577"/>
                  <a:pt x="1061278" y="192914"/>
                  <a:pt x="1062837" y="191044"/>
                </a:cubicBezTo>
                <a:cubicBezTo>
                  <a:pt x="1064552" y="189329"/>
                  <a:pt x="1066267" y="187666"/>
                  <a:pt x="1068086" y="186107"/>
                </a:cubicBezTo>
                <a:cubicBezTo>
                  <a:pt x="1069957" y="184652"/>
                  <a:pt x="1071723" y="183093"/>
                  <a:pt x="1073594" y="181846"/>
                </a:cubicBezTo>
                <a:cubicBezTo>
                  <a:pt x="1075413" y="180494"/>
                  <a:pt x="1077232" y="179299"/>
                  <a:pt x="1078999" y="178208"/>
                </a:cubicBezTo>
                <a:cubicBezTo>
                  <a:pt x="1080765" y="177065"/>
                  <a:pt x="1082532" y="176233"/>
                  <a:pt x="1084091" y="175298"/>
                </a:cubicBezTo>
                <a:cubicBezTo>
                  <a:pt x="1087314" y="173583"/>
                  <a:pt x="1090067" y="172336"/>
                  <a:pt x="1092042" y="171504"/>
                </a:cubicBezTo>
                <a:cubicBezTo>
                  <a:pt x="1092458" y="171348"/>
                  <a:pt x="1092822" y="171192"/>
                  <a:pt x="1093185" y="171036"/>
                </a:cubicBezTo>
                <a:cubicBezTo>
                  <a:pt x="1094745" y="168594"/>
                  <a:pt x="1096356" y="166204"/>
                  <a:pt x="1098070" y="163917"/>
                </a:cubicBezTo>
                <a:cubicBezTo>
                  <a:pt x="1100928" y="159916"/>
                  <a:pt x="1104047" y="156226"/>
                  <a:pt x="1107112" y="152640"/>
                </a:cubicBezTo>
                <a:cubicBezTo>
                  <a:pt x="1108879" y="150614"/>
                  <a:pt x="1110646" y="148743"/>
                  <a:pt x="1112465" y="146872"/>
                </a:cubicBezTo>
                <a:cubicBezTo>
                  <a:pt x="1105138" y="148795"/>
                  <a:pt x="1097550" y="150302"/>
                  <a:pt x="1089860" y="152069"/>
                </a:cubicBezTo>
                <a:cubicBezTo>
                  <a:pt x="1081701" y="153991"/>
                  <a:pt x="1073282" y="155394"/>
                  <a:pt x="1064760" y="157058"/>
                </a:cubicBezTo>
                <a:cubicBezTo>
                  <a:pt x="1062629" y="157421"/>
                  <a:pt x="1060499" y="157837"/>
                  <a:pt x="1058368" y="158253"/>
                </a:cubicBezTo>
                <a:lnTo>
                  <a:pt x="1055510" y="158773"/>
                </a:lnTo>
                <a:lnTo>
                  <a:pt x="1052340" y="159448"/>
                </a:lnTo>
                <a:cubicBezTo>
                  <a:pt x="1050209" y="159916"/>
                  <a:pt x="1048078" y="160331"/>
                  <a:pt x="1045948" y="160799"/>
                </a:cubicBezTo>
                <a:cubicBezTo>
                  <a:pt x="1043817" y="161215"/>
                  <a:pt x="1041634" y="161631"/>
                  <a:pt x="1039764" y="162254"/>
                </a:cubicBezTo>
                <a:cubicBezTo>
                  <a:pt x="1036490" y="163137"/>
                  <a:pt x="1033216" y="164125"/>
                  <a:pt x="1029890" y="165216"/>
                </a:cubicBezTo>
                <a:cubicBezTo>
                  <a:pt x="1030358" y="166360"/>
                  <a:pt x="1030929" y="167607"/>
                  <a:pt x="1031449" y="168958"/>
                </a:cubicBezTo>
                <a:cubicBezTo>
                  <a:pt x="1034879" y="177792"/>
                  <a:pt x="1039244" y="190732"/>
                  <a:pt x="1040647" y="206997"/>
                </a:cubicBezTo>
                <a:cubicBezTo>
                  <a:pt x="1041271" y="214065"/>
                  <a:pt x="1041218" y="221808"/>
                  <a:pt x="1040232" y="229863"/>
                </a:cubicBezTo>
                <a:cubicBezTo>
                  <a:pt x="1040491" y="230330"/>
                  <a:pt x="1040752" y="230850"/>
                  <a:pt x="1041063" y="231422"/>
                </a:cubicBezTo>
                <a:cubicBezTo>
                  <a:pt x="1042362" y="233916"/>
                  <a:pt x="1044025" y="237554"/>
                  <a:pt x="1045740" y="241971"/>
                </a:cubicBezTo>
                <a:cubicBezTo>
                  <a:pt x="1046519" y="244257"/>
                  <a:pt x="1047455" y="246648"/>
                  <a:pt x="1048234" y="249246"/>
                </a:cubicBezTo>
                <a:cubicBezTo>
                  <a:pt x="1049066" y="251844"/>
                  <a:pt x="1049793" y="254651"/>
                  <a:pt x="1050469" y="257509"/>
                </a:cubicBezTo>
                <a:cubicBezTo>
                  <a:pt x="1051197" y="260367"/>
                  <a:pt x="1051612" y="263433"/>
                  <a:pt x="1052184" y="266447"/>
                </a:cubicBezTo>
                <a:cubicBezTo>
                  <a:pt x="1052444" y="269513"/>
                  <a:pt x="1052963" y="272631"/>
                  <a:pt x="1053015" y="275801"/>
                </a:cubicBezTo>
                <a:cubicBezTo>
                  <a:pt x="1053067" y="278971"/>
                  <a:pt x="1053275" y="282089"/>
                  <a:pt x="1052911" y="285207"/>
                </a:cubicBezTo>
                <a:cubicBezTo>
                  <a:pt x="1052807" y="286714"/>
                  <a:pt x="1052651" y="288273"/>
                  <a:pt x="1052548" y="289780"/>
                </a:cubicBezTo>
                <a:cubicBezTo>
                  <a:pt x="1052548" y="290040"/>
                  <a:pt x="1052496" y="290352"/>
                  <a:pt x="1052444" y="290612"/>
                </a:cubicBezTo>
                <a:cubicBezTo>
                  <a:pt x="1051924" y="293262"/>
                  <a:pt x="1051456" y="295912"/>
                  <a:pt x="1050988" y="298406"/>
                </a:cubicBezTo>
                <a:cubicBezTo>
                  <a:pt x="1050573" y="299758"/>
                  <a:pt x="1050209" y="301057"/>
                  <a:pt x="1049793" y="302356"/>
                </a:cubicBezTo>
                <a:cubicBezTo>
                  <a:pt x="1049430" y="303655"/>
                  <a:pt x="1049014" y="304903"/>
                  <a:pt x="1048650" y="306098"/>
                </a:cubicBezTo>
                <a:cubicBezTo>
                  <a:pt x="1048234" y="307293"/>
                  <a:pt x="1047663" y="308332"/>
                  <a:pt x="1047195" y="309423"/>
                </a:cubicBezTo>
                <a:cubicBezTo>
                  <a:pt x="1046208" y="311554"/>
                  <a:pt x="1045428" y="313529"/>
                  <a:pt x="1044545" y="315192"/>
                </a:cubicBezTo>
                <a:cubicBezTo>
                  <a:pt x="1043557" y="316803"/>
                  <a:pt x="1042726" y="318206"/>
                  <a:pt x="1041998" y="319349"/>
                </a:cubicBezTo>
                <a:cubicBezTo>
                  <a:pt x="1040595" y="321636"/>
                  <a:pt x="1039764" y="322935"/>
                  <a:pt x="1039764" y="322935"/>
                </a:cubicBezTo>
                <a:cubicBezTo>
                  <a:pt x="1039764" y="322935"/>
                  <a:pt x="1040491" y="321532"/>
                  <a:pt x="1041687" y="319141"/>
                </a:cubicBezTo>
                <a:cubicBezTo>
                  <a:pt x="1042310" y="317946"/>
                  <a:pt x="1043038" y="316491"/>
                  <a:pt x="1043869" y="314828"/>
                </a:cubicBezTo>
                <a:cubicBezTo>
                  <a:pt x="1044597" y="313113"/>
                  <a:pt x="1045220" y="311087"/>
                  <a:pt x="1046000" y="308956"/>
                </a:cubicBezTo>
                <a:cubicBezTo>
                  <a:pt x="1046312" y="307864"/>
                  <a:pt x="1046831" y="306773"/>
                  <a:pt x="1047091" y="305578"/>
                </a:cubicBezTo>
                <a:cubicBezTo>
                  <a:pt x="1047351" y="304331"/>
                  <a:pt x="1047611" y="303135"/>
                  <a:pt x="1047871" y="301836"/>
                </a:cubicBezTo>
                <a:cubicBezTo>
                  <a:pt x="1048130" y="300589"/>
                  <a:pt x="1048390" y="299290"/>
                  <a:pt x="1048702" y="297939"/>
                </a:cubicBezTo>
                <a:cubicBezTo>
                  <a:pt x="1048910" y="295445"/>
                  <a:pt x="1049170" y="292898"/>
                  <a:pt x="1049430" y="290248"/>
                </a:cubicBezTo>
                <a:cubicBezTo>
                  <a:pt x="1049482" y="289988"/>
                  <a:pt x="1049482" y="289780"/>
                  <a:pt x="1049482" y="289520"/>
                </a:cubicBezTo>
                <a:cubicBezTo>
                  <a:pt x="1049482" y="288065"/>
                  <a:pt x="1049430" y="286610"/>
                  <a:pt x="1049430" y="285103"/>
                </a:cubicBezTo>
                <a:cubicBezTo>
                  <a:pt x="1049482" y="282141"/>
                  <a:pt x="1049066" y="279127"/>
                  <a:pt x="1048754" y="276165"/>
                </a:cubicBezTo>
                <a:cubicBezTo>
                  <a:pt x="1048442" y="273203"/>
                  <a:pt x="1047714" y="270292"/>
                  <a:pt x="1047195" y="267383"/>
                </a:cubicBezTo>
                <a:cubicBezTo>
                  <a:pt x="1047039" y="266759"/>
                  <a:pt x="1046883" y="266187"/>
                  <a:pt x="1046728" y="265564"/>
                </a:cubicBezTo>
                <a:cubicBezTo>
                  <a:pt x="1045272" y="267278"/>
                  <a:pt x="1043505" y="269565"/>
                  <a:pt x="1041583" y="272319"/>
                </a:cubicBezTo>
                <a:cubicBezTo>
                  <a:pt x="1036905" y="279127"/>
                  <a:pt x="1031397" y="289001"/>
                  <a:pt x="1029423" y="299914"/>
                </a:cubicBezTo>
                <a:cubicBezTo>
                  <a:pt x="1029007" y="302616"/>
                  <a:pt x="1028695" y="305370"/>
                  <a:pt x="1028747" y="308073"/>
                </a:cubicBezTo>
                <a:cubicBezTo>
                  <a:pt x="1028695" y="311190"/>
                  <a:pt x="1029214" y="314256"/>
                  <a:pt x="1029786" y="317115"/>
                </a:cubicBezTo>
                <a:cubicBezTo>
                  <a:pt x="1029994" y="317998"/>
                  <a:pt x="1030254" y="318934"/>
                  <a:pt x="1030566" y="319765"/>
                </a:cubicBezTo>
                <a:cubicBezTo>
                  <a:pt x="1030982" y="320960"/>
                  <a:pt x="1031397" y="322104"/>
                  <a:pt x="1031813" y="323194"/>
                </a:cubicBezTo>
                <a:cubicBezTo>
                  <a:pt x="1032332" y="324286"/>
                  <a:pt x="1032852" y="325325"/>
                  <a:pt x="1033320" y="326365"/>
                </a:cubicBezTo>
                <a:cubicBezTo>
                  <a:pt x="1033840" y="327352"/>
                  <a:pt x="1034463" y="328288"/>
                  <a:pt x="1034983" y="329171"/>
                </a:cubicBezTo>
                <a:cubicBezTo>
                  <a:pt x="1036126" y="330938"/>
                  <a:pt x="1037270" y="332496"/>
                  <a:pt x="1038360" y="333796"/>
                </a:cubicBezTo>
                <a:cubicBezTo>
                  <a:pt x="1039556" y="335095"/>
                  <a:pt x="1040440" y="336291"/>
                  <a:pt x="1041375" y="337122"/>
                </a:cubicBezTo>
                <a:cubicBezTo>
                  <a:pt x="1043142" y="338837"/>
                  <a:pt x="1044181" y="339824"/>
                  <a:pt x="1044181" y="339824"/>
                </a:cubicBezTo>
                <a:cubicBezTo>
                  <a:pt x="1044181" y="339824"/>
                  <a:pt x="1043090" y="338889"/>
                  <a:pt x="1041218" y="337278"/>
                </a:cubicBezTo>
                <a:cubicBezTo>
                  <a:pt x="1040232" y="336498"/>
                  <a:pt x="1039244" y="335354"/>
                  <a:pt x="1037997" y="334160"/>
                </a:cubicBezTo>
                <a:cubicBezTo>
                  <a:pt x="1036802" y="332912"/>
                  <a:pt x="1035502" y="331406"/>
                  <a:pt x="1034255" y="329691"/>
                </a:cubicBezTo>
                <a:cubicBezTo>
                  <a:pt x="1033684" y="328807"/>
                  <a:pt x="1033008" y="327923"/>
                  <a:pt x="1032385" y="326936"/>
                </a:cubicBezTo>
                <a:cubicBezTo>
                  <a:pt x="1031813" y="325949"/>
                  <a:pt x="1031241" y="324909"/>
                  <a:pt x="1030617" y="323819"/>
                </a:cubicBezTo>
                <a:cubicBezTo>
                  <a:pt x="1030098" y="322675"/>
                  <a:pt x="1029578" y="321532"/>
                  <a:pt x="1029059" y="320336"/>
                </a:cubicBezTo>
                <a:cubicBezTo>
                  <a:pt x="1028643" y="319090"/>
                  <a:pt x="1028175" y="317842"/>
                  <a:pt x="1027812" y="316543"/>
                </a:cubicBezTo>
                <a:cubicBezTo>
                  <a:pt x="1027136" y="313945"/>
                  <a:pt x="1026564" y="311138"/>
                  <a:pt x="1026409" y="308280"/>
                </a:cubicBezTo>
                <a:cubicBezTo>
                  <a:pt x="1026148" y="305422"/>
                  <a:pt x="1026304" y="302512"/>
                  <a:pt x="1026564" y="299602"/>
                </a:cubicBezTo>
                <a:cubicBezTo>
                  <a:pt x="1027915" y="287961"/>
                  <a:pt x="1033060" y="277204"/>
                  <a:pt x="1037529" y="269825"/>
                </a:cubicBezTo>
                <a:cubicBezTo>
                  <a:pt x="1039816" y="266084"/>
                  <a:pt x="1041894" y="263121"/>
                  <a:pt x="1043454" y="261095"/>
                </a:cubicBezTo>
                <a:cubicBezTo>
                  <a:pt x="1043973" y="260367"/>
                  <a:pt x="1044441" y="259796"/>
                  <a:pt x="1044856" y="259276"/>
                </a:cubicBezTo>
                <a:cubicBezTo>
                  <a:pt x="1044804" y="259224"/>
                  <a:pt x="1044804" y="259224"/>
                  <a:pt x="1044804" y="259172"/>
                </a:cubicBezTo>
                <a:cubicBezTo>
                  <a:pt x="1043921" y="256522"/>
                  <a:pt x="1043038" y="253923"/>
                  <a:pt x="1041998" y="251585"/>
                </a:cubicBezTo>
                <a:cubicBezTo>
                  <a:pt x="1041063" y="249194"/>
                  <a:pt x="1039972" y="247012"/>
                  <a:pt x="1039036" y="244985"/>
                </a:cubicBezTo>
                <a:cubicBezTo>
                  <a:pt x="1038620" y="244154"/>
                  <a:pt x="1038257" y="243374"/>
                  <a:pt x="1037841" y="242595"/>
                </a:cubicBezTo>
                <a:cubicBezTo>
                  <a:pt x="1036230" y="248883"/>
                  <a:pt x="1033944" y="255222"/>
                  <a:pt x="1030825" y="261302"/>
                </a:cubicBezTo>
                <a:cubicBezTo>
                  <a:pt x="1027447" y="268058"/>
                  <a:pt x="1023134" y="274554"/>
                  <a:pt x="1018094" y="280530"/>
                </a:cubicBezTo>
                <a:cubicBezTo>
                  <a:pt x="1017886" y="280842"/>
                  <a:pt x="1017678" y="281154"/>
                  <a:pt x="1017418" y="281570"/>
                </a:cubicBezTo>
                <a:cubicBezTo>
                  <a:pt x="1016431" y="283285"/>
                  <a:pt x="1015028" y="285934"/>
                  <a:pt x="1013885" y="289572"/>
                </a:cubicBezTo>
                <a:cubicBezTo>
                  <a:pt x="1012793" y="293210"/>
                  <a:pt x="1012013" y="297835"/>
                  <a:pt x="1012222" y="303239"/>
                </a:cubicBezTo>
                <a:cubicBezTo>
                  <a:pt x="1012429" y="308644"/>
                  <a:pt x="1013988" y="314724"/>
                  <a:pt x="1016535" y="321064"/>
                </a:cubicBezTo>
                <a:cubicBezTo>
                  <a:pt x="1018042" y="324130"/>
                  <a:pt x="1019445" y="327456"/>
                  <a:pt x="1021576" y="330574"/>
                </a:cubicBezTo>
                <a:cubicBezTo>
                  <a:pt x="1022615" y="332133"/>
                  <a:pt x="1023498" y="333796"/>
                  <a:pt x="1024694" y="335354"/>
                </a:cubicBezTo>
                <a:cubicBezTo>
                  <a:pt x="1025889" y="336914"/>
                  <a:pt x="1027084" y="338473"/>
                  <a:pt x="1028331" y="340083"/>
                </a:cubicBezTo>
                <a:cubicBezTo>
                  <a:pt x="1028955" y="340864"/>
                  <a:pt x="1029526" y="341695"/>
                  <a:pt x="1030202" y="342474"/>
                </a:cubicBezTo>
                <a:cubicBezTo>
                  <a:pt x="1030877" y="343254"/>
                  <a:pt x="1031553" y="343981"/>
                  <a:pt x="1032281" y="344761"/>
                </a:cubicBezTo>
                <a:cubicBezTo>
                  <a:pt x="1033684" y="346268"/>
                  <a:pt x="1035087" y="347827"/>
                  <a:pt x="1036542" y="349386"/>
                </a:cubicBezTo>
                <a:cubicBezTo>
                  <a:pt x="1037997" y="350997"/>
                  <a:pt x="1039556" y="352608"/>
                  <a:pt x="1041063" y="354270"/>
                </a:cubicBezTo>
                <a:cubicBezTo>
                  <a:pt x="1042570" y="355934"/>
                  <a:pt x="1044077" y="357856"/>
                  <a:pt x="1045532" y="359727"/>
                </a:cubicBezTo>
                <a:cubicBezTo>
                  <a:pt x="1051092" y="367262"/>
                  <a:pt x="1055510" y="376097"/>
                  <a:pt x="1058160" y="385555"/>
                </a:cubicBezTo>
                <a:cubicBezTo>
                  <a:pt x="1060706" y="395064"/>
                  <a:pt x="1061434" y="405146"/>
                  <a:pt x="1060239" y="415019"/>
                </a:cubicBezTo>
                <a:cubicBezTo>
                  <a:pt x="1058940" y="424842"/>
                  <a:pt x="1055873" y="434403"/>
                  <a:pt x="1051508" y="443030"/>
                </a:cubicBezTo>
                <a:cubicBezTo>
                  <a:pt x="1050625" y="444796"/>
                  <a:pt x="1049637" y="446511"/>
                  <a:pt x="1048650" y="448226"/>
                </a:cubicBezTo>
                <a:cubicBezTo>
                  <a:pt x="1048702" y="448331"/>
                  <a:pt x="1048702" y="448382"/>
                  <a:pt x="1048754" y="448486"/>
                </a:cubicBezTo>
                <a:cubicBezTo>
                  <a:pt x="1048962" y="449265"/>
                  <a:pt x="1049274" y="450409"/>
                  <a:pt x="1049637" y="451812"/>
                </a:cubicBezTo>
                <a:cubicBezTo>
                  <a:pt x="1050365" y="454670"/>
                  <a:pt x="1051248" y="458776"/>
                  <a:pt x="1051976" y="463712"/>
                </a:cubicBezTo>
                <a:cubicBezTo>
                  <a:pt x="1052340" y="466207"/>
                  <a:pt x="1052703" y="468909"/>
                  <a:pt x="1052860" y="471767"/>
                </a:cubicBezTo>
                <a:cubicBezTo>
                  <a:pt x="1053119" y="474625"/>
                  <a:pt x="1053171" y="477639"/>
                  <a:pt x="1053223" y="480757"/>
                </a:cubicBezTo>
                <a:cubicBezTo>
                  <a:pt x="1053223" y="482836"/>
                  <a:pt x="1053119" y="484967"/>
                  <a:pt x="1053015" y="487149"/>
                </a:cubicBezTo>
                <a:cubicBezTo>
                  <a:pt x="1052860" y="488916"/>
                  <a:pt x="1052599" y="491826"/>
                  <a:pt x="1052444" y="493645"/>
                </a:cubicBezTo>
                <a:lnTo>
                  <a:pt x="1051976" y="497750"/>
                </a:lnTo>
                <a:lnTo>
                  <a:pt x="1051456" y="500193"/>
                </a:lnTo>
                <a:lnTo>
                  <a:pt x="1050469" y="505078"/>
                </a:lnTo>
                <a:cubicBezTo>
                  <a:pt x="1050105" y="506897"/>
                  <a:pt x="1049378" y="508664"/>
                  <a:pt x="1048962" y="510430"/>
                </a:cubicBezTo>
                <a:cubicBezTo>
                  <a:pt x="1048598" y="511626"/>
                  <a:pt x="1048287" y="512821"/>
                  <a:pt x="1047922" y="513964"/>
                </a:cubicBezTo>
                <a:cubicBezTo>
                  <a:pt x="1047195" y="515627"/>
                  <a:pt x="1046519" y="517290"/>
                  <a:pt x="1045844" y="518901"/>
                </a:cubicBezTo>
                <a:cubicBezTo>
                  <a:pt x="1045220" y="520304"/>
                  <a:pt x="1044701" y="521759"/>
                  <a:pt x="1044025" y="523110"/>
                </a:cubicBezTo>
                <a:cubicBezTo>
                  <a:pt x="1043298" y="524409"/>
                  <a:pt x="1042570" y="525709"/>
                  <a:pt x="1041894" y="526956"/>
                </a:cubicBezTo>
                <a:cubicBezTo>
                  <a:pt x="1041167" y="528203"/>
                  <a:pt x="1040544" y="529398"/>
                  <a:pt x="1039868" y="530593"/>
                </a:cubicBezTo>
                <a:cubicBezTo>
                  <a:pt x="1039140" y="531737"/>
                  <a:pt x="1038360" y="532724"/>
                  <a:pt x="1037633" y="533763"/>
                </a:cubicBezTo>
                <a:cubicBezTo>
                  <a:pt x="1036178" y="535738"/>
                  <a:pt x="1034931" y="537661"/>
                  <a:pt x="1033632" y="539220"/>
                </a:cubicBezTo>
                <a:cubicBezTo>
                  <a:pt x="1032281" y="540727"/>
                  <a:pt x="1031086" y="542026"/>
                  <a:pt x="1030098" y="543065"/>
                </a:cubicBezTo>
                <a:cubicBezTo>
                  <a:pt x="1028124" y="545196"/>
                  <a:pt x="1026980" y="546391"/>
                  <a:pt x="1026980" y="546391"/>
                </a:cubicBezTo>
                <a:cubicBezTo>
                  <a:pt x="1026980" y="546391"/>
                  <a:pt x="1028071" y="545144"/>
                  <a:pt x="1029994" y="542961"/>
                </a:cubicBezTo>
                <a:cubicBezTo>
                  <a:pt x="1030929" y="541870"/>
                  <a:pt x="1032073" y="540571"/>
                  <a:pt x="1033424" y="539064"/>
                </a:cubicBezTo>
                <a:cubicBezTo>
                  <a:pt x="1034671" y="537453"/>
                  <a:pt x="1035866" y="535530"/>
                  <a:pt x="1037270" y="533503"/>
                </a:cubicBezTo>
                <a:cubicBezTo>
                  <a:pt x="1037945" y="532464"/>
                  <a:pt x="1038725" y="531425"/>
                  <a:pt x="1039400" y="530282"/>
                </a:cubicBezTo>
                <a:cubicBezTo>
                  <a:pt x="1040024" y="529086"/>
                  <a:pt x="1040647" y="527839"/>
                  <a:pt x="1041323" y="526592"/>
                </a:cubicBezTo>
                <a:cubicBezTo>
                  <a:pt x="1041998" y="525345"/>
                  <a:pt x="1042674" y="524045"/>
                  <a:pt x="1043350" y="522746"/>
                </a:cubicBezTo>
                <a:cubicBezTo>
                  <a:pt x="1044025" y="521395"/>
                  <a:pt x="1044493" y="519940"/>
                  <a:pt x="1045064" y="518537"/>
                </a:cubicBezTo>
                <a:cubicBezTo>
                  <a:pt x="1045636" y="517134"/>
                  <a:pt x="1046208" y="515627"/>
                  <a:pt x="1046779" y="514172"/>
                </a:cubicBezTo>
                <a:cubicBezTo>
                  <a:pt x="1047299" y="512301"/>
                  <a:pt x="1047767" y="510430"/>
                  <a:pt x="1048338" y="508508"/>
                </a:cubicBezTo>
                <a:cubicBezTo>
                  <a:pt x="1048702" y="507312"/>
                  <a:pt x="1049014" y="506065"/>
                  <a:pt x="1049222" y="504818"/>
                </a:cubicBezTo>
                <a:lnTo>
                  <a:pt x="1050053" y="499985"/>
                </a:lnTo>
                <a:lnTo>
                  <a:pt x="1050469" y="497542"/>
                </a:lnTo>
                <a:lnTo>
                  <a:pt x="1050676" y="495100"/>
                </a:lnTo>
                <a:cubicBezTo>
                  <a:pt x="1050781" y="493437"/>
                  <a:pt x="1050936" y="491826"/>
                  <a:pt x="1051092" y="490215"/>
                </a:cubicBezTo>
                <a:cubicBezTo>
                  <a:pt x="1051145" y="489020"/>
                  <a:pt x="1051145" y="487877"/>
                  <a:pt x="1051197" y="486734"/>
                </a:cubicBezTo>
                <a:cubicBezTo>
                  <a:pt x="1050936" y="486734"/>
                  <a:pt x="1050781" y="486785"/>
                  <a:pt x="1050417" y="486838"/>
                </a:cubicBezTo>
                <a:cubicBezTo>
                  <a:pt x="1049170" y="487097"/>
                  <a:pt x="1047299" y="487513"/>
                  <a:pt x="1045168" y="488240"/>
                </a:cubicBezTo>
                <a:cubicBezTo>
                  <a:pt x="1043038" y="489020"/>
                  <a:pt x="1040544" y="489955"/>
                  <a:pt x="1038049" y="491307"/>
                </a:cubicBezTo>
                <a:cubicBezTo>
                  <a:pt x="1035347" y="492657"/>
                  <a:pt x="1032592" y="494477"/>
                  <a:pt x="1029890" y="496347"/>
                </a:cubicBezTo>
                <a:cubicBezTo>
                  <a:pt x="1028851" y="497127"/>
                  <a:pt x="1027863" y="497958"/>
                  <a:pt x="1026824" y="498790"/>
                </a:cubicBezTo>
                <a:cubicBezTo>
                  <a:pt x="1025681" y="499777"/>
                  <a:pt x="1024589" y="500765"/>
                  <a:pt x="1023498" y="501752"/>
                </a:cubicBezTo>
                <a:cubicBezTo>
                  <a:pt x="1022511" y="502791"/>
                  <a:pt x="1021524" y="503779"/>
                  <a:pt x="1020588" y="504714"/>
                </a:cubicBezTo>
                <a:cubicBezTo>
                  <a:pt x="1019705" y="505650"/>
                  <a:pt x="1018925" y="506637"/>
                  <a:pt x="1018146" y="507520"/>
                </a:cubicBezTo>
                <a:cubicBezTo>
                  <a:pt x="1016586" y="509235"/>
                  <a:pt x="1015548" y="510846"/>
                  <a:pt x="1014716" y="511937"/>
                </a:cubicBezTo>
                <a:cubicBezTo>
                  <a:pt x="1013936" y="513028"/>
                  <a:pt x="1013469" y="513652"/>
                  <a:pt x="1013469" y="513652"/>
                </a:cubicBezTo>
                <a:cubicBezTo>
                  <a:pt x="1013469" y="513652"/>
                  <a:pt x="1013885" y="513028"/>
                  <a:pt x="1014612" y="511885"/>
                </a:cubicBezTo>
                <a:cubicBezTo>
                  <a:pt x="1015391" y="510794"/>
                  <a:pt x="1016379" y="509079"/>
                  <a:pt x="1017834" y="507260"/>
                </a:cubicBezTo>
                <a:cubicBezTo>
                  <a:pt x="1018509" y="506377"/>
                  <a:pt x="1019237" y="505338"/>
                  <a:pt x="1020120" y="504298"/>
                </a:cubicBezTo>
                <a:cubicBezTo>
                  <a:pt x="1021004" y="503311"/>
                  <a:pt x="1021939" y="502220"/>
                  <a:pt x="1022874" y="501128"/>
                </a:cubicBezTo>
                <a:cubicBezTo>
                  <a:pt x="1023914" y="500089"/>
                  <a:pt x="1024954" y="498998"/>
                  <a:pt x="1026044" y="497907"/>
                </a:cubicBezTo>
                <a:cubicBezTo>
                  <a:pt x="1027136" y="496815"/>
                  <a:pt x="1028331" y="495827"/>
                  <a:pt x="1029526" y="494788"/>
                </a:cubicBezTo>
                <a:cubicBezTo>
                  <a:pt x="1032021" y="492866"/>
                  <a:pt x="1034567" y="490995"/>
                  <a:pt x="1037114" y="489540"/>
                </a:cubicBezTo>
                <a:cubicBezTo>
                  <a:pt x="1039660" y="488033"/>
                  <a:pt x="1042206" y="486890"/>
                  <a:pt x="1044389" y="485954"/>
                </a:cubicBezTo>
                <a:cubicBezTo>
                  <a:pt x="1046623" y="485070"/>
                  <a:pt x="1048546" y="484499"/>
                  <a:pt x="1049898" y="484135"/>
                </a:cubicBezTo>
                <a:cubicBezTo>
                  <a:pt x="1050469" y="483979"/>
                  <a:pt x="1050936" y="483876"/>
                  <a:pt x="1051300" y="483823"/>
                </a:cubicBezTo>
                <a:cubicBezTo>
                  <a:pt x="1051300" y="482784"/>
                  <a:pt x="1051352" y="481693"/>
                  <a:pt x="1051300" y="480653"/>
                </a:cubicBezTo>
                <a:cubicBezTo>
                  <a:pt x="1051145" y="477587"/>
                  <a:pt x="1051041" y="474625"/>
                  <a:pt x="1050676" y="471819"/>
                </a:cubicBezTo>
                <a:cubicBezTo>
                  <a:pt x="1050417" y="469013"/>
                  <a:pt x="1050001" y="466415"/>
                  <a:pt x="1049586" y="463972"/>
                </a:cubicBezTo>
                <a:cubicBezTo>
                  <a:pt x="1048754" y="459088"/>
                  <a:pt x="1047767" y="455138"/>
                  <a:pt x="1046987" y="452383"/>
                </a:cubicBezTo>
                <a:cubicBezTo>
                  <a:pt x="1046883" y="451968"/>
                  <a:pt x="1046779" y="451656"/>
                  <a:pt x="1046675" y="451292"/>
                </a:cubicBezTo>
                <a:cubicBezTo>
                  <a:pt x="1043245" y="456593"/>
                  <a:pt x="1039452" y="461581"/>
                  <a:pt x="1035347" y="466051"/>
                </a:cubicBezTo>
                <a:cubicBezTo>
                  <a:pt x="1029162" y="472807"/>
                  <a:pt x="1022407" y="478575"/>
                  <a:pt x="1015703" y="483511"/>
                </a:cubicBezTo>
                <a:cubicBezTo>
                  <a:pt x="1009000" y="488500"/>
                  <a:pt x="1002140" y="492502"/>
                  <a:pt x="995800" y="495983"/>
                </a:cubicBezTo>
                <a:cubicBezTo>
                  <a:pt x="989356" y="499361"/>
                  <a:pt x="983328" y="502168"/>
                  <a:pt x="977871" y="504402"/>
                </a:cubicBezTo>
                <a:cubicBezTo>
                  <a:pt x="975118" y="505494"/>
                  <a:pt x="972571" y="506533"/>
                  <a:pt x="970180" y="507416"/>
                </a:cubicBezTo>
                <a:cubicBezTo>
                  <a:pt x="967791" y="508248"/>
                  <a:pt x="965556" y="509027"/>
                  <a:pt x="963581" y="509703"/>
                </a:cubicBezTo>
                <a:cubicBezTo>
                  <a:pt x="959632" y="511158"/>
                  <a:pt x="956358" y="511989"/>
                  <a:pt x="954227" y="512665"/>
                </a:cubicBezTo>
                <a:cubicBezTo>
                  <a:pt x="952044" y="513288"/>
                  <a:pt x="950901" y="513652"/>
                  <a:pt x="950901" y="513652"/>
                </a:cubicBezTo>
                <a:cubicBezTo>
                  <a:pt x="950901" y="513652"/>
                  <a:pt x="952044" y="513288"/>
                  <a:pt x="954175" y="512561"/>
                </a:cubicBezTo>
                <a:cubicBezTo>
                  <a:pt x="956306" y="511833"/>
                  <a:pt x="959476" y="510950"/>
                  <a:pt x="963425" y="509391"/>
                </a:cubicBezTo>
                <a:cubicBezTo>
                  <a:pt x="965400" y="508612"/>
                  <a:pt x="967582" y="507780"/>
                  <a:pt x="969973" y="506897"/>
                </a:cubicBezTo>
                <a:cubicBezTo>
                  <a:pt x="972363" y="505961"/>
                  <a:pt x="974857" y="504818"/>
                  <a:pt x="977560" y="503675"/>
                </a:cubicBezTo>
                <a:cubicBezTo>
                  <a:pt x="982965" y="501336"/>
                  <a:pt x="988889" y="498374"/>
                  <a:pt x="995177" y="494840"/>
                </a:cubicBezTo>
                <a:cubicBezTo>
                  <a:pt x="1001360" y="491203"/>
                  <a:pt x="1008064" y="487097"/>
                  <a:pt x="1014508" y="481953"/>
                </a:cubicBezTo>
                <a:cubicBezTo>
                  <a:pt x="1021004" y="476912"/>
                  <a:pt x="1027447" y="471039"/>
                  <a:pt x="1033320" y="464284"/>
                </a:cubicBezTo>
                <a:cubicBezTo>
                  <a:pt x="1039192" y="457528"/>
                  <a:pt x="1044441" y="449837"/>
                  <a:pt x="1048390" y="441366"/>
                </a:cubicBezTo>
                <a:cubicBezTo>
                  <a:pt x="1052340" y="432896"/>
                  <a:pt x="1055042" y="423750"/>
                  <a:pt x="1055977" y="414396"/>
                </a:cubicBezTo>
                <a:cubicBezTo>
                  <a:pt x="1056809" y="405042"/>
                  <a:pt x="1055873" y="395584"/>
                  <a:pt x="1053275" y="386802"/>
                </a:cubicBezTo>
                <a:cubicBezTo>
                  <a:pt x="1050936" y="379214"/>
                  <a:pt x="1047351" y="372251"/>
                  <a:pt x="1042986" y="366067"/>
                </a:cubicBezTo>
                <a:cubicBezTo>
                  <a:pt x="1042570" y="366223"/>
                  <a:pt x="1042155" y="366431"/>
                  <a:pt x="1041634" y="366639"/>
                </a:cubicBezTo>
                <a:cubicBezTo>
                  <a:pt x="1039400" y="367626"/>
                  <a:pt x="1036178" y="369185"/>
                  <a:pt x="1032540" y="371471"/>
                </a:cubicBezTo>
                <a:cubicBezTo>
                  <a:pt x="1031553" y="372043"/>
                  <a:pt x="1030514" y="372719"/>
                  <a:pt x="1029474" y="373446"/>
                </a:cubicBezTo>
                <a:lnTo>
                  <a:pt x="1029786" y="373342"/>
                </a:lnTo>
                <a:cubicBezTo>
                  <a:pt x="1029786" y="373342"/>
                  <a:pt x="1030306" y="374954"/>
                  <a:pt x="1030929" y="377759"/>
                </a:cubicBezTo>
                <a:cubicBezTo>
                  <a:pt x="1031605" y="380566"/>
                  <a:pt x="1032385" y="384567"/>
                  <a:pt x="1033060" y="389452"/>
                </a:cubicBezTo>
                <a:cubicBezTo>
                  <a:pt x="1034411" y="399118"/>
                  <a:pt x="1035190" y="412370"/>
                  <a:pt x="1032540" y="425257"/>
                </a:cubicBezTo>
                <a:cubicBezTo>
                  <a:pt x="1031917" y="428479"/>
                  <a:pt x="1031033" y="431597"/>
                  <a:pt x="1029994" y="434663"/>
                </a:cubicBezTo>
                <a:cubicBezTo>
                  <a:pt x="1028851" y="437677"/>
                  <a:pt x="1027603" y="440639"/>
                  <a:pt x="1026097" y="443290"/>
                </a:cubicBezTo>
                <a:cubicBezTo>
                  <a:pt x="1025369" y="444641"/>
                  <a:pt x="1024642" y="445940"/>
                  <a:pt x="1023758" y="447135"/>
                </a:cubicBezTo>
                <a:cubicBezTo>
                  <a:pt x="1022979" y="448382"/>
                  <a:pt x="1022095" y="449525"/>
                  <a:pt x="1021212" y="450617"/>
                </a:cubicBezTo>
                <a:cubicBezTo>
                  <a:pt x="1020381" y="451760"/>
                  <a:pt x="1019445" y="452748"/>
                  <a:pt x="1018509" y="453683"/>
                </a:cubicBezTo>
                <a:cubicBezTo>
                  <a:pt x="1017626" y="454618"/>
                  <a:pt x="1016691" y="455502"/>
                  <a:pt x="1015755" y="456281"/>
                </a:cubicBezTo>
                <a:cubicBezTo>
                  <a:pt x="1013988" y="457944"/>
                  <a:pt x="1012117" y="459191"/>
                  <a:pt x="1010507" y="460335"/>
                </a:cubicBezTo>
                <a:cubicBezTo>
                  <a:pt x="1008792" y="461322"/>
                  <a:pt x="1007337" y="462205"/>
                  <a:pt x="1006089" y="462881"/>
                </a:cubicBezTo>
                <a:cubicBezTo>
                  <a:pt x="1003543" y="464076"/>
                  <a:pt x="1002088" y="464752"/>
                  <a:pt x="1002088" y="464752"/>
                </a:cubicBezTo>
                <a:cubicBezTo>
                  <a:pt x="1002088" y="464752"/>
                  <a:pt x="1003492" y="464024"/>
                  <a:pt x="1005985" y="462673"/>
                </a:cubicBezTo>
                <a:cubicBezTo>
                  <a:pt x="1007181" y="461946"/>
                  <a:pt x="1008584" y="461010"/>
                  <a:pt x="1010195" y="459919"/>
                </a:cubicBezTo>
                <a:cubicBezTo>
                  <a:pt x="1011701" y="458672"/>
                  <a:pt x="1013469" y="457373"/>
                  <a:pt x="1015131" y="455658"/>
                </a:cubicBezTo>
                <a:cubicBezTo>
                  <a:pt x="1016015" y="454878"/>
                  <a:pt x="1016846" y="453943"/>
                  <a:pt x="1017678" y="452955"/>
                </a:cubicBezTo>
                <a:cubicBezTo>
                  <a:pt x="1018509" y="451968"/>
                  <a:pt x="1019341" y="450980"/>
                  <a:pt x="1020120" y="449837"/>
                </a:cubicBezTo>
                <a:cubicBezTo>
                  <a:pt x="1020900" y="448746"/>
                  <a:pt x="1021731" y="447603"/>
                  <a:pt x="1022407" y="446355"/>
                </a:cubicBezTo>
                <a:cubicBezTo>
                  <a:pt x="1023186" y="445160"/>
                  <a:pt x="1023862" y="443861"/>
                  <a:pt x="1024486" y="442510"/>
                </a:cubicBezTo>
                <a:cubicBezTo>
                  <a:pt x="1025785" y="439860"/>
                  <a:pt x="1026824" y="436949"/>
                  <a:pt x="1027759" y="433988"/>
                </a:cubicBezTo>
                <a:cubicBezTo>
                  <a:pt x="1028227" y="432324"/>
                  <a:pt x="1028643" y="430609"/>
                  <a:pt x="1029007" y="428843"/>
                </a:cubicBezTo>
                <a:cubicBezTo>
                  <a:pt x="1028591" y="428947"/>
                  <a:pt x="1028071" y="429103"/>
                  <a:pt x="1027447" y="429259"/>
                </a:cubicBezTo>
                <a:cubicBezTo>
                  <a:pt x="1026513" y="429466"/>
                  <a:pt x="1025421" y="429882"/>
                  <a:pt x="1024174" y="430246"/>
                </a:cubicBezTo>
                <a:cubicBezTo>
                  <a:pt x="1022927" y="430714"/>
                  <a:pt x="1021524" y="431181"/>
                  <a:pt x="1020016" y="431857"/>
                </a:cubicBezTo>
                <a:cubicBezTo>
                  <a:pt x="1018509" y="432480"/>
                  <a:pt x="1016898" y="433260"/>
                  <a:pt x="1015236" y="434144"/>
                </a:cubicBezTo>
                <a:cubicBezTo>
                  <a:pt x="1013521" y="434975"/>
                  <a:pt x="1011910" y="436118"/>
                  <a:pt x="1010143" y="437158"/>
                </a:cubicBezTo>
                <a:cubicBezTo>
                  <a:pt x="1008480" y="438405"/>
                  <a:pt x="1006661" y="439548"/>
                  <a:pt x="1005102" y="441003"/>
                </a:cubicBezTo>
                <a:cubicBezTo>
                  <a:pt x="1003439" y="442406"/>
                  <a:pt x="1001828" y="443861"/>
                  <a:pt x="1000425" y="445576"/>
                </a:cubicBezTo>
                <a:cubicBezTo>
                  <a:pt x="998866" y="447187"/>
                  <a:pt x="997671" y="449006"/>
                  <a:pt x="996424" y="450773"/>
                </a:cubicBezTo>
                <a:cubicBezTo>
                  <a:pt x="995072" y="452488"/>
                  <a:pt x="994293" y="454514"/>
                  <a:pt x="993254" y="456281"/>
                </a:cubicBezTo>
                <a:cubicBezTo>
                  <a:pt x="992734" y="457217"/>
                  <a:pt x="992318" y="458152"/>
                  <a:pt x="992007" y="459088"/>
                </a:cubicBezTo>
                <a:cubicBezTo>
                  <a:pt x="991642" y="460023"/>
                  <a:pt x="991279" y="460958"/>
                  <a:pt x="990967" y="461841"/>
                </a:cubicBezTo>
                <a:cubicBezTo>
                  <a:pt x="990188" y="463556"/>
                  <a:pt x="989927" y="465375"/>
                  <a:pt x="989512" y="466986"/>
                </a:cubicBezTo>
                <a:cubicBezTo>
                  <a:pt x="989200" y="468649"/>
                  <a:pt x="988681" y="470104"/>
                  <a:pt x="988628" y="471455"/>
                </a:cubicBezTo>
                <a:cubicBezTo>
                  <a:pt x="988473" y="472807"/>
                  <a:pt x="988369" y="473950"/>
                  <a:pt x="988265" y="474937"/>
                </a:cubicBezTo>
                <a:cubicBezTo>
                  <a:pt x="988057" y="476912"/>
                  <a:pt x="987953" y="478003"/>
                  <a:pt x="987953" y="478003"/>
                </a:cubicBezTo>
                <a:cubicBezTo>
                  <a:pt x="987953" y="478003"/>
                  <a:pt x="988057" y="476860"/>
                  <a:pt x="988161" y="474937"/>
                </a:cubicBezTo>
                <a:cubicBezTo>
                  <a:pt x="988213" y="473950"/>
                  <a:pt x="988265" y="472754"/>
                  <a:pt x="988369" y="471404"/>
                </a:cubicBezTo>
                <a:cubicBezTo>
                  <a:pt x="988369" y="470000"/>
                  <a:pt x="988837" y="468545"/>
                  <a:pt x="989096" y="466882"/>
                </a:cubicBezTo>
                <a:cubicBezTo>
                  <a:pt x="989460" y="465271"/>
                  <a:pt x="989616" y="463452"/>
                  <a:pt x="990344" y="461634"/>
                </a:cubicBezTo>
                <a:cubicBezTo>
                  <a:pt x="990655" y="460750"/>
                  <a:pt x="990967" y="459815"/>
                  <a:pt x="991279" y="458827"/>
                </a:cubicBezTo>
                <a:cubicBezTo>
                  <a:pt x="991591" y="457892"/>
                  <a:pt x="991903" y="456905"/>
                  <a:pt x="992423" y="455969"/>
                </a:cubicBezTo>
                <a:cubicBezTo>
                  <a:pt x="993410" y="454098"/>
                  <a:pt x="994137" y="452020"/>
                  <a:pt x="995436" y="450201"/>
                </a:cubicBezTo>
                <a:cubicBezTo>
                  <a:pt x="996631" y="448331"/>
                  <a:pt x="997827" y="446407"/>
                  <a:pt x="999334" y="444745"/>
                </a:cubicBezTo>
                <a:cubicBezTo>
                  <a:pt x="1000737" y="442926"/>
                  <a:pt x="1002348" y="441366"/>
                  <a:pt x="1003959" y="439807"/>
                </a:cubicBezTo>
                <a:cubicBezTo>
                  <a:pt x="1005570" y="438197"/>
                  <a:pt x="1007337" y="436949"/>
                  <a:pt x="1009000" y="435599"/>
                </a:cubicBezTo>
                <a:cubicBezTo>
                  <a:pt x="1010766" y="434455"/>
                  <a:pt x="1012429" y="433156"/>
                  <a:pt x="1014144" y="432273"/>
                </a:cubicBezTo>
                <a:cubicBezTo>
                  <a:pt x="1015807" y="431285"/>
                  <a:pt x="1017418" y="430454"/>
                  <a:pt x="1018977" y="429726"/>
                </a:cubicBezTo>
                <a:cubicBezTo>
                  <a:pt x="1020484" y="428947"/>
                  <a:pt x="1021939" y="428427"/>
                  <a:pt x="1023239" y="427856"/>
                </a:cubicBezTo>
                <a:cubicBezTo>
                  <a:pt x="1024538" y="427388"/>
                  <a:pt x="1025629" y="426920"/>
                  <a:pt x="1026616" y="426660"/>
                </a:cubicBezTo>
                <a:cubicBezTo>
                  <a:pt x="1027552" y="426348"/>
                  <a:pt x="1028331" y="426141"/>
                  <a:pt x="1028851" y="425985"/>
                </a:cubicBezTo>
                <a:cubicBezTo>
                  <a:pt x="1029111" y="425933"/>
                  <a:pt x="1029267" y="425881"/>
                  <a:pt x="1029423" y="425829"/>
                </a:cubicBezTo>
                <a:cubicBezTo>
                  <a:pt x="1029474" y="425517"/>
                  <a:pt x="1029526" y="425153"/>
                  <a:pt x="1029578" y="424842"/>
                </a:cubicBezTo>
                <a:cubicBezTo>
                  <a:pt x="1031449" y="412317"/>
                  <a:pt x="1029994" y="399533"/>
                  <a:pt x="1028175" y="390284"/>
                </a:cubicBezTo>
                <a:cubicBezTo>
                  <a:pt x="1027292" y="385607"/>
                  <a:pt x="1026304" y="381813"/>
                  <a:pt x="1025525" y="379163"/>
                </a:cubicBezTo>
                <a:cubicBezTo>
                  <a:pt x="1025265" y="378227"/>
                  <a:pt x="1025057" y="377500"/>
                  <a:pt x="1024849" y="376876"/>
                </a:cubicBezTo>
                <a:cubicBezTo>
                  <a:pt x="1019549" y="381138"/>
                  <a:pt x="1014196" y="386646"/>
                  <a:pt x="1010195" y="393245"/>
                </a:cubicBezTo>
                <a:cubicBezTo>
                  <a:pt x="1008688" y="395688"/>
                  <a:pt x="1007388" y="398234"/>
                  <a:pt x="1006349" y="400885"/>
                </a:cubicBezTo>
                <a:cubicBezTo>
                  <a:pt x="1005310" y="403535"/>
                  <a:pt x="1004427" y="406185"/>
                  <a:pt x="1003855" y="408835"/>
                </a:cubicBezTo>
                <a:cubicBezTo>
                  <a:pt x="1003543" y="410187"/>
                  <a:pt x="1003283" y="411486"/>
                  <a:pt x="1003127" y="412785"/>
                </a:cubicBezTo>
                <a:cubicBezTo>
                  <a:pt x="1002920" y="414085"/>
                  <a:pt x="1002764" y="415331"/>
                  <a:pt x="1002712" y="416578"/>
                </a:cubicBezTo>
                <a:cubicBezTo>
                  <a:pt x="1002452" y="419073"/>
                  <a:pt x="1002556" y="421463"/>
                  <a:pt x="1002556" y="423646"/>
                </a:cubicBezTo>
                <a:cubicBezTo>
                  <a:pt x="1002764" y="425829"/>
                  <a:pt x="1002815" y="427856"/>
                  <a:pt x="1003127" y="429622"/>
                </a:cubicBezTo>
                <a:cubicBezTo>
                  <a:pt x="1003387" y="431389"/>
                  <a:pt x="1003543" y="432948"/>
                  <a:pt x="1003855" y="434195"/>
                </a:cubicBezTo>
                <a:cubicBezTo>
                  <a:pt x="1004374" y="436690"/>
                  <a:pt x="1004686" y="438145"/>
                  <a:pt x="1004686" y="438145"/>
                </a:cubicBezTo>
                <a:cubicBezTo>
                  <a:pt x="1004686" y="438145"/>
                  <a:pt x="1004270" y="436742"/>
                  <a:pt x="1003595" y="434247"/>
                </a:cubicBezTo>
                <a:cubicBezTo>
                  <a:pt x="1003180" y="433052"/>
                  <a:pt x="1002971" y="431493"/>
                  <a:pt x="1002556" y="429726"/>
                </a:cubicBezTo>
                <a:cubicBezTo>
                  <a:pt x="1002088" y="427959"/>
                  <a:pt x="1001984" y="425933"/>
                  <a:pt x="1001620" y="423750"/>
                </a:cubicBezTo>
                <a:cubicBezTo>
                  <a:pt x="1001516" y="421567"/>
                  <a:pt x="1001257" y="419125"/>
                  <a:pt x="1001360" y="416578"/>
                </a:cubicBezTo>
                <a:cubicBezTo>
                  <a:pt x="1001360" y="415279"/>
                  <a:pt x="1001412" y="413980"/>
                  <a:pt x="1001569" y="412629"/>
                </a:cubicBezTo>
                <a:cubicBezTo>
                  <a:pt x="1001672" y="411278"/>
                  <a:pt x="1001828" y="409927"/>
                  <a:pt x="1002088" y="408524"/>
                </a:cubicBezTo>
                <a:cubicBezTo>
                  <a:pt x="1002504" y="405717"/>
                  <a:pt x="1003231" y="402912"/>
                  <a:pt x="1004167" y="400105"/>
                </a:cubicBezTo>
                <a:cubicBezTo>
                  <a:pt x="1005102" y="397299"/>
                  <a:pt x="1006297" y="394493"/>
                  <a:pt x="1007700" y="391843"/>
                </a:cubicBezTo>
                <a:cubicBezTo>
                  <a:pt x="1013313" y="381085"/>
                  <a:pt x="1022407" y="372615"/>
                  <a:pt x="1029838" y="367470"/>
                </a:cubicBezTo>
                <a:cubicBezTo>
                  <a:pt x="1033528" y="364872"/>
                  <a:pt x="1036854" y="363001"/>
                  <a:pt x="1039192" y="361754"/>
                </a:cubicBezTo>
                <a:cubicBezTo>
                  <a:pt x="1039348" y="361702"/>
                  <a:pt x="1039452" y="361650"/>
                  <a:pt x="1039556" y="361598"/>
                </a:cubicBezTo>
                <a:cubicBezTo>
                  <a:pt x="1038620" y="360507"/>
                  <a:pt x="1037737" y="359364"/>
                  <a:pt x="1036698" y="358272"/>
                </a:cubicBezTo>
                <a:cubicBezTo>
                  <a:pt x="1035139" y="356713"/>
                  <a:pt x="1033632" y="355154"/>
                  <a:pt x="1032125" y="353595"/>
                </a:cubicBezTo>
                <a:cubicBezTo>
                  <a:pt x="1030566" y="352036"/>
                  <a:pt x="1029007" y="350425"/>
                  <a:pt x="1027500" y="348866"/>
                </a:cubicBezTo>
                <a:cubicBezTo>
                  <a:pt x="1026720" y="348086"/>
                  <a:pt x="1025941" y="347307"/>
                  <a:pt x="1025213" y="346527"/>
                </a:cubicBezTo>
                <a:cubicBezTo>
                  <a:pt x="1024486" y="345696"/>
                  <a:pt x="1023810" y="344865"/>
                  <a:pt x="1023134" y="344034"/>
                </a:cubicBezTo>
                <a:cubicBezTo>
                  <a:pt x="1021783" y="342370"/>
                  <a:pt x="1020432" y="340708"/>
                  <a:pt x="1019133" y="339096"/>
                </a:cubicBezTo>
                <a:cubicBezTo>
                  <a:pt x="1017834" y="337485"/>
                  <a:pt x="1016795" y="335667"/>
                  <a:pt x="1015651" y="334004"/>
                </a:cubicBezTo>
                <a:cubicBezTo>
                  <a:pt x="1013261" y="330678"/>
                  <a:pt x="1011598" y="327092"/>
                  <a:pt x="1009831" y="323714"/>
                </a:cubicBezTo>
                <a:cubicBezTo>
                  <a:pt x="1006765" y="316751"/>
                  <a:pt x="1004790" y="309839"/>
                  <a:pt x="1004323" y="303447"/>
                </a:cubicBezTo>
                <a:cubicBezTo>
                  <a:pt x="1004063" y="299965"/>
                  <a:pt x="1004219" y="296692"/>
                  <a:pt x="1004582" y="293730"/>
                </a:cubicBezTo>
                <a:lnTo>
                  <a:pt x="1003855" y="294353"/>
                </a:lnTo>
                <a:cubicBezTo>
                  <a:pt x="1002815" y="295236"/>
                  <a:pt x="1001776" y="296016"/>
                  <a:pt x="1000737" y="296848"/>
                </a:cubicBezTo>
                <a:lnTo>
                  <a:pt x="994709" y="301629"/>
                </a:lnTo>
                <a:lnTo>
                  <a:pt x="991695" y="304019"/>
                </a:lnTo>
                <a:cubicBezTo>
                  <a:pt x="990655" y="304799"/>
                  <a:pt x="989668" y="305630"/>
                  <a:pt x="988837" y="306461"/>
                </a:cubicBezTo>
                <a:cubicBezTo>
                  <a:pt x="988473" y="306773"/>
                  <a:pt x="988161" y="307137"/>
                  <a:pt x="987797" y="307449"/>
                </a:cubicBezTo>
                <a:cubicBezTo>
                  <a:pt x="988057" y="308176"/>
                  <a:pt x="988317" y="309164"/>
                  <a:pt x="988681" y="310411"/>
                </a:cubicBezTo>
                <a:cubicBezTo>
                  <a:pt x="989408" y="312905"/>
                  <a:pt x="990292" y="316543"/>
                  <a:pt x="991123" y="320908"/>
                </a:cubicBezTo>
                <a:cubicBezTo>
                  <a:pt x="991539" y="323091"/>
                  <a:pt x="991903" y="325429"/>
                  <a:pt x="992266" y="327976"/>
                </a:cubicBezTo>
                <a:cubicBezTo>
                  <a:pt x="992682" y="330470"/>
                  <a:pt x="992838" y="333172"/>
                  <a:pt x="993150" y="335926"/>
                </a:cubicBezTo>
                <a:cubicBezTo>
                  <a:pt x="993306" y="338681"/>
                  <a:pt x="993566" y="341539"/>
                  <a:pt x="993566" y="344449"/>
                </a:cubicBezTo>
                <a:cubicBezTo>
                  <a:pt x="993566" y="347359"/>
                  <a:pt x="993617" y="350269"/>
                  <a:pt x="993410" y="353231"/>
                </a:cubicBezTo>
                <a:lnTo>
                  <a:pt x="993202" y="357649"/>
                </a:lnTo>
                <a:cubicBezTo>
                  <a:pt x="992994" y="359104"/>
                  <a:pt x="992838" y="360558"/>
                  <a:pt x="992682" y="362013"/>
                </a:cubicBezTo>
                <a:cubicBezTo>
                  <a:pt x="992423" y="364924"/>
                  <a:pt x="991903" y="367730"/>
                  <a:pt x="991383" y="370432"/>
                </a:cubicBezTo>
                <a:cubicBezTo>
                  <a:pt x="990967" y="373186"/>
                  <a:pt x="990292" y="375733"/>
                  <a:pt x="989616" y="378175"/>
                </a:cubicBezTo>
                <a:cubicBezTo>
                  <a:pt x="989304" y="379370"/>
                  <a:pt x="988992" y="380566"/>
                  <a:pt x="988681" y="381709"/>
                </a:cubicBezTo>
                <a:cubicBezTo>
                  <a:pt x="988317" y="382800"/>
                  <a:pt x="987901" y="383892"/>
                  <a:pt x="987538" y="384931"/>
                </a:cubicBezTo>
                <a:cubicBezTo>
                  <a:pt x="986810" y="386958"/>
                  <a:pt x="986186" y="388881"/>
                  <a:pt x="985511" y="390543"/>
                </a:cubicBezTo>
                <a:cubicBezTo>
                  <a:pt x="984783" y="392155"/>
                  <a:pt x="984108" y="393610"/>
                  <a:pt x="983588" y="394753"/>
                </a:cubicBezTo>
                <a:cubicBezTo>
                  <a:pt x="983172" y="395636"/>
                  <a:pt x="982861" y="396312"/>
                  <a:pt x="982600" y="396884"/>
                </a:cubicBezTo>
                <a:cubicBezTo>
                  <a:pt x="982861" y="398806"/>
                  <a:pt x="983172" y="400677"/>
                  <a:pt x="983172" y="402496"/>
                </a:cubicBezTo>
                <a:cubicBezTo>
                  <a:pt x="983224" y="404471"/>
                  <a:pt x="983432" y="406341"/>
                  <a:pt x="983276" y="408056"/>
                </a:cubicBezTo>
                <a:cubicBezTo>
                  <a:pt x="983172" y="409771"/>
                  <a:pt x="983068" y="411330"/>
                  <a:pt x="983016" y="412733"/>
                </a:cubicBezTo>
                <a:cubicBezTo>
                  <a:pt x="982808" y="414136"/>
                  <a:pt x="982600" y="415331"/>
                  <a:pt x="982445" y="416319"/>
                </a:cubicBezTo>
                <a:cubicBezTo>
                  <a:pt x="982133" y="418242"/>
                  <a:pt x="981925" y="419385"/>
                  <a:pt x="981925" y="419385"/>
                </a:cubicBezTo>
                <a:cubicBezTo>
                  <a:pt x="981925" y="419385"/>
                  <a:pt x="982029" y="418242"/>
                  <a:pt x="982184" y="416267"/>
                </a:cubicBezTo>
                <a:cubicBezTo>
                  <a:pt x="982289" y="415279"/>
                  <a:pt x="982393" y="414032"/>
                  <a:pt x="982496" y="412681"/>
                </a:cubicBezTo>
                <a:cubicBezTo>
                  <a:pt x="982445" y="411330"/>
                  <a:pt x="982445" y="409771"/>
                  <a:pt x="982393" y="408056"/>
                </a:cubicBezTo>
                <a:cubicBezTo>
                  <a:pt x="982445" y="406341"/>
                  <a:pt x="982081" y="404522"/>
                  <a:pt x="981873" y="402600"/>
                </a:cubicBezTo>
                <a:cubicBezTo>
                  <a:pt x="981718" y="400677"/>
                  <a:pt x="981250" y="398702"/>
                  <a:pt x="980782" y="396624"/>
                </a:cubicBezTo>
                <a:cubicBezTo>
                  <a:pt x="980418" y="394545"/>
                  <a:pt x="979691" y="392466"/>
                  <a:pt x="979067" y="390336"/>
                </a:cubicBezTo>
                <a:cubicBezTo>
                  <a:pt x="978495" y="388205"/>
                  <a:pt x="977508" y="386126"/>
                  <a:pt x="976780" y="384047"/>
                </a:cubicBezTo>
                <a:cubicBezTo>
                  <a:pt x="975949" y="381969"/>
                  <a:pt x="974961" y="379942"/>
                  <a:pt x="974026" y="377968"/>
                </a:cubicBezTo>
                <a:cubicBezTo>
                  <a:pt x="972987" y="375993"/>
                  <a:pt x="972051" y="374018"/>
                  <a:pt x="970960" y="372251"/>
                </a:cubicBezTo>
                <a:cubicBezTo>
                  <a:pt x="968881" y="368613"/>
                  <a:pt x="966647" y="365340"/>
                  <a:pt x="964724" y="362637"/>
                </a:cubicBezTo>
                <a:cubicBezTo>
                  <a:pt x="963529" y="360974"/>
                  <a:pt x="962386" y="359519"/>
                  <a:pt x="961398" y="358272"/>
                </a:cubicBezTo>
                <a:cubicBezTo>
                  <a:pt x="958800" y="376512"/>
                  <a:pt x="961242" y="394025"/>
                  <a:pt x="964880" y="408472"/>
                </a:cubicBezTo>
                <a:cubicBezTo>
                  <a:pt x="968622" y="423386"/>
                  <a:pt x="973610" y="435338"/>
                  <a:pt x="977352" y="443497"/>
                </a:cubicBezTo>
                <a:cubicBezTo>
                  <a:pt x="981146" y="451708"/>
                  <a:pt x="983796" y="456125"/>
                  <a:pt x="983796" y="456125"/>
                </a:cubicBezTo>
                <a:cubicBezTo>
                  <a:pt x="983796" y="456125"/>
                  <a:pt x="980938" y="451812"/>
                  <a:pt x="976780" y="443809"/>
                </a:cubicBezTo>
                <a:cubicBezTo>
                  <a:pt x="972675" y="435754"/>
                  <a:pt x="967166" y="424010"/>
                  <a:pt x="962697" y="409096"/>
                </a:cubicBezTo>
                <a:cubicBezTo>
                  <a:pt x="960463" y="401664"/>
                  <a:pt x="958540" y="393401"/>
                  <a:pt x="957397" y="384515"/>
                </a:cubicBezTo>
                <a:cubicBezTo>
                  <a:pt x="956253" y="375629"/>
                  <a:pt x="955890" y="366067"/>
                  <a:pt x="957033" y="356245"/>
                </a:cubicBezTo>
                <a:cubicBezTo>
                  <a:pt x="957917" y="348242"/>
                  <a:pt x="959943" y="340083"/>
                  <a:pt x="963061" y="332237"/>
                </a:cubicBezTo>
                <a:cubicBezTo>
                  <a:pt x="958800" y="334055"/>
                  <a:pt x="953188" y="336706"/>
                  <a:pt x="946744" y="340448"/>
                </a:cubicBezTo>
                <a:cubicBezTo>
                  <a:pt x="943262" y="342526"/>
                  <a:pt x="939520" y="344812"/>
                  <a:pt x="935727" y="347515"/>
                </a:cubicBezTo>
                <a:cubicBezTo>
                  <a:pt x="932608" y="349750"/>
                  <a:pt x="929439" y="352192"/>
                  <a:pt x="926320" y="354842"/>
                </a:cubicBezTo>
                <a:lnTo>
                  <a:pt x="928088" y="353803"/>
                </a:lnTo>
                <a:cubicBezTo>
                  <a:pt x="928088" y="353803"/>
                  <a:pt x="929439" y="356141"/>
                  <a:pt x="931465" y="360247"/>
                </a:cubicBezTo>
                <a:cubicBezTo>
                  <a:pt x="933544" y="364352"/>
                  <a:pt x="936350" y="370276"/>
                  <a:pt x="939260" y="377552"/>
                </a:cubicBezTo>
                <a:cubicBezTo>
                  <a:pt x="945133" y="392050"/>
                  <a:pt x="951733" y="412161"/>
                  <a:pt x="953032" y="433156"/>
                </a:cubicBezTo>
                <a:cubicBezTo>
                  <a:pt x="953239" y="438405"/>
                  <a:pt x="953344" y="443653"/>
                  <a:pt x="952772" y="448798"/>
                </a:cubicBezTo>
                <a:cubicBezTo>
                  <a:pt x="952356" y="453943"/>
                  <a:pt x="951264" y="458932"/>
                  <a:pt x="950018" y="463660"/>
                </a:cubicBezTo>
                <a:cubicBezTo>
                  <a:pt x="948510" y="468337"/>
                  <a:pt x="946795" y="472754"/>
                  <a:pt x="944509" y="476652"/>
                </a:cubicBezTo>
                <a:cubicBezTo>
                  <a:pt x="943314" y="478575"/>
                  <a:pt x="942326" y="480497"/>
                  <a:pt x="940975" y="482161"/>
                </a:cubicBezTo>
                <a:cubicBezTo>
                  <a:pt x="939728" y="483876"/>
                  <a:pt x="938585" y="485590"/>
                  <a:pt x="937182" y="486941"/>
                </a:cubicBezTo>
                <a:cubicBezTo>
                  <a:pt x="935831" y="488344"/>
                  <a:pt x="934635" y="489852"/>
                  <a:pt x="933284" y="490995"/>
                </a:cubicBezTo>
                <a:cubicBezTo>
                  <a:pt x="931985" y="492190"/>
                  <a:pt x="930686" y="493281"/>
                  <a:pt x="929490" y="494321"/>
                </a:cubicBezTo>
                <a:cubicBezTo>
                  <a:pt x="926944" y="496192"/>
                  <a:pt x="924658" y="497750"/>
                  <a:pt x="922787" y="498998"/>
                </a:cubicBezTo>
                <a:cubicBezTo>
                  <a:pt x="918838" y="501232"/>
                  <a:pt x="916551" y="502479"/>
                  <a:pt x="916551" y="502479"/>
                </a:cubicBezTo>
                <a:cubicBezTo>
                  <a:pt x="916551" y="502479"/>
                  <a:pt x="918734" y="501128"/>
                  <a:pt x="922631" y="498790"/>
                </a:cubicBezTo>
                <a:cubicBezTo>
                  <a:pt x="924450" y="497491"/>
                  <a:pt x="926685" y="495880"/>
                  <a:pt x="929127" y="493905"/>
                </a:cubicBezTo>
                <a:cubicBezTo>
                  <a:pt x="930271" y="492813"/>
                  <a:pt x="931465" y="491670"/>
                  <a:pt x="932764" y="490475"/>
                </a:cubicBezTo>
                <a:cubicBezTo>
                  <a:pt x="934063" y="489332"/>
                  <a:pt x="935155" y="487773"/>
                  <a:pt x="936454" y="486370"/>
                </a:cubicBezTo>
                <a:cubicBezTo>
                  <a:pt x="937805" y="484967"/>
                  <a:pt x="938845" y="483252"/>
                  <a:pt x="940040" y="481537"/>
                </a:cubicBezTo>
                <a:cubicBezTo>
                  <a:pt x="941339" y="479874"/>
                  <a:pt x="942275" y="477951"/>
                  <a:pt x="943314" y="476028"/>
                </a:cubicBezTo>
                <a:cubicBezTo>
                  <a:pt x="945393" y="472131"/>
                  <a:pt x="946951" y="467714"/>
                  <a:pt x="948251" y="463140"/>
                </a:cubicBezTo>
                <a:cubicBezTo>
                  <a:pt x="948615" y="461530"/>
                  <a:pt x="948926" y="459815"/>
                  <a:pt x="949238" y="458152"/>
                </a:cubicBezTo>
                <a:cubicBezTo>
                  <a:pt x="948563" y="458412"/>
                  <a:pt x="947783" y="458672"/>
                  <a:pt x="946744" y="459035"/>
                </a:cubicBezTo>
                <a:cubicBezTo>
                  <a:pt x="943937" y="460023"/>
                  <a:pt x="940040" y="461634"/>
                  <a:pt x="935467" y="463920"/>
                </a:cubicBezTo>
                <a:cubicBezTo>
                  <a:pt x="933180" y="465064"/>
                  <a:pt x="930790" y="466363"/>
                  <a:pt x="928295" y="467922"/>
                </a:cubicBezTo>
                <a:cubicBezTo>
                  <a:pt x="925801" y="469429"/>
                  <a:pt x="923307" y="471248"/>
                  <a:pt x="920760" y="473170"/>
                </a:cubicBezTo>
                <a:cubicBezTo>
                  <a:pt x="918318" y="475197"/>
                  <a:pt x="915772" y="477327"/>
                  <a:pt x="913537" y="479770"/>
                </a:cubicBezTo>
                <a:cubicBezTo>
                  <a:pt x="911199" y="482161"/>
                  <a:pt x="909068" y="484811"/>
                  <a:pt x="907249" y="487669"/>
                </a:cubicBezTo>
                <a:cubicBezTo>
                  <a:pt x="905327" y="490475"/>
                  <a:pt x="903924" y="493593"/>
                  <a:pt x="902676" y="496659"/>
                </a:cubicBezTo>
                <a:cubicBezTo>
                  <a:pt x="901585" y="499777"/>
                  <a:pt x="900754" y="502999"/>
                  <a:pt x="900389" y="506169"/>
                </a:cubicBezTo>
                <a:cubicBezTo>
                  <a:pt x="900182" y="507728"/>
                  <a:pt x="899973" y="509287"/>
                  <a:pt x="900026" y="510846"/>
                </a:cubicBezTo>
                <a:cubicBezTo>
                  <a:pt x="899973" y="512405"/>
                  <a:pt x="899973" y="513912"/>
                  <a:pt x="900130" y="515367"/>
                </a:cubicBezTo>
                <a:cubicBezTo>
                  <a:pt x="900233" y="518329"/>
                  <a:pt x="900805" y="521031"/>
                  <a:pt x="901273" y="523578"/>
                </a:cubicBezTo>
                <a:cubicBezTo>
                  <a:pt x="901948" y="526072"/>
                  <a:pt x="902416" y="528411"/>
                  <a:pt x="903196" y="530333"/>
                </a:cubicBezTo>
                <a:cubicBezTo>
                  <a:pt x="903924" y="532308"/>
                  <a:pt x="904443" y="534075"/>
                  <a:pt x="905118" y="535426"/>
                </a:cubicBezTo>
                <a:cubicBezTo>
                  <a:pt x="906366" y="538181"/>
                  <a:pt x="907042" y="539740"/>
                  <a:pt x="907042" y="539740"/>
                </a:cubicBezTo>
                <a:cubicBezTo>
                  <a:pt x="907042" y="539740"/>
                  <a:pt x="906314" y="538181"/>
                  <a:pt x="905015" y="535478"/>
                </a:cubicBezTo>
                <a:cubicBezTo>
                  <a:pt x="904339" y="534127"/>
                  <a:pt x="903768" y="532412"/>
                  <a:pt x="902988" y="530438"/>
                </a:cubicBezTo>
                <a:cubicBezTo>
                  <a:pt x="902157" y="528515"/>
                  <a:pt x="901637" y="526228"/>
                  <a:pt x="900857" y="523734"/>
                </a:cubicBezTo>
                <a:cubicBezTo>
                  <a:pt x="900338" y="521187"/>
                  <a:pt x="899662" y="518433"/>
                  <a:pt x="899454" y="515471"/>
                </a:cubicBezTo>
                <a:cubicBezTo>
                  <a:pt x="899246" y="514016"/>
                  <a:pt x="899246" y="512457"/>
                  <a:pt x="899246" y="510898"/>
                </a:cubicBezTo>
                <a:cubicBezTo>
                  <a:pt x="899142" y="509339"/>
                  <a:pt x="899298" y="507728"/>
                  <a:pt x="899454" y="506117"/>
                </a:cubicBezTo>
                <a:cubicBezTo>
                  <a:pt x="899714" y="502843"/>
                  <a:pt x="900494" y="499569"/>
                  <a:pt x="901533" y="496295"/>
                </a:cubicBezTo>
                <a:cubicBezTo>
                  <a:pt x="902728" y="493125"/>
                  <a:pt x="904079" y="489852"/>
                  <a:pt x="905950" y="486941"/>
                </a:cubicBezTo>
                <a:cubicBezTo>
                  <a:pt x="907769" y="483927"/>
                  <a:pt x="909900" y="481173"/>
                  <a:pt x="912186" y="478626"/>
                </a:cubicBezTo>
                <a:cubicBezTo>
                  <a:pt x="914473" y="476028"/>
                  <a:pt x="916967" y="473794"/>
                  <a:pt x="919461" y="471663"/>
                </a:cubicBezTo>
                <a:cubicBezTo>
                  <a:pt x="922007" y="469637"/>
                  <a:pt x="924502" y="467714"/>
                  <a:pt x="927048" y="466103"/>
                </a:cubicBezTo>
                <a:cubicBezTo>
                  <a:pt x="929543" y="464440"/>
                  <a:pt x="931985" y="463037"/>
                  <a:pt x="934272" y="461790"/>
                </a:cubicBezTo>
                <a:cubicBezTo>
                  <a:pt x="942015" y="457580"/>
                  <a:pt x="947991" y="455553"/>
                  <a:pt x="949706" y="454982"/>
                </a:cubicBezTo>
                <a:cubicBezTo>
                  <a:pt x="950018" y="452851"/>
                  <a:pt x="950277" y="450721"/>
                  <a:pt x="950381" y="448538"/>
                </a:cubicBezTo>
                <a:cubicBezTo>
                  <a:pt x="950797" y="443497"/>
                  <a:pt x="950486" y="438405"/>
                  <a:pt x="950121" y="433312"/>
                </a:cubicBezTo>
                <a:cubicBezTo>
                  <a:pt x="948770" y="419021"/>
                  <a:pt x="944873" y="405250"/>
                  <a:pt x="940508" y="393454"/>
                </a:cubicBezTo>
                <a:cubicBezTo>
                  <a:pt x="940300" y="394233"/>
                  <a:pt x="940092" y="395064"/>
                  <a:pt x="939884" y="395948"/>
                </a:cubicBezTo>
                <a:cubicBezTo>
                  <a:pt x="938741" y="400885"/>
                  <a:pt x="937442" y="407536"/>
                  <a:pt x="936662" y="414292"/>
                </a:cubicBezTo>
                <a:cubicBezTo>
                  <a:pt x="936298" y="417670"/>
                  <a:pt x="936038" y="421048"/>
                  <a:pt x="935935" y="424218"/>
                </a:cubicBezTo>
                <a:cubicBezTo>
                  <a:pt x="935935" y="425777"/>
                  <a:pt x="935935" y="427335"/>
                  <a:pt x="935935" y="428791"/>
                </a:cubicBezTo>
                <a:cubicBezTo>
                  <a:pt x="936038" y="430246"/>
                  <a:pt x="936090" y="431649"/>
                  <a:pt x="936143" y="432896"/>
                </a:cubicBezTo>
                <a:cubicBezTo>
                  <a:pt x="936247" y="434195"/>
                  <a:pt x="936402" y="435338"/>
                  <a:pt x="936506" y="436378"/>
                </a:cubicBezTo>
                <a:cubicBezTo>
                  <a:pt x="936610" y="437417"/>
                  <a:pt x="936870" y="438301"/>
                  <a:pt x="936974" y="439028"/>
                </a:cubicBezTo>
                <a:cubicBezTo>
                  <a:pt x="937286" y="440483"/>
                  <a:pt x="937442" y="441315"/>
                  <a:pt x="937442" y="441315"/>
                </a:cubicBezTo>
                <a:cubicBezTo>
                  <a:pt x="937442" y="441315"/>
                  <a:pt x="937234" y="440483"/>
                  <a:pt x="936870" y="439028"/>
                </a:cubicBezTo>
                <a:cubicBezTo>
                  <a:pt x="936714" y="438301"/>
                  <a:pt x="936454" y="437417"/>
                  <a:pt x="936298" y="436378"/>
                </a:cubicBezTo>
                <a:cubicBezTo>
                  <a:pt x="936143" y="435390"/>
                  <a:pt x="935935" y="434195"/>
                  <a:pt x="935727" y="432948"/>
                </a:cubicBezTo>
                <a:cubicBezTo>
                  <a:pt x="935571" y="431701"/>
                  <a:pt x="935467" y="430298"/>
                  <a:pt x="935311" y="428843"/>
                </a:cubicBezTo>
                <a:cubicBezTo>
                  <a:pt x="935259" y="427388"/>
                  <a:pt x="935155" y="425829"/>
                  <a:pt x="935103" y="424218"/>
                </a:cubicBezTo>
                <a:cubicBezTo>
                  <a:pt x="935051" y="420996"/>
                  <a:pt x="935103" y="417566"/>
                  <a:pt x="935311" y="414136"/>
                </a:cubicBezTo>
                <a:cubicBezTo>
                  <a:pt x="935778" y="407276"/>
                  <a:pt x="936714" y="400521"/>
                  <a:pt x="937598" y="395428"/>
                </a:cubicBezTo>
                <a:cubicBezTo>
                  <a:pt x="938065" y="392674"/>
                  <a:pt x="938533" y="390440"/>
                  <a:pt x="938845" y="388932"/>
                </a:cubicBezTo>
                <a:cubicBezTo>
                  <a:pt x="937546" y="385555"/>
                  <a:pt x="936143" y="382281"/>
                  <a:pt x="934844" y="379318"/>
                </a:cubicBezTo>
                <a:cubicBezTo>
                  <a:pt x="931726" y="372303"/>
                  <a:pt x="928763" y="366586"/>
                  <a:pt x="926632" y="362689"/>
                </a:cubicBezTo>
                <a:cubicBezTo>
                  <a:pt x="925074" y="359883"/>
                  <a:pt x="924034" y="358012"/>
                  <a:pt x="923515" y="357181"/>
                </a:cubicBezTo>
                <a:cubicBezTo>
                  <a:pt x="919981" y="360299"/>
                  <a:pt x="916603" y="363781"/>
                  <a:pt x="913277" y="367470"/>
                </a:cubicBezTo>
                <a:cubicBezTo>
                  <a:pt x="909951" y="371575"/>
                  <a:pt x="906522" y="375785"/>
                  <a:pt x="903819" y="380462"/>
                </a:cubicBezTo>
                <a:cubicBezTo>
                  <a:pt x="902364" y="382748"/>
                  <a:pt x="901221" y="385191"/>
                  <a:pt x="899922" y="387529"/>
                </a:cubicBezTo>
                <a:cubicBezTo>
                  <a:pt x="901637" y="397299"/>
                  <a:pt x="905430" y="406082"/>
                  <a:pt x="909484" y="413304"/>
                </a:cubicBezTo>
                <a:cubicBezTo>
                  <a:pt x="914680" y="422606"/>
                  <a:pt x="920345" y="429570"/>
                  <a:pt x="924450" y="434247"/>
                </a:cubicBezTo>
                <a:cubicBezTo>
                  <a:pt x="928607" y="438924"/>
                  <a:pt x="931258" y="441315"/>
                  <a:pt x="931258" y="441315"/>
                </a:cubicBezTo>
                <a:cubicBezTo>
                  <a:pt x="931258" y="441315"/>
                  <a:pt x="928451" y="439028"/>
                  <a:pt x="924086" y="434559"/>
                </a:cubicBezTo>
                <a:cubicBezTo>
                  <a:pt x="919721" y="430038"/>
                  <a:pt x="913693" y="423334"/>
                  <a:pt x="907925" y="414188"/>
                </a:cubicBezTo>
                <a:cubicBezTo>
                  <a:pt x="905067" y="409615"/>
                  <a:pt x="902260" y="404418"/>
                  <a:pt x="899973" y="398598"/>
                </a:cubicBezTo>
                <a:cubicBezTo>
                  <a:pt x="899194" y="396572"/>
                  <a:pt x="898467" y="394389"/>
                  <a:pt x="897843" y="392206"/>
                </a:cubicBezTo>
                <a:cubicBezTo>
                  <a:pt x="897479" y="393089"/>
                  <a:pt x="897063" y="393973"/>
                  <a:pt x="896700" y="394857"/>
                </a:cubicBezTo>
                <a:cubicBezTo>
                  <a:pt x="894881" y="399845"/>
                  <a:pt x="893374" y="404886"/>
                  <a:pt x="892542" y="409927"/>
                </a:cubicBezTo>
                <a:cubicBezTo>
                  <a:pt x="892075" y="412421"/>
                  <a:pt x="891659" y="414916"/>
                  <a:pt x="891503" y="417358"/>
                </a:cubicBezTo>
                <a:cubicBezTo>
                  <a:pt x="891243" y="419853"/>
                  <a:pt x="891035" y="422243"/>
                  <a:pt x="891087" y="424581"/>
                </a:cubicBezTo>
                <a:cubicBezTo>
                  <a:pt x="890931" y="429310"/>
                  <a:pt x="891399" y="433728"/>
                  <a:pt x="891711" y="437833"/>
                </a:cubicBezTo>
                <a:cubicBezTo>
                  <a:pt x="892387" y="441886"/>
                  <a:pt x="892750" y="445680"/>
                  <a:pt x="893634" y="448902"/>
                </a:cubicBezTo>
                <a:cubicBezTo>
                  <a:pt x="894413" y="452123"/>
                  <a:pt x="894933" y="455034"/>
                  <a:pt x="895764" y="457320"/>
                </a:cubicBezTo>
                <a:cubicBezTo>
                  <a:pt x="897219" y="461946"/>
                  <a:pt x="898051" y="464596"/>
                  <a:pt x="898051" y="464596"/>
                </a:cubicBezTo>
                <a:cubicBezTo>
                  <a:pt x="898051" y="464596"/>
                  <a:pt x="897115" y="461997"/>
                  <a:pt x="895453" y="457476"/>
                </a:cubicBezTo>
                <a:cubicBezTo>
                  <a:pt x="894569" y="455190"/>
                  <a:pt x="893894" y="452332"/>
                  <a:pt x="892906" y="449109"/>
                </a:cubicBezTo>
                <a:cubicBezTo>
                  <a:pt x="891867" y="445888"/>
                  <a:pt x="891347" y="442094"/>
                  <a:pt x="890412" y="438041"/>
                </a:cubicBezTo>
                <a:cubicBezTo>
                  <a:pt x="889892" y="433935"/>
                  <a:pt x="889165" y="429415"/>
                  <a:pt x="889113" y="424633"/>
                </a:cubicBezTo>
                <a:cubicBezTo>
                  <a:pt x="888957" y="422243"/>
                  <a:pt x="889060" y="419801"/>
                  <a:pt x="889165" y="417254"/>
                </a:cubicBezTo>
                <a:cubicBezTo>
                  <a:pt x="889165" y="414760"/>
                  <a:pt x="889476" y="412161"/>
                  <a:pt x="889841" y="409563"/>
                </a:cubicBezTo>
                <a:cubicBezTo>
                  <a:pt x="890464" y="404315"/>
                  <a:pt x="891763" y="399014"/>
                  <a:pt x="893426" y="393713"/>
                </a:cubicBezTo>
                <a:cubicBezTo>
                  <a:pt x="894310" y="391115"/>
                  <a:pt x="895297" y="388516"/>
                  <a:pt x="896388" y="385970"/>
                </a:cubicBezTo>
                <a:cubicBezTo>
                  <a:pt x="895972" y="383840"/>
                  <a:pt x="895609" y="381657"/>
                  <a:pt x="895453" y="379423"/>
                </a:cubicBezTo>
                <a:cubicBezTo>
                  <a:pt x="894881" y="372511"/>
                  <a:pt x="895557" y="365236"/>
                  <a:pt x="897687" y="358220"/>
                </a:cubicBezTo>
                <a:cubicBezTo>
                  <a:pt x="899818" y="351205"/>
                  <a:pt x="903300" y="344553"/>
                  <a:pt x="907717" y="338525"/>
                </a:cubicBezTo>
                <a:cubicBezTo>
                  <a:pt x="908860" y="337069"/>
                  <a:pt x="909951" y="335407"/>
                  <a:pt x="911146" y="334108"/>
                </a:cubicBezTo>
                <a:lnTo>
                  <a:pt x="914680" y="330106"/>
                </a:lnTo>
                <a:cubicBezTo>
                  <a:pt x="916967" y="327456"/>
                  <a:pt x="919253" y="324806"/>
                  <a:pt x="921488" y="322207"/>
                </a:cubicBezTo>
                <a:cubicBezTo>
                  <a:pt x="923255" y="319973"/>
                  <a:pt x="924762" y="317582"/>
                  <a:pt x="926320" y="315295"/>
                </a:cubicBezTo>
                <a:cubicBezTo>
                  <a:pt x="927412" y="313737"/>
                  <a:pt x="928971" y="311034"/>
                  <a:pt x="929855" y="309372"/>
                </a:cubicBezTo>
                <a:cubicBezTo>
                  <a:pt x="930582" y="308073"/>
                  <a:pt x="931258" y="306721"/>
                  <a:pt x="931933" y="305422"/>
                </a:cubicBezTo>
                <a:cubicBezTo>
                  <a:pt x="933284" y="302564"/>
                  <a:pt x="934220" y="299550"/>
                  <a:pt x="935363" y="296744"/>
                </a:cubicBezTo>
                <a:cubicBezTo>
                  <a:pt x="936143" y="293833"/>
                  <a:pt x="936922" y="290923"/>
                  <a:pt x="937493" y="288117"/>
                </a:cubicBezTo>
                <a:cubicBezTo>
                  <a:pt x="938377" y="282401"/>
                  <a:pt x="938793" y="276944"/>
                  <a:pt x="938429" y="271956"/>
                </a:cubicBezTo>
                <a:cubicBezTo>
                  <a:pt x="938325" y="270708"/>
                  <a:pt x="938273" y="269461"/>
                  <a:pt x="938169" y="268266"/>
                </a:cubicBezTo>
                <a:cubicBezTo>
                  <a:pt x="938065" y="267071"/>
                  <a:pt x="937805" y="265928"/>
                  <a:pt x="937649" y="264784"/>
                </a:cubicBezTo>
                <a:cubicBezTo>
                  <a:pt x="937338" y="262550"/>
                  <a:pt x="936870" y="260419"/>
                  <a:pt x="936350" y="258444"/>
                </a:cubicBezTo>
                <a:cubicBezTo>
                  <a:pt x="935519" y="255118"/>
                  <a:pt x="934532" y="252312"/>
                  <a:pt x="933596" y="249870"/>
                </a:cubicBezTo>
                <a:cubicBezTo>
                  <a:pt x="925957" y="261406"/>
                  <a:pt x="918630" y="273047"/>
                  <a:pt x="911146" y="284219"/>
                </a:cubicBezTo>
                <a:cubicBezTo>
                  <a:pt x="906470" y="291235"/>
                  <a:pt x="901688" y="298043"/>
                  <a:pt x="896803" y="304591"/>
                </a:cubicBezTo>
                <a:cubicBezTo>
                  <a:pt x="896856" y="305734"/>
                  <a:pt x="896960" y="306929"/>
                  <a:pt x="896960" y="308073"/>
                </a:cubicBezTo>
                <a:cubicBezTo>
                  <a:pt x="897012" y="312334"/>
                  <a:pt x="896856" y="316387"/>
                  <a:pt x="896440" y="320077"/>
                </a:cubicBezTo>
                <a:cubicBezTo>
                  <a:pt x="896076" y="323819"/>
                  <a:pt x="895453" y="327144"/>
                  <a:pt x="894777" y="330106"/>
                </a:cubicBezTo>
                <a:cubicBezTo>
                  <a:pt x="894049" y="333068"/>
                  <a:pt x="893270" y="335563"/>
                  <a:pt x="892490" y="337590"/>
                </a:cubicBezTo>
                <a:cubicBezTo>
                  <a:pt x="890931" y="341643"/>
                  <a:pt x="889529" y="343669"/>
                  <a:pt x="889529" y="343669"/>
                </a:cubicBezTo>
                <a:cubicBezTo>
                  <a:pt x="889529" y="343669"/>
                  <a:pt x="890828" y="341539"/>
                  <a:pt x="892127" y="337434"/>
                </a:cubicBezTo>
                <a:cubicBezTo>
                  <a:pt x="892802" y="335407"/>
                  <a:pt x="893478" y="332861"/>
                  <a:pt x="893998" y="329950"/>
                </a:cubicBezTo>
                <a:cubicBezTo>
                  <a:pt x="894517" y="327040"/>
                  <a:pt x="894933" y="323714"/>
                  <a:pt x="895088" y="320024"/>
                </a:cubicBezTo>
                <a:cubicBezTo>
                  <a:pt x="895245" y="316335"/>
                  <a:pt x="895245" y="312386"/>
                  <a:pt x="894933" y="308176"/>
                </a:cubicBezTo>
                <a:cubicBezTo>
                  <a:pt x="894881" y="307813"/>
                  <a:pt x="894829" y="307501"/>
                  <a:pt x="894829" y="307137"/>
                </a:cubicBezTo>
                <a:cubicBezTo>
                  <a:pt x="894049" y="308176"/>
                  <a:pt x="893270" y="309164"/>
                  <a:pt x="892490" y="310203"/>
                </a:cubicBezTo>
                <a:lnTo>
                  <a:pt x="892646" y="310359"/>
                </a:lnTo>
                <a:cubicBezTo>
                  <a:pt x="892646" y="310359"/>
                  <a:pt x="892075" y="310931"/>
                  <a:pt x="891087" y="312022"/>
                </a:cubicBezTo>
                <a:cubicBezTo>
                  <a:pt x="887814" y="316179"/>
                  <a:pt x="884540" y="320233"/>
                  <a:pt x="881162" y="324130"/>
                </a:cubicBezTo>
                <a:cubicBezTo>
                  <a:pt x="880226" y="325169"/>
                  <a:pt x="879239" y="326209"/>
                  <a:pt x="878303" y="327248"/>
                </a:cubicBezTo>
                <a:cubicBezTo>
                  <a:pt x="873730" y="333224"/>
                  <a:pt x="868430" y="340655"/>
                  <a:pt x="863025" y="349490"/>
                </a:cubicBezTo>
                <a:cubicBezTo>
                  <a:pt x="859855" y="354635"/>
                  <a:pt x="856685" y="360299"/>
                  <a:pt x="853620" y="366379"/>
                </a:cubicBezTo>
                <a:cubicBezTo>
                  <a:pt x="854087" y="367002"/>
                  <a:pt x="854607" y="367730"/>
                  <a:pt x="855126" y="368561"/>
                </a:cubicBezTo>
                <a:cubicBezTo>
                  <a:pt x="855646" y="369497"/>
                  <a:pt x="856425" y="370537"/>
                  <a:pt x="857050" y="371783"/>
                </a:cubicBezTo>
                <a:cubicBezTo>
                  <a:pt x="857673" y="373030"/>
                  <a:pt x="858400" y="374382"/>
                  <a:pt x="859180" y="375889"/>
                </a:cubicBezTo>
                <a:cubicBezTo>
                  <a:pt x="859804" y="377448"/>
                  <a:pt x="860531" y="379111"/>
                  <a:pt x="861258" y="380878"/>
                </a:cubicBezTo>
                <a:cubicBezTo>
                  <a:pt x="862090" y="382644"/>
                  <a:pt x="862506" y="384671"/>
                  <a:pt x="863182" y="386698"/>
                </a:cubicBezTo>
                <a:cubicBezTo>
                  <a:pt x="863494" y="387737"/>
                  <a:pt x="863857" y="388776"/>
                  <a:pt x="864169" y="389868"/>
                </a:cubicBezTo>
                <a:cubicBezTo>
                  <a:pt x="864428" y="390959"/>
                  <a:pt x="864584" y="392102"/>
                  <a:pt x="864844" y="393245"/>
                </a:cubicBezTo>
                <a:cubicBezTo>
                  <a:pt x="865260" y="395584"/>
                  <a:pt x="865936" y="397923"/>
                  <a:pt x="866143" y="400469"/>
                </a:cubicBezTo>
                <a:cubicBezTo>
                  <a:pt x="866352" y="402963"/>
                  <a:pt x="866559" y="405561"/>
                  <a:pt x="866819" y="408264"/>
                </a:cubicBezTo>
                <a:cubicBezTo>
                  <a:pt x="867079" y="410966"/>
                  <a:pt x="866819" y="413720"/>
                  <a:pt x="866819" y="416527"/>
                </a:cubicBezTo>
                <a:cubicBezTo>
                  <a:pt x="866767" y="419333"/>
                  <a:pt x="866767" y="422243"/>
                  <a:pt x="866299" y="425101"/>
                </a:cubicBezTo>
                <a:cubicBezTo>
                  <a:pt x="865936" y="427959"/>
                  <a:pt x="865572" y="430921"/>
                  <a:pt x="865208" y="433884"/>
                </a:cubicBezTo>
                <a:cubicBezTo>
                  <a:pt x="864793" y="436846"/>
                  <a:pt x="863909" y="439756"/>
                  <a:pt x="863285" y="442718"/>
                </a:cubicBezTo>
                <a:cubicBezTo>
                  <a:pt x="862870" y="444433"/>
                  <a:pt x="862506" y="446095"/>
                  <a:pt x="862090" y="447810"/>
                </a:cubicBezTo>
                <a:cubicBezTo>
                  <a:pt x="861779" y="449109"/>
                  <a:pt x="861414" y="450357"/>
                  <a:pt x="860998" y="451604"/>
                </a:cubicBezTo>
                <a:cubicBezTo>
                  <a:pt x="860011" y="454514"/>
                  <a:pt x="859024" y="457424"/>
                  <a:pt x="858037" y="460335"/>
                </a:cubicBezTo>
                <a:cubicBezTo>
                  <a:pt x="856270" y="466310"/>
                  <a:pt x="853412" y="471767"/>
                  <a:pt x="851021" y="477327"/>
                </a:cubicBezTo>
                <a:cubicBezTo>
                  <a:pt x="849982" y="479926"/>
                  <a:pt x="848735" y="482420"/>
                  <a:pt x="847436" y="484863"/>
                </a:cubicBezTo>
                <a:cubicBezTo>
                  <a:pt x="848631" y="487877"/>
                  <a:pt x="849878" y="490891"/>
                  <a:pt x="850969" y="493905"/>
                </a:cubicBezTo>
                <a:cubicBezTo>
                  <a:pt x="852528" y="498478"/>
                  <a:pt x="854087" y="503051"/>
                  <a:pt x="855646" y="507520"/>
                </a:cubicBezTo>
                <a:cubicBezTo>
                  <a:pt x="856945" y="512041"/>
                  <a:pt x="858244" y="516510"/>
                  <a:pt x="859492" y="520875"/>
                </a:cubicBezTo>
                <a:cubicBezTo>
                  <a:pt x="860479" y="525345"/>
                  <a:pt x="861570" y="529658"/>
                  <a:pt x="862454" y="533867"/>
                </a:cubicBezTo>
                <a:cubicBezTo>
                  <a:pt x="863129" y="538128"/>
                  <a:pt x="864013" y="542234"/>
                  <a:pt x="864533" y="546287"/>
                </a:cubicBezTo>
                <a:cubicBezTo>
                  <a:pt x="865000" y="550341"/>
                  <a:pt x="865676" y="554186"/>
                  <a:pt x="865832" y="557980"/>
                </a:cubicBezTo>
                <a:cubicBezTo>
                  <a:pt x="866040" y="561773"/>
                  <a:pt x="866403" y="565359"/>
                  <a:pt x="866352" y="568789"/>
                </a:cubicBezTo>
                <a:cubicBezTo>
                  <a:pt x="866352" y="570503"/>
                  <a:pt x="866403" y="572166"/>
                  <a:pt x="866403" y="573777"/>
                </a:cubicBezTo>
                <a:cubicBezTo>
                  <a:pt x="866352" y="575388"/>
                  <a:pt x="866299" y="577000"/>
                  <a:pt x="866247" y="578506"/>
                </a:cubicBezTo>
                <a:cubicBezTo>
                  <a:pt x="866040" y="584638"/>
                  <a:pt x="865312" y="589939"/>
                  <a:pt x="864688" y="594252"/>
                </a:cubicBezTo>
                <a:cubicBezTo>
                  <a:pt x="863909" y="598565"/>
                  <a:pt x="863129" y="601944"/>
                  <a:pt x="862454" y="604178"/>
                </a:cubicBezTo>
                <a:cubicBezTo>
                  <a:pt x="861779" y="606464"/>
                  <a:pt x="861310" y="607608"/>
                  <a:pt x="861310" y="607608"/>
                </a:cubicBezTo>
                <a:cubicBezTo>
                  <a:pt x="861310" y="607608"/>
                  <a:pt x="861779" y="606464"/>
                  <a:pt x="862350" y="604178"/>
                </a:cubicBezTo>
                <a:cubicBezTo>
                  <a:pt x="862973" y="601891"/>
                  <a:pt x="863649" y="598514"/>
                  <a:pt x="864325" y="594201"/>
                </a:cubicBezTo>
                <a:cubicBezTo>
                  <a:pt x="864844" y="589887"/>
                  <a:pt x="865416" y="584587"/>
                  <a:pt x="865468" y="578506"/>
                </a:cubicBezTo>
                <a:cubicBezTo>
                  <a:pt x="865468" y="576947"/>
                  <a:pt x="865520" y="575388"/>
                  <a:pt x="865520" y="573777"/>
                </a:cubicBezTo>
                <a:cubicBezTo>
                  <a:pt x="865468" y="572166"/>
                  <a:pt x="865364" y="570503"/>
                  <a:pt x="865312" y="568789"/>
                </a:cubicBezTo>
                <a:cubicBezTo>
                  <a:pt x="865260" y="565359"/>
                  <a:pt x="864844" y="561825"/>
                  <a:pt x="864481" y="558084"/>
                </a:cubicBezTo>
                <a:cubicBezTo>
                  <a:pt x="864221" y="554394"/>
                  <a:pt x="863441" y="550548"/>
                  <a:pt x="862922" y="546547"/>
                </a:cubicBezTo>
                <a:cubicBezTo>
                  <a:pt x="862298" y="542546"/>
                  <a:pt x="861363" y="538492"/>
                  <a:pt x="860531" y="534283"/>
                </a:cubicBezTo>
                <a:cubicBezTo>
                  <a:pt x="859544" y="530126"/>
                  <a:pt x="858349" y="525864"/>
                  <a:pt x="857257" y="521499"/>
                </a:cubicBezTo>
                <a:cubicBezTo>
                  <a:pt x="855906" y="517186"/>
                  <a:pt x="854503" y="512821"/>
                  <a:pt x="853100" y="508352"/>
                </a:cubicBezTo>
                <a:cubicBezTo>
                  <a:pt x="851489" y="503986"/>
                  <a:pt x="849826" y="499517"/>
                  <a:pt x="848163" y="495048"/>
                </a:cubicBezTo>
                <a:cubicBezTo>
                  <a:pt x="847332" y="492918"/>
                  <a:pt x="846396" y="490735"/>
                  <a:pt x="845461" y="488605"/>
                </a:cubicBezTo>
                <a:cubicBezTo>
                  <a:pt x="844629" y="490111"/>
                  <a:pt x="843797" y="491567"/>
                  <a:pt x="842966" y="493073"/>
                </a:cubicBezTo>
                <a:cubicBezTo>
                  <a:pt x="841563" y="495620"/>
                  <a:pt x="840212" y="498062"/>
                  <a:pt x="838862" y="500505"/>
                </a:cubicBezTo>
                <a:cubicBezTo>
                  <a:pt x="837614" y="502999"/>
                  <a:pt x="835951" y="505129"/>
                  <a:pt x="834548" y="507364"/>
                </a:cubicBezTo>
                <a:cubicBezTo>
                  <a:pt x="831638" y="511781"/>
                  <a:pt x="828935" y="515939"/>
                  <a:pt x="826389" y="519784"/>
                </a:cubicBezTo>
                <a:cubicBezTo>
                  <a:pt x="825765" y="520720"/>
                  <a:pt x="825142" y="521655"/>
                  <a:pt x="824519" y="522590"/>
                </a:cubicBezTo>
                <a:cubicBezTo>
                  <a:pt x="823843" y="523474"/>
                  <a:pt x="823167" y="524305"/>
                  <a:pt x="822544" y="525137"/>
                </a:cubicBezTo>
                <a:cubicBezTo>
                  <a:pt x="821296" y="526800"/>
                  <a:pt x="820101" y="528359"/>
                  <a:pt x="818958" y="529866"/>
                </a:cubicBezTo>
                <a:cubicBezTo>
                  <a:pt x="816672" y="532828"/>
                  <a:pt x="814696" y="535426"/>
                  <a:pt x="813086" y="537557"/>
                </a:cubicBezTo>
                <a:cubicBezTo>
                  <a:pt x="809864" y="541818"/>
                  <a:pt x="807993" y="544260"/>
                  <a:pt x="807993" y="544260"/>
                </a:cubicBezTo>
                <a:cubicBezTo>
                  <a:pt x="807993" y="544260"/>
                  <a:pt x="809760" y="541818"/>
                  <a:pt x="812878" y="537453"/>
                </a:cubicBezTo>
                <a:cubicBezTo>
                  <a:pt x="814437" y="535270"/>
                  <a:pt x="816307" y="532620"/>
                  <a:pt x="818490" y="529606"/>
                </a:cubicBezTo>
                <a:cubicBezTo>
                  <a:pt x="819581" y="528099"/>
                  <a:pt x="820777" y="526488"/>
                  <a:pt x="821972" y="524773"/>
                </a:cubicBezTo>
                <a:cubicBezTo>
                  <a:pt x="822595" y="523942"/>
                  <a:pt x="823219" y="523058"/>
                  <a:pt x="823843" y="522174"/>
                </a:cubicBezTo>
                <a:cubicBezTo>
                  <a:pt x="824414" y="521239"/>
                  <a:pt x="824986" y="520304"/>
                  <a:pt x="825609" y="519316"/>
                </a:cubicBezTo>
                <a:cubicBezTo>
                  <a:pt x="828052" y="515419"/>
                  <a:pt x="830650" y="511210"/>
                  <a:pt x="833405" y="506741"/>
                </a:cubicBezTo>
                <a:cubicBezTo>
                  <a:pt x="834704" y="504454"/>
                  <a:pt x="836315" y="502271"/>
                  <a:pt x="837510" y="499777"/>
                </a:cubicBezTo>
                <a:cubicBezTo>
                  <a:pt x="838757" y="497335"/>
                  <a:pt x="840056" y="494840"/>
                  <a:pt x="841355" y="492294"/>
                </a:cubicBezTo>
                <a:cubicBezTo>
                  <a:pt x="842343" y="490319"/>
                  <a:pt x="843382" y="488344"/>
                  <a:pt x="844421" y="486318"/>
                </a:cubicBezTo>
                <a:cubicBezTo>
                  <a:pt x="843746" y="484759"/>
                  <a:pt x="843070" y="483200"/>
                  <a:pt x="842395" y="481641"/>
                </a:cubicBezTo>
                <a:cubicBezTo>
                  <a:pt x="841408" y="479354"/>
                  <a:pt x="840472" y="477068"/>
                  <a:pt x="839484" y="474781"/>
                </a:cubicBezTo>
                <a:lnTo>
                  <a:pt x="838030" y="471299"/>
                </a:lnTo>
                <a:cubicBezTo>
                  <a:pt x="837666" y="470364"/>
                  <a:pt x="837354" y="469377"/>
                  <a:pt x="837042" y="468389"/>
                </a:cubicBezTo>
                <a:cubicBezTo>
                  <a:pt x="836263" y="465999"/>
                  <a:pt x="835016" y="462153"/>
                  <a:pt x="834444" y="459711"/>
                </a:cubicBezTo>
                <a:cubicBezTo>
                  <a:pt x="833872" y="457424"/>
                  <a:pt x="833196" y="455190"/>
                  <a:pt x="832885" y="452904"/>
                </a:cubicBezTo>
                <a:cubicBezTo>
                  <a:pt x="831326" y="444901"/>
                  <a:pt x="830754" y="436742"/>
                  <a:pt x="830910" y="428687"/>
                </a:cubicBezTo>
                <a:cubicBezTo>
                  <a:pt x="829299" y="430246"/>
                  <a:pt x="827324" y="432169"/>
                  <a:pt x="825142" y="434455"/>
                </a:cubicBezTo>
                <a:cubicBezTo>
                  <a:pt x="819374" y="440535"/>
                  <a:pt x="811942" y="449058"/>
                  <a:pt x="806382" y="458723"/>
                </a:cubicBezTo>
                <a:cubicBezTo>
                  <a:pt x="805031" y="461166"/>
                  <a:pt x="803732" y="463608"/>
                  <a:pt x="802692" y="466154"/>
                </a:cubicBezTo>
                <a:cubicBezTo>
                  <a:pt x="801601" y="468649"/>
                  <a:pt x="800770" y="471248"/>
                  <a:pt x="800146" y="473742"/>
                </a:cubicBezTo>
                <a:cubicBezTo>
                  <a:pt x="799626" y="476288"/>
                  <a:pt x="799159" y="478782"/>
                  <a:pt x="799210" y="481173"/>
                </a:cubicBezTo>
                <a:cubicBezTo>
                  <a:pt x="799159" y="483564"/>
                  <a:pt x="799471" y="485798"/>
                  <a:pt x="799990" y="487825"/>
                </a:cubicBezTo>
                <a:cubicBezTo>
                  <a:pt x="800510" y="489852"/>
                  <a:pt x="801237" y="491670"/>
                  <a:pt x="802069" y="493125"/>
                </a:cubicBezTo>
                <a:cubicBezTo>
                  <a:pt x="802745" y="494736"/>
                  <a:pt x="803784" y="495827"/>
                  <a:pt x="804459" y="496867"/>
                </a:cubicBezTo>
                <a:cubicBezTo>
                  <a:pt x="805238" y="497802"/>
                  <a:pt x="805966" y="498478"/>
                  <a:pt x="806382" y="498998"/>
                </a:cubicBezTo>
                <a:cubicBezTo>
                  <a:pt x="806798" y="499465"/>
                  <a:pt x="807058" y="499725"/>
                  <a:pt x="807058" y="499725"/>
                </a:cubicBezTo>
                <a:cubicBezTo>
                  <a:pt x="807058" y="499725"/>
                  <a:pt x="806798" y="499465"/>
                  <a:pt x="806330" y="498998"/>
                </a:cubicBezTo>
                <a:cubicBezTo>
                  <a:pt x="805914" y="498530"/>
                  <a:pt x="805134" y="497907"/>
                  <a:pt x="804303" y="496971"/>
                </a:cubicBezTo>
                <a:cubicBezTo>
                  <a:pt x="803576" y="495932"/>
                  <a:pt x="802485" y="494892"/>
                  <a:pt x="801653" y="493333"/>
                </a:cubicBezTo>
                <a:cubicBezTo>
                  <a:pt x="800665" y="491878"/>
                  <a:pt x="799834" y="490059"/>
                  <a:pt x="799159" y="488033"/>
                </a:cubicBezTo>
                <a:cubicBezTo>
                  <a:pt x="798483" y="486006"/>
                  <a:pt x="797963" y="483667"/>
                  <a:pt x="797912" y="481173"/>
                </a:cubicBezTo>
                <a:cubicBezTo>
                  <a:pt x="797756" y="478679"/>
                  <a:pt x="798015" y="476080"/>
                  <a:pt x="798431" y="473378"/>
                </a:cubicBezTo>
                <a:cubicBezTo>
                  <a:pt x="798950" y="470728"/>
                  <a:pt x="799626" y="467974"/>
                  <a:pt x="800614" y="465323"/>
                </a:cubicBezTo>
                <a:cubicBezTo>
                  <a:pt x="801549" y="462621"/>
                  <a:pt x="802745" y="459971"/>
                  <a:pt x="803991" y="457373"/>
                </a:cubicBezTo>
                <a:cubicBezTo>
                  <a:pt x="809084" y="447031"/>
                  <a:pt x="816151" y="437833"/>
                  <a:pt x="821660" y="431233"/>
                </a:cubicBezTo>
                <a:cubicBezTo>
                  <a:pt x="824466" y="427959"/>
                  <a:pt x="826908" y="425309"/>
                  <a:pt x="828623" y="423490"/>
                </a:cubicBezTo>
                <a:cubicBezTo>
                  <a:pt x="830338" y="421672"/>
                  <a:pt x="831430" y="420632"/>
                  <a:pt x="831430" y="420632"/>
                </a:cubicBezTo>
                <a:lnTo>
                  <a:pt x="831481" y="420684"/>
                </a:lnTo>
                <a:cubicBezTo>
                  <a:pt x="832262" y="411330"/>
                  <a:pt x="833977" y="402236"/>
                  <a:pt x="836366" y="393610"/>
                </a:cubicBezTo>
                <a:cubicBezTo>
                  <a:pt x="840784" y="377759"/>
                  <a:pt x="847176" y="363625"/>
                  <a:pt x="853671" y="351568"/>
                </a:cubicBezTo>
                <a:cubicBezTo>
                  <a:pt x="852165" y="352815"/>
                  <a:pt x="850657" y="354167"/>
                  <a:pt x="849151" y="355362"/>
                </a:cubicBezTo>
                <a:cubicBezTo>
                  <a:pt x="846552" y="357649"/>
                  <a:pt x="843694" y="359519"/>
                  <a:pt x="841096" y="361546"/>
                </a:cubicBezTo>
                <a:cubicBezTo>
                  <a:pt x="838445" y="363521"/>
                  <a:pt x="835899" y="365496"/>
                  <a:pt x="833196" y="367158"/>
                </a:cubicBezTo>
                <a:cubicBezTo>
                  <a:pt x="830547" y="368873"/>
                  <a:pt x="828000" y="370537"/>
                  <a:pt x="825506" y="372199"/>
                </a:cubicBezTo>
                <a:cubicBezTo>
                  <a:pt x="823011" y="373758"/>
                  <a:pt x="820465" y="375161"/>
                  <a:pt x="818022" y="376565"/>
                </a:cubicBezTo>
                <a:cubicBezTo>
                  <a:pt x="816048" y="377708"/>
                  <a:pt x="814125" y="378799"/>
                  <a:pt x="812254" y="379839"/>
                </a:cubicBezTo>
                <a:lnTo>
                  <a:pt x="812358" y="379942"/>
                </a:lnTo>
                <a:cubicBezTo>
                  <a:pt x="812358" y="379942"/>
                  <a:pt x="812098" y="380202"/>
                  <a:pt x="811579" y="380670"/>
                </a:cubicBezTo>
                <a:cubicBezTo>
                  <a:pt x="811059" y="381138"/>
                  <a:pt x="810383" y="381813"/>
                  <a:pt x="809500" y="382748"/>
                </a:cubicBezTo>
                <a:cubicBezTo>
                  <a:pt x="808564" y="383631"/>
                  <a:pt x="807577" y="384827"/>
                  <a:pt x="806382" y="386126"/>
                </a:cubicBezTo>
                <a:cubicBezTo>
                  <a:pt x="805238" y="387529"/>
                  <a:pt x="803888" y="388984"/>
                  <a:pt x="802588" y="390751"/>
                </a:cubicBezTo>
                <a:cubicBezTo>
                  <a:pt x="801237" y="392466"/>
                  <a:pt x="799834" y="394389"/>
                  <a:pt x="798431" y="396468"/>
                </a:cubicBezTo>
                <a:cubicBezTo>
                  <a:pt x="796976" y="398494"/>
                  <a:pt x="795625" y="400781"/>
                  <a:pt x="794170" y="403119"/>
                </a:cubicBezTo>
                <a:cubicBezTo>
                  <a:pt x="792767" y="405510"/>
                  <a:pt x="791416" y="407952"/>
                  <a:pt x="790117" y="410550"/>
                </a:cubicBezTo>
                <a:cubicBezTo>
                  <a:pt x="788921" y="413201"/>
                  <a:pt x="787518" y="415799"/>
                  <a:pt x="786583" y="418553"/>
                </a:cubicBezTo>
                <a:lnTo>
                  <a:pt x="785024" y="422659"/>
                </a:lnTo>
                <a:cubicBezTo>
                  <a:pt x="784452" y="424218"/>
                  <a:pt x="784088" y="425881"/>
                  <a:pt x="783569" y="427440"/>
                </a:cubicBezTo>
                <a:cubicBezTo>
                  <a:pt x="783205" y="428583"/>
                  <a:pt x="782841" y="429778"/>
                  <a:pt x="782581" y="430974"/>
                </a:cubicBezTo>
                <a:cubicBezTo>
                  <a:pt x="782270" y="432376"/>
                  <a:pt x="782010" y="433728"/>
                  <a:pt x="781750" y="435078"/>
                </a:cubicBezTo>
                <a:cubicBezTo>
                  <a:pt x="781490" y="436430"/>
                  <a:pt x="781178" y="437781"/>
                  <a:pt x="781022" y="439080"/>
                </a:cubicBezTo>
                <a:cubicBezTo>
                  <a:pt x="780918" y="440379"/>
                  <a:pt x="780762" y="441678"/>
                  <a:pt x="780659" y="442926"/>
                </a:cubicBezTo>
                <a:cubicBezTo>
                  <a:pt x="780555" y="444173"/>
                  <a:pt x="780399" y="445368"/>
                  <a:pt x="780295" y="446563"/>
                </a:cubicBezTo>
                <a:cubicBezTo>
                  <a:pt x="780243" y="447759"/>
                  <a:pt x="780295" y="448902"/>
                  <a:pt x="780295" y="449993"/>
                </a:cubicBezTo>
                <a:cubicBezTo>
                  <a:pt x="780295" y="452228"/>
                  <a:pt x="780243" y="454254"/>
                  <a:pt x="780347" y="456021"/>
                </a:cubicBezTo>
                <a:cubicBezTo>
                  <a:pt x="780555" y="457788"/>
                  <a:pt x="780711" y="459347"/>
                  <a:pt x="780866" y="460647"/>
                </a:cubicBezTo>
                <a:cubicBezTo>
                  <a:pt x="781178" y="463245"/>
                  <a:pt x="781334" y="464700"/>
                  <a:pt x="781334" y="464700"/>
                </a:cubicBezTo>
                <a:cubicBezTo>
                  <a:pt x="781334" y="464700"/>
                  <a:pt x="781126" y="463245"/>
                  <a:pt x="780762" y="460698"/>
                </a:cubicBezTo>
                <a:cubicBezTo>
                  <a:pt x="780555" y="459399"/>
                  <a:pt x="780347" y="457840"/>
                  <a:pt x="780087" y="456073"/>
                </a:cubicBezTo>
                <a:cubicBezTo>
                  <a:pt x="779931" y="454306"/>
                  <a:pt x="779931" y="452279"/>
                  <a:pt x="779827" y="450045"/>
                </a:cubicBezTo>
                <a:cubicBezTo>
                  <a:pt x="779775" y="448902"/>
                  <a:pt x="779723" y="447759"/>
                  <a:pt x="779723" y="446563"/>
                </a:cubicBezTo>
                <a:cubicBezTo>
                  <a:pt x="779827" y="445368"/>
                  <a:pt x="779879" y="444121"/>
                  <a:pt x="779983" y="442874"/>
                </a:cubicBezTo>
                <a:cubicBezTo>
                  <a:pt x="780035" y="441627"/>
                  <a:pt x="780139" y="440327"/>
                  <a:pt x="780243" y="438976"/>
                </a:cubicBezTo>
                <a:cubicBezTo>
                  <a:pt x="780347" y="437625"/>
                  <a:pt x="780659" y="436274"/>
                  <a:pt x="780866" y="434923"/>
                </a:cubicBezTo>
                <a:cubicBezTo>
                  <a:pt x="781074" y="433572"/>
                  <a:pt x="781282" y="432169"/>
                  <a:pt x="781542" y="430765"/>
                </a:cubicBezTo>
                <a:cubicBezTo>
                  <a:pt x="781750" y="429570"/>
                  <a:pt x="782061" y="428375"/>
                  <a:pt x="782426" y="427180"/>
                </a:cubicBezTo>
                <a:cubicBezTo>
                  <a:pt x="782893" y="425569"/>
                  <a:pt x="783205" y="423906"/>
                  <a:pt x="783725" y="422295"/>
                </a:cubicBezTo>
                <a:lnTo>
                  <a:pt x="785179" y="418086"/>
                </a:lnTo>
                <a:cubicBezTo>
                  <a:pt x="786063" y="415228"/>
                  <a:pt x="787362" y="412577"/>
                  <a:pt x="788505" y="409875"/>
                </a:cubicBezTo>
                <a:cubicBezTo>
                  <a:pt x="789701" y="407225"/>
                  <a:pt x="791052" y="404627"/>
                  <a:pt x="792351" y="402184"/>
                </a:cubicBezTo>
                <a:cubicBezTo>
                  <a:pt x="793806" y="399742"/>
                  <a:pt x="795053" y="397403"/>
                  <a:pt x="796508" y="395272"/>
                </a:cubicBezTo>
                <a:cubicBezTo>
                  <a:pt x="797912" y="393142"/>
                  <a:pt x="799262" y="391167"/>
                  <a:pt x="800614" y="389348"/>
                </a:cubicBezTo>
                <a:cubicBezTo>
                  <a:pt x="801913" y="387529"/>
                  <a:pt x="803264" y="385970"/>
                  <a:pt x="804355" y="384515"/>
                </a:cubicBezTo>
                <a:cubicBezTo>
                  <a:pt x="804719" y="384099"/>
                  <a:pt x="805083" y="383736"/>
                  <a:pt x="805395" y="383320"/>
                </a:cubicBezTo>
                <a:cubicBezTo>
                  <a:pt x="804927" y="383528"/>
                  <a:pt x="804459" y="383787"/>
                  <a:pt x="804044" y="383996"/>
                </a:cubicBezTo>
                <a:cubicBezTo>
                  <a:pt x="801861" y="385087"/>
                  <a:pt x="799834" y="386178"/>
                  <a:pt x="797807" y="387061"/>
                </a:cubicBezTo>
                <a:cubicBezTo>
                  <a:pt x="795781" y="387945"/>
                  <a:pt x="793858" y="388776"/>
                  <a:pt x="791987" y="389556"/>
                </a:cubicBezTo>
                <a:cubicBezTo>
                  <a:pt x="784660" y="392830"/>
                  <a:pt x="778684" y="394857"/>
                  <a:pt x="774630" y="396312"/>
                </a:cubicBezTo>
                <a:cubicBezTo>
                  <a:pt x="770577" y="397767"/>
                  <a:pt x="768446" y="398546"/>
                  <a:pt x="768446" y="398546"/>
                </a:cubicBezTo>
                <a:cubicBezTo>
                  <a:pt x="768446" y="398546"/>
                  <a:pt x="770577" y="397663"/>
                  <a:pt x="774527" y="396000"/>
                </a:cubicBezTo>
                <a:cubicBezTo>
                  <a:pt x="778475" y="394337"/>
                  <a:pt x="784296" y="391999"/>
                  <a:pt x="791416" y="388360"/>
                </a:cubicBezTo>
                <a:cubicBezTo>
                  <a:pt x="793234" y="387529"/>
                  <a:pt x="795105" y="386594"/>
                  <a:pt x="797080" y="385607"/>
                </a:cubicBezTo>
                <a:cubicBezTo>
                  <a:pt x="799055" y="384619"/>
                  <a:pt x="801030" y="383372"/>
                  <a:pt x="803108" y="382229"/>
                </a:cubicBezTo>
                <a:cubicBezTo>
                  <a:pt x="805187" y="381033"/>
                  <a:pt x="807369" y="379839"/>
                  <a:pt x="809604" y="378539"/>
                </a:cubicBezTo>
                <a:cubicBezTo>
                  <a:pt x="809760" y="378487"/>
                  <a:pt x="809864" y="378383"/>
                  <a:pt x="810019" y="378280"/>
                </a:cubicBezTo>
                <a:cubicBezTo>
                  <a:pt x="810176" y="378124"/>
                  <a:pt x="810279" y="378019"/>
                  <a:pt x="810279" y="378019"/>
                </a:cubicBezTo>
                <a:lnTo>
                  <a:pt x="810331" y="378071"/>
                </a:lnTo>
                <a:cubicBezTo>
                  <a:pt x="812306" y="376876"/>
                  <a:pt x="814280" y="375525"/>
                  <a:pt x="816360" y="374226"/>
                </a:cubicBezTo>
                <a:cubicBezTo>
                  <a:pt x="818698" y="372719"/>
                  <a:pt x="821140" y="371212"/>
                  <a:pt x="823531" y="369549"/>
                </a:cubicBezTo>
                <a:cubicBezTo>
                  <a:pt x="825869" y="367782"/>
                  <a:pt x="828312" y="365963"/>
                  <a:pt x="830806" y="364144"/>
                </a:cubicBezTo>
                <a:cubicBezTo>
                  <a:pt x="833352" y="362378"/>
                  <a:pt x="835795" y="360299"/>
                  <a:pt x="838290" y="358220"/>
                </a:cubicBezTo>
                <a:cubicBezTo>
                  <a:pt x="840784" y="356090"/>
                  <a:pt x="843434" y="354114"/>
                  <a:pt x="845877" y="351724"/>
                </a:cubicBezTo>
                <a:cubicBezTo>
                  <a:pt x="852684" y="345696"/>
                  <a:pt x="859388" y="338733"/>
                  <a:pt x="865936" y="331146"/>
                </a:cubicBezTo>
                <a:cubicBezTo>
                  <a:pt x="870145" y="324806"/>
                  <a:pt x="874095" y="319505"/>
                  <a:pt x="877316" y="315348"/>
                </a:cubicBezTo>
                <a:cubicBezTo>
                  <a:pt x="880018" y="311814"/>
                  <a:pt x="882305" y="309112"/>
                  <a:pt x="883864" y="307293"/>
                </a:cubicBezTo>
                <a:cubicBezTo>
                  <a:pt x="885475" y="305474"/>
                  <a:pt x="886358" y="304487"/>
                  <a:pt x="886358" y="304487"/>
                </a:cubicBezTo>
                <a:cubicBezTo>
                  <a:pt x="888645" y="301161"/>
                  <a:pt x="890880" y="297783"/>
                  <a:pt x="893114" y="294301"/>
                </a:cubicBezTo>
                <a:cubicBezTo>
                  <a:pt x="892750" y="292327"/>
                  <a:pt x="892387" y="290300"/>
                  <a:pt x="891919" y="288273"/>
                </a:cubicBezTo>
                <a:cubicBezTo>
                  <a:pt x="891399" y="285987"/>
                  <a:pt x="890828" y="283700"/>
                  <a:pt x="890256" y="281361"/>
                </a:cubicBezTo>
                <a:cubicBezTo>
                  <a:pt x="888905" y="276632"/>
                  <a:pt x="887450" y="272112"/>
                  <a:pt x="886202" y="267174"/>
                </a:cubicBezTo>
                <a:cubicBezTo>
                  <a:pt x="885527" y="264732"/>
                  <a:pt x="884852" y="262290"/>
                  <a:pt x="884540" y="259796"/>
                </a:cubicBezTo>
                <a:lnTo>
                  <a:pt x="883968" y="256054"/>
                </a:lnTo>
                <a:cubicBezTo>
                  <a:pt x="883760" y="254755"/>
                  <a:pt x="883553" y="252572"/>
                  <a:pt x="883500" y="251221"/>
                </a:cubicBezTo>
                <a:cubicBezTo>
                  <a:pt x="883396" y="249090"/>
                  <a:pt x="883241" y="246960"/>
                  <a:pt x="883293" y="244881"/>
                </a:cubicBezTo>
                <a:cubicBezTo>
                  <a:pt x="883448" y="242386"/>
                  <a:pt x="883500" y="239944"/>
                  <a:pt x="883760" y="237554"/>
                </a:cubicBezTo>
                <a:cubicBezTo>
                  <a:pt x="884176" y="235163"/>
                  <a:pt x="884487" y="232825"/>
                  <a:pt x="884956" y="230538"/>
                </a:cubicBezTo>
                <a:cubicBezTo>
                  <a:pt x="885579" y="228304"/>
                  <a:pt x="886151" y="226069"/>
                  <a:pt x="886774" y="223939"/>
                </a:cubicBezTo>
                <a:cubicBezTo>
                  <a:pt x="887554" y="221860"/>
                  <a:pt x="888229" y="219781"/>
                  <a:pt x="889060" y="217858"/>
                </a:cubicBezTo>
                <a:cubicBezTo>
                  <a:pt x="889996" y="215987"/>
                  <a:pt x="890775" y="214117"/>
                  <a:pt x="891711" y="212402"/>
                </a:cubicBezTo>
                <a:cubicBezTo>
                  <a:pt x="891971" y="211934"/>
                  <a:pt x="892230" y="211570"/>
                  <a:pt x="892490" y="211103"/>
                </a:cubicBezTo>
                <a:cubicBezTo>
                  <a:pt x="889321" y="212922"/>
                  <a:pt x="886358" y="215052"/>
                  <a:pt x="883188" y="217027"/>
                </a:cubicBezTo>
                <a:cubicBezTo>
                  <a:pt x="879914" y="219210"/>
                  <a:pt x="876953" y="221808"/>
                  <a:pt x="873835" y="224198"/>
                </a:cubicBezTo>
                <a:cubicBezTo>
                  <a:pt x="871808" y="225861"/>
                  <a:pt x="869989" y="227680"/>
                  <a:pt x="868118" y="229551"/>
                </a:cubicBezTo>
                <a:cubicBezTo>
                  <a:pt x="868118" y="229551"/>
                  <a:pt x="865364" y="232929"/>
                  <a:pt x="863909" y="236567"/>
                </a:cubicBezTo>
                <a:cubicBezTo>
                  <a:pt x="862818" y="239476"/>
                  <a:pt x="861103" y="243686"/>
                  <a:pt x="858505" y="248779"/>
                </a:cubicBezTo>
                <a:cubicBezTo>
                  <a:pt x="856425" y="253092"/>
                  <a:pt x="853516" y="258081"/>
                  <a:pt x="850034" y="263433"/>
                </a:cubicBezTo>
                <a:cubicBezTo>
                  <a:pt x="850086" y="264160"/>
                  <a:pt x="850138" y="264992"/>
                  <a:pt x="850138" y="265979"/>
                </a:cubicBezTo>
                <a:cubicBezTo>
                  <a:pt x="850190" y="267694"/>
                  <a:pt x="850138" y="269721"/>
                  <a:pt x="850034" y="272059"/>
                </a:cubicBezTo>
                <a:cubicBezTo>
                  <a:pt x="849826" y="274398"/>
                  <a:pt x="849722" y="277048"/>
                  <a:pt x="849254" y="279855"/>
                </a:cubicBezTo>
                <a:cubicBezTo>
                  <a:pt x="848942" y="282713"/>
                  <a:pt x="848267" y="285727"/>
                  <a:pt x="847592" y="288948"/>
                </a:cubicBezTo>
                <a:cubicBezTo>
                  <a:pt x="847280" y="290612"/>
                  <a:pt x="846708" y="292171"/>
                  <a:pt x="846240" y="293833"/>
                </a:cubicBezTo>
                <a:cubicBezTo>
                  <a:pt x="845721" y="295548"/>
                  <a:pt x="845357" y="297316"/>
                  <a:pt x="844578" y="299030"/>
                </a:cubicBezTo>
                <a:cubicBezTo>
                  <a:pt x="844473" y="299498"/>
                  <a:pt x="844369" y="300225"/>
                  <a:pt x="844318" y="300745"/>
                </a:cubicBezTo>
                <a:cubicBezTo>
                  <a:pt x="844578" y="302096"/>
                  <a:pt x="844890" y="304019"/>
                  <a:pt x="845149" y="306409"/>
                </a:cubicBezTo>
                <a:cubicBezTo>
                  <a:pt x="845357" y="308696"/>
                  <a:pt x="845565" y="311398"/>
                  <a:pt x="845565" y="314256"/>
                </a:cubicBezTo>
                <a:cubicBezTo>
                  <a:pt x="845565" y="317115"/>
                  <a:pt x="845409" y="320180"/>
                  <a:pt x="845045" y="323194"/>
                </a:cubicBezTo>
                <a:cubicBezTo>
                  <a:pt x="844837" y="324702"/>
                  <a:pt x="844681" y="326209"/>
                  <a:pt x="844318" y="327664"/>
                </a:cubicBezTo>
                <a:cubicBezTo>
                  <a:pt x="844006" y="329119"/>
                  <a:pt x="843746" y="330574"/>
                  <a:pt x="843278" y="331925"/>
                </a:cubicBezTo>
                <a:cubicBezTo>
                  <a:pt x="842914" y="333276"/>
                  <a:pt x="842498" y="334627"/>
                  <a:pt x="841979" y="335823"/>
                </a:cubicBezTo>
                <a:cubicBezTo>
                  <a:pt x="841459" y="337018"/>
                  <a:pt x="841096" y="338213"/>
                  <a:pt x="840524" y="339200"/>
                </a:cubicBezTo>
                <a:cubicBezTo>
                  <a:pt x="840005" y="340188"/>
                  <a:pt x="839536" y="341123"/>
                  <a:pt x="839121" y="341954"/>
                </a:cubicBezTo>
                <a:cubicBezTo>
                  <a:pt x="838601" y="342734"/>
                  <a:pt x="838185" y="343410"/>
                  <a:pt x="837822" y="343981"/>
                </a:cubicBezTo>
                <a:cubicBezTo>
                  <a:pt x="837094" y="345072"/>
                  <a:pt x="836678" y="345696"/>
                  <a:pt x="836678" y="345696"/>
                </a:cubicBezTo>
                <a:cubicBezTo>
                  <a:pt x="836678" y="345696"/>
                  <a:pt x="837042" y="345021"/>
                  <a:pt x="837718" y="343878"/>
                </a:cubicBezTo>
                <a:cubicBezTo>
                  <a:pt x="838081" y="343306"/>
                  <a:pt x="838445" y="342578"/>
                  <a:pt x="838913" y="341798"/>
                </a:cubicBezTo>
                <a:cubicBezTo>
                  <a:pt x="839277" y="340967"/>
                  <a:pt x="839693" y="340032"/>
                  <a:pt x="840160" y="338993"/>
                </a:cubicBezTo>
                <a:cubicBezTo>
                  <a:pt x="840680" y="337953"/>
                  <a:pt x="840992" y="336758"/>
                  <a:pt x="841408" y="335563"/>
                </a:cubicBezTo>
                <a:cubicBezTo>
                  <a:pt x="841875" y="334367"/>
                  <a:pt x="842187" y="333016"/>
                  <a:pt x="842498" y="331665"/>
                </a:cubicBezTo>
                <a:cubicBezTo>
                  <a:pt x="842863" y="330314"/>
                  <a:pt x="843070" y="328859"/>
                  <a:pt x="843278" y="327404"/>
                </a:cubicBezTo>
                <a:cubicBezTo>
                  <a:pt x="843538" y="325949"/>
                  <a:pt x="843590" y="324494"/>
                  <a:pt x="843746" y="322987"/>
                </a:cubicBezTo>
                <a:cubicBezTo>
                  <a:pt x="843954" y="320024"/>
                  <a:pt x="843954" y="317063"/>
                  <a:pt x="843746" y="314256"/>
                </a:cubicBezTo>
                <a:cubicBezTo>
                  <a:pt x="843538" y="311450"/>
                  <a:pt x="843226" y="308852"/>
                  <a:pt x="842863" y="306669"/>
                </a:cubicBezTo>
                <a:cubicBezTo>
                  <a:pt x="842707" y="305890"/>
                  <a:pt x="842603" y="305214"/>
                  <a:pt x="842447" y="304538"/>
                </a:cubicBezTo>
                <a:cubicBezTo>
                  <a:pt x="841823" y="305993"/>
                  <a:pt x="841199" y="307449"/>
                  <a:pt x="840420" y="308852"/>
                </a:cubicBezTo>
                <a:cubicBezTo>
                  <a:pt x="839589" y="310515"/>
                  <a:pt x="838862" y="312281"/>
                  <a:pt x="837822" y="313841"/>
                </a:cubicBezTo>
                <a:lnTo>
                  <a:pt x="834756" y="318622"/>
                </a:lnTo>
                <a:cubicBezTo>
                  <a:pt x="834236" y="319453"/>
                  <a:pt x="833768" y="320233"/>
                  <a:pt x="833196" y="321012"/>
                </a:cubicBezTo>
                <a:lnTo>
                  <a:pt x="831430" y="323247"/>
                </a:lnTo>
                <a:cubicBezTo>
                  <a:pt x="830235" y="324702"/>
                  <a:pt x="829039" y="326157"/>
                  <a:pt x="827896" y="327612"/>
                </a:cubicBezTo>
                <a:cubicBezTo>
                  <a:pt x="825453" y="330366"/>
                  <a:pt x="822700" y="332861"/>
                  <a:pt x="820257" y="335354"/>
                </a:cubicBezTo>
                <a:cubicBezTo>
                  <a:pt x="817659" y="337693"/>
                  <a:pt x="814852" y="339668"/>
                  <a:pt x="812358" y="341695"/>
                </a:cubicBezTo>
                <a:cubicBezTo>
                  <a:pt x="811163" y="342734"/>
                  <a:pt x="809812" y="343566"/>
                  <a:pt x="808513" y="344345"/>
                </a:cubicBezTo>
                <a:cubicBezTo>
                  <a:pt x="807214" y="345124"/>
                  <a:pt x="805966" y="345904"/>
                  <a:pt x="804771" y="346632"/>
                </a:cubicBezTo>
                <a:cubicBezTo>
                  <a:pt x="802380" y="348035"/>
                  <a:pt x="800249" y="349490"/>
                  <a:pt x="798119" y="350373"/>
                </a:cubicBezTo>
                <a:cubicBezTo>
                  <a:pt x="796041" y="351309"/>
                  <a:pt x="794222" y="352192"/>
                  <a:pt x="792767" y="352868"/>
                </a:cubicBezTo>
                <a:cubicBezTo>
                  <a:pt x="789805" y="354270"/>
                  <a:pt x="788142" y="355050"/>
                  <a:pt x="788142" y="355050"/>
                </a:cubicBezTo>
                <a:cubicBezTo>
                  <a:pt x="788142" y="355050"/>
                  <a:pt x="789805" y="354167"/>
                  <a:pt x="792663" y="352660"/>
                </a:cubicBezTo>
                <a:cubicBezTo>
                  <a:pt x="794118" y="351880"/>
                  <a:pt x="795833" y="350945"/>
                  <a:pt x="797860" y="349906"/>
                </a:cubicBezTo>
                <a:cubicBezTo>
                  <a:pt x="799886" y="348970"/>
                  <a:pt x="801964" y="347411"/>
                  <a:pt x="804251" y="345852"/>
                </a:cubicBezTo>
                <a:cubicBezTo>
                  <a:pt x="805395" y="345072"/>
                  <a:pt x="806590" y="344241"/>
                  <a:pt x="807837" y="343410"/>
                </a:cubicBezTo>
                <a:cubicBezTo>
                  <a:pt x="809084" y="342578"/>
                  <a:pt x="810383" y="341695"/>
                  <a:pt x="811527" y="340604"/>
                </a:cubicBezTo>
                <a:cubicBezTo>
                  <a:pt x="813917" y="338473"/>
                  <a:pt x="816516" y="336394"/>
                  <a:pt x="819010" y="334004"/>
                </a:cubicBezTo>
                <a:cubicBezTo>
                  <a:pt x="821296" y="331406"/>
                  <a:pt x="823843" y="328911"/>
                  <a:pt x="826077" y="326053"/>
                </a:cubicBezTo>
                <a:cubicBezTo>
                  <a:pt x="827168" y="324598"/>
                  <a:pt x="828208" y="323143"/>
                  <a:pt x="829299" y="321636"/>
                </a:cubicBezTo>
                <a:lnTo>
                  <a:pt x="830910" y="319401"/>
                </a:lnTo>
                <a:cubicBezTo>
                  <a:pt x="831430" y="318622"/>
                  <a:pt x="831846" y="317790"/>
                  <a:pt x="832313" y="317010"/>
                </a:cubicBezTo>
                <a:lnTo>
                  <a:pt x="835016" y="312230"/>
                </a:lnTo>
                <a:cubicBezTo>
                  <a:pt x="835951" y="310671"/>
                  <a:pt x="836523" y="308904"/>
                  <a:pt x="837302" y="307293"/>
                </a:cubicBezTo>
                <a:cubicBezTo>
                  <a:pt x="838862" y="304071"/>
                  <a:pt x="839900" y="300641"/>
                  <a:pt x="840992" y="297419"/>
                </a:cubicBezTo>
                <a:cubicBezTo>
                  <a:pt x="841615" y="295860"/>
                  <a:pt x="841875" y="294145"/>
                  <a:pt x="842291" y="292587"/>
                </a:cubicBezTo>
                <a:cubicBezTo>
                  <a:pt x="842654" y="290975"/>
                  <a:pt x="843122" y="289468"/>
                  <a:pt x="843330" y="287909"/>
                </a:cubicBezTo>
                <a:cubicBezTo>
                  <a:pt x="843850" y="284791"/>
                  <a:pt x="844369" y="281881"/>
                  <a:pt x="844525" y="279179"/>
                </a:cubicBezTo>
                <a:cubicBezTo>
                  <a:pt x="844890" y="276425"/>
                  <a:pt x="844837" y="273930"/>
                  <a:pt x="844941" y="271747"/>
                </a:cubicBezTo>
                <a:cubicBezTo>
                  <a:pt x="844941" y="271488"/>
                  <a:pt x="844941" y="271228"/>
                  <a:pt x="844941" y="270916"/>
                </a:cubicBezTo>
                <a:cubicBezTo>
                  <a:pt x="841044" y="276165"/>
                  <a:pt x="836419" y="281517"/>
                  <a:pt x="831170" y="286974"/>
                </a:cubicBezTo>
                <a:cubicBezTo>
                  <a:pt x="824362" y="293989"/>
                  <a:pt x="816048" y="300693"/>
                  <a:pt x="806798" y="306929"/>
                </a:cubicBezTo>
                <a:cubicBezTo>
                  <a:pt x="797496" y="313165"/>
                  <a:pt x="786271" y="317738"/>
                  <a:pt x="776241" y="323194"/>
                </a:cubicBezTo>
                <a:cubicBezTo>
                  <a:pt x="772604" y="325274"/>
                  <a:pt x="769070" y="327716"/>
                  <a:pt x="765692" y="330366"/>
                </a:cubicBezTo>
                <a:lnTo>
                  <a:pt x="765952" y="330470"/>
                </a:lnTo>
                <a:cubicBezTo>
                  <a:pt x="765900" y="330522"/>
                  <a:pt x="765432" y="331509"/>
                  <a:pt x="764705" y="333588"/>
                </a:cubicBezTo>
                <a:cubicBezTo>
                  <a:pt x="764029" y="335667"/>
                  <a:pt x="763094" y="338733"/>
                  <a:pt x="762262" y="342474"/>
                </a:cubicBezTo>
                <a:cubicBezTo>
                  <a:pt x="761898" y="344397"/>
                  <a:pt x="761431" y="346424"/>
                  <a:pt x="761171" y="348607"/>
                </a:cubicBezTo>
                <a:cubicBezTo>
                  <a:pt x="760859" y="350789"/>
                  <a:pt x="760547" y="353076"/>
                  <a:pt x="760391" y="355518"/>
                </a:cubicBezTo>
                <a:cubicBezTo>
                  <a:pt x="760132" y="357960"/>
                  <a:pt x="760132" y="360455"/>
                  <a:pt x="760028" y="363001"/>
                </a:cubicBezTo>
                <a:cubicBezTo>
                  <a:pt x="759975" y="365547"/>
                  <a:pt x="760080" y="368146"/>
                  <a:pt x="760132" y="370744"/>
                </a:cubicBezTo>
                <a:cubicBezTo>
                  <a:pt x="760340" y="373342"/>
                  <a:pt x="760496" y="375941"/>
                  <a:pt x="760755" y="378487"/>
                </a:cubicBezTo>
                <a:cubicBezTo>
                  <a:pt x="761119" y="381033"/>
                  <a:pt x="761431" y="383528"/>
                  <a:pt x="761795" y="385970"/>
                </a:cubicBezTo>
                <a:cubicBezTo>
                  <a:pt x="762262" y="388413"/>
                  <a:pt x="762730" y="390751"/>
                  <a:pt x="763146" y="392934"/>
                </a:cubicBezTo>
                <a:cubicBezTo>
                  <a:pt x="763613" y="395116"/>
                  <a:pt x="764237" y="397143"/>
                  <a:pt x="764705" y="399066"/>
                </a:cubicBezTo>
                <a:cubicBezTo>
                  <a:pt x="765172" y="400988"/>
                  <a:pt x="765640" y="402756"/>
                  <a:pt x="766159" y="404262"/>
                </a:cubicBezTo>
                <a:cubicBezTo>
                  <a:pt x="766680" y="405770"/>
                  <a:pt x="767095" y="407120"/>
                  <a:pt x="767459" y="408212"/>
                </a:cubicBezTo>
                <a:cubicBezTo>
                  <a:pt x="768134" y="410395"/>
                  <a:pt x="768550" y="411642"/>
                  <a:pt x="768550" y="411642"/>
                </a:cubicBezTo>
                <a:cubicBezTo>
                  <a:pt x="768550" y="411642"/>
                  <a:pt x="768031" y="410395"/>
                  <a:pt x="767199" y="408264"/>
                </a:cubicBezTo>
                <a:cubicBezTo>
                  <a:pt x="766783" y="407225"/>
                  <a:pt x="766212" y="405926"/>
                  <a:pt x="765640" y="404418"/>
                </a:cubicBezTo>
                <a:cubicBezTo>
                  <a:pt x="765016" y="402912"/>
                  <a:pt x="764445" y="401197"/>
                  <a:pt x="763821" y="399326"/>
                </a:cubicBezTo>
                <a:cubicBezTo>
                  <a:pt x="763198" y="397455"/>
                  <a:pt x="762470" y="395428"/>
                  <a:pt x="761847" y="393245"/>
                </a:cubicBezTo>
                <a:cubicBezTo>
                  <a:pt x="761223" y="391063"/>
                  <a:pt x="760599" y="388725"/>
                  <a:pt x="759975" y="386334"/>
                </a:cubicBezTo>
                <a:cubicBezTo>
                  <a:pt x="759456" y="383943"/>
                  <a:pt x="758937" y="381397"/>
                  <a:pt x="758417" y="378851"/>
                </a:cubicBezTo>
                <a:cubicBezTo>
                  <a:pt x="757949" y="376253"/>
                  <a:pt x="757638" y="373654"/>
                  <a:pt x="757222" y="371004"/>
                </a:cubicBezTo>
                <a:cubicBezTo>
                  <a:pt x="756962" y="368406"/>
                  <a:pt x="756701" y="365703"/>
                  <a:pt x="756546" y="363105"/>
                </a:cubicBezTo>
                <a:cubicBezTo>
                  <a:pt x="756442" y="360455"/>
                  <a:pt x="756286" y="357856"/>
                  <a:pt x="756390" y="355362"/>
                </a:cubicBezTo>
                <a:cubicBezTo>
                  <a:pt x="756390" y="352868"/>
                  <a:pt x="756494" y="350425"/>
                  <a:pt x="756701" y="348139"/>
                </a:cubicBezTo>
                <a:cubicBezTo>
                  <a:pt x="756858" y="345800"/>
                  <a:pt x="757170" y="343669"/>
                  <a:pt x="757429" y="341643"/>
                </a:cubicBezTo>
                <a:cubicBezTo>
                  <a:pt x="757689" y="339928"/>
                  <a:pt x="757949" y="338317"/>
                  <a:pt x="758261" y="336862"/>
                </a:cubicBezTo>
                <a:cubicBezTo>
                  <a:pt x="755195" y="339928"/>
                  <a:pt x="752337" y="343150"/>
                  <a:pt x="749894" y="346787"/>
                </a:cubicBezTo>
                <a:cubicBezTo>
                  <a:pt x="743139" y="356817"/>
                  <a:pt x="739501" y="368977"/>
                  <a:pt x="738981" y="381397"/>
                </a:cubicBezTo>
                <a:cubicBezTo>
                  <a:pt x="738358" y="393817"/>
                  <a:pt x="740592" y="406341"/>
                  <a:pt x="744074" y="418189"/>
                </a:cubicBezTo>
                <a:cubicBezTo>
                  <a:pt x="747608" y="430038"/>
                  <a:pt x="752493" y="441366"/>
                  <a:pt x="757897" y="451916"/>
                </a:cubicBezTo>
                <a:cubicBezTo>
                  <a:pt x="760599" y="457268"/>
                  <a:pt x="763561" y="462205"/>
                  <a:pt x="766316" y="467350"/>
                </a:cubicBezTo>
                <a:cubicBezTo>
                  <a:pt x="769122" y="472391"/>
                  <a:pt x="771356" y="477691"/>
                  <a:pt x="773071" y="482940"/>
                </a:cubicBezTo>
                <a:cubicBezTo>
                  <a:pt x="776553" y="493437"/>
                  <a:pt x="777592" y="504142"/>
                  <a:pt x="776241" y="513704"/>
                </a:cubicBezTo>
                <a:cubicBezTo>
                  <a:pt x="775046" y="523318"/>
                  <a:pt x="771564" y="531632"/>
                  <a:pt x="767927" y="538648"/>
                </a:cubicBezTo>
                <a:cubicBezTo>
                  <a:pt x="763977" y="545404"/>
                  <a:pt x="759560" y="550600"/>
                  <a:pt x="755662" y="554602"/>
                </a:cubicBezTo>
                <a:cubicBezTo>
                  <a:pt x="751765" y="558603"/>
                  <a:pt x="748335" y="561358"/>
                  <a:pt x="745945" y="563176"/>
                </a:cubicBezTo>
                <a:cubicBezTo>
                  <a:pt x="743554" y="564943"/>
                  <a:pt x="742203" y="565775"/>
                  <a:pt x="742203" y="565775"/>
                </a:cubicBezTo>
                <a:cubicBezTo>
                  <a:pt x="742203" y="565775"/>
                  <a:pt x="743554" y="564891"/>
                  <a:pt x="745893" y="563072"/>
                </a:cubicBezTo>
                <a:cubicBezTo>
                  <a:pt x="748231" y="561202"/>
                  <a:pt x="751609" y="558395"/>
                  <a:pt x="755402" y="554342"/>
                </a:cubicBezTo>
                <a:cubicBezTo>
                  <a:pt x="759197" y="550289"/>
                  <a:pt x="763510" y="544988"/>
                  <a:pt x="767251" y="538232"/>
                </a:cubicBezTo>
                <a:cubicBezTo>
                  <a:pt x="770941" y="531477"/>
                  <a:pt x="774163" y="523214"/>
                  <a:pt x="775150" y="513808"/>
                </a:cubicBezTo>
                <a:cubicBezTo>
                  <a:pt x="776293" y="504402"/>
                  <a:pt x="775046" y="494009"/>
                  <a:pt x="771460" y="483823"/>
                </a:cubicBezTo>
                <a:cubicBezTo>
                  <a:pt x="769642" y="478679"/>
                  <a:pt x="767407" y="473690"/>
                  <a:pt x="764549" y="468701"/>
                </a:cubicBezTo>
                <a:cubicBezTo>
                  <a:pt x="761795" y="463764"/>
                  <a:pt x="758625" y="458672"/>
                  <a:pt x="755818" y="453423"/>
                </a:cubicBezTo>
                <a:cubicBezTo>
                  <a:pt x="750154" y="442822"/>
                  <a:pt x="744958" y="431493"/>
                  <a:pt x="741060" y="419437"/>
                </a:cubicBezTo>
                <a:cubicBezTo>
                  <a:pt x="738254" y="410395"/>
                  <a:pt x="736071" y="400937"/>
                  <a:pt x="735292" y="391271"/>
                </a:cubicBezTo>
                <a:cubicBezTo>
                  <a:pt x="734876" y="391531"/>
                  <a:pt x="734512" y="391790"/>
                  <a:pt x="734044" y="392102"/>
                </a:cubicBezTo>
                <a:cubicBezTo>
                  <a:pt x="731602" y="393713"/>
                  <a:pt x="728276" y="396208"/>
                  <a:pt x="724586" y="399586"/>
                </a:cubicBezTo>
                <a:cubicBezTo>
                  <a:pt x="722768" y="401248"/>
                  <a:pt x="720845" y="403223"/>
                  <a:pt x="718974" y="405354"/>
                </a:cubicBezTo>
                <a:cubicBezTo>
                  <a:pt x="717259" y="407225"/>
                  <a:pt x="715700" y="409356"/>
                  <a:pt x="714090" y="411590"/>
                </a:cubicBezTo>
                <a:cubicBezTo>
                  <a:pt x="714661" y="412941"/>
                  <a:pt x="717259" y="418865"/>
                  <a:pt x="720273" y="427440"/>
                </a:cubicBezTo>
                <a:cubicBezTo>
                  <a:pt x="723703" y="437209"/>
                  <a:pt x="727757" y="450565"/>
                  <a:pt x="729835" y="464284"/>
                </a:cubicBezTo>
                <a:cubicBezTo>
                  <a:pt x="730407" y="467714"/>
                  <a:pt x="730770" y="471195"/>
                  <a:pt x="731030" y="474573"/>
                </a:cubicBezTo>
                <a:cubicBezTo>
                  <a:pt x="731290" y="478003"/>
                  <a:pt x="731394" y="481329"/>
                  <a:pt x="731290" y="484603"/>
                </a:cubicBezTo>
                <a:cubicBezTo>
                  <a:pt x="731135" y="487825"/>
                  <a:pt x="730926" y="490942"/>
                  <a:pt x="730407" y="493905"/>
                </a:cubicBezTo>
                <a:cubicBezTo>
                  <a:pt x="730199" y="495360"/>
                  <a:pt x="729939" y="496815"/>
                  <a:pt x="729575" y="498166"/>
                </a:cubicBezTo>
                <a:cubicBezTo>
                  <a:pt x="729264" y="499517"/>
                  <a:pt x="728952" y="500816"/>
                  <a:pt x="728484" y="502064"/>
                </a:cubicBezTo>
                <a:cubicBezTo>
                  <a:pt x="728120" y="503311"/>
                  <a:pt x="727705" y="504454"/>
                  <a:pt x="727185" y="505545"/>
                </a:cubicBezTo>
                <a:cubicBezTo>
                  <a:pt x="726717" y="506637"/>
                  <a:pt x="726301" y="507676"/>
                  <a:pt x="725730" y="508559"/>
                </a:cubicBezTo>
                <a:cubicBezTo>
                  <a:pt x="725210" y="509443"/>
                  <a:pt x="724795" y="510326"/>
                  <a:pt x="724275" y="511106"/>
                </a:cubicBezTo>
                <a:cubicBezTo>
                  <a:pt x="723755" y="511833"/>
                  <a:pt x="723236" y="512509"/>
                  <a:pt x="722820" y="513132"/>
                </a:cubicBezTo>
                <a:cubicBezTo>
                  <a:pt x="721937" y="514380"/>
                  <a:pt x="721053" y="515159"/>
                  <a:pt x="720533" y="515783"/>
                </a:cubicBezTo>
                <a:cubicBezTo>
                  <a:pt x="721001" y="515159"/>
                  <a:pt x="721884" y="514380"/>
                  <a:pt x="722716" y="513081"/>
                </a:cubicBezTo>
                <a:cubicBezTo>
                  <a:pt x="723131" y="512457"/>
                  <a:pt x="723599" y="511729"/>
                  <a:pt x="724119" y="511002"/>
                </a:cubicBezTo>
                <a:cubicBezTo>
                  <a:pt x="724586" y="510223"/>
                  <a:pt x="725002" y="509339"/>
                  <a:pt x="725522" y="508403"/>
                </a:cubicBezTo>
                <a:cubicBezTo>
                  <a:pt x="726042" y="507468"/>
                  <a:pt x="726406" y="506429"/>
                  <a:pt x="726873" y="505338"/>
                </a:cubicBezTo>
                <a:cubicBezTo>
                  <a:pt x="727341" y="504246"/>
                  <a:pt x="727705" y="503103"/>
                  <a:pt x="728068" y="501856"/>
                </a:cubicBezTo>
                <a:cubicBezTo>
                  <a:pt x="728484" y="500609"/>
                  <a:pt x="728796" y="499310"/>
                  <a:pt x="729056" y="497958"/>
                </a:cubicBezTo>
                <a:cubicBezTo>
                  <a:pt x="729368" y="496607"/>
                  <a:pt x="729575" y="495204"/>
                  <a:pt x="729783" y="493749"/>
                </a:cubicBezTo>
                <a:cubicBezTo>
                  <a:pt x="730199" y="490839"/>
                  <a:pt x="730355" y="487721"/>
                  <a:pt x="730407" y="484499"/>
                </a:cubicBezTo>
                <a:cubicBezTo>
                  <a:pt x="730458" y="481277"/>
                  <a:pt x="730251" y="477951"/>
                  <a:pt x="729939" y="474573"/>
                </a:cubicBezTo>
                <a:cubicBezTo>
                  <a:pt x="729575" y="471195"/>
                  <a:pt x="729108" y="467818"/>
                  <a:pt x="728484" y="464440"/>
                </a:cubicBezTo>
                <a:cubicBezTo>
                  <a:pt x="726094" y="450877"/>
                  <a:pt x="721728" y="437781"/>
                  <a:pt x="718091" y="428167"/>
                </a:cubicBezTo>
                <a:cubicBezTo>
                  <a:pt x="715596" y="421672"/>
                  <a:pt x="713466" y="416787"/>
                  <a:pt x="712322" y="414292"/>
                </a:cubicBezTo>
                <a:cubicBezTo>
                  <a:pt x="711076" y="416319"/>
                  <a:pt x="709776" y="418398"/>
                  <a:pt x="708737" y="420684"/>
                </a:cubicBezTo>
                <a:cubicBezTo>
                  <a:pt x="707282" y="423646"/>
                  <a:pt x="706086" y="426764"/>
                  <a:pt x="705151" y="429986"/>
                </a:cubicBezTo>
                <a:cubicBezTo>
                  <a:pt x="704164" y="433208"/>
                  <a:pt x="703488" y="436482"/>
                  <a:pt x="703124" y="439756"/>
                </a:cubicBezTo>
                <a:cubicBezTo>
                  <a:pt x="702709" y="443030"/>
                  <a:pt x="702656" y="446251"/>
                  <a:pt x="702709" y="449421"/>
                </a:cubicBezTo>
                <a:cubicBezTo>
                  <a:pt x="702812" y="452592"/>
                  <a:pt x="703124" y="455606"/>
                  <a:pt x="703592" y="458464"/>
                </a:cubicBezTo>
                <a:cubicBezTo>
                  <a:pt x="703748" y="459919"/>
                  <a:pt x="704060" y="461270"/>
                  <a:pt x="704371" y="462621"/>
                </a:cubicBezTo>
                <a:cubicBezTo>
                  <a:pt x="704683" y="463972"/>
                  <a:pt x="704891" y="465271"/>
                  <a:pt x="705307" y="466466"/>
                </a:cubicBezTo>
                <a:cubicBezTo>
                  <a:pt x="706034" y="468909"/>
                  <a:pt x="706606" y="471144"/>
                  <a:pt x="707385" y="473066"/>
                </a:cubicBezTo>
                <a:cubicBezTo>
                  <a:pt x="708113" y="475041"/>
                  <a:pt x="708684" y="476704"/>
                  <a:pt x="709308" y="478055"/>
                </a:cubicBezTo>
                <a:cubicBezTo>
                  <a:pt x="710504" y="480757"/>
                  <a:pt x="711179" y="482316"/>
                  <a:pt x="711179" y="482316"/>
                </a:cubicBezTo>
                <a:cubicBezTo>
                  <a:pt x="711179" y="482316"/>
                  <a:pt x="710452" y="480809"/>
                  <a:pt x="709205" y="478107"/>
                </a:cubicBezTo>
                <a:cubicBezTo>
                  <a:pt x="708581" y="476756"/>
                  <a:pt x="707957" y="475093"/>
                  <a:pt x="707178" y="473170"/>
                </a:cubicBezTo>
                <a:cubicBezTo>
                  <a:pt x="706347" y="471248"/>
                  <a:pt x="705671" y="469065"/>
                  <a:pt x="704891" y="466622"/>
                </a:cubicBezTo>
                <a:cubicBezTo>
                  <a:pt x="704476" y="465427"/>
                  <a:pt x="704216" y="464128"/>
                  <a:pt x="703852" y="462777"/>
                </a:cubicBezTo>
                <a:cubicBezTo>
                  <a:pt x="703488" y="461426"/>
                  <a:pt x="703124" y="460075"/>
                  <a:pt x="702917" y="458620"/>
                </a:cubicBezTo>
                <a:cubicBezTo>
                  <a:pt x="702345" y="455762"/>
                  <a:pt x="701981" y="452695"/>
                  <a:pt x="701773" y="449525"/>
                </a:cubicBezTo>
                <a:cubicBezTo>
                  <a:pt x="701618" y="446355"/>
                  <a:pt x="701618" y="443030"/>
                  <a:pt x="701981" y="439704"/>
                </a:cubicBezTo>
                <a:cubicBezTo>
                  <a:pt x="702293" y="436378"/>
                  <a:pt x="702917" y="433000"/>
                  <a:pt x="703800" y="429674"/>
                </a:cubicBezTo>
                <a:cubicBezTo>
                  <a:pt x="704683" y="426348"/>
                  <a:pt x="705826" y="423127"/>
                  <a:pt x="707230" y="420060"/>
                </a:cubicBezTo>
                <a:cubicBezTo>
                  <a:pt x="708581" y="416943"/>
                  <a:pt x="710296" y="414085"/>
                  <a:pt x="711959" y="411330"/>
                </a:cubicBezTo>
                <a:cubicBezTo>
                  <a:pt x="713726" y="408680"/>
                  <a:pt x="715544" y="406133"/>
                  <a:pt x="717467" y="403899"/>
                </a:cubicBezTo>
                <a:cubicBezTo>
                  <a:pt x="719390" y="401664"/>
                  <a:pt x="721261" y="399586"/>
                  <a:pt x="723131" y="397818"/>
                </a:cubicBezTo>
                <a:cubicBezTo>
                  <a:pt x="726769" y="394233"/>
                  <a:pt x="730199" y="391583"/>
                  <a:pt x="732642" y="389816"/>
                </a:cubicBezTo>
                <a:cubicBezTo>
                  <a:pt x="733681" y="389036"/>
                  <a:pt x="734564" y="388465"/>
                  <a:pt x="735240" y="388049"/>
                </a:cubicBezTo>
                <a:cubicBezTo>
                  <a:pt x="735136" y="385814"/>
                  <a:pt x="735084" y="383631"/>
                  <a:pt x="735136" y="381397"/>
                </a:cubicBezTo>
                <a:cubicBezTo>
                  <a:pt x="735448" y="368354"/>
                  <a:pt x="739033" y="355154"/>
                  <a:pt x="746101" y="344189"/>
                </a:cubicBezTo>
                <a:cubicBezTo>
                  <a:pt x="752700" y="333796"/>
                  <a:pt x="761898" y="325741"/>
                  <a:pt x="771668" y="319557"/>
                </a:cubicBezTo>
                <a:cubicBezTo>
                  <a:pt x="769745" y="319817"/>
                  <a:pt x="767719" y="320180"/>
                  <a:pt x="765536" y="320648"/>
                </a:cubicBezTo>
                <a:cubicBezTo>
                  <a:pt x="759612" y="321844"/>
                  <a:pt x="752804" y="323870"/>
                  <a:pt x="745841" y="326833"/>
                </a:cubicBezTo>
                <a:cubicBezTo>
                  <a:pt x="742411" y="328391"/>
                  <a:pt x="738878" y="330106"/>
                  <a:pt x="735448" y="332133"/>
                </a:cubicBezTo>
                <a:cubicBezTo>
                  <a:pt x="731966" y="334108"/>
                  <a:pt x="728692" y="336498"/>
                  <a:pt x="725470" y="338940"/>
                </a:cubicBezTo>
                <a:cubicBezTo>
                  <a:pt x="722352" y="341539"/>
                  <a:pt x="719286" y="344241"/>
                  <a:pt x="716636" y="347203"/>
                </a:cubicBezTo>
                <a:cubicBezTo>
                  <a:pt x="715284" y="348658"/>
                  <a:pt x="713985" y="350165"/>
                  <a:pt x="712790" y="351724"/>
                </a:cubicBezTo>
                <a:cubicBezTo>
                  <a:pt x="711543" y="353231"/>
                  <a:pt x="710399" y="354791"/>
                  <a:pt x="709361" y="356401"/>
                </a:cubicBezTo>
                <a:cubicBezTo>
                  <a:pt x="708217" y="357960"/>
                  <a:pt x="707282" y="359571"/>
                  <a:pt x="706347" y="361182"/>
                </a:cubicBezTo>
                <a:cubicBezTo>
                  <a:pt x="705879" y="361962"/>
                  <a:pt x="705411" y="362741"/>
                  <a:pt x="704943" y="363521"/>
                </a:cubicBezTo>
                <a:cubicBezTo>
                  <a:pt x="704527" y="364352"/>
                  <a:pt x="704164" y="365132"/>
                  <a:pt x="703748" y="365911"/>
                </a:cubicBezTo>
                <a:cubicBezTo>
                  <a:pt x="702085" y="369029"/>
                  <a:pt x="700942" y="372147"/>
                  <a:pt x="699747" y="375005"/>
                </a:cubicBezTo>
                <a:cubicBezTo>
                  <a:pt x="698811" y="377915"/>
                  <a:pt x="697772" y="380566"/>
                  <a:pt x="697200" y="383008"/>
                </a:cubicBezTo>
                <a:cubicBezTo>
                  <a:pt x="696577" y="385451"/>
                  <a:pt x="695953" y="387529"/>
                  <a:pt x="695641" y="389296"/>
                </a:cubicBezTo>
                <a:cubicBezTo>
                  <a:pt x="694966" y="392830"/>
                  <a:pt x="694550" y="394857"/>
                  <a:pt x="694550" y="394857"/>
                </a:cubicBezTo>
                <a:cubicBezTo>
                  <a:pt x="694550" y="394857"/>
                  <a:pt x="694862" y="392830"/>
                  <a:pt x="695433" y="389244"/>
                </a:cubicBezTo>
                <a:cubicBezTo>
                  <a:pt x="695641" y="387426"/>
                  <a:pt x="696213" y="385295"/>
                  <a:pt x="696733" y="382853"/>
                </a:cubicBezTo>
                <a:cubicBezTo>
                  <a:pt x="697200" y="380358"/>
                  <a:pt x="698136" y="377708"/>
                  <a:pt x="698967" y="374694"/>
                </a:cubicBezTo>
                <a:cubicBezTo>
                  <a:pt x="700006" y="371783"/>
                  <a:pt x="701046" y="368561"/>
                  <a:pt x="702605" y="365340"/>
                </a:cubicBezTo>
                <a:cubicBezTo>
                  <a:pt x="702968" y="364508"/>
                  <a:pt x="703333" y="363677"/>
                  <a:pt x="703696" y="362845"/>
                </a:cubicBezTo>
                <a:cubicBezTo>
                  <a:pt x="704111" y="362066"/>
                  <a:pt x="704579" y="361234"/>
                  <a:pt x="704995" y="360403"/>
                </a:cubicBezTo>
                <a:cubicBezTo>
                  <a:pt x="705879" y="358740"/>
                  <a:pt x="706762" y="357025"/>
                  <a:pt x="707853" y="355414"/>
                </a:cubicBezTo>
                <a:cubicBezTo>
                  <a:pt x="708893" y="353751"/>
                  <a:pt x="709984" y="352088"/>
                  <a:pt x="711179" y="350477"/>
                </a:cubicBezTo>
                <a:cubicBezTo>
                  <a:pt x="712322" y="348814"/>
                  <a:pt x="713569" y="347203"/>
                  <a:pt x="714921" y="345644"/>
                </a:cubicBezTo>
                <a:cubicBezTo>
                  <a:pt x="717519" y="342422"/>
                  <a:pt x="720533" y="339512"/>
                  <a:pt x="723651" y="336706"/>
                </a:cubicBezTo>
                <a:cubicBezTo>
                  <a:pt x="726873" y="334055"/>
                  <a:pt x="730199" y="331406"/>
                  <a:pt x="733681" y="329223"/>
                </a:cubicBezTo>
                <a:cubicBezTo>
                  <a:pt x="737111" y="326988"/>
                  <a:pt x="740696" y="325013"/>
                  <a:pt x="744230" y="323298"/>
                </a:cubicBezTo>
                <a:cubicBezTo>
                  <a:pt x="751349" y="319921"/>
                  <a:pt x="758313" y="317531"/>
                  <a:pt x="764445" y="315971"/>
                </a:cubicBezTo>
                <a:cubicBezTo>
                  <a:pt x="770577" y="314361"/>
                  <a:pt x="775774" y="313529"/>
                  <a:pt x="779463" y="313113"/>
                </a:cubicBezTo>
                <a:cubicBezTo>
                  <a:pt x="781542" y="312853"/>
                  <a:pt x="783101" y="312749"/>
                  <a:pt x="784088" y="312697"/>
                </a:cubicBezTo>
                <a:cubicBezTo>
                  <a:pt x="791000" y="309112"/>
                  <a:pt x="797548" y="305786"/>
                  <a:pt x="803472" y="301629"/>
                </a:cubicBezTo>
                <a:cubicBezTo>
                  <a:pt x="812203" y="295496"/>
                  <a:pt x="819997" y="288948"/>
                  <a:pt x="826337" y="282141"/>
                </a:cubicBezTo>
                <a:cubicBezTo>
                  <a:pt x="832677" y="275282"/>
                  <a:pt x="838030" y="268630"/>
                  <a:pt x="842083" y="262238"/>
                </a:cubicBezTo>
                <a:cubicBezTo>
                  <a:pt x="846240" y="255898"/>
                  <a:pt x="849410" y="250129"/>
                  <a:pt x="851697" y="245245"/>
                </a:cubicBezTo>
                <a:cubicBezTo>
                  <a:pt x="846760" y="248830"/>
                  <a:pt x="841563" y="251793"/>
                  <a:pt x="836211" y="254079"/>
                </a:cubicBezTo>
                <a:cubicBezTo>
                  <a:pt x="829351" y="257041"/>
                  <a:pt x="822335" y="258860"/>
                  <a:pt x="815632" y="259899"/>
                </a:cubicBezTo>
                <a:cubicBezTo>
                  <a:pt x="814280" y="260367"/>
                  <a:pt x="812358" y="260990"/>
                  <a:pt x="810123" y="261874"/>
                </a:cubicBezTo>
                <a:cubicBezTo>
                  <a:pt x="805499" y="263641"/>
                  <a:pt x="799471" y="266395"/>
                  <a:pt x="793754" y="269721"/>
                </a:cubicBezTo>
                <a:cubicBezTo>
                  <a:pt x="790896" y="271384"/>
                  <a:pt x="788090" y="273151"/>
                  <a:pt x="785544" y="274918"/>
                </a:cubicBezTo>
                <a:cubicBezTo>
                  <a:pt x="782997" y="276685"/>
                  <a:pt x="780711" y="278451"/>
                  <a:pt x="778736" y="280010"/>
                </a:cubicBezTo>
                <a:cubicBezTo>
                  <a:pt x="776813" y="281621"/>
                  <a:pt x="775202" y="282973"/>
                  <a:pt x="774163" y="283960"/>
                </a:cubicBezTo>
                <a:cubicBezTo>
                  <a:pt x="773071" y="284947"/>
                  <a:pt x="772448" y="285519"/>
                  <a:pt x="772448" y="285519"/>
                </a:cubicBezTo>
                <a:cubicBezTo>
                  <a:pt x="772448" y="285519"/>
                  <a:pt x="773019" y="284947"/>
                  <a:pt x="774059" y="283908"/>
                </a:cubicBezTo>
                <a:cubicBezTo>
                  <a:pt x="775046" y="282817"/>
                  <a:pt x="776605" y="281414"/>
                  <a:pt x="778424" y="279699"/>
                </a:cubicBezTo>
                <a:cubicBezTo>
                  <a:pt x="780295" y="278035"/>
                  <a:pt x="782477" y="276113"/>
                  <a:pt x="784972" y="274190"/>
                </a:cubicBezTo>
                <a:cubicBezTo>
                  <a:pt x="787466" y="272319"/>
                  <a:pt x="790168" y="270345"/>
                  <a:pt x="792975" y="268526"/>
                </a:cubicBezTo>
                <a:cubicBezTo>
                  <a:pt x="797703" y="265460"/>
                  <a:pt x="802588" y="262810"/>
                  <a:pt x="806798" y="260783"/>
                </a:cubicBezTo>
                <a:cubicBezTo>
                  <a:pt x="802433" y="261043"/>
                  <a:pt x="798275" y="260990"/>
                  <a:pt x="794326" y="260731"/>
                </a:cubicBezTo>
                <a:cubicBezTo>
                  <a:pt x="781958" y="259899"/>
                  <a:pt x="771980" y="257249"/>
                  <a:pt x="765172" y="255067"/>
                </a:cubicBezTo>
                <a:cubicBezTo>
                  <a:pt x="758365" y="252832"/>
                  <a:pt x="754675" y="251065"/>
                  <a:pt x="754675" y="251065"/>
                </a:cubicBezTo>
                <a:cubicBezTo>
                  <a:pt x="754675" y="251065"/>
                  <a:pt x="758469" y="252624"/>
                  <a:pt x="765380" y="254339"/>
                </a:cubicBezTo>
                <a:cubicBezTo>
                  <a:pt x="772240" y="256054"/>
                  <a:pt x="782321" y="258029"/>
                  <a:pt x="794430" y="258029"/>
                </a:cubicBezTo>
                <a:cubicBezTo>
                  <a:pt x="800458" y="258029"/>
                  <a:pt x="807006" y="257509"/>
                  <a:pt x="813709" y="256158"/>
                </a:cubicBezTo>
                <a:cubicBezTo>
                  <a:pt x="820413" y="254755"/>
                  <a:pt x="827273" y="252468"/>
                  <a:pt x="833872" y="249142"/>
                </a:cubicBezTo>
                <a:cubicBezTo>
                  <a:pt x="840420" y="245816"/>
                  <a:pt x="846708" y="241347"/>
                  <a:pt x="852112" y="235943"/>
                </a:cubicBezTo>
                <a:cubicBezTo>
                  <a:pt x="853412" y="234540"/>
                  <a:pt x="854763" y="233396"/>
                  <a:pt x="856062" y="231785"/>
                </a:cubicBezTo>
                <a:cubicBezTo>
                  <a:pt x="856582" y="231162"/>
                  <a:pt x="857153" y="230486"/>
                  <a:pt x="857725" y="229811"/>
                </a:cubicBezTo>
                <a:cubicBezTo>
                  <a:pt x="857725" y="229707"/>
                  <a:pt x="857777" y="229603"/>
                  <a:pt x="857777" y="229603"/>
                </a:cubicBezTo>
                <a:lnTo>
                  <a:pt x="857881" y="229603"/>
                </a:lnTo>
                <a:cubicBezTo>
                  <a:pt x="858556" y="228719"/>
                  <a:pt x="859284" y="227888"/>
                  <a:pt x="859959" y="227160"/>
                </a:cubicBezTo>
                <a:cubicBezTo>
                  <a:pt x="862818" y="224042"/>
                  <a:pt x="865468" y="220716"/>
                  <a:pt x="868534" y="217807"/>
                </a:cubicBezTo>
                <a:cubicBezTo>
                  <a:pt x="871704" y="215052"/>
                  <a:pt x="874718" y="211986"/>
                  <a:pt x="878044" y="209440"/>
                </a:cubicBezTo>
                <a:cubicBezTo>
                  <a:pt x="881473" y="206997"/>
                  <a:pt x="884696" y="204295"/>
                  <a:pt x="888177" y="202061"/>
                </a:cubicBezTo>
                <a:cubicBezTo>
                  <a:pt x="891659" y="199878"/>
                  <a:pt x="895088" y="197539"/>
                  <a:pt x="898623" y="195565"/>
                </a:cubicBezTo>
                <a:cubicBezTo>
                  <a:pt x="902208" y="193694"/>
                  <a:pt x="905690" y="191667"/>
                  <a:pt x="909224" y="189952"/>
                </a:cubicBezTo>
                <a:cubicBezTo>
                  <a:pt x="912758" y="188341"/>
                  <a:pt x="916239" y="186626"/>
                  <a:pt x="919721" y="185120"/>
                </a:cubicBezTo>
                <a:cubicBezTo>
                  <a:pt x="923255" y="183717"/>
                  <a:pt x="926685" y="182313"/>
                  <a:pt x="930010" y="180962"/>
                </a:cubicBezTo>
                <a:cubicBezTo>
                  <a:pt x="933388" y="179715"/>
                  <a:pt x="936714" y="178572"/>
                  <a:pt x="939884" y="177428"/>
                </a:cubicBezTo>
                <a:cubicBezTo>
                  <a:pt x="943106" y="176441"/>
                  <a:pt x="946224" y="175453"/>
                  <a:pt x="949238" y="174518"/>
                </a:cubicBezTo>
                <a:cubicBezTo>
                  <a:pt x="955266" y="172751"/>
                  <a:pt x="960775" y="171245"/>
                  <a:pt x="965764" y="170101"/>
                </a:cubicBezTo>
                <a:cubicBezTo>
                  <a:pt x="970752" y="168958"/>
                  <a:pt x="975065" y="168022"/>
                  <a:pt x="978703" y="167347"/>
                </a:cubicBezTo>
                <a:cubicBezTo>
                  <a:pt x="982289" y="166671"/>
                  <a:pt x="985147" y="166204"/>
                  <a:pt x="987174" y="165892"/>
                </a:cubicBezTo>
                <a:cubicBezTo>
                  <a:pt x="987381" y="165840"/>
                  <a:pt x="987589" y="165840"/>
                  <a:pt x="987797" y="165788"/>
                </a:cubicBezTo>
                <a:cubicBezTo>
                  <a:pt x="994397" y="161111"/>
                  <a:pt x="1001308" y="156850"/>
                  <a:pt x="1008480" y="153212"/>
                </a:cubicBezTo>
                <a:cubicBezTo>
                  <a:pt x="1016951" y="148847"/>
                  <a:pt x="1025733" y="145417"/>
                  <a:pt x="1034931" y="142455"/>
                </a:cubicBezTo>
                <a:cubicBezTo>
                  <a:pt x="1037270" y="141623"/>
                  <a:pt x="1039348" y="141104"/>
                  <a:pt x="1041479" y="140532"/>
                </a:cubicBezTo>
                <a:cubicBezTo>
                  <a:pt x="1043609" y="140013"/>
                  <a:pt x="1045740" y="139441"/>
                  <a:pt x="1047818" y="138869"/>
                </a:cubicBezTo>
                <a:lnTo>
                  <a:pt x="1050988" y="138038"/>
                </a:lnTo>
                <a:lnTo>
                  <a:pt x="1054471" y="137206"/>
                </a:lnTo>
                <a:cubicBezTo>
                  <a:pt x="1056549" y="136739"/>
                  <a:pt x="1058576" y="136219"/>
                  <a:pt x="1060654" y="135699"/>
                </a:cubicBezTo>
                <a:cubicBezTo>
                  <a:pt x="1068865" y="133620"/>
                  <a:pt x="1077024" y="131802"/>
                  <a:pt x="1084819" y="129515"/>
                </a:cubicBezTo>
                <a:cubicBezTo>
                  <a:pt x="1090691" y="127852"/>
                  <a:pt x="1096459" y="126241"/>
                  <a:pt x="1102124" y="124578"/>
                </a:cubicBezTo>
                <a:cubicBezTo>
                  <a:pt x="1119455" y="114523"/>
                  <a:pt x="1133836" y="89553"/>
                  <a:pt x="1143885" y="67097"/>
                </a:cubicBezTo>
                <a:close/>
                <a:moveTo>
                  <a:pt x="240037" y="0"/>
                </a:moveTo>
                <a:lnTo>
                  <a:pt x="241618" y="138"/>
                </a:lnTo>
                <a:cubicBezTo>
                  <a:pt x="258293" y="3447"/>
                  <a:pt x="272273" y="9230"/>
                  <a:pt x="274319" y="19266"/>
                </a:cubicBezTo>
                <a:cubicBezTo>
                  <a:pt x="278060" y="37661"/>
                  <a:pt x="296301" y="64840"/>
                  <a:pt x="307318" y="80015"/>
                </a:cubicBezTo>
                <a:cubicBezTo>
                  <a:pt x="312566" y="87290"/>
                  <a:pt x="319530" y="93214"/>
                  <a:pt x="327533" y="97319"/>
                </a:cubicBezTo>
                <a:lnTo>
                  <a:pt x="335743" y="101529"/>
                </a:lnTo>
                <a:cubicBezTo>
                  <a:pt x="340681" y="103971"/>
                  <a:pt x="345721" y="106465"/>
                  <a:pt x="350762" y="109220"/>
                </a:cubicBezTo>
                <a:cubicBezTo>
                  <a:pt x="350970" y="109167"/>
                  <a:pt x="351178" y="109167"/>
                  <a:pt x="351385" y="109116"/>
                </a:cubicBezTo>
                <a:cubicBezTo>
                  <a:pt x="354451" y="108700"/>
                  <a:pt x="358921" y="108128"/>
                  <a:pt x="364585" y="107661"/>
                </a:cubicBezTo>
                <a:cubicBezTo>
                  <a:pt x="375290" y="106777"/>
                  <a:pt x="390516" y="106050"/>
                  <a:pt x="408601" y="107089"/>
                </a:cubicBezTo>
                <a:cubicBezTo>
                  <a:pt x="408808" y="107089"/>
                  <a:pt x="409016" y="107037"/>
                  <a:pt x="409224" y="106985"/>
                </a:cubicBezTo>
                <a:cubicBezTo>
                  <a:pt x="413693" y="106102"/>
                  <a:pt x="418786" y="105114"/>
                  <a:pt x="424399" y="104335"/>
                </a:cubicBezTo>
                <a:cubicBezTo>
                  <a:pt x="429959" y="103451"/>
                  <a:pt x="436039" y="102723"/>
                  <a:pt x="442483" y="101996"/>
                </a:cubicBezTo>
                <a:cubicBezTo>
                  <a:pt x="445705" y="101736"/>
                  <a:pt x="449031" y="101424"/>
                  <a:pt x="452409" y="101113"/>
                </a:cubicBezTo>
                <a:cubicBezTo>
                  <a:pt x="455786" y="100905"/>
                  <a:pt x="459268" y="100749"/>
                  <a:pt x="462802" y="100541"/>
                </a:cubicBezTo>
                <a:cubicBezTo>
                  <a:pt x="466336" y="100333"/>
                  <a:pt x="469921" y="100437"/>
                  <a:pt x="473559" y="100385"/>
                </a:cubicBezTo>
                <a:cubicBezTo>
                  <a:pt x="477456" y="100281"/>
                  <a:pt x="481406" y="100541"/>
                  <a:pt x="485355" y="100697"/>
                </a:cubicBezTo>
                <a:cubicBezTo>
                  <a:pt x="487538" y="100853"/>
                  <a:pt x="491123" y="101113"/>
                  <a:pt x="493306" y="101269"/>
                </a:cubicBezTo>
                <a:cubicBezTo>
                  <a:pt x="494138" y="101373"/>
                  <a:pt x="494969" y="101424"/>
                  <a:pt x="495800" y="101529"/>
                </a:cubicBezTo>
                <a:cubicBezTo>
                  <a:pt x="499542" y="101892"/>
                  <a:pt x="503336" y="102256"/>
                  <a:pt x="507025" y="103088"/>
                </a:cubicBezTo>
                <a:cubicBezTo>
                  <a:pt x="510715" y="103815"/>
                  <a:pt x="514509" y="104283"/>
                  <a:pt x="518094" y="105478"/>
                </a:cubicBezTo>
                <a:lnTo>
                  <a:pt x="523551" y="107037"/>
                </a:lnTo>
                <a:lnTo>
                  <a:pt x="526253" y="107817"/>
                </a:lnTo>
                <a:lnTo>
                  <a:pt x="528851" y="108856"/>
                </a:lnTo>
                <a:cubicBezTo>
                  <a:pt x="532281" y="110311"/>
                  <a:pt x="535867" y="111610"/>
                  <a:pt x="539037" y="113117"/>
                </a:cubicBezTo>
                <a:cubicBezTo>
                  <a:pt x="542311" y="114572"/>
                  <a:pt x="545532" y="116183"/>
                  <a:pt x="548755" y="117431"/>
                </a:cubicBezTo>
                <a:cubicBezTo>
                  <a:pt x="555146" y="120029"/>
                  <a:pt x="561487" y="122316"/>
                  <a:pt x="567618" y="124082"/>
                </a:cubicBezTo>
                <a:cubicBezTo>
                  <a:pt x="570684" y="124965"/>
                  <a:pt x="573646" y="125797"/>
                  <a:pt x="576608" y="126421"/>
                </a:cubicBezTo>
                <a:cubicBezTo>
                  <a:pt x="579519" y="127148"/>
                  <a:pt x="582377" y="127668"/>
                  <a:pt x="585131" y="128136"/>
                </a:cubicBezTo>
                <a:cubicBezTo>
                  <a:pt x="590639" y="129123"/>
                  <a:pt x="595732" y="129539"/>
                  <a:pt x="600253" y="129799"/>
                </a:cubicBezTo>
                <a:cubicBezTo>
                  <a:pt x="604775" y="129954"/>
                  <a:pt x="608776" y="129903"/>
                  <a:pt x="611997" y="129591"/>
                </a:cubicBezTo>
                <a:cubicBezTo>
                  <a:pt x="615220" y="129331"/>
                  <a:pt x="617766" y="128915"/>
                  <a:pt x="619481" y="128551"/>
                </a:cubicBezTo>
                <a:cubicBezTo>
                  <a:pt x="621196" y="128239"/>
                  <a:pt x="622079" y="127928"/>
                  <a:pt x="622079" y="127928"/>
                </a:cubicBezTo>
                <a:cubicBezTo>
                  <a:pt x="622079" y="127928"/>
                  <a:pt x="621196" y="128239"/>
                  <a:pt x="619481" y="128655"/>
                </a:cubicBezTo>
                <a:cubicBezTo>
                  <a:pt x="617766" y="129123"/>
                  <a:pt x="615271" y="129643"/>
                  <a:pt x="611997" y="130006"/>
                </a:cubicBezTo>
                <a:cubicBezTo>
                  <a:pt x="608724" y="130474"/>
                  <a:pt x="604775" y="130630"/>
                  <a:pt x="600201" y="130682"/>
                </a:cubicBezTo>
                <a:cubicBezTo>
                  <a:pt x="595628" y="130578"/>
                  <a:pt x="590483" y="130318"/>
                  <a:pt x="584923" y="129539"/>
                </a:cubicBezTo>
                <a:cubicBezTo>
                  <a:pt x="582117" y="129227"/>
                  <a:pt x="579207" y="128759"/>
                  <a:pt x="576245" y="128136"/>
                </a:cubicBezTo>
                <a:cubicBezTo>
                  <a:pt x="573283" y="127616"/>
                  <a:pt x="570217" y="126836"/>
                  <a:pt x="567099" y="126057"/>
                </a:cubicBezTo>
                <a:cubicBezTo>
                  <a:pt x="560811" y="124498"/>
                  <a:pt x="554367" y="122419"/>
                  <a:pt x="547715" y="119977"/>
                </a:cubicBezTo>
                <a:cubicBezTo>
                  <a:pt x="544337" y="118834"/>
                  <a:pt x="541167" y="117378"/>
                  <a:pt x="537789" y="116027"/>
                </a:cubicBezTo>
                <a:cubicBezTo>
                  <a:pt x="534359" y="114572"/>
                  <a:pt x="531034" y="113533"/>
                  <a:pt x="527656" y="112234"/>
                </a:cubicBezTo>
                <a:lnTo>
                  <a:pt x="525110" y="111298"/>
                </a:lnTo>
                <a:lnTo>
                  <a:pt x="522459" y="110623"/>
                </a:lnTo>
                <a:lnTo>
                  <a:pt x="517158" y="109323"/>
                </a:lnTo>
                <a:cubicBezTo>
                  <a:pt x="513677" y="108284"/>
                  <a:pt x="509987" y="107920"/>
                  <a:pt x="506350" y="107349"/>
                </a:cubicBezTo>
                <a:cubicBezTo>
                  <a:pt x="502712" y="106673"/>
                  <a:pt x="499023" y="106465"/>
                  <a:pt x="495384" y="106206"/>
                </a:cubicBezTo>
                <a:cubicBezTo>
                  <a:pt x="494605" y="106153"/>
                  <a:pt x="493774" y="106102"/>
                  <a:pt x="492995" y="106050"/>
                </a:cubicBezTo>
                <a:cubicBezTo>
                  <a:pt x="490811" y="105997"/>
                  <a:pt x="487330" y="105842"/>
                  <a:pt x="485199" y="105790"/>
                </a:cubicBezTo>
                <a:cubicBezTo>
                  <a:pt x="481302" y="105790"/>
                  <a:pt x="477456" y="105634"/>
                  <a:pt x="473663" y="105894"/>
                </a:cubicBezTo>
                <a:cubicBezTo>
                  <a:pt x="470129" y="106102"/>
                  <a:pt x="466595" y="106102"/>
                  <a:pt x="463166" y="106465"/>
                </a:cubicBezTo>
                <a:cubicBezTo>
                  <a:pt x="459736" y="106777"/>
                  <a:pt x="456358" y="107089"/>
                  <a:pt x="453032" y="107401"/>
                </a:cubicBezTo>
                <a:cubicBezTo>
                  <a:pt x="449706" y="107817"/>
                  <a:pt x="446484" y="108180"/>
                  <a:pt x="443314" y="108596"/>
                </a:cubicBezTo>
                <a:cubicBezTo>
                  <a:pt x="440456" y="109011"/>
                  <a:pt x="437650" y="109479"/>
                  <a:pt x="434948" y="109895"/>
                </a:cubicBezTo>
                <a:cubicBezTo>
                  <a:pt x="448147" y="111922"/>
                  <a:pt x="462126" y="115092"/>
                  <a:pt x="476313" y="120081"/>
                </a:cubicBezTo>
                <a:cubicBezTo>
                  <a:pt x="479275" y="121172"/>
                  <a:pt x="482289" y="122316"/>
                  <a:pt x="485252" y="123510"/>
                </a:cubicBezTo>
                <a:cubicBezTo>
                  <a:pt x="489409" y="124290"/>
                  <a:pt x="494034" y="125225"/>
                  <a:pt x="499074" y="126317"/>
                </a:cubicBezTo>
                <a:cubicBezTo>
                  <a:pt x="520589" y="130994"/>
                  <a:pt x="549014" y="138685"/>
                  <a:pt x="576089" y="150066"/>
                </a:cubicBezTo>
                <a:cubicBezTo>
                  <a:pt x="582845" y="152872"/>
                  <a:pt x="589496" y="155990"/>
                  <a:pt x="595992" y="159160"/>
                </a:cubicBezTo>
                <a:cubicBezTo>
                  <a:pt x="599214" y="160719"/>
                  <a:pt x="602384" y="162485"/>
                  <a:pt x="605502" y="164096"/>
                </a:cubicBezTo>
                <a:cubicBezTo>
                  <a:pt x="608568" y="165863"/>
                  <a:pt x="611634" y="167578"/>
                  <a:pt x="614596" y="169293"/>
                </a:cubicBezTo>
                <a:cubicBezTo>
                  <a:pt x="617506" y="171112"/>
                  <a:pt x="620416" y="172879"/>
                  <a:pt x="623170" y="174698"/>
                </a:cubicBezTo>
                <a:cubicBezTo>
                  <a:pt x="625873" y="176568"/>
                  <a:pt x="628575" y="178336"/>
                  <a:pt x="631122" y="180206"/>
                </a:cubicBezTo>
                <a:cubicBezTo>
                  <a:pt x="633616" y="182129"/>
                  <a:pt x="636110" y="183896"/>
                  <a:pt x="638397" y="185767"/>
                </a:cubicBezTo>
                <a:cubicBezTo>
                  <a:pt x="640631" y="187637"/>
                  <a:pt x="642866" y="189508"/>
                  <a:pt x="644944" y="191275"/>
                </a:cubicBezTo>
                <a:cubicBezTo>
                  <a:pt x="646919" y="193146"/>
                  <a:pt x="648842" y="194965"/>
                  <a:pt x="650661" y="196680"/>
                </a:cubicBezTo>
                <a:cubicBezTo>
                  <a:pt x="652480" y="198395"/>
                  <a:pt x="654039" y="200161"/>
                  <a:pt x="655598" y="201772"/>
                </a:cubicBezTo>
                <a:cubicBezTo>
                  <a:pt x="656377" y="202552"/>
                  <a:pt x="657105" y="203331"/>
                  <a:pt x="657832" y="204111"/>
                </a:cubicBezTo>
                <a:cubicBezTo>
                  <a:pt x="658508" y="204942"/>
                  <a:pt x="659131" y="205722"/>
                  <a:pt x="659755" y="206449"/>
                </a:cubicBezTo>
                <a:cubicBezTo>
                  <a:pt x="661002" y="207904"/>
                  <a:pt x="662094" y="209255"/>
                  <a:pt x="663133" y="210502"/>
                </a:cubicBezTo>
                <a:cubicBezTo>
                  <a:pt x="665108" y="212997"/>
                  <a:pt x="666459" y="215128"/>
                  <a:pt x="667498" y="216479"/>
                </a:cubicBezTo>
                <a:cubicBezTo>
                  <a:pt x="668485" y="217882"/>
                  <a:pt x="669005" y="218610"/>
                  <a:pt x="669005" y="218610"/>
                </a:cubicBezTo>
                <a:cubicBezTo>
                  <a:pt x="669005" y="218610"/>
                  <a:pt x="668433" y="217882"/>
                  <a:pt x="667394" y="216531"/>
                </a:cubicBezTo>
                <a:cubicBezTo>
                  <a:pt x="666303" y="215180"/>
                  <a:pt x="664848" y="213153"/>
                  <a:pt x="662821" y="210711"/>
                </a:cubicBezTo>
                <a:cubicBezTo>
                  <a:pt x="661782" y="209515"/>
                  <a:pt x="660639" y="208216"/>
                  <a:pt x="659340" y="206761"/>
                </a:cubicBezTo>
                <a:cubicBezTo>
                  <a:pt x="658715" y="206033"/>
                  <a:pt x="658041" y="205306"/>
                  <a:pt x="657365" y="204526"/>
                </a:cubicBezTo>
                <a:cubicBezTo>
                  <a:pt x="656637" y="203799"/>
                  <a:pt x="655857" y="203071"/>
                  <a:pt x="655078" y="202292"/>
                </a:cubicBezTo>
                <a:cubicBezTo>
                  <a:pt x="653467" y="200785"/>
                  <a:pt x="651856" y="199018"/>
                  <a:pt x="649985" y="197407"/>
                </a:cubicBezTo>
                <a:cubicBezTo>
                  <a:pt x="648114" y="195744"/>
                  <a:pt x="646140" y="194029"/>
                  <a:pt x="644113" y="192263"/>
                </a:cubicBezTo>
                <a:cubicBezTo>
                  <a:pt x="641983" y="190548"/>
                  <a:pt x="639696" y="188833"/>
                  <a:pt x="637410" y="187014"/>
                </a:cubicBezTo>
                <a:cubicBezTo>
                  <a:pt x="635019" y="185247"/>
                  <a:pt x="632525" y="183584"/>
                  <a:pt x="629978" y="181765"/>
                </a:cubicBezTo>
                <a:cubicBezTo>
                  <a:pt x="627432" y="179998"/>
                  <a:pt x="624678" y="178336"/>
                  <a:pt x="621924" y="176568"/>
                </a:cubicBezTo>
                <a:cubicBezTo>
                  <a:pt x="619117" y="174854"/>
                  <a:pt x="616155" y="173242"/>
                  <a:pt x="613245" y="171527"/>
                </a:cubicBezTo>
                <a:cubicBezTo>
                  <a:pt x="610231" y="169917"/>
                  <a:pt x="607217" y="168306"/>
                  <a:pt x="604099" y="166695"/>
                </a:cubicBezTo>
                <a:cubicBezTo>
                  <a:pt x="600929" y="165240"/>
                  <a:pt x="597811" y="163629"/>
                  <a:pt x="594537" y="162174"/>
                </a:cubicBezTo>
                <a:cubicBezTo>
                  <a:pt x="587989" y="159264"/>
                  <a:pt x="581337" y="156457"/>
                  <a:pt x="574530" y="153963"/>
                </a:cubicBezTo>
                <a:cubicBezTo>
                  <a:pt x="552184" y="145545"/>
                  <a:pt x="529059" y="139620"/>
                  <a:pt x="509624" y="135671"/>
                </a:cubicBezTo>
                <a:cubicBezTo>
                  <a:pt x="509832" y="135827"/>
                  <a:pt x="510091" y="135931"/>
                  <a:pt x="510299" y="136087"/>
                </a:cubicBezTo>
                <a:cubicBezTo>
                  <a:pt x="521212" y="142790"/>
                  <a:pt x="531554" y="150897"/>
                  <a:pt x="540544" y="160303"/>
                </a:cubicBezTo>
                <a:cubicBezTo>
                  <a:pt x="542882" y="162538"/>
                  <a:pt x="544961" y="165032"/>
                  <a:pt x="547040" y="167526"/>
                </a:cubicBezTo>
                <a:lnTo>
                  <a:pt x="553068" y="174594"/>
                </a:lnTo>
                <a:cubicBezTo>
                  <a:pt x="555094" y="176932"/>
                  <a:pt x="557121" y="179323"/>
                  <a:pt x="559148" y="181661"/>
                </a:cubicBezTo>
                <a:lnTo>
                  <a:pt x="562162" y="185143"/>
                </a:lnTo>
                <a:lnTo>
                  <a:pt x="565332" y="188313"/>
                </a:lnTo>
                <a:cubicBezTo>
                  <a:pt x="573594" y="196836"/>
                  <a:pt x="582533" y="204838"/>
                  <a:pt x="591679" y="211854"/>
                </a:cubicBezTo>
                <a:cubicBezTo>
                  <a:pt x="596304" y="215284"/>
                  <a:pt x="600773" y="218869"/>
                  <a:pt x="605502" y="221780"/>
                </a:cubicBezTo>
                <a:cubicBezTo>
                  <a:pt x="610179" y="224845"/>
                  <a:pt x="614700" y="227912"/>
                  <a:pt x="619377" y="230406"/>
                </a:cubicBezTo>
                <a:cubicBezTo>
                  <a:pt x="621664" y="231705"/>
                  <a:pt x="623950" y="233004"/>
                  <a:pt x="626185" y="234303"/>
                </a:cubicBezTo>
                <a:cubicBezTo>
                  <a:pt x="628471" y="235499"/>
                  <a:pt x="630758" y="236590"/>
                  <a:pt x="632992" y="237733"/>
                </a:cubicBezTo>
                <a:cubicBezTo>
                  <a:pt x="635227" y="238825"/>
                  <a:pt x="637410" y="239916"/>
                  <a:pt x="639592" y="241007"/>
                </a:cubicBezTo>
                <a:cubicBezTo>
                  <a:pt x="641826" y="241994"/>
                  <a:pt x="644010" y="242930"/>
                  <a:pt x="646140" y="243865"/>
                </a:cubicBezTo>
                <a:cubicBezTo>
                  <a:pt x="650349" y="245788"/>
                  <a:pt x="654506" y="247347"/>
                  <a:pt x="658508" y="248854"/>
                </a:cubicBezTo>
                <a:cubicBezTo>
                  <a:pt x="662457" y="250413"/>
                  <a:pt x="666303" y="251608"/>
                  <a:pt x="669888" y="252803"/>
                </a:cubicBezTo>
                <a:cubicBezTo>
                  <a:pt x="677112" y="255142"/>
                  <a:pt x="683504" y="256857"/>
                  <a:pt x="688804" y="258104"/>
                </a:cubicBezTo>
                <a:cubicBezTo>
                  <a:pt x="699405" y="260599"/>
                  <a:pt x="705642" y="261274"/>
                  <a:pt x="705642" y="261274"/>
                </a:cubicBezTo>
                <a:cubicBezTo>
                  <a:pt x="705642" y="261274"/>
                  <a:pt x="699405" y="260962"/>
                  <a:pt x="688596" y="259091"/>
                </a:cubicBezTo>
                <a:cubicBezTo>
                  <a:pt x="683192" y="258156"/>
                  <a:pt x="676644" y="256805"/>
                  <a:pt x="669265" y="254882"/>
                </a:cubicBezTo>
                <a:cubicBezTo>
                  <a:pt x="665575" y="253895"/>
                  <a:pt x="661626" y="252907"/>
                  <a:pt x="657572" y="251557"/>
                </a:cubicBezTo>
                <a:cubicBezTo>
                  <a:pt x="653519" y="250309"/>
                  <a:pt x="649206" y="248958"/>
                  <a:pt x="644788" y="247243"/>
                </a:cubicBezTo>
                <a:cubicBezTo>
                  <a:pt x="642606" y="246412"/>
                  <a:pt x="640320" y="245580"/>
                  <a:pt x="638033" y="244749"/>
                </a:cubicBezTo>
                <a:cubicBezTo>
                  <a:pt x="636629" y="244125"/>
                  <a:pt x="635175" y="243554"/>
                  <a:pt x="633771" y="242930"/>
                </a:cubicBezTo>
                <a:cubicBezTo>
                  <a:pt x="634655" y="244021"/>
                  <a:pt x="635642" y="245164"/>
                  <a:pt x="636682" y="246463"/>
                </a:cubicBezTo>
                <a:cubicBezTo>
                  <a:pt x="639228" y="249633"/>
                  <a:pt x="642086" y="253375"/>
                  <a:pt x="644893" y="257636"/>
                </a:cubicBezTo>
                <a:cubicBezTo>
                  <a:pt x="646347" y="259715"/>
                  <a:pt x="647647" y="262002"/>
                  <a:pt x="649050" y="264236"/>
                </a:cubicBezTo>
                <a:cubicBezTo>
                  <a:pt x="650297" y="266575"/>
                  <a:pt x="651700" y="268913"/>
                  <a:pt x="652896" y="271356"/>
                </a:cubicBezTo>
                <a:cubicBezTo>
                  <a:pt x="654039" y="273798"/>
                  <a:pt x="655338" y="276189"/>
                  <a:pt x="656273" y="278683"/>
                </a:cubicBezTo>
                <a:cubicBezTo>
                  <a:pt x="657260" y="281177"/>
                  <a:pt x="658300" y="283567"/>
                  <a:pt x="659027" y="286010"/>
                </a:cubicBezTo>
                <a:cubicBezTo>
                  <a:pt x="659859" y="288452"/>
                  <a:pt x="660639" y="290739"/>
                  <a:pt x="661106" y="293025"/>
                </a:cubicBezTo>
                <a:cubicBezTo>
                  <a:pt x="661574" y="295312"/>
                  <a:pt x="662249" y="297391"/>
                  <a:pt x="662457" y="299418"/>
                </a:cubicBezTo>
                <a:cubicBezTo>
                  <a:pt x="662769" y="301392"/>
                  <a:pt x="663029" y="303263"/>
                  <a:pt x="663288" y="304874"/>
                </a:cubicBezTo>
                <a:cubicBezTo>
                  <a:pt x="663393" y="306537"/>
                  <a:pt x="663445" y="307940"/>
                  <a:pt x="663497" y="309135"/>
                </a:cubicBezTo>
                <a:cubicBezTo>
                  <a:pt x="663600" y="311474"/>
                  <a:pt x="663653" y="312825"/>
                  <a:pt x="663653" y="312825"/>
                </a:cubicBezTo>
                <a:cubicBezTo>
                  <a:pt x="663653" y="312825"/>
                  <a:pt x="663548" y="311474"/>
                  <a:pt x="663341" y="309135"/>
                </a:cubicBezTo>
                <a:cubicBezTo>
                  <a:pt x="663237" y="307992"/>
                  <a:pt x="663133" y="306537"/>
                  <a:pt x="662977" y="304926"/>
                </a:cubicBezTo>
                <a:cubicBezTo>
                  <a:pt x="662665" y="303315"/>
                  <a:pt x="662354" y="301496"/>
                  <a:pt x="661989" y="299521"/>
                </a:cubicBezTo>
                <a:cubicBezTo>
                  <a:pt x="661730" y="297547"/>
                  <a:pt x="661002" y="295468"/>
                  <a:pt x="660430" y="293234"/>
                </a:cubicBezTo>
                <a:cubicBezTo>
                  <a:pt x="659859" y="290999"/>
                  <a:pt x="659027" y="288712"/>
                  <a:pt x="658144" y="286374"/>
                </a:cubicBezTo>
                <a:cubicBezTo>
                  <a:pt x="657365" y="283983"/>
                  <a:pt x="656273" y="281645"/>
                  <a:pt x="655182" y="279254"/>
                </a:cubicBezTo>
                <a:cubicBezTo>
                  <a:pt x="654195" y="276812"/>
                  <a:pt x="652791" y="274525"/>
                  <a:pt x="651596" y="272135"/>
                </a:cubicBezTo>
                <a:cubicBezTo>
                  <a:pt x="650297" y="269796"/>
                  <a:pt x="648894" y="267562"/>
                  <a:pt x="647543" y="265275"/>
                </a:cubicBezTo>
                <a:cubicBezTo>
                  <a:pt x="646087" y="263093"/>
                  <a:pt x="644737" y="260910"/>
                  <a:pt x="643229" y="258884"/>
                </a:cubicBezTo>
                <a:cubicBezTo>
                  <a:pt x="640320" y="254778"/>
                  <a:pt x="637357" y="251141"/>
                  <a:pt x="634759" y="248127"/>
                </a:cubicBezTo>
                <a:cubicBezTo>
                  <a:pt x="631797" y="244645"/>
                  <a:pt x="629303" y="242046"/>
                  <a:pt x="627640" y="240435"/>
                </a:cubicBezTo>
                <a:cubicBezTo>
                  <a:pt x="626393" y="239916"/>
                  <a:pt x="625145" y="239396"/>
                  <a:pt x="623898" y="238825"/>
                </a:cubicBezTo>
                <a:cubicBezTo>
                  <a:pt x="621559" y="237629"/>
                  <a:pt x="619169" y="236434"/>
                  <a:pt x="616727" y="235239"/>
                </a:cubicBezTo>
                <a:cubicBezTo>
                  <a:pt x="611790" y="232900"/>
                  <a:pt x="607009" y="230094"/>
                  <a:pt x="602072" y="227236"/>
                </a:cubicBezTo>
                <a:cubicBezTo>
                  <a:pt x="597032" y="224533"/>
                  <a:pt x="592303" y="221156"/>
                  <a:pt x="587314" y="217882"/>
                </a:cubicBezTo>
                <a:cubicBezTo>
                  <a:pt x="585962" y="216946"/>
                  <a:pt x="584611" y="215959"/>
                  <a:pt x="583261" y="215024"/>
                </a:cubicBezTo>
                <a:cubicBezTo>
                  <a:pt x="585287" y="220740"/>
                  <a:pt x="587522" y="228068"/>
                  <a:pt x="589184" y="236642"/>
                </a:cubicBezTo>
                <a:cubicBezTo>
                  <a:pt x="591159" y="247035"/>
                  <a:pt x="592303" y="259559"/>
                  <a:pt x="590483" y="272706"/>
                </a:cubicBezTo>
                <a:lnTo>
                  <a:pt x="590588" y="272655"/>
                </a:lnTo>
                <a:cubicBezTo>
                  <a:pt x="590588" y="272655"/>
                  <a:pt x="591004" y="273331"/>
                  <a:pt x="591783" y="274577"/>
                </a:cubicBezTo>
                <a:cubicBezTo>
                  <a:pt x="592510" y="275824"/>
                  <a:pt x="593550" y="277644"/>
                  <a:pt x="594745" y="279982"/>
                </a:cubicBezTo>
                <a:cubicBezTo>
                  <a:pt x="597135" y="284711"/>
                  <a:pt x="600253" y="291570"/>
                  <a:pt x="602904" y="300249"/>
                </a:cubicBezTo>
                <a:cubicBezTo>
                  <a:pt x="605554" y="308876"/>
                  <a:pt x="607581" y="319372"/>
                  <a:pt x="607373" y="330753"/>
                </a:cubicBezTo>
                <a:cubicBezTo>
                  <a:pt x="607321" y="332728"/>
                  <a:pt x="607217" y="334703"/>
                  <a:pt x="607009" y="336729"/>
                </a:cubicBezTo>
                <a:cubicBezTo>
                  <a:pt x="608256" y="338340"/>
                  <a:pt x="610803" y="341874"/>
                  <a:pt x="613609" y="346811"/>
                </a:cubicBezTo>
                <a:cubicBezTo>
                  <a:pt x="615636" y="350189"/>
                  <a:pt x="617663" y="354398"/>
                  <a:pt x="619637" y="358919"/>
                </a:cubicBezTo>
                <a:cubicBezTo>
                  <a:pt x="620521" y="361206"/>
                  <a:pt x="621559" y="363544"/>
                  <a:pt x="622339" y="366039"/>
                </a:cubicBezTo>
                <a:cubicBezTo>
                  <a:pt x="622755" y="367286"/>
                  <a:pt x="623170" y="368533"/>
                  <a:pt x="623586" y="369780"/>
                </a:cubicBezTo>
                <a:lnTo>
                  <a:pt x="624625" y="373574"/>
                </a:lnTo>
                <a:cubicBezTo>
                  <a:pt x="625405" y="376120"/>
                  <a:pt x="625873" y="378718"/>
                  <a:pt x="626340" y="381265"/>
                </a:cubicBezTo>
                <a:cubicBezTo>
                  <a:pt x="626912" y="383811"/>
                  <a:pt x="627120" y="386358"/>
                  <a:pt x="627432" y="388800"/>
                </a:cubicBezTo>
                <a:cubicBezTo>
                  <a:pt x="627796" y="391243"/>
                  <a:pt x="627796" y="393633"/>
                  <a:pt x="627899" y="395867"/>
                </a:cubicBezTo>
                <a:cubicBezTo>
                  <a:pt x="628055" y="398102"/>
                  <a:pt x="627952" y="400233"/>
                  <a:pt x="627848" y="402207"/>
                </a:cubicBezTo>
                <a:cubicBezTo>
                  <a:pt x="627692" y="404182"/>
                  <a:pt x="627743" y="405949"/>
                  <a:pt x="627536" y="407560"/>
                </a:cubicBezTo>
                <a:cubicBezTo>
                  <a:pt x="627328" y="409171"/>
                  <a:pt x="627172" y="410522"/>
                  <a:pt x="627016" y="411665"/>
                </a:cubicBezTo>
                <a:cubicBezTo>
                  <a:pt x="626704" y="413952"/>
                  <a:pt x="626549" y="415251"/>
                  <a:pt x="626549" y="415251"/>
                </a:cubicBezTo>
                <a:cubicBezTo>
                  <a:pt x="626549" y="415251"/>
                  <a:pt x="626704" y="413952"/>
                  <a:pt x="626912" y="411665"/>
                </a:cubicBezTo>
                <a:cubicBezTo>
                  <a:pt x="627068" y="410522"/>
                  <a:pt x="627172" y="409171"/>
                  <a:pt x="627328" y="407560"/>
                </a:cubicBezTo>
                <a:cubicBezTo>
                  <a:pt x="627484" y="405949"/>
                  <a:pt x="627380" y="404182"/>
                  <a:pt x="627432" y="402207"/>
                </a:cubicBezTo>
                <a:cubicBezTo>
                  <a:pt x="627432" y="400233"/>
                  <a:pt x="627484" y="398102"/>
                  <a:pt x="627224" y="395867"/>
                </a:cubicBezTo>
                <a:cubicBezTo>
                  <a:pt x="627016" y="393633"/>
                  <a:pt x="627016" y="391243"/>
                  <a:pt x="626549" y="388852"/>
                </a:cubicBezTo>
                <a:cubicBezTo>
                  <a:pt x="626185" y="386410"/>
                  <a:pt x="625925" y="383915"/>
                  <a:pt x="625249" y="381420"/>
                </a:cubicBezTo>
                <a:cubicBezTo>
                  <a:pt x="624678" y="378927"/>
                  <a:pt x="624158" y="376380"/>
                  <a:pt x="623326" y="373886"/>
                </a:cubicBezTo>
                <a:lnTo>
                  <a:pt x="622183" y="370144"/>
                </a:lnTo>
                <a:cubicBezTo>
                  <a:pt x="621715" y="368897"/>
                  <a:pt x="621300" y="367701"/>
                  <a:pt x="620832" y="366506"/>
                </a:cubicBezTo>
                <a:cubicBezTo>
                  <a:pt x="620000" y="364116"/>
                  <a:pt x="618857" y="361829"/>
                  <a:pt x="617922" y="359595"/>
                </a:cubicBezTo>
                <a:cubicBezTo>
                  <a:pt x="615792" y="355178"/>
                  <a:pt x="613661" y="351176"/>
                  <a:pt x="611582" y="347902"/>
                </a:cubicBezTo>
                <a:cubicBezTo>
                  <a:pt x="609659" y="344837"/>
                  <a:pt x="607893" y="342342"/>
                  <a:pt x="606541" y="340575"/>
                </a:cubicBezTo>
                <a:cubicBezTo>
                  <a:pt x="605346" y="348838"/>
                  <a:pt x="602799" y="357153"/>
                  <a:pt x="598694" y="364740"/>
                </a:cubicBezTo>
                <a:cubicBezTo>
                  <a:pt x="595836" y="370092"/>
                  <a:pt x="592354" y="374821"/>
                  <a:pt x="590068" y="380018"/>
                </a:cubicBezTo>
                <a:cubicBezTo>
                  <a:pt x="587677" y="385215"/>
                  <a:pt x="586015" y="390619"/>
                  <a:pt x="585235" y="396023"/>
                </a:cubicBezTo>
                <a:cubicBezTo>
                  <a:pt x="584404" y="401428"/>
                  <a:pt x="584455" y="406780"/>
                  <a:pt x="585183" y="411717"/>
                </a:cubicBezTo>
                <a:cubicBezTo>
                  <a:pt x="585910" y="416654"/>
                  <a:pt x="587314" y="421279"/>
                  <a:pt x="588977" y="425333"/>
                </a:cubicBezTo>
                <a:cubicBezTo>
                  <a:pt x="592354" y="433543"/>
                  <a:pt x="596668" y="439571"/>
                  <a:pt x="599941" y="443573"/>
                </a:cubicBezTo>
                <a:cubicBezTo>
                  <a:pt x="603215" y="447522"/>
                  <a:pt x="605450" y="449497"/>
                  <a:pt x="605450" y="449497"/>
                </a:cubicBezTo>
                <a:cubicBezTo>
                  <a:pt x="605450" y="449497"/>
                  <a:pt x="603163" y="447626"/>
                  <a:pt x="599734" y="443729"/>
                </a:cubicBezTo>
                <a:cubicBezTo>
                  <a:pt x="596356" y="439831"/>
                  <a:pt x="591783" y="433855"/>
                  <a:pt x="588145" y="425696"/>
                </a:cubicBezTo>
                <a:cubicBezTo>
                  <a:pt x="586326" y="421591"/>
                  <a:pt x="584767" y="416966"/>
                  <a:pt x="583832" y="411925"/>
                </a:cubicBezTo>
                <a:cubicBezTo>
                  <a:pt x="582949" y="406833"/>
                  <a:pt x="582689" y="401376"/>
                  <a:pt x="583364" y="395763"/>
                </a:cubicBezTo>
                <a:cubicBezTo>
                  <a:pt x="584039" y="390151"/>
                  <a:pt x="585547" y="384487"/>
                  <a:pt x="587885" y="379030"/>
                </a:cubicBezTo>
                <a:cubicBezTo>
                  <a:pt x="590120" y="373522"/>
                  <a:pt x="593550" y="368533"/>
                  <a:pt x="596096" y="363388"/>
                </a:cubicBezTo>
                <a:cubicBezTo>
                  <a:pt x="601293" y="352995"/>
                  <a:pt x="603631" y="341407"/>
                  <a:pt x="603475" y="330597"/>
                </a:cubicBezTo>
                <a:cubicBezTo>
                  <a:pt x="603371" y="319737"/>
                  <a:pt x="601137" y="309759"/>
                  <a:pt x="598382" y="301548"/>
                </a:cubicBezTo>
                <a:cubicBezTo>
                  <a:pt x="595577" y="293337"/>
                  <a:pt x="592407" y="286790"/>
                  <a:pt x="589964" y="282373"/>
                </a:cubicBezTo>
                <a:cubicBezTo>
                  <a:pt x="589600" y="281749"/>
                  <a:pt x="589340" y="281281"/>
                  <a:pt x="589029" y="280762"/>
                </a:cubicBezTo>
                <a:cubicBezTo>
                  <a:pt x="587781" y="286166"/>
                  <a:pt x="585962" y="291519"/>
                  <a:pt x="583468" y="296663"/>
                </a:cubicBezTo>
                <a:cubicBezTo>
                  <a:pt x="580194" y="303471"/>
                  <a:pt x="575777" y="309915"/>
                  <a:pt x="570580" y="315475"/>
                </a:cubicBezTo>
                <a:cubicBezTo>
                  <a:pt x="567982" y="318229"/>
                  <a:pt x="565228" y="320932"/>
                  <a:pt x="562265" y="323270"/>
                </a:cubicBezTo>
                <a:lnTo>
                  <a:pt x="559927" y="325193"/>
                </a:lnTo>
                <a:cubicBezTo>
                  <a:pt x="561954" y="328623"/>
                  <a:pt x="563461" y="332209"/>
                  <a:pt x="564345" y="335690"/>
                </a:cubicBezTo>
                <a:cubicBezTo>
                  <a:pt x="565644" y="340783"/>
                  <a:pt x="565852" y="345668"/>
                  <a:pt x="565695" y="349877"/>
                </a:cubicBezTo>
                <a:cubicBezTo>
                  <a:pt x="565488" y="354139"/>
                  <a:pt x="564916" y="357776"/>
                  <a:pt x="564292" y="360738"/>
                </a:cubicBezTo>
                <a:cubicBezTo>
                  <a:pt x="562993" y="366662"/>
                  <a:pt x="561642" y="369884"/>
                  <a:pt x="561642" y="369884"/>
                </a:cubicBezTo>
                <a:cubicBezTo>
                  <a:pt x="561642" y="369884"/>
                  <a:pt x="562889" y="366611"/>
                  <a:pt x="563929" y="360686"/>
                </a:cubicBezTo>
                <a:cubicBezTo>
                  <a:pt x="564448" y="357724"/>
                  <a:pt x="564916" y="354086"/>
                  <a:pt x="564916" y="349877"/>
                </a:cubicBezTo>
                <a:cubicBezTo>
                  <a:pt x="564916" y="345720"/>
                  <a:pt x="564501" y="340939"/>
                  <a:pt x="563045" y="336054"/>
                </a:cubicBezTo>
                <a:cubicBezTo>
                  <a:pt x="562058" y="332780"/>
                  <a:pt x="560551" y="329454"/>
                  <a:pt x="558524" y="326336"/>
                </a:cubicBezTo>
                <a:lnTo>
                  <a:pt x="558005" y="326804"/>
                </a:lnTo>
                <a:cubicBezTo>
                  <a:pt x="556602" y="327999"/>
                  <a:pt x="555094" y="329091"/>
                  <a:pt x="553847" y="330338"/>
                </a:cubicBezTo>
                <a:cubicBezTo>
                  <a:pt x="548599" y="335119"/>
                  <a:pt x="543974" y="340575"/>
                  <a:pt x="540803" y="346552"/>
                </a:cubicBezTo>
                <a:cubicBezTo>
                  <a:pt x="537582" y="352527"/>
                  <a:pt x="535867" y="359023"/>
                  <a:pt x="536074" y="365259"/>
                </a:cubicBezTo>
                <a:cubicBezTo>
                  <a:pt x="536127" y="371495"/>
                  <a:pt x="537842" y="377315"/>
                  <a:pt x="540128" y="382304"/>
                </a:cubicBezTo>
                <a:cubicBezTo>
                  <a:pt x="542415" y="387293"/>
                  <a:pt x="545273" y="391554"/>
                  <a:pt x="548027" y="395088"/>
                </a:cubicBezTo>
                <a:cubicBezTo>
                  <a:pt x="550833" y="398621"/>
                  <a:pt x="553535" y="401532"/>
                  <a:pt x="555874" y="403766"/>
                </a:cubicBezTo>
                <a:cubicBezTo>
                  <a:pt x="560551" y="408288"/>
                  <a:pt x="563617" y="410418"/>
                  <a:pt x="563617" y="410418"/>
                </a:cubicBezTo>
                <a:cubicBezTo>
                  <a:pt x="563617" y="410418"/>
                  <a:pt x="560447" y="408391"/>
                  <a:pt x="555614" y="404026"/>
                </a:cubicBezTo>
                <a:cubicBezTo>
                  <a:pt x="553172" y="401844"/>
                  <a:pt x="550365" y="399089"/>
                  <a:pt x="547403" y="395607"/>
                </a:cubicBezTo>
                <a:cubicBezTo>
                  <a:pt x="544441" y="392126"/>
                  <a:pt x="541375" y="387917"/>
                  <a:pt x="538881" y="382876"/>
                </a:cubicBezTo>
                <a:cubicBezTo>
                  <a:pt x="536334" y="377835"/>
                  <a:pt x="534359" y="371859"/>
                  <a:pt x="534047" y="365311"/>
                </a:cubicBezTo>
                <a:cubicBezTo>
                  <a:pt x="533580" y="358712"/>
                  <a:pt x="535139" y="351748"/>
                  <a:pt x="538309" y="345304"/>
                </a:cubicBezTo>
                <a:cubicBezTo>
                  <a:pt x="541479" y="338808"/>
                  <a:pt x="546052" y="332988"/>
                  <a:pt x="551457" y="327739"/>
                </a:cubicBezTo>
                <a:cubicBezTo>
                  <a:pt x="552756" y="326336"/>
                  <a:pt x="554211" y="325245"/>
                  <a:pt x="555562" y="323998"/>
                </a:cubicBezTo>
                <a:lnTo>
                  <a:pt x="556290" y="323322"/>
                </a:lnTo>
                <a:cubicBezTo>
                  <a:pt x="555926" y="322854"/>
                  <a:pt x="555562" y="322335"/>
                  <a:pt x="555146" y="321867"/>
                </a:cubicBezTo>
                <a:cubicBezTo>
                  <a:pt x="551248" y="317606"/>
                  <a:pt x="546052" y="314124"/>
                  <a:pt x="540232" y="311734"/>
                </a:cubicBezTo>
                <a:cubicBezTo>
                  <a:pt x="534412" y="309291"/>
                  <a:pt x="527916" y="307836"/>
                  <a:pt x="521316" y="306953"/>
                </a:cubicBezTo>
                <a:cubicBezTo>
                  <a:pt x="514665" y="306173"/>
                  <a:pt x="507961" y="306017"/>
                  <a:pt x="500997" y="306225"/>
                </a:cubicBezTo>
                <a:cubicBezTo>
                  <a:pt x="494138" y="306381"/>
                  <a:pt x="487018" y="306537"/>
                  <a:pt x="480158" y="305913"/>
                </a:cubicBezTo>
                <a:cubicBezTo>
                  <a:pt x="480055" y="305862"/>
                  <a:pt x="479951" y="305862"/>
                  <a:pt x="479847" y="305862"/>
                </a:cubicBezTo>
                <a:cubicBezTo>
                  <a:pt x="479899" y="309551"/>
                  <a:pt x="480003" y="313293"/>
                  <a:pt x="480107" y="316982"/>
                </a:cubicBezTo>
                <a:cubicBezTo>
                  <a:pt x="480107" y="322127"/>
                  <a:pt x="480158" y="327271"/>
                  <a:pt x="480158" y="332416"/>
                </a:cubicBezTo>
                <a:cubicBezTo>
                  <a:pt x="480314" y="342966"/>
                  <a:pt x="480782" y="353411"/>
                  <a:pt x="481562" y="363700"/>
                </a:cubicBezTo>
                <a:cubicBezTo>
                  <a:pt x="481925" y="364947"/>
                  <a:pt x="482393" y="366350"/>
                  <a:pt x="482913" y="367961"/>
                </a:cubicBezTo>
                <a:cubicBezTo>
                  <a:pt x="483484" y="369625"/>
                  <a:pt x="484264" y="371443"/>
                  <a:pt x="484992" y="373418"/>
                </a:cubicBezTo>
                <a:cubicBezTo>
                  <a:pt x="485771" y="375392"/>
                  <a:pt x="486810" y="377471"/>
                  <a:pt x="487798" y="379706"/>
                </a:cubicBezTo>
                <a:cubicBezTo>
                  <a:pt x="488837" y="381941"/>
                  <a:pt x="490188" y="384227"/>
                  <a:pt x="491435" y="386670"/>
                </a:cubicBezTo>
                <a:cubicBezTo>
                  <a:pt x="492735" y="389112"/>
                  <a:pt x="494397" y="391554"/>
                  <a:pt x="495957" y="394153"/>
                </a:cubicBezTo>
                <a:cubicBezTo>
                  <a:pt x="499282" y="399245"/>
                  <a:pt x="503231" y="404598"/>
                  <a:pt x="507857" y="409847"/>
                </a:cubicBezTo>
                <a:cubicBezTo>
                  <a:pt x="510143" y="412757"/>
                  <a:pt x="512949" y="415303"/>
                  <a:pt x="515652" y="418109"/>
                </a:cubicBezTo>
                <a:cubicBezTo>
                  <a:pt x="517003" y="419512"/>
                  <a:pt x="518354" y="420916"/>
                  <a:pt x="519861" y="422163"/>
                </a:cubicBezTo>
                <a:cubicBezTo>
                  <a:pt x="521108" y="423202"/>
                  <a:pt x="522355" y="424241"/>
                  <a:pt x="523602" y="425333"/>
                </a:cubicBezTo>
                <a:cubicBezTo>
                  <a:pt x="525058" y="426580"/>
                  <a:pt x="526565" y="427879"/>
                  <a:pt x="528020" y="429126"/>
                </a:cubicBezTo>
                <a:cubicBezTo>
                  <a:pt x="528435" y="429438"/>
                  <a:pt x="528799" y="429750"/>
                  <a:pt x="529215" y="430062"/>
                </a:cubicBezTo>
                <a:cubicBezTo>
                  <a:pt x="531970" y="432088"/>
                  <a:pt x="534775" y="434115"/>
                  <a:pt x="537633" y="436141"/>
                </a:cubicBezTo>
                <a:lnTo>
                  <a:pt x="540076" y="437908"/>
                </a:lnTo>
                <a:lnTo>
                  <a:pt x="542674" y="439467"/>
                </a:lnTo>
                <a:cubicBezTo>
                  <a:pt x="546156" y="441598"/>
                  <a:pt x="549638" y="443677"/>
                  <a:pt x="553172" y="445808"/>
                </a:cubicBezTo>
                <a:cubicBezTo>
                  <a:pt x="556861" y="447626"/>
                  <a:pt x="560551" y="449497"/>
                  <a:pt x="564241" y="451316"/>
                </a:cubicBezTo>
                <a:cubicBezTo>
                  <a:pt x="567878" y="453291"/>
                  <a:pt x="571776" y="454694"/>
                  <a:pt x="575621" y="456253"/>
                </a:cubicBezTo>
                <a:cubicBezTo>
                  <a:pt x="579466" y="457760"/>
                  <a:pt x="583208" y="459319"/>
                  <a:pt x="587106" y="460774"/>
                </a:cubicBezTo>
                <a:cubicBezTo>
                  <a:pt x="594849" y="463528"/>
                  <a:pt x="602436" y="466698"/>
                  <a:pt x="609555" y="470024"/>
                </a:cubicBezTo>
                <a:cubicBezTo>
                  <a:pt x="623690" y="476831"/>
                  <a:pt x="636422" y="484938"/>
                  <a:pt x="644685" y="494604"/>
                </a:cubicBezTo>
                <a:cubicBezTo>
                  <a:pt x="648842" y="499385"/>
                  <a:pt x="651596" y="504685"/>
                  <a:pt x="652947" y="509674"/>
                </a:cubicBezTo>
                <a:cubicBezTo>
                  <a:pt x="654246" y="514715"/>
                  <a:pt x="654039" y="519288"/>
                  <a:pt x="653207" y="522874"/>
                </a:cubicBezTo>
                <a:cubicBezTo>
                  <a:pt x="652375" y="526459"/>
                  <a:pt x="651077" y="529110"/>
                  <a:pt x="650089" y="530773"/>
                </a:cubicBezTo>
                <a:cubicBezTo>
                  <a:pt x="649050" y="532488"/>
                  <a:pt x="648374" y="533267"/>
                  <a:pt x="648374" y="533267"/>
                </a:cubicBezTo>
                <a:cubicBezTo>
                  <a:pt x="648374" y="533267"/>
                  <a:pt x="649050" y="532435"/>
                  <a:pt x="649985" y="530721"/>
                </a:cubicBezTo>
                <a:cubicBezTo>
                  <a:pt x="650921" y="529006"/>
                  <a:pt x="652116" y="526407"/>
                  <a:pt x="652844" y="522822"/>
                </a:cubicBezTo>
                <a:cubicBezTo>
                  <a:pt x="653571" y="519288"/>
                  <a:pt x="653623" y="514767"/>
                  <a:pt x="652220" y="509934"/>
                </a:cubicBezTo>
                <a:cubicBezTo>
                  <a:pt x="650765" y="505101"/>
                  <a:pt x="647907" y="500060"/>
                  <a:pt x="643698" y="495539"/>
                </a:cubicBezTo>
                <a:cubicBezTo>
                  <a:pt x="635331" y="486341"/>
                  <a:pt x="622599" y="478806"/>
                  <a:pt x="608412" y="472570"/>
                </a:cubicBezTo>
                <a:cubicBezTo>
                  <a:pt x="601240" y="469504"/>
                  <a:pt x="593809" y="466698"/>
                  <a:pt x="585962" y="464152"/>
                </a:cubicBezTo>
                <a:cubicBezTo>
                  <a:pt x="581597" y="462697"/>
                  <a:pt x="577076" y="460929"/>
                  <a:pt x="572607" y="459370"/>
                </a:cubicBezTo>
                <a:cubicBezTo>
                  <a:pt x="568866" y="458071"/>
                  <a:pt x="565176" y="456565"/>
                  <a:pt x="561590" y="454901"/>
                </a:cubicBezTo>
                <a:cubicBezTo>
                  <a:pt x="560706" y="454486"/>
                  <a:pt x="559772" y="454070"/>
                  <a:pt x="558836" y="453654"/>
                </a:cubicBezTo>
                <a:cubicBezTo>
                  <a:pt x="559096" y="454850"/>
                  <a:pt x="559356" y="456305"/>
                  <a:pt x="559667" y="457915"/>
                </a:cubicBezTo>
                <a:cubicBezTo>
                  <a:pt x="560759" y="463840"/>
                  <a:pt x="562058" y="472310"/>
                  <a:pt x="562526" y="482548"/>
                </a:cubicBezTo>
                <a:cubicBezTo>
                  <a:pt x="562838" y="487641"/>
                  <a:pt x="562786" y="493201"/>
                  <a:pt x="562630" y="499073"/>
                </a:cubicBezTo>
                <a:cubicBezTo>
                  <a:pt x="562318" y="504945"/>
                  <a:pt x="561954" y="511129"/>
                  <a:pt x="560915" y="517469"/>
                </a:cubicBezTo>
                <a:cubicBezTo>
                  <a:pt x="560551" y="520639"/>
                  <a:pt x="559824" y="523861"/>
                  <a:pt x="559252" y="527083"/>
                </a:cubicBezTo>
                <a:cubicBezTo>
                  <a:pt x="558420" y="530253"/>
                  <a:pt x="557848" y="533527"/>
                  <a:pt x="556809" y="536749"/>
                </a:cubicBezTo>
                <a:cubicBezTo>
                  <a:pt x="556290" y="538360"/>
                  <a:pt x="555822" y="539971"/>
                  <a:pt x="555354" y="541582"/>
                </a:cubicBezTo>
                <a:cubicBezTo>
                  <a:pt x="554938" y="542829"/>
                  <a:pt x="554471" y="544128"/>
                  <a:pt x="554003" y="545375"/>
                </a:cubicBezTo>
                <a:cubicBezTo>
                  <a:pt x="556290" y="547506"/>
                  <a:pt x="558472" y="549480"/>
                  <a:pt x="560603" y="551195"/>
                </a:cubicBezTo>
                <a:cubicBezTo>
                  <a:pt x="567618" y="556964"/>
                  <a:pt x="573594" y="560861"/>
                  <a:pt x="577856" y="563252"/>
                </a:cubicBezTo>
                <a:cubicBezTo>
                  <a:pt x="582065" y="565642"/>
                  <a:pt x="584507" y="566630"/>
                  <a:pt x="584507" y="566630"/>
                </a:cubicBezTo>
                <a:cubicBezTo>
                  <a:pt x="584507" y="566630"/>
                  <a:pt x="582065" y="565798"/>
                  <a:pt x="577700" y="563563"/>
                </a:cubicBezTo>
                <a:cubicBezTo>
                  <a:pt x="573334" y="561381"/>
                  <a:pt x="567150" y="557691"/>
                  <a:pt x="559824" y="552183"/>
                </a:cubicBezTo>
                <a:cubicBezTo>
                  <a:pt x="557797" y="550624"/>
                  <a:pt x="555614" y="548909"/>
                  <a:pt x="553432" y="547038"/>
                </a:cubicBezTo>
                <a:cubicBezTo>
                  <a:pt x="552392" y="550001"/>
                  <a:pt x="551093" y="552910"/>
                  <a:pt x="549846" y="555873"/>
                </a:cubicBezTo>
                <a:cubicBezTo>
                  <a:pt x="548443" y="558991"/>
                  <a:pt x="546884" y="562005"/>
                  <a:pt x="545273" y="565019"/>
                </a:cubicBezTo>
                <a:cubicBezTo>
                  <a:pt x="543454" y="567877"/>
                  <a:pt x="541947" y="570943"/>
                  <a:pt x="539972" y="573645"/>
                </a:cubicBezTo>
                <a:cubicBezTo>
                  <a:pt x="538050" y="576399"/>
                  <a:pt x="536231" y="579206"/>
                  <a:pt x="534100" y="581700"/>
                </a:cubicBezTo>
                <a:cubicBezTo>
                  <a:pt x="533060" y="582999"/>
                  <a:pt x="532022" y="584298"/>
                  <a:pt x="531034" y="585546"/>
                </a:cubicBezTo>
                <a:cubicBezTo>
                  <a:pt x="530878" y="585753"/>
                  <a:pt x="530722" y="585909"/>
                  <a:pt x="530566" y="586117"/>
                </a:cubicBezTo>
                <a:cubicBezTo>
                  <a:pt x="529631" y="587156"/>
                  <a:pt x="528643" y="588196"/>
                  <a:pt x="527708" y="589235"/>
                </a:cubicBezTo>
                <a:cubicBezTo>
                  <a:pt x="525526" y="591418"/>
                  <a:pt x="523395" y="593600"/>
                  <a:pt x="521212" y="595783"/>
                </a:cubicBezTo>
                <a:cubicBezTo>
                  <a:pt x="520069" y="596822"/>
                  <a:pt x="518977" y="597862"/>
                  <a:pt x="517886" y="598901"/>
                </a:cubicBezTo>
                <a:cubicBezTo>
                  <a:pt x="516743" y="599836"/>
                  <a:pt x="515600" y="600771"/>
                  <a:pt x="514457" y="601707"/>
                </a:cubicBezTo>
                <a:cubicBezTo>
                  <a:pt x="510039" y="605500"/>
                  <a:pt x="505362" y="608463"/>
                  <a:pt x="501205" y="611373"/>
                </a:cubicBezTo>
                <a:cubicBezTo>
                  <a:pt x="499023" y="612620"/>
                  <a:pt x="496892" y="613867"/>
                  <a:pt x="494917" y="615063"/>
                </a:cubicBezTo>
                <a:cubicBezTo>
                  <a:pt x="493930" y="615634"/>
                  <a:pt x="492942" y="616206"/>
                  <a:pt x="492007" y="616778"/>
                </a:cubicBezTo>
                <a:cubicBezTo>
                  <a:pt x="491020" y="617297"/>
                  <a:pt x="490084" y="617765"/>
                  <a:pt x="489149" y="618232"/>
                </a:cubicBezTo>
                <a:cubicBezTo>
                  <a:pt x="485459" y="620052"/>
                  <a:pt x="482289" y="621818"/>
                  <a:pt x="479535" y="622857"/>
                </a:cubicBezTo>
                <a:cubicBezTo>
                  <a:pt x="474079" y="625196"/>
                  <a:pt x="470961" y="626495"/>
                  <a:pt x="470961" y="626495"/>
                </a:cubicBezTo>
                <a:cubicBezTo>
                  <a:pt x="470961" y="626495"/>
                  <a:pt x="474079" y="625092"/>
                  <a:pt x="479431" y="622650"/>
                </a:cubicBezTo>
                <a:cubicBezTo>
                  <a:pt x="482185" y="621507"/>
                  <a:pt x="485252" y="619687"/>
                  <a:pt x="488889" y="617765"/>
                </a:cubicBezTo>
                <a:cubicBezTo>
                  <a:pt x="489824" y="617297"/>
                  <a:pt x="490760" y="616778"/>
                  <a:pt x="491695" y="616257"/>
                </a:cubicBezTo>
                <a:cubicBezTo>
                  <a:pt x="492630" y="615686"/>
                  <a:pt x="493566" y="615114"/>
                  <a:pt x="494553" y="614491"/>
                </a:cubicBezTo>
                <a:cubicBezTo>
                  <a:pt x="496528" y="613296"/>
                  <a:pt x="498555" y="611996"/>
                  <a:pt x="500685" y="610645"/>
                </a:cubicBezTo>
                <a:cubicBezTo>
                  <a:pt x="504739" y="607683"/>
                  <a:pt x="509260" y="604617"/>
                  <a:pt x="513573" y="600720"/>
                </a:cubicBezTo>
                <a:cubicBezTo>
                  <a:pt x="514665" y="599784"/>
                  <a:pt x="515756" y="598849"/>
                  <a:pt x="516899" y="597862"/>
                </a:cubicBezTo>
                <a:cubicBezTo>
                  <a:pt x="517939" y="596822"/>
                  <a:pt x="518977" y="595731"/>
                  <a:pt x="520069" y="594692"/>
                </a:cubicBezTo>
                <a:cubicBezTo>
                  <a:pt x="521160" y="593652"/>
                  <a:pt x="522252" y="592561"/>
                  <a:pt x="523343" y="591470"/>
                </a:cubicBezTo>
                <a:cubicBezTo>
                  <a:pt x="525213" y="589287"/>
                  <a:pt x="527136" y="587105"/>
                  <a:pt x="529111" y="584870"/>
                </a:cubicBezTo>
                <a:cubicBezTo>
                  <a:pt x="529267" y="584662"/>
                  <a:pt x="529371" y="584506"/>
                  <a:pt x="529527" y="584350"/>
                </a:cubicBezTo>
                <a:cubicBezTo>
                  <a:pt x="530514" y="583103"/>
                  <a:pt x="531449" y="581804"/>
                  <a:pt x="532437" y="580505"/>
                </a:cubicBezTo>
                <a:cubicBezTo>
                  <a:pt x="534463" y="578010"/>
                  <a:pt x="536231" y="575204"/>
                  <a:pt x="537998" y="572450"/>
                </a:cubicBezTo>
                <a:cubicBezTo>
                  <a:pt x="539868" y="569748"/>
                  <a:pt x="541271" y="566734"/>
                  <a:pt x="542934" y="563875"/>
                </a:cubicBezTo>
                <a:cubicBezTo>
                  <a:pt x="544441" y="560913"/>
                  <a:pt x="545896" y="557899"/>
                  <a:pt x="547195" y="554833"/>
                </a:cubicBezTo>
                <a:cubicBezTo>
                  <a:pt x="548390" y="551715"/>
                  <a:pt x="549742" y="548649"/>
                  <a:pt x="550677" y="545479"/>
                </a:cubicBezTo>
                <a:cubicBezTo>
                  <a:pt x="550781" y="545272"/>
                  <a:pt x="550833" y="545116"/>
                  <a:pt x="550885" y="544907"/>
                </a:cubicBezTo>
                <a:cubicBezTo>
                  <a:pt x="546000" y="540594"/>
                  <a:pt x="540907" y="535606"/>
                  <a:pt x="535711" y="529733"/>
                </a:cubicBezTo>
                <a:cubicBezTo>
                  <a:pt x="527188" y="520224"/>
                  <a:pt x="518666" y="508427"/>
                  <a:pt x="510819" y="494760"/>
                </a:cubicBezTo>
                <a:cubicBezTo>
                  <a:pt x="504219" y="483223"/>
                  <a:pt x="498139" y="470180"/>
                  <a:pt x="492786" y="456149"/>
                </a:cubicBezTo>
                <a:cubicBezTo>
                  <a:pt x="491851" y="465191"/>
                  <a:pt x="490136" y="477143"/>
                  <a:pt x="487122" y="488836"/>
                </a:cubicBezTo>
                <a:cubicBezTo>
                  <a:pt x="485615" y="494656"/>
                  <a:pt x="483796" y="500424"/>
                  <a:pt x="481614" y="505673"/>
                </a:cubicBezTo>
                <a:cubicBezTo>
                  <a:pt x="480522" y="508271"/>
                  <a:pt x="479431" y="510766"/>
                  <a:pt x="478184" y="513052"/>
                </a:cubicBezTo>
                <a:cubicBezTo>
                  <a:pt x="476989" y="515390"/>
                  <a:pt x="475741" y="517469"/>
                  <a:pt x="474442" y="519340"/>
                </a:cubicBezTo>
                <a:cubicBezTo>
                  <a:pt x="473195" y="521263"/>
                  <a:pt x="471844" y="522874"/>
                  <a:pt x="470649" y="524225"/>
                </a:cubicBezTo>
                <a:cubicBezTo>
                  <a:pt x="470025" y="524900"/>
                  <a:pt x="469401" y="525524"/>
                  <a:pt x="468882" y="526096"/>
                </a:cubicBezTo>
                <a:cubicBezTo>
                  <a:pt x="468310" y="526615"/>
                  <a:pt x="467738" y="527083"/>
                  <a:pt x="467271" y="527551"/>
                </a:cubicBezTo>
                <a:cubicBezTo>
                  <a:pt x="466336" y="528434"/>
                  <a:pt x="465400" y="528954"/>
                  <a:pt x="464880" y="529421"/>
                </a:cubicBezTo>
                <a:cubicBezTo>
                  <a:pt x="464309" y="529837"/>
                  <a:pt x="463997" y="530045"/>
                  <a:pt x="463997" y="530045"/>
                </a:cubicBezTo>
                <a:cubicBezTo>
                  <a:pt x="463997" y="530045"/>
                  <a:pt x="464309" y="529837"/>
                  <a:pt x="464828" y="529370"/>
                </a:cubicBezTo>
                <a:cubicBezTo>
                  <a:pt x="465296" y="528902"/>
                  <a:pt x="466179" y="528330"/>
                  <a:pt x="467063" y="527343"/>
                </a:cubicBezTo>
                <a:cubicBezTo>
                  <a:pt x="467531" y="526875"/>
                  <a:pt x="467998" y="526356"/>
                  <a:pt x="468570" y="525784"/>
                </a:cubicBezTo>
                <a:cubicBezTo>
                  <a:pt x="469037" y="525160"/>
                  <a:pt x="469609" y="524485"/>
                  <a:pt x="470181" y="523809"/>
                </a:cubicBezTo>
                <a:cubicBezTo>
                  <a:pt x="471272" y="522406"/>
                  <a:pt x="472520" y="520743"/>
                  <a:pt x="473611" y="518820"/>
                </a:cubicBezTo>
                <a:cubicBezTo>
                  <a:pt x="474806" y="516898"/>
                  <a:pt x="475897" y="514767"/>
                  <a:pt x="476937" y="512428"/>
                </a:cubicBezTo>
                <a:cubicBezTo>
                  <a:pt x="478028" y="510142"/>
                  <a:pt x="479016" y="507647"/>
                  <a:pt x="479899" y="504997"/>
                </a:cubicBezTo>
                <a:cubicBezTo>
                  <a:pt x="481718" y="499749"/>
                  <a:pt x="483172" y="493981"/>
                  <a:pt x="484316" y="488160"/>
                </a:cubicBezTo>
                <a:cubicBezTo>
                  <a:pt x="486602" y="476520"/>
                  <a:pt x="487590" y="464671"/>
                  <a:pt x="487953" y="455785"/>
                </a:cubicBezTo>
                <a:cubicBezTo>
                  <a:pt x="488161" y="451368"/>
                  <a:pt x="488213" y="447678"/>
                  <a:pt x="488213" y="445080"/>
                </a:cubicBezTo>
                <a:cubicBezTo>
                  <a:pt x="488213" y="444352"/>
                  <a:pt x="488213" y="443729"/>
                  <a:pt x="488213" y="443209"/>
                </a:cubicBezTo>
                <a:cubicBezTo>
                  <a:pt x="483068" y="427567"/>
                  <a:pt x="478807" y="410834"/>
                  <a:pt x="475637" y="393373"/>
                </a:cubicBezTo>
                <a:cubicBezTo>
                  <a:pt x="472104" y="373938"/>
                  <a:pt x="469869" y="353618"/>
                  <a:pt x="468622" y="332884"/>
                </a:cubicBezTo>
                <a:cubicBezTo>
                  <a:pt x="468310" y="325972"/>
                  <a:pt x="467947" y="319009"/>
                  <a:pt x="467635" y="311994"/>
                </a:cubicBezTo>
                <a:cubicBezTo>
                  <a:pt x="464828" y="308616"/>
                  <a:pt x="462854" y="306277"/>
                  <a:pt x="460048" y="302899"/>
                </a:cubicBezTo>
                <a:cubicBezTo>
                  <a:pt x="460048" y="302899"/>
                  <a:pt x="459995" y="302899"/>
                  <a:pt x="459995" y="302899"/>
                </a:cubicBezTo>
                <a:cubicBezTo>
                  <a:pt x="453552" y="301236"/>
                  <a:pt x="447367" y="298846"/>
                  <a:pt x="441911" y="295780"/>
                </a:cubicBezTo>
                <a:cubicBezTo>
                  <a:pt x="441132" y="295364"/>
                  <a:pt x="440456" y="294948"/>
                  <a:pt x="439729" y="294480"/>
                </a:cubicBezTo>
                <a:cubicBezTo>
                  <a:pt x="439624" y="295312"/>
                  <a:pt x="439521" y="296144"/>
                  <a:pt x="439469" y="297131"/>
                </a:cubicBezTo>
                <a:cubicBezTo>
                  <a:pt x="439209" y="299781"/>
                  <a:pt x="439157" y="302899"/>
                  <a:pt x="439209" y="306225"/>
                </a:cubicBezTo>
                <a:cubicBezTo>
                  <a:pt x="439313" y="307888"/>
                  <a:pt x="439365" y="309603"/>
                  <a:pt x="439521" y="311369"/>
                </a:cubicBezTo>
                <a:cubicBezTo>
                  <a:pt x="439729" y="313137"/>
                  <a:pt x="439832" y="314904"/>
                  <a:pt x="440196" y="316670"/>
                </a:cubicBezTo>
                <a:cubicBezTo>
                  <a:pt x="440508" y="318437"/>
                  <a:pt x="440768" y="320204"/>
                  <a:pt x="441236" y="321919"/>
                </a:cubicBezTo>
                <a:cubicBezTo>
                  <a:pt x="441651" y="323634"/>
                  <a:pt x="442119" y="325297"/>
                  <a:pt x="442639" y="326908"/>
                </a:cubicBezTo>
                <a:cubicBezTo>
                  <a:pt x="443106" y="328519"/>
                  <a:pt x="443678" y="330078"/>
                  <a:pt x="444302" y="331481"/>
                </a:cubicBezTo>
                <a:cubicBezTo>
                  <a:pt x="444874" y="332936"/>
                  <a:pt x="445393" y="334287"/>
                  <a:pt x="446068" y="335482"/>
                </a:cubicBezTo>
                <a:cubicBezTo>
                  <a:pt x="446692" y="336729"/>
                  <a:pt x="447263" y="337821"/>
                  <a:pt x="447783" y="338808"/>
                </a:cubicBezTo>
                <a:cubicBezTo>
                  <a:pt x="448407" y="339743"/>
                  <a:pt x="448926" y="340575"/>
                  <a:pt x="449342" y="341251"/>
                </a:cubicBezTo>
                <a:cubicBezTo>
                  <a:pt x="450226" y="342601"/>
                  <a:pt x="450694" y="343381"/>
                  <a:pt x="450694" y="343381"/>
                </a:cubicBezTo>
                <a:cubicBezTo>
                  <a:pt x="450694" y="343381"/>
                  <a:pt x="450070" y="342654"/>
                  <a:pt x="449031" y="341458"/>
                </a:cubicBezTo>
                <a:cubicBezTo>
                  <a:pt x="448459" y="340835"/>
                  <a:pt x="447836" y="340055"/>
                  <a:pt x="447108" y="339224"/>
                </a:cubicBezTo>
                <a:cubicBezTo>
                  <a:pt x="446484" y="338340"/>
                  <a:pt x="445757" y="337301"/>
                  <a:pt x="444925" y="336158"/>
                </a:cubicBezTo>
                <a:cubicBezTo>
                  <a:pt x="444094" y="335067"/>
                  <a:pt x="443314" y="333767"/>
                  <a:pt x="442535" y="332365"/>
                </a:cubicBezTo>
                <a:cubicBezTo>
                  <a:pt x="441704" y="330961"/>
                  <a:pt x="440872" y="329506"/>
                  <a:pt x="440144" y="327895"/>
                </a:cubicBezTo>
                <a:cubicBezTo>
                  <a:pt x="439365" y="326284"/>
                  <a:pt x="438585" y="324622"/>
                  <a:pt x="437962" y="322907"/>
                </a:cubicBezTo>
                <a:cubicBezTo>
                  <a:pt x="437234" y="321192"/>
                  <a:pt x="436663" y="319425"/>
                  <a:pt x="436091" y="317606"/>
                </a:cubicBezTo>
                <a:cubicBezTo>
                  <a:pt x="435467" y="315787"/>
                  <a:pt x="435104" y="313968"/>
                  <a:pt x="434584" y="312150"/>
                </a:cubicBezTo>
                <a:cubicBezTo>
                  <a:pt x="434168" y="310330"/>
                  <a:pt x="433805" y="308564"/>
                  <a:pt x="433493" y="306797"/>
                </a:cubicBezTo>
                <a:cubicBezTo>
                  <a:pt x="432869" y="303315"/>
                  <a:pt x="432453" y="299989"/>
                  <a:pt x="432297" y="297131"/>
                </a:cubicBezTo>
                <a:cubicBezTo>
                  <a:pt x="432089" y="294273"/>
                  <a:pt x="432038" y="291882"/>
                  <a:pt x="432089" y="290167"/>
                </a:cubicBezTo>
                <a:cubicBezTo>
                  <a:pt x="432089" y="289648"/>
                  <a:pt x="432142" y="289232"/>
                  <a:pt x="432142" y="288817"/>
                </a:cubicBezTo>
                <a:cubicBezTo>
                  <a:pt x="430687" y="287465"/>
                  <a:pt x="429283" y="286114"/>
                  <a:pt x="428036" y="284711"/>
                </a:cubicBezTo>
                <a:cubicBezTo>
                  <a:pt x="424294" y="280502"/>
                  <a:pt x="421644" y="275980"/>
                  <a:pt x="419877" y="271772"/>
                </a:cubicBezTo>
                <a:cubicBezTo>
                  <a:pt x="418942" y="269433"/>
                  <a:pt x="418215" y="267250"/>
                  <a:pt x="417695" y="265172"/>
                </a:cubicBezTo>
                <a:cubicBezTo>
                  <a:pt x="413849" y="273434"/>
                  <a:pt x="410835" y="282944"/>
                  <a:pt x="409692" y="293285"/>
                </a:cubicBezTo>
                <a:cubicBezTo>
                  <a:pt x="408808" y="301184"/>
                  <a:pt x="408964" y="309499"/>
                  <a:pt x="410212" y="317813"/>
                </a:cubicBezTo>
                <a:cubicBezTo>
                  <a:pt x="411459" y="326180"/>
                  <a:pt x="413746" y="334547"/>
                  <a:pt x="416707" y="342654"/>
                </a:cubicBezTo>
                <a:cubicBezTo>
                  <a:pt x="418319" y="346759"/>
                  <a:pt x="419930" y="350865"/>
                  <a:pt x="421540" y="354970"/>
                </a:cubicBezTo>
                <a:cubicBezTo>
                  <a:pt x="422320" y="356944"/>
                  <a:pt x="423047" y="358919"/>
                  <a:pt x="423827" y="360894"/>
                </a:cubicBezTo>
                <a:cubicBezTo>
                  <a:pt x="423983" y="360998"/>
                  <a:pt x="424138" y="361050"/>
                  <a:pt x="424399" y="361154"/>
                </a:cubicBezTo>
                <a:cubicBezTo>
                  <a:pt x="425230" y="361466"/>
                  <a:pt x="426321" y="362037"/>
                  <a:pt x="427673" y="362713"/>
                </a:cubicBezTo>
                <a:cubicBezTo>
                  <a:pt x="429024" y="363441"/>
                  <a:pt x="430635" y="364324"/>
                  <a:pt x="432401" y="365467"/>
                </a:cubicBezTo>
                <a:cubicBezTo>
                  <a:pt x="433285" y="366039"/>
                  <a:pt x="434220" y="366662"/>
                  <a:pt x="435208" y="367338"/>
                </a:cubicBezTo>
                <a:cubicBezTo>
                  <a:pt x="436143" y="368065"/>
                  <a:pt x="437131" y="368845"/>
                  <a:pt x="438170" y="369625"/>
                </a:cubicBezTo>
                <a:cubicBezTo>
                  <a:pt x="439209" y="370352"/>
                  <a:pt x="440248" y="371235"/>
                  <a:pt x="441236" y="372223"/>
                </a:cubicBezTo>
                <a:cubicBezTo>
                  <a:pt x="442223" y="373158"/>
                  <a:pt x="443314" y="374093"/>
                  <a:pt x="444353" y="375185"/>
                </a:cubicBezTo>
                <a:cubicBezTo>
                  <a:pt x="446328" y="377419"/>
                  <a:pt x="448511" y="379602"/>
                  <a:pt x="450330" y="382304"/>
                </a:cubicBezTo>
                <a:cubicBezTo>
                  <a:pt x="452356" y="384850"/>
                  <a:pt x="453967" y="387761"/>
                  <a:pt x="455631" y="390671"/>
                </a:cubicBezTo>
                <a:cubicBezTo>
                  <a:pt x="456566" y="392074"/>
                  <a:pt x="457085" y="393685"/>
                  <a:pt x="457813" y="395244"/>
                </a:cubicBezTo>
                <a:cubicBezTo>
                  <a:pt x="458436" y="396803"/>
                  <a:pt x="459216" y="398310"/>
                  <a:pt x="459788" y="399921"/>
                </a:cubicBezTo>
                <a:lnTo>
                  <a:pt x="461243" y="404806"/>
                </a:lnTo>
                <a:cubicBezTo>
                  <a:pt x="461814" y="406573"/>
                  <a:pt x="462542" y="409587"/>
                  <a:pt x="462854" y="411458"/>
                </a:cubicBezTo>
                <a:cubicBezTo>
                  <a:pt x="463062" y="412497"/>
                  <a:pt x="463269" y="413536"/>
                  <a:pt x="463425" y="414523"/>
                </a:cubicBezTo>
                <a:cubicBezTo>
                  <a:pt x="463685" y="416134"/>
                  <a:pt x="464101" y="417693"/>
                  <a:pt x="464101" y="419305"/>
                </a:cubicBezTo>
                <a:cubicBezTo>
                  <a:pt x="464309" y="422475"/>
                  <a:pt x="464517" y="425540"/>
                  <a:pt x="464673" y="428398"/>
                </a:cubicBezTo>
                <a:cubicBezTo>
                  <a:pt x="464568" y="431257"/>
                  <a:pt x="464413" y="434011"/>
                  <a:pt x="464309" y="436506"/>
                </a:cubicBezTo>
                <a:cubicBezTo>
                  <a:pt x="464257" y="437752"/>
                  <a:pt x="464205" y="438948"/>
                  <a:pt x="464153" y="440091"/>
                </a:cubicBezTo>
                <a:cubicBezTo>
                  <a:pt x="463997" y="441235"/>
                  <a:pt x="463841" y="442325"/>
                  <a:pt x="463685" y="443313"/>
                </a:cubicBezTo>
                <a:cubicBezTo>
                  <a:pt x="463373" y="445288"/>
                  <a:pt x="463113" y="447054"/>
                  <a:pt x="462906" y="448510"/>
                </a:cubicBezTo>
                <a:cubicBezTo>
                  <a:pt x="462490" y="451368"/>
                  <a:pt x="462230" y="453031"/>
                  <a:pt x="462230" y="453031"/>
                </a:cubicBezTo>
                <a:cubicBezTo>
                  <a:pt x="462230" y="453031"/>
                  <a:pt x="462386" y="451368"/>
                  <a:pt x="462646" y="448458"/>
                </a:cubicBezTo>
                <a:cubicBezTo>
                  <a:pt x="462750" y="447003"/>
                  <a:pt x="462906" y="445236"/>
                  <a:pt x="463113" y="443209"/>
                </a:cubicBezTo>
                <a:cubicBezTo>
                  <a:pt x="463218" y="442169"/>
                  <a:pt x="463321" y="441130"/>
                  <a:pt x="463425" y="439987"/>
                </a:cubicBezTo>
                <a:cubicBezTo>
                  <a:pt x="463373" y="438844"/>
                  <a:pt x="463373" y="437649"/>
                  <a:pt x="463373" y="436402"/>
                </a:cubicBezTo>
                <a:cubicBezTo>
                  <a:pt x="463373" y="433907"/>
                  <a:pt x="463321" y="431205"/>
                  <a:pt x="463321" y="428347"/>
                </a:cubicBezTo>
                <a:cubicBezTo>
                  <a:pt x="463010" y="425540"/>
                  <a:pt x="462646" y="422526"/>
                  <a:pt x="462282" y="419461"/>
                </a:cubicBezTo>
                <a:cubicBezTo>
                  <a:pt x="462178" y="417901"/>
                  <a:pt x="461763" y="416394"/>
                  <a:pt x="461398" y="414835"/>
                </a:cubicBezTo>
                <a:cubicBezTo>
                  <a:pt x="461191" y="413900"/>
                  <a:pt x="460931" y="412964"/>
                  <a:pt x="460723" y="411977"/>
                </a:cubicBezTo>
                <a:cubicBezTo>
                  <a:pt x="460307" y="410159"/>
                  <a:pt x="459424" y="407248"/>
                  <a:pt x="458800" y="405533"/>
                </a:cubicBezTo>
                <a:lnTo>
                  <a:pt x="457137" y="400908"/>
                </a:lnTo>
                <a:cubicBezTo>
                  <a:pt x="456462" y="399453"/>
                  <a:pt x="455682" y="397998"/>
                  <a:pt x="454955" y="396543"/>
                </a:cubicBezTo>
                <a:cubicBezTo>
                  <a:pt x="454175" y="395088"/>
                  <a:pt x="453552" y="393581"/>
                  <a:pt x="452617" y="392282"/>
                </a:cubicBezTo>
                <a:cubicBezTo>
                  <a:pt x="450849" y="389579"/>
                  <a:pt x="449187" y="386929"/>
                  <a:pt x="447160" y="384643"/>
                </a:cubicBezTo>
                <a:cubicBezTo>
                  <a:pt x="445341" y="382200"/>
                  <a:pt x="443106" y="380226"/>
                  <a:pt x="441184" y="378251"/>
                </a:cubicBezTo>
                <a:cubicBezTo>
                  <a:pt x="440196" y="377315"/>
                  <a:pt x="439105" y="376484"/>
                  <a:pt x="438118" y="375653"/>
                </a:cubicBezTo>
                <a:cubicBezTo>
                  <a:pt x="437131" y="374821"/>
                  <a:pt x="436143" y="374042"/>
                  <a:pt x="435156" y="373366"/>
                </a:cubicBezTo>
                <a:cubicBezTo>
                  <a:pt x="434168" y="372690"/>
                  <a:pt x="433181" y="372015"/>
                  <a:pt x="432297" y="371391"/>
                </a:cubicBezTo>
                <a:cubicBezTo>
                  <a:pt x="431362" y="370872"/>
                  <a:pt x="430478" y="370352"/>
                  <a:pt x="429647" y="369832"/>
                </a:cubicBezTo>
                <a:cubicBezTo>
                  <a:pt x="428400" y="369104"/>
                  <a:pt x="427308" y="368533"/>
                  <a:pt x="426269" y="368065"/>
                </a:cubicBezTo>
                <a:cubicBezTo>
                  <a:pt x="427464" y="372015"/>
                  <a:pt x="428660" y="375964"/>
                  <a:pt x="429803" y="379862"/>
                </a:cubicBezTo>
                <a:cubicBezTo>
                  <a:pt x="430687" y="384123"/>
                  <a:pt x="431570" y="388280"/>
                  <a:pt x="432453" y="392386"/>
                </a:cubicBezTo>
                <a:cubicBezTo>
                  <a:pt x="433181" y="396543"/>
                  <a:pt x="433493" y="400648"/>
                  <a:pt x="434012" y="404650"/>
                </a:cubicBezTo>
                <a:cubicBezTo>
                  <a:pt x="434428" y="408651"/>
                  <a:pt x="434324" y="412601"/>
                  <a:pt x="434480" y="416446"/>
                </a:cubicBezTo>
                <a:cubicBezTo>
                  <a:pt x="434532" y="420292"/>
                  <a:pt x="434064" y="424034"/>
                  <a:pt x="433908" y="427619"/>
                </a:cubicBezTo>
                <a:cubicBezTo>
                  <a:pt x="433493" y="431205"/>
                  <a:pt x="432869" y="434687"/>
                  <a:pt x="432349" y="437961"/>
                </a:cubicBezTo>
                <a:cubicBezTo>
                  <a:pt x="431466" y="441235"/>
                  <a:pt x="430790" y="444352"/>
                  <a:pt x="429907" y="447263"/>
                </a:cubicBezTo>
                <a:cubicBezTo>
                  <a:pt x="428867" y="450121"/>
                  <a:pt x="428140" y="452927"/>
                  <a:pt x="426945" y="455369"/>
                </a:cubicBezTo>
                <a:cubicBezTo>
                  <a:pt x="425853" y="457864"/>
                  <a:pt x="424918" y="460202"/>
                  <a:pt x="423723" y="462228"/>
                </a:cubicBezTo>
                <a:cubicBezTo>
                  <a:pt x="423151" y="463268"/>
                  <a:pt x="422632" y="464255"/>
                  <a:pt x="422112" y="465191"/>
                </a:cubicBezTo>
                <a:cubicBezTo>
                  <a:pt x="421540" y="466126"/>
                  <a:pt x="421020" y="466957"/>
                  <a:pt x="420501" y="467789"/>
                </a:cubicBezTo>
                <a:cubicBezTo>
                  <a:pt x="418474" y="471063"/>
                  <a:pt x="416551" y="473454"/>
                  <a:pt x="415200" y="475013"/>
                </a:cubicBezTo>
                <a:cubicBezTo>
                  <a:pt x="413849" y="476571"/>
                  <a:pt x="413018" y="477351"/>
                  <a:pt x="413018" y="477351"/>
                </a:cubicBezTo>
                <a:cubicBezTo>
                  <a:pt x="413018" y="477351"/>
                  <a:pt x="413797" y="476571"/>
                  <a:pt x="415096" y="474961"/>
                </a:cubicBezTo>
                <a:cubicBezTo>
                  <a:pt x="416344" y="473298"/>
                  <a:pt x="418162" y="470907"/>
                  <a:pt x="420085" y="467529"/>
                </a:cubicBezTo>
                <a:cubicBezTo>
                  <a:pt x="420553" y="466698"/>
                  <a:pt x="421073" y="465814"/>
                  <a:pt x="421592" y="464879"/>
                </a:cubicBezTo>
                <a:cubicBezTo>
                  <a:pt x="422060" y="463892"/>
                  <a:pt x="422528" y="462905"/>
                  <a:pt x="423047" y="461865"/>
                </a:cubicBezTo>
                <a:cubicBezTo>
                  <a:pt x="424138" y="459786"/>
                  <a:pt x="424970" y="457448"/>
                  <a:pt x="425958" y="454953"/>
                </a:cubicBezTo>
                <a:cubicBezTo>
                  <a:pt x="426997" y="452511"/>
                  <a:pt x="427620" y="449705"/>
                  <a:pt x="428556" y="446847"/>
                </a:cubicBezTo>
                <a:cubicBezTo>
                  <a:pt x="429335" y="443989"/>
                  <a:pt x="429855" y="440870"/>
                  <a:pt x="430582" y="437649"/>
                </a:cubicBezTo>
                <a:cubicBezTo>
                  <a:pt x="430946" y="434375"/>
                  <a:pt x="431466" y="430997"/>
                  <a:pt x="431726" y="427463"/>
                </a:cubicBezTo>
                <a:cubicBezTo>
                  <a:pt x="431778" y="423878"/>
                  <a:pt x="432038" y="420240"/>
                  <a:pt x="431881" y="416498"/>
                </a:cubicBezTo>
                <a:cubicBezTo>
                  <a:pt x="431570" y="412757"/>
                  <a:pt x="431518" y="408911"/>
                  <a:pt x="430946" y="405014"/>
                </a:cubicBezTo>
                <a:cubicBezTo>
                  <a:pt x="430271" y="401116"/>
                  <a:pt x="429803" y="397115"/>
                  <a:pt x="428920" y="393114"/>
                </a:cubicBezTo>
                <a:cubicBezTo>
                  <a:pt x="427932" y="389112"/>
                  <a:pt x="426893" y="385111"/>
                  <a:pt x="425853" y="381005"/>
                </a:cubicBezTo>
                <a:cubicBezTo>
                  <a:pt x="424503" y="377056"/>
                  <a:pt x="423151" y="373055"/>
                  <a:pt x="421748" y="369001"/>
                </a:cubicBezTo>
                <a:cubicBezTo>
                  <a:pt x="421124" y="366974"/>
                  <a:pt x="420137" y="364999"/>
                  <a:pt x="419306" y="362973"/>
                </a:cubicBezTo>
                <a:cubicBezTo>
                  <a:pt x="418422" y="360998"/>
                  <a:pt x="417539" y="358971"/>
                  <a:pt x="416656" y="356944"/>
                </a:cubicBezTo>
                <a:cubicBezTo>
                  <a:pt x="414889" y="352891"/>
                  <a:pt x="413070" y="348838"/>
                  <a:pt x="411303" y="344784"/>
                </a:cubicBezTo>
                <a:cubicBezTo>
                  <a:pt x="407873" y="336470"/>
                  <a:pt x="405119" y="327791"/>
                  <a:pt x="403456" y="318957"/>
                </a:cubicBezTo>
                <a:cubicBezTo>
                  <a:pt x="401793" y="310175"/>
                  <a:pt x="401222" y="301236"/>
                  <a:pt x="401845" y="292610"/>
                </a:cubicBezTo>
                <a:cubicBezTo>
                  <a:pt x="402469" y="284035"/>
                  <a:pt x="404236" y="275773"/>
                  <a:pt x="406782" y="268237"/>
                </a:cubicBezTo>
                <a:cubicBezTo>
                  <a:pt x="409328" y="260702"/>
                  <a:pt x="412654" y="253895"/>
                  <a:pt x="416240" y="247971"/>
                </a:cubicBezTo>
                <a:cubicBezTo>
                  <a:pt x="423463" y="236070"/>
                  <a:pt x="431518" y="227600"/>
                  <a:pt x="437442" y="222143"/>
                </a:cubicBezTo>
                <a:cubicBezTo>
                  <a:pt x="438741" y="221000"/>
                  <a:pt x="439936" y="219960"/>
                  <a:pt x="441028" y="219025"/>
                </a:cubicBezTo>
                <a:cubicBezTo>
                  <a:pt x="440664" y="218401"/>
                  <a:pt x="440352" y="217778"/>
                  <a:pt x="439989" y="217206"/>
                </a:cubicBezTo>
                <a:cubicBezTo>
                  <a:pt x="429959" y="200317"/>
                  <a:pt x="417487" y="185351"/>
                  <a:pt x="403768" y="172671"/>
                </a:cubicBezTo>
                <a:cubicBezTo>
                  <a:pt x="390048" y="159939"/>
                  <a:pt x="375186" y="149390"/>
                  <a:pt x="360324" y="140660"/>
                </a:cubicBezTo>
                <a:cubicBezTo>
                  <a:pt x="348475" y="133696"/>
                  <a:pt x="336679" y="127928"/>
                  <a:pt x="325246" y="123043"/>
                </a:cubicBezTo>
                <a:cubicBezTo>
                  <a:pt x="328365" y="127304"/>
                  <a:pt x="331638" y="131981"/>
                  <a:pt x="334964" y="137022"/>
                </a:cubicBezTo>
                <a:cubicBezTo>
                  <a:pt x="343798" y="150585"/>
                  <a:pt x="353049" y="167059"/>
                  <a:pt x="360271" y="185923"/>
                </a:cubicBezTo>
                <a:cubicBezTo>
                  <a:pt x="360687" y="186130"/>
                  <a:pt x="361103" y="186286"/>
                  <a:pt x="361519" y="186494"/>
                </a:cubicBezTo>
                <a:cubicBezTo>
                  <a:pt x="368742" y="190287"/>
                  <a:pt x="375186" y="195484"/>
                  <a:pt x="379551" y="201668"/>
                </a:cubicBezTo>
                <a:cubicBezTo>
                  <a:pt x="383917" y="207853"/>
                  <a:pt x="386255" y="214712"/>
                  <a:pt x="387554" y="221052"/>
                </a:cubicBezTo>
                <a:cubicBezTo>
                  <a:pt x="388905" y="227392"/>
                  <a:pt x="389009" y="233368"/>
                  <a:pt x="389114" y="238564"/>
                </a:cubicBezTo>
                <a:cubicBezTo>
                  <a:pt x="389061" y="241215"/>
                  <a:pt x="388905" y="243657"/>
                  <a:pt x="388853" y="245892"/>
                </a:cubicBezTo>
                <a:cubicBezTo>
                  <a:pt x="388749" y="248178"/>
                  <a:pt x="388489" y="250205"/>
                  <a:pt x="388333" y="252076"/>
                </a:cubicBezTo>
                <a:cubicBezTo>
                  <a:pt x="388074" y="255817"/>
                  <a:pt x="387502" y="258728"/>
                  <a:pt x="387294" y="260702"/>
                </a:cubicBezTo>
                <a:cubicBezTo>
                  <a:pt x="387034" y="262677"/>
                  <a:pt x="386879" y="263717"/>
                  <a:pt x="386879" y="263717"/>
                </a:cubicBezTo>
                <a:cubicBezTo>
                  <a:pt x="386879" y="263717"/>
                  <a:pt x="386983" y="262625"/>
                  <a:pt x="387190" y="260650"/>
                </a:cubicBezTo>
                <a:cubicBezTo>
                  <a:pt x="387294" y="258676"/>
                  <a:pt x="387762" y="255765"/>
                  <a:pt x="387866" y="252024"/>
                </a:cubicBezTo>
                <a:cubicBezTo>
                  <a:pt x="387918" y="250153"/>
                  <a:pt x="388074" y="248074"/>
                  <a:pt x="388126" y="245840"/>
                </a:cubicBezTo>
                <a:cubicBezTo>
                  <a:pt x="388126" y="243554"/>
                  <a:pt x="388126" y="241163"/>
                  <a:pt x="388074" y="238564"/>
                </a:cubicBezTo>
                <a:cubicBezTo>
                  <a:pt x="387762" y="233420"/>
                  <a:pt x="387399" y="227548"/>
                  <a:pt x="385840" y="221415"/>
                </a:cubicBezTo>
                <a:cubicBezTo>
                  <a:pt x="384332" y="215284"/>
                  <a:pt x="381786" y="208840"/>
                  <a:pt x="377472" y="203175"/>
                </a:cubicBezTo>
                <a:cubicBezTo>
                  <a:pt x="373575" y="198186"/>
                  <a:pt x="368274" y="194081"/>
                  <a:pt x="362194" y="190859"/>
                </a:cubicBezTo>
                <a:cubicBezTo>
                  <a:pt x="365676" y="200785"/>
                  <a:pt x="368534" y="211334"/>
                  <a:pt x="370145" y="222351"/>
                </a:cubicBezTo>
                <a:cubicBezTo>
                  <a:pt x="371809" y="233731"/>
                  <a:pt x="372224" y="245580"/>
                  <a:pt x="370821" y="257220"/>
                </a:cubicBezTo>
                <a:cubicBezTo>
                  <a:pt x="369470" y="268861"/>
                  <a:pt x="366300" y="280294"/>
                  <a:pt x="361675" y="290739"/>
                </a:cubicBezTo>
                <a:lnTo>
                  <a:pt x="359908" y="294636"/>
                </a:lnTo>
                <a:lnTo>
                  <a:pt x="359908" y="294689"/>
                </a:lnTo>
                <a:cubicBezTo>
                  <a:pt x="360843" y="295884"/>
                  <a:pt x="361986" y="297391"/>
                  <a:pt x="363442" y="299365"/>
                </a:cubicBezTo>
                <a:cubicBezTo>
                  <a:pt x="366767" y="303835"/>
                  <a:pt x="371393" y="310382"/>
                  <a:pt x="376382" y="318593"/>
                </a:cubicBezTo>
                <a:cubicBezTo>
                  <a:pt x="378875" y="322647"/>
                  <a:pt x="381474" y="327168"/>
                  <a:pt x="384072" y="332000"/>
                </a:cubicBezTo>
                <a:cubicBezTo>
                  <a:pt x="386671" y="336833"/>
                  <a:pt x="389217" y="342030"/>
                  <a:pt x="391660" y="347539"/>
                </a:cubicBezTo>
                <a:cubicBezTo>
                  <a:pt x="394050" y="353047"/>
                  <a:pt x="396388" y="358763"/>
                  <a:pt x="398311" y="364791"/>
                </a:cubicBezTo>
                <a:cubicBezTo>
                  <a:pt x="399350" y="367754"/>
                  <a:pt x="400078" y="370819"/>
                  <a:pt x="401014" y="373886"/>
                </a:cubicBezTo>
                <a:cubicBezTo>
                  <a:pt x="401741" y="377003"/>
                  <a:pt x="402520" y="380070"/>
                  <a:pt x="403092" y="383240"/>
                </a:cubicBezTo>
                <a:cubicBezTo>
                  <a:pt x="403612" y="386410"/>
                  <a:pt x="404184" y="389579"/>
                  <a:pt x="404443" y="392749"/>
                </a:cubicBezTo>
                <a:cubicBezTo>
                  <a:pt x="404859" y="395919"/>
                  <a:pt x="404911" y="399089"/>
                  <a:pt x="405015" y="402260"/>
                </a:cubicBezTo>
                <a:cubicBezTo>
                  <a:pt x="405171" y="405377"/>
                  <a:pt x="404807" y="408547"/>
                  <a:pt x="404703" y="411613"/>
                </a:cubicBezTo>
                <a:cubicBezTo>
                  <a:pt x="404495" y="413172"/>
                  <a:pt x="404288" y="414783"/>
                  <a:pt x="404079" y="416342"/>
                </a:cubicBezTo>
                <a:cubicBezTo>
                  <a:pt x="403872" y="417797"/>
                  <a:pt x="403404" y="420136"/>
                  <a:pt x="403092" y="421591"/>
                </a:cubicBezTo>
                <a:cubicBezTo>
                  <a:pt x="402469" y="424190"/>
                  <a:pt x="401897" y="426788"/>
                  <a:pt x="400961" y="429178"/>
                </a:cubicBezTo>
                <a:cubicBezTo>
                  <a:pt x="400442" y="430633"/>
                  <a:pt x="399922" y="432088"/>
                  <a:pt x="399455" y="433491"/>
                </a:cubicBezTo>
                <a:cubicBezTo>
                  <a:pt x="398987" y="434479"/>
                  <a:pt x="398571" y="435414"/>
                  <a:pt x="398103" y="436402"/>
                </a:cubicBezTo>
                <a:cubicBezTo>
                  <a:pt x="397376" y="437805"/>
                  <a:pt x="396804" y="439311"/>
                  <a:pt x="396025" y="440663"/>
                </a:cubicBezTo>
                <a:cubicBezTo>
                  <a:pt x="395297" y="441806"/>
                  <a:pt x="394621" y="442949"/>
                  <a:pt x="393946" y="444040"/>
                </a:cubicBezTo>
                <a:cubicBezTo>
                  <a:pt x="393271" y="445132"/>
                  <a:pt x="392647" y="446223"/>
                  <a:pt x="391919" y="447263"/>
                </a:cubicBezTo>
                <a:cubicBezTo>
                  <a:pt x="391140" y="448250"/>
                  <a:pt x="390413" y="449237"/>
                  <a:pt x="389685" y="450172"/>
                </a:cubicBezTo>
                <a:cubicBezTo>
                  <a:pt x="388230" y="452095"/>
                  <a:pt x="386827" y="453914"/>
                  <a:pt x="385268" y="455421"/>
                </a:cubicBezTo>
                <a:cubicBezTo>
                  <a:pt x="383760" y="456980"/>
                  <a:pt x="382305" y="458435"/>
                  <a:pt x="380955" y="459838"/>
                </a:cubicBezTo>
                <a:cubicBezTo>
                  <a:pt x="377992" y="462281"/>
                  <a:pt x="375498" y="464619"/>
                  <a:pt x="373263" y="466230"/>
                </a:cubicBezTo>
                <a:cubicBezTo>
                  <a:pt x="368690" y="469400"/>
                  <a:pt x="366092" y="471219"/>
                  <a:pt x="366092" y="471219"/>
                </a:cubicBezTo>
                <a:cubicBezTo>
                  <a:pt x="366092" y="471219"/>
                  <a:pt x="368639" y="469348"/>
                  <a:pt x="373108" y="466074"/>
                </a:cubicBezTo>
                <a:cubicBezTo>
                  <a:pt x="375290" y="464359"/>
                  <a:pt x="377681" y="462021"/>
                  <a:pt x="380590" y="459475"/>
                </a:cubicBezTo>
                <a:cubicBezTo>
                  <a:pt x="381890" y="458071"/>
                  <a:pt x="383293" y="456565"/>
                  <a:pt x="384748" y="454953"/>
                </a:cubicBezTo>
                <a:cubicBezTo>
                  <a:pt x="386255" y="453447"/>
                  <a:pt x="387554" y="451576"/>
                  <a:pt x="388957" y="449653"/>
                </a:cubicBezTo>
                <a:cubicBezTo>
                  <a:pt x="389633" y="448718"/>
                  <a:pt x="390360" y="447730"/>
                  <a:pt x="391088" y="446743"/>
                </a:cubicBezTo>
                <a:cubicBezTo>
                  <a:pt x="391815" y="445755"/>
                  <a:pt x="392387" y="444612"/>
                  <a:pt x="393011" y="443521"/>
                </a:cubicBezTo>
                <a:cubicBezTo>
                  <a:pt x="393634" y="442378"/>
                  <a:pt x="394258" y="441286"/>
                  <a:pt x="394933" y="440143"/>
                </a:cubicBezTo>
                <a:cubicBezTo>
                  <a:pt x="395661" y="438792"/>
                  <a:pt x="396129" y="437285"/>
                  <a:pt x="396857" y="435882"/>
                </a:cubicBezTo>
                <a:cubicBezTo>
                  <a:pt x="397272" y="434946"/>
                  <a:pt x="397688" y="434011"/>
                  <a:pt x="398103" y="433023"/>
                </a:cubicBezTo>
                <a:cubicBezTo>
                  <a:pt x="398571" y="431621"/>
                  <a:pt x="398987" y="430218"/>
                  <a:pt x="399455" y="428762"/>
                </a:cubicBezTo>
                <a:cubicBezTo>
                  <a:pt x="400338" y="426424"/>
                  <a:pt x="400806" y="423878"/>
                  <a:pt x="401326" y="421331"/>
                </a:cubicBezTo>
                <a:cubicBezTo>
                  <a:pt x="401585" y="419824"/>
                  <a:pt x="402001" y="417381"/>
                  <a:pt x="402157" y="415875"/>
                </a:cubicBezTo>
                <a:cubicBezTo>
                  <a:pt x="402313" y="414420"/>
                  <a:pt x="402469" y="412964"/>
                  <a:pt x="402625" y="411509"/>
                </a:cubicBezTo>
                <a:cubicBezTo>
                  <a:pt x="402625" y="408495"/>
                  <a:pt x="402884" y="405430"/>
                  <a:pt x="402676" y="402363"/>
                </a:cubicBezTo>
                <a:cubicBezTo>
                  <a:pt x="402520" y="399297"/>
                  <a:pt x="402364" y="396179"/>
                  <a:pt x="401845" y="393114"/>
                </a:cubicBezTo>
                <a:cubicBezTo>
                  <a:pt x="401533" y="389995"/>
                  <a:pt x="400858" y="386929"/>
                  <a:pt x="400234" y="383863"/>
                </a:cubicBezTo>
                <a:cubicBezTo>
                  <a:pt x="399611" y="380797"/>
                  <a:pt x="398727" y="377783"/>
                  <a:pt x="397947" y="374769"/>
                </a:cubicBezTo>
                <a:cubicBezTo>
                  <a:pt x="396960" y="371807"/>
                  <a:pt x="396181" y="368793"/>
                  <a:pt x="395037" y="365935"/>
                </a:cubicBezTo>
                <a:cubicBezTo>
                  <a:pt x="393011" y="360114"/>
                  <a:pt x="390568" y="354554"/>
                  <a:pt x="388074" y="349201"/>
                </a:cubicBezTo>
                <a:cubicBezTo>
                  <a:pt x="385528" y="343901"/>
                  <a:pt x="382877" y="338860"/>
                  <a:pt x="380175" y="334183"/>
                </a:cubicBezTo>
                <a:cubicBezTo>
                  <a:pt x="377472" y="329506"/>
                  <a:pt x="374823" y="325141"/>
                  <a:pt x="372224" y="321192"/>
                </a:cubicBezTo>
                <a:cubicBezTo>
                  <a:pt x="367079" y="313293"/>
                  <a:pt x="362402" y="307005"/>
                  <a:pt x="359025" y="302692"/>
                </a:cubicBezTo>
                <a:cubicBezTo>
                  <a:pt x="358349" y="301808"/>
                  <a:pt x="357777" y="301133"/>
                  <a:pt x="357206" y="300405"/>
                </a:cubicBezTo>
                <a:cubicBezTo>
                  <a:pt x="356374" y="302172"/>
                  <a:pt x="355491" y="303991"/>
                  <a:pt x="354763" y="305757"/>
                </a:cubicBezTo>
                <a:cubicBezTo>
                  <a:pt x="353724" y="308200"/>
                  <a:pt x="352685" y="310591"/>
                  <a:pt x="351749" y="313033"/>
                </a:cubicBezTo>
                <a:cubicBezTo>
                  <a:pt x="350866" y="315475"/>
                  <a:pt x="349982" y="317918"/>
                  <a:pt x="349099" y="320360"/>
                </a:cubicBezTo>
                <a:cubicBezTo>
                  <a:pt x="345825" y="330129"/>
                  <a:pt x="343798" y="339952"/>
                  <a:pt x="343123" y="349357"/>
                </a:cubicBezTo>
                <a:cubicBezTo>
                  <a:pt x="342499" y="358763"/>
                  <a:pt x="343175" y="367754"/>
                  <a:pt x="345254" y="375757"/>
                </a:cubicBezTo>
                <a:cubicBezTo>
                  <a:pt x="347280" y="383759"/>
                  <a:pt x="350450" y="390775"/>
                  <a:pt x="354140" y="396439"/>
                </a:cubicBezTo>
                <a:cubicBezTo>
                  <a:pt x="357725" y="402156"/>
                  <a:pt x="361727" y="406573"/>
                  <a:pt x="365313" y="409899"/>
                </a:cubicBezTo>
                <a:cubicBezTo>
                  <a:pt x="368846" y="413276"/>
                  <a:pt x="372016" y="415511"/>
                  <a:pt x="374199" y="416966"/>
                </a:cubicBezTo>
                <a:cubicBezTo>
                  <a:pt x="376434" y="418421"/>
                  <a:pt x="377681" y="419045"/>
                  <a:pt x="377681" y="419045"/>
                </a:cubicBezTo>
                <a:cubicBezTo>
                  <a:pt x="377681" y="419045"/>
                  <a:pt x="376382" y="418473"/>
                  <a:pt x="374095" y="417174"/>
                </a:cubicBezTo>
                <a:cubicBezTo>
                  <a:pt x="371809" y="415875"/>
                  <a:pt x="368534" y="413744"/>
                  <a:pt x="364741" y="410574"/>
                </a:cubicBezTo>
                <a:cubicBezTo>
                  <a:pt x="360947" y="407404"/>
                  <a:pt x="356634" y="403143"/>
                  <a:pt x="352581" y="397478"/>
                </a:cubicBezTo>
                <a:cubicBezTo>
                  <a:pt x="348475" y="391918"/>
                  <a:pt x="344785" y="384850"/>
                  <a:pt x="342188" y="376640"/>
                </a:cubicBezTo>
                <a:cubicBezTo>
                  <a:pt x="339537" y="368429"/>
                  <a:pt x="338342" y="359075"/>
                  <a:pt x="338446" y="349201"/>
                </a:cubicBezTo>
                <a:cubicBezTo>
                  <a:pt x="338602" y="339328"/>
                  <a:pt x="340161" y="328986"/>
                  <a:pt x="342967" y="318593"/>
                </a:cubicBezTo>
                <a:cubicBezTo>
                  <a:pt x="343694" y="315995"/>
                  <a:pt x="344474" y="313396"/>
                  <a:pt x="345254" y="310798"/>
                </a:cubicBezTo>
                <a:cubicBezTo>
                  <a:pt x="346085" y="308200"/>
                  <a:pt x="347020" y="305602"/>
                  <a:pt x="347955" y="302951"/>
                </a:cubicBezTo>
                <a:cubicBezTo>
                  <a:pt x="348891" y="300301"/>
                  <a:pt x="349982" y="297859"/>
                  <a:pt x="350970" y="295312"/>
                </a:cubicBezTo>
                <a:lnTo>
                  <a:pt x="351749" y="293390"/>
                </a:lnTo>
                <a:lnTo>
                  <a:pt x="352528" y="291415"/>
                </a:lnTo>
                <a:lnTo>
                  <a:pt x="353932" y="287673"/>
                </a:lnTo>
                <a:cubicBezTo>
                  <a:pt x="357673" y="277695"/>
                  <a:pt x="360012" y="267043"/>
                  <a:pt x="360636" y="256337"/>
                </a:cubicBezTo>
                <a:cubicBezTo>
                  <a:pt x="361311" y="245632"/>
                  <a:pt x="360376" y="234823"/>
                  <a:pt x="358245" y="224430"/>
                </a:cubicBezTo>
                <a:cubicBezTo>
                  <a:pt x="356114" y="214037"/>
                  <a:pt x="352788" y="204059"/>
                  <a:pt x="348839" y="194705"/>
                </a:cubicBezTo>
                <a:cubicBezTo>
                  <a:pt x="347280" y="190963"/>
                  <a:pt x="345566" y="187378"/>
                  <a:pt x="343851" y="183896"/>
                </a:cubicBezTo>
                <a:cubicBezTo>
                  <a:pt x="333665" y="180934"/>
                  <a:pt x="322752" y="178751"/>
                  <a:pt x="311995" y="176101"/>
                </a:cubicBezTo>
                <a:cubicBezTo>
                  <a:pt x="310280" y="175685"/>
                  <a:pt x="308617" y="175217"/>
                  <a:pt x="306903" y="174802"/>
                </a:cubicBezTo>
                <a:cubicBezTo>
                  <a:pt x="308305" y="176465"/>
                  <a:pt x="310072" y="178647"/>
                  <a:pt x="311995" y="181297"/>
                </a:cubicBezTo>
                <a:cubicBezTo>
                  <a:pt x="313138" y="182805"/>
                  <a:pt x="314281" y="184520"/>
                  <a:pt x="315424" y="186390"/>
                </a:cubicBezTo>
                <a:cubicBezTo>
                  <a:pt x="316672" y="188209"/>
                  <a:pt x="317711" y="190287"/>
                  <a:pt x="318907" y="192314"/>
                </a:cubicBezTo>
                <a:cubicBezTo>
                  <a:pt x="319946" y="194445"/>
                  <a:pt x="321141" y="196576"/>
                  <a:pt x="322077" y="198862"/>
                </a:cubicBezTo>
                <a:cubicBezTo>
                  <a:pt x="323012" y="201149"/>
                  <a:pt x="324051" y="203487"/>
                  <a:pt x="324779" y="205878"/>
                </a:cubicBezTo>
                <a:lnTo>
                  <a:pt x="325974" y="209463"/>
                </a:lnTo>
                <a:cubicBezTo>
                  <a:pt x="326286" y="210711"/>
                  <a:pt x="326597" y="211906"/>
                  <a:pt x="326909" y="213101"/>
                </a:cubicBezTo>
                <a:cubicBezTo>
                  <a:pt x="327585" y="215440"/>
                  <a:pt x="327949" y="217882"/>
                  <a:pt x="328312" y="220169"/>
                </a:cubicBezTo>
                <a:cubicBezTo>
                  <a:pt x="328780" y="222455"/>
                  <a:pt x="328884" y="224742"/>
                  <a:pt x="329040" y="226872"/>
                </a:cubicBezTo>
                <a:cubicBezTo>
                  <a:pt x="329092" y="227963"/>
                  <a:pt x="329196" y="229003"/>
                  <a:pt x="329248" y="229990"/>
                </a:cubicBezTo>
                <a:cubicBezTo>
                  <a:pt x="329248" y="230977"/>
                  <a:pt x="329196" y="231965"/>
                  <a:pt x="329196" y="232900"/>
                </a:cubicBezTo>
                <a:cubicBezTo>
                  <a:pt x="329092" y="234771"/>
                  <a:pt x="329144" y="236434"/>
                  <a:pt x="328988" y="237941"/>
                </a:cubicBezTo>
                <a:cubicBezTo>
                  <a:pt x="328832" y="239396"/>
                  <a:pt x="328676" y="240695"/>
                  <a:pt x="328520" y="241787"/>
                </a:cubicBezTo>
                <a:cubicBezTo>
                  <a:pt x="328261" y="243917"/>
                  <a:pt x="328104" y="245113"/>
                  <a:pt x="328104" y="245113"/>
                </a:cubicBezTo>
                <a:cubicBezTo>
                  <a:pt x="328104" y="245113"/>
                  <a:pt x="328104" y="243865"/>
                  <a:pt x="328156" y="241734"/>
                </a:cubicBezTo>
                <a:cubicBezTo>
                  <a:pt x="328156" y="240695"/>
                  <a:pt x="328208" y="239396"/>
                  <a:pt x="328208" y="237889"/>
                </a:cubicBezTo>
                <a:cubicBezTo>
                  <a:pt x="328208" y="236382"/>
                  <a:pt x="327949" y="234719"/>
                  <a:pt x="327845" y="232900"/>
                </a:cubicBezTo>
                <a:cubicBezTo>
                  <a:pt x="327741" y="232017"/>
                  <a:pt x="327689" y="231082"/>
                  <a:pt x="327585" y="230094"/>
                </a:cubicBezTo>
                <a:cubicBezTo>
                  <a:pt x="327429" y="229159"/>
                  <a:pt x="327273" y="228171"/>
                  <a:pt x="327065" y="227132"/>
                </a:cubicBezTo>
                <a:cubicBezTo>
                  <a:pt x="326650" y="225105"/>
                  <a:pt x="326338" y="222975"/>
                  <a:pt x="325662" y="220792"/>
                </a:cubicBezTo>
                <a:cubicBezTo>
                  <a:pt x="325038" y="218610"/>
                  <a:pt x="324467" y="216375"/>
                  <a:pt x="323583" y="214192"/>
                </a:cubicBezTo>
                <a:cubicBezTo>
                  <a:pt x="323168" y="213101"/>
                  <a:pt x="322752" y="211958"/>
                  <a:pt x="322336" y="210867"/>
                </a:cubicBezTo>
                <a:lnTo>
                  <a:pt x="320829" y="207593"/>
                </a:lnTo>
                <a:cubicBezTo>
                  <a:pt x="319894" y="205410"/>
                  <a:pt x="318699" y="203331"/>
                  <a:pt x="317555" y="201305"/>
                </a:cubicBezTo>
                <a:cubicBezTo>
                  <a:pt x="316464" y="199226"/>
                  <a:pt x="315061" y="197355"/>
                  <a:pt x="313918" y="195484"/>
                </a:cubicBezTo>
                <a:cubicBezTo>
                  <a:pt x="312566" y="193717"/>
                  <a:pt x="311371" y="191899"/>
                  <a:pt x="310072" y="190340"/>
                </a:cubicBezTo>
                <a:cubicBezTo>
                  <a:pt x="308825" y="188729"/>
                  <a:pt x="307578" y="187273"/>
                  <a:pt x="306382" y="185974"/>
                </a:cubicBezTo>
                <a:cubicBezTo>
                  <a:pt x="304044" y="183324"/>
                  <a:pt x="301913" y="181297"/>
                  <a:pt x="300406" y="179946"/>
                </a:cubicBezTo>
                <a:cubicBezTo>
                  <a:pt x="299731" y="179323"/>
                  <a:pt x="299159" y="178855"/>
                  <a:pt x="298795" y="178543"/>
                </a:cubicBezTo>
                <a:cubicBezTo>
                  <a:pt x="297652" y="179635"/>
                  <a:pt x="296509" y="180830"/>
                  <a:pt x="295470" y="182077"/>
                </a:cubicBezTo>
                <a:cubicBezTo>
                  <a:pt x="292196" y="186130"/>
                  <a:pt x="289597" y="190963"/>
                  <a:pt x="288974" y="196472"/>
                </a:cubicBezTo>
                <a:cubicBezTo>
                  <a:pt x="288142" y="201928"/>
                  <a:pt x="289337" y="207956"/>
                  <a:pt x="291832" y="213776"/>
                </a:cubicBezTo>
                <a:cubicBezTo>
                  <a:pt x="294222" y="219441"/>
                  <a:pt x="298224" y="225417"/>
                  <a:pt x="301706" y="231497"/>
                </a:cubicBezTo>
                <a:cubicBezTo>
                  <a:pt x="305239" y="237526"/>
                  <a:pt x="308825" y="243605"/>
                  <a:pt x="312150" y="249686"/>
                </a:cubicBezTo>
                <a:cubicBezTo>
                  <a:pt x="313294" y="251712"/>
                  <a:pt x="314334" y="253791"/>
                  <a:pt x="315424" y="255870"/>
                </a:cubicBezTo>
                <a:cubicBezTo>
                  <a:pt x="315477" y="255870"/>
                  <a:pt x="315477" y="255921"/>
                  <a:pt x="315529" y="255921"/>
                </a:cubicBezTo>
                <a:cubicBezTo>
                  <a:pt x="320777" y="257429"/>
                  <a:pt x="325298" y="258624"/>
                  <a:pt x="328936" y="259403"/>
                </a:cubicBezTo>
                <a:cubicBezTo>
                  <a:pt x="331950" y="260131"/>
                  <a:pt x="334340" y="260599"/>
                  <a:pt x="335951" y="260910"/>
                </a:cubicBezTo>
                <a:cubicBezTo>
                  <a:pt x="337562" y="261274"/>
                  <a:pt x="338446" y="261430"/>
                  <a:pt x="338446" y="261430"/>
                </a:cubicBezTo>
                <a:cubicBezTo>
                  <a:pt x="338446" y="261430"/>
                  <a:pt x="337614" y="261326"/>
                  <a:pt x="335951" y="261066"/>
                </a:cubicBezTo>
                <a:cubicBezTo>
                  <a:pt x="334289" y="260806"/>
                  <a:pt x="331898" y="260494"/>
                  <a:pt x="328832" y="259923"/>
                </a:cubicBezTo>
                <a:cubicBezTo>
                  <a:pt x="325766" y="259403"/>
                  <a:pt x="322077" y="258676"/>
                  <a:pt x="317867" y="257740"/>
                </a:cubicBezTo>
                <a:cubicBezTo>
                  <a:pt x="317347" y="257636"/>
                  <a:pt x="316723" y="257429"/>
                  <a:pt x="316204" y="257324"/>
                </a:cubicBezTo>
                <a:cubicBezTo>
                  <a:pt x="318023" y="260858"/>
                  <a:pt x="319738" y="264444"/>
                  <a:pt x="321297" y="268030"/>
                </a:cubicBezTo>
                <a:cubicBezTo>
                  <a:pt x="323843" y="274162"/>
                  <a:pt x="326026" y="280346"/>
                  <a:pt x="326909" y="286478"/>
                </a:cubicBezTo>
                <a:cubicBezTo>
                  <a:pt x="327585" y="289544"/>
                  <a:pt x="327533" y="292558"/>
                  <a:pt x="327689" y="295468"/>
                </a:cubicBezTo>
                <a:cubicBezTo>
                  <a:pt x="327637" y="296923"/>
                  <a:pt x="327429" y="298326"/>
                  <a:pt x="327325" y="299729"/>
                </a:cubicBezTo>
                <a:cubicBezTo>
                  <a:pt x="327221" y="301133"/>
                  <a:pt x="327117" y="302483"/>
                  <a:pt x="326701" y="303782"/>
                </a:cubicBezTo>
                <a:cubicBezTo>
                  <a:pt x="326078" y="306381"/>
                  <a:pt x="325558" y="308876"/>
                  <a:pt x="324519" y="311110"/>
                </a:cubicBezTo>
                <a:cubicBezTo>
                  <a:pt x="324103" y="312201"/>
                  <a:pt x="323635" y="313293"/>
                  <a:pt x="323220" y="314384"/>
                </a:cubicBezTo>
                <a:cubicBezTo>
                  <a:pt x="322752" y="315423"/>
                  <a:pt x="322180" y="316410"/>
                  <a:pt x="321661" y="317346"/>
                </a:cubicBezTo>
                <a:cubicBezTo>
                  <a:pt x="319738" y="321192"/>
                  <a:pt x="317347" y="324101"/>
                  <a:pt x="315633" y="326648"/>
                </a:cubicBezTo>
                <a:cubicBezTo>
                  <a:pt x="313762" y="329091"/>
                  <a:pt x="312099" y="330857"/>
                  <a:pt x="311060" y="332105"/>
                </a:cubicBezTo>
                <a:cubicBezTo>
                  <a:pt x="310020" y="333352"/>
                  <a:pt x="309449" y="334027"/>
                  <a:pt x="309449" y="334027"/>
                </a:cubicBezTo>
                <a:cubicBezTo>
                  <a:pt x="309449" y="334027"/>
                  <a:pt x="309968" y="333299"/>
                  <a:pt x="310955" y="332000"/>
                </a:cubicBezTo>
                <a:cubicBezTo>
                  <a:pt x="311943" y="330650"/>
                  <a:pt x="313450" y="328830"/>
                  <a:pt x="315165" y="326284"/>
                </a:cubicBezTo>
                <a:cubicBezTo>
                  <a:pt x="316723" y="323634"/>
                  <a:pt x="318854" y="320620"/>
                  <a:pt x="320518" y="316722"/>
                </a:cubicBezTo>
                <a:cubicBezTo>
                  <a:pt x="320933" y="315735"/>
                  <a:pt x="321453" y="314799"/>
                  <a:pt x="321868" y="313760"/>
                </a:cubicBezTo>
                <a:cubicBezTo>
                  <a:pt x="322180" y="312669"/>
                  <a:pt x="322544" y="311630"/>
                  <a:pt x="322908" y="310486"/>
                </a:cubicBezTo>
                <a:cubicBezTo>
                  <a:pt x="323792" y="308200"/>
                  <a:pt x="324155" y="305653"/>
                  <a:pt x="324623" y="303003"/>
                </a:cubicBezTo>
                <a:cubicBezTo>
                  <a:pt x="324882" y="301756"/>
                  <a:pt x="324935" y="300509"/>
                  <a:pt x="324935" y="299262"/>
                </a:cubicBezTo>
                <a:cubicBezTo>
                  <a:pt x="324935" y="298014"/>
                  <a:pt x="325038" y="296715"/>
                  <a:pt x="324987" y="295416"/>
                </a:cubicBezTo>
                <a:cubicBezTo>
                  <a:pt x="324675" y="292714"/>
                  <a:pt x="324571" y="289856"/>
                  <a:pt x="323739" y="287049"/>
                </a:cubicBezTo>
                <a:cubicBezTo>
                  <a:pt x="322596" y="281333"/>
                  <a:pt x="320102" y="275617"/>
                  <a:pt x="317295" y="269848"/>
                </a:cubicBezTo>
                <a:cubicBezTo>
                  <a:pt x="314853" y="265016"/>
                  <a:pt x="311995" y="260183"/>
                  <a:pt x="308981" y="255349"/>
                </a:cubicBezTo>
                <a:cubicBezTo>
                  <a:pt x="308617" y="255246"/>
                  <a:pt x="308253" y="255142"/>
                  <a:pt x="307890" y="255038"/>
                </a:cubicBezTo>
                <a:cubicBezTo>
                  <a:pt x="307370" y="256286"/>
                  <a:pt x="306850" y="257740"/>
                  <a:pt x="306279" y="259351"/>
                </a:cubicBezTo>
                <a:cubicBezTo>
                  <a:pt x="303836" y="266159"/>
                  <a:pt x="300718" y="275980"/>
                  <a:pt x="298379" y="288141"/>
                </a:cubicBezTo>
                <a:cubicBezTo>
                  <a:pt x="297185" y="294221"/>
                  <a:pt x="296249" y="300821"/>
                  <a:pt x="295833" y="307888"/>
                </a:cubicBezTo>
                <a:cubicBezTo>
                  <a:pt x="295418" y="314955"/>
                  <a:pt x="295418" y="322439"/>
                  <a:pt x="296509" y="330026"/>
                </a:cubicBezTo>
                <a:cubicBezTo>
                  <a:pt x="297548" y="337613"/>
                  <a:pt x="299523" y="345356"/>
                  <a:pt x="302849" y="352683"/>
                </a:cubicBezTo>
                <a:cubicBezTo>
                  <a:pt x="304616" y="356269"/>
                  <a:pt x="306538" y="359855"/>
                  <a:pt x="308929" y="363129"/>
                </a:cubicBezTo>
                <a:cubicBezTo>
                  <a:pt x="311319" y="366506"/>
                  <a:pt x="313865" y="369780"/>
                  <a:pt x="315996" y="373626"/>
                </a:cubicBezTo>
                <a:cubicBezTo>
                  <a:pt x="317971" y="377419"/>
                  <a:pt x="319530" y="381525"/>
                  <a:pt x="320258" y="385786"/>
                </a:cubicBezTo>
                <a:cubicBezTo>
                  <a:pt x="320258" y="385786"/>
                  <a:pt x="320258" y="385838"/>
                  <a:pt x="320258" y="385838"/>
                </a:cubicBezTo>
                <a:cubicBezTo>
                  <a:pt x="320362" y="386046"/>
                  <a:pt x="322856" y="389528"/>
                  <a:pt x="326130" y="394932"/>
                </a:cubicBezTo>
                <a:cubicBezTo>
                  <a:pt x="327793" y="397687"/>
                  <a:pt x="329715" y="400960"/>
                  <a:pt x="331535" y="404598"/>
                </a:cubicBezTo>
                <a:cubicBezTo>
                  <a:pt x="332469" y="406417"/>
                  <a:pt x="333353" y="408288"/>
                  <a:pt x="334289" y="410210"/>
                </a:cubicBezTo>
                <a:cubicBezTo>
                  <a:pt x="335224" y="412133"/>
                  <a:pt x="336055" y="414212"/>
                  <a:pt x="336939" y="416187"/>
                </a:cubicBezTo>
                <a:cubicBezTo>
                  <a:pt x="337822" y="418161"/>
                  <a:pt x="338602" y="420188"/>
                  <a:pt x="339277" y="422266"/>
                </a:cubicBezTo>
                <a:cubicBezTo>
                  <a:pt x="339901" y="424241"/>
                  <a:pt x="340628" y="426164"/>
                  <a:pt x="341148" y="428087"/>
                </a:cubicBezTo>
                <a:cubicBezTo>
                  <a:pt x="341668" y="430062"/>
                  <a:pt x="342239" y="431933"/>
                  <a:pt x="342603" y="433751"/>
                </a:cubicBezTo>
                <a:cubicBezTo>
                  <a:pt x="342967" y="435570"/>
                  <a:pt x="343331" y="437285"/>
                  <a:pt x="343591" y="438896"/>
                </a:cubicBezTo>
                <a:cubicBezTo>
                  <a:pt x="343798" y="440507"/>
                  <a:pt x="343954" y="441962"/>
                  <a:pt x="344110" y="443261"/>
                </a:cubicBezTo>
                <a:cubicBezTo>
                  <a:pt x="344266" y="444560"/>
                  <a:pt x="344214" y="445704"/>
                  <a:pt x="344266" y="446639"/>
                </a:cubicBezTo>
                <a:cubicBezTo>
                  <a:pt x="344318" y="448510"/>
                  <a:pt x="344370" y="449601"/>
                  <a:pt x="344370" y="449601"/>
                </a:cubicBezTo>
                <a:cubicBezTo>
                  <a:pt x="344370" y="449601"/>
                  <a:pt x="344266" y="448510"/>
                  <a:pt x="344162" y="446639"/>
                </a:cubicBezTo>
                <a:cubicBezTo>
                  <a:pt x="344058" y="445704"/>
                  <a:pt x="344058" y="444560"/>
                  <a:pt x="343851" y="443261"/>
                </a:cubicBezTo>
                <a:cubicBezTo>
                  <a:pt x="343591" y="442014"/>
                  <a:pt x="343382" y="440559"/>
                  <a:pt x="343123" y="438948"/>
                </a:cubicBezTo>
                <a:cubicBezTo>
                  <a:pt x="342811" y="437389"/>
                  <a:pt x="342343" y="435674"/>
                  <a:pt x="341927" y="433907"/>
                </a:cubicBezTo>
                <a:cubicBezTo>
                  <a:pt x="341512" y="432088"/>
                  <a:pt x="340836" y="430269"/>
                  <a:pt x="340265" y="428347"/>
                </a:cubicBezTo>
                <a:cubicBezTo>
                  <a:pt x="339641" y="426424"/>
                  <a:pt x="338862" y="424501"/>
                  <a:pt x="338134" y="422526"/>
                </a:cubicBezTo>
                <a:cubicBezTo>
                  <a:pt x="337303" y="420551"/>
                  <a:pt x="336471" y="418629"/>
                  <a:pt x="335588" y="416654"/>
                </a:cubicBezTo>
                <a:cubicBezTo>
                  <a:pt x="334756" y="414679"/>
                  <a:pt x="333769" y="412808"/>
                  <a:pt x="332781" y="410937"/>
                </a:cubicBezTo>
                <a:cubicBezTo>
                  <a:pt x="331794" y="409119"/>
                  <a:pt x="330859" y="407248"/>
                  <a:pt x="329819" y="405533"/>
                </a:cubicBezTo>
                <a:cubicBezTo>
                  <a:pt x="327845" y="402000"/>
                  <a:pt x="325818" y="398881"/>
                  <a:pt x="324103" y="396179"/>
                </a:cubicBezTo>
                <a:cubicBezTo>
                  <a:pt x="322804" y="394153"/>
                  <a:pt x="321608" y="392438"/>
                  <a:pt x="320621" y="391087"/>
                </a:cubicBezTo>
                <a:cubicBezTo>
                  <a:pt x="320569" y="393633"/>
                  <a:pt x="320258" y="396128"/>
                  <a:pt x="319738" y="398518"/>
                </a:cubicBezTo>
                <a:cubicBezTo>
                  <a:pt x="318023" y="406053"/>
                  <a:pt x="314437" y="412652"/>
                  <a:pt x="310851" y="418837"/>
                </a:cubicBezTo>
                <a:cubicBezTo>
                  <a:pt x="312826" y="422475"/>
                  <a:pt x="315009" y="426164"/>
                  <a:pt x="317295" y="429958"/>
                </a:cubicBezTo>
                <a:cubicBezTo>
                  <a:pt x="319530" y="433751"/>
                  <a:pt x="321868" y="437649"/>
                  <a:pt x="324415" y="441598"/>
                </a:cubicBezTo>
                <a:cubicBezTo>
                  <a:pt x="326961" y="445548"/>
                  <a:pt x="329404" y="449653"/>
                  <a:pt x="332158" y="453654"/>
                </a:cubicBezTo>
                <a:cubicBezTo>
                  <a:pt x="334860" y="457708"/>
                  <a:pt x="337614" y="461813"/>
                  <a:pt x="340369" y="465970"/>
                </a:cubicBezTo>
                <a:cubicBezTo>
                  <a:pt x="343227" y="470076"/>
                  <a:pt x="346189" y="474233"/>
                  <a:pt x="349099" y="478390"/>
                </a:cubicBezTo>
                <a:cubicBezTo>
                  <a:pt x="354971" y="486809"/>
                  <a:pt x="361207" y="494916"/>
                  <a:pt x="367391" y="503542"/>
                </a:cubicBezTo>
                <a:lnTo>
                  <a:pt x="371964" y="509882"/>
                </a:lnTo>
                <a:lnTo>
                  <a:pt x="376329" y="516586"/>
                </a:lnTo>
                <a:cubicBezTo>
                  <a:pt x="377837" y="518820"/>
                  <a:pt x="379136" y="521107"/>
                  <a:pt x="380435" y="523393"/>
                </a:cubicBezTo>
                <a:cubicBezTo>
                  <a:pt x="381682" y="525680"/>
                  <a:pt x="383137" y="527862"/>
                  <a:pt x="384229" y="530253"/>
                </a:cubicBezTo>
                <a:cubicBezTo>
                  <a:pt x="389165" y="539451"/>
                  <a:pt x="392959" y="549117"/>
                  <a:pt x="395557" y="558731"/>
                </a:cubicBezTo>
                <a:cubicBezTo>
                  <a:pt x="398156" y="568345"/>
                  <a:pt x="399350" y="578010"/>
                  <a:pt x="399091" y="587156"/>
                </a:cubicBezTo>
                <a:cubicBezTo>
                  <a:pt x="398831" y="596303"/>
                  <a:pt x="397064" y="604877"/>
                  <a:pt x="394310" y="612308"/>
                </a:cubicBezTo>
                <a:cubicBezTo>
                  <a:pt x="388801" y="627327"/>
                  <a:pt x="380123" y="637668"/>
                  <a:pt x="373627" y="644008"/>
                </a:cubicBezTo>
                <a:cubicBezTo>
                  <a:pt x="367028" y="650400"/>
                  <a:pt x="362506" y="653050"/>
                  <a:pt x="362506" y="653050"/>
                </a:cubicBezTo>
                <a:cubicBezTo>
                  <a:pt x="362506" y="653050"/>
                  <a:pt x="366924" y="650192"/>
                  <a:pt x="373211" y="643592"/>
                </a:cubicBezTo>
                <a:cubicBezTo>
                  <a:pt x="379395" y="637044"/>
                  <a:pt x="387502" y="626391"/>
                  <a:pt x="392180" y="611633"/>
                </a:cubicBezTo>
                <a:cubicBezTo>
                  <a:pt x="394518" y="604253"/>
                  <a:pt x="395869" y="595939"/>
                  <a:pt x="395713" y="587156"/>
                </a:cubicBezTo>
                <a:cubicBezTo>
                  <a:pt x="395557" y="578374"/>
                  <a:pt x="393998" y="569176"/>
                  <a:pt x="391140" y="560030"/>
                </a:cubicBezTo>
                <a:cubicBezTo>
                  <a:pt x="388282" y="550884"/>
                  <a:pt x="384229" y="541737"/>
                  <a:pt x="379084" y="533059"/>
                </a:cubicBezTo>
                <a:cubicBezTo>
                  <a:pt x="377941" y="530825"/>
                  <a:pt x="376485" y="528746"/>
                  <a:pt x="375134" y="526563"/>
                </a:cubicBezTo>
                <a:cubicBezTo>
                  <a:pt x="373783" y="524433"/>
                  <a:pt x="372432" y="522250"/>
                  <a:pt x="370925" y="520224"/>
                </a:cubicBezTo>
                <a:lnTo>
                  <a:pt x="366508" y="513988"/>
                </a:lnTo>
                <a:lnTo>
                  <a:pt x="361675" y="507855"/>
                </a:lnTo>
                <a:cubicBezTo>
                  <a:pt x="354451" y="498605"/>
                  <a:pt x="346553" y="489252"/>
                  <a:pt x="339589" y="479898"/>
                </a:cubicBezTo>
                <a:cubicBezTo>
                  <a:pt x="338446" y="479845"/>
                  <a:pt x="338238" y="479845"/>
                  <a:pt x="337095" y="479845"/>
                </a:cubicBezTo>
                <a:cubicBezTo>
                  <a:pt x="335276" y="482184"/>
                  <a:pt x="333093" y="485146"/>
                  <a:pt x="330703" y="488680"/>
                </a:cubicBezTo>
                <a:cubicBezTo>
                  <a:pt x="328156" y="492473"/>
                  <a:pt x="325350" y="496943"/>
                  <a:pt x="322700" y="501827"/>
                </a:cubicBezTo>
                <a:cubicBezTo>
                  <a:pt x="323376" y="502763"/>
                  <a:pt x="324207" y="503958"/>
                  <a:pt x="325194" y="505517"/>
                </a:cubicBezTo>
                <a:cubicBezTo>
                  <a:pt x="327481" y="509155"/>
                  <a:pt x="330651" y="514351"/>
                  <a:pt x="333924" y="520899"/>
                </a:cubicBezTo>
                <a:cubicBezTo>
                  <a:pt x="337198" y="527395"/>
                  <a:pt x="340577" y="535294"/>
                  <a:pt x="343227" y="544024"/>
                </a:cubicBezTo>
                <a:cubicBezTo>
                  <a:pt x="344474" y="548442"/>
                  <a:pt x="345669" y="553015"/>
                  <a:pt x="346449" y="557744"/>
                </a:cubicBezTo>
                <a:cubicBezTo>
                  <a:pt x="347280" y="562473"/>
                  <a:pt x="347748" y="567305"/>
                  <a:pt x="347904" y="572190"/>
                </a:cubicBezTo>
                <a:cubicBezTo>
                  <a:pt x="347904" y="574580"/>
                  <a:pt x="347955" y="577023"/>
                  <a:pt x="347748" y="579465"/>
                </a:cubicBezTo>
                <a:cubicBezTo>
                  <a:pt x="347696" y="581908"/>
                  <a:pt x="347384" y="584298"/>
                  <a:pt x="347020" y="586689"/>
                </a:cubicBezTo>
                <a:cubicBezTo>
                  <a:pt x="346812" y="589079"/>
                  <a:pt x="346085" y="591366"/>
                  <a:pt x="345669" y="593652"/>
                </a:cubicBezTo>
                <a:cubicBezTo>
                  <a:pt x="345097" y="595939"/>
                  <a:pt x="344370" y="598122"/>
                  <a:pt x="343694" y="600304"/>
                </a:cubicBezTo>
                <a:cubicBezTo>
                  <a:pt x="342863" y="602435"/>
                  <a:pt x="342135" y="604565"/>
                  <a:pt x="341200" y="606540"/>
                </a:cubicBezTo>
                <a:cubicBezTo>
                  <a:pt x="340212" y="608514"/>
                  <a:pt x="339329" y="610438"/>
                  <a:pt x="338290" y="612256"/>
                </a:cubicBezTo>
                <a:cubicBezTo>
                  <a:pt x="337198" y="614023"/>
                  <a:pt x="336159" y="615738"/>
                  <a:pt x="335120" y="617401"/>
                </a:cubicBezTo>
                <a:cubicBezTo>
                  <a:pt x="333924" y="618960"/>
                  <a:pt x="332834" y="620467"/>
                  <a:pt x="331742" y="621922"/>
                </a:cubicBezTo>
                <a:cubicBezTo>
                  <a:pt x="330703" y="623377"/>
                  <a:pt x="329455" y="624624"/>
                  <a:pt x="328416" y="625871"/>
                </a:cubicBezTo>
                <a:cubicBezTo>
                  <a:pt x="327325" y="627119"/>
                  <a:pt x="326338" y="628314"/>
                  <a:pt x="325246" y="629301"/>
                </a:cubicBezTo>
                <a:cubicBezTo>
                  <a:pt x="323064" y="631328"/>
                  <a:pt x="321349" y="633199"/>
                  <a:pt x="319686" y="634498"/>
                </a:cubicBezTo>
                <a:cubicBezTo>
                  <a:pt x="316464" y="637200"/>
                  <a:pt x="314593" y="638707"/>
                  <a:pt x="314593" y="638707"/>
                </a:cubicBezTo>
                <a:cubicBezTo>
                  <a:pt x="314593" y="638707"/>
                  <a:pt x="316412" y="637148"/>
                  <a:pt x="319530" y="634342"/>
                </a:cubicBezTo>
                <a:cubicBezTo>
                  <a:pt x="321141" y="632991"/>
                  <a:pt x="322752" y="631068"/>
                  <a:pt x="324831" y="628989"/>
                </a:cubicBezTo>
                <a:cubicBezTo>
                  <a:pt x="325870" y="627950"/>
                  <a:pt x="326805" y="626703"/>
                  <a:pt x="327845" y="625456"/>
                </a:cubicBezTo>
                <a:cubicBezTo>
                  <a:pt x="328832" y="624156"/>
                  <a:pt x="330027" y="622910"/>
                  <a:pt x="331015" y="621402"/>
                </a:cubicBezTo>
                <a:cubicBezTo>
                  <a:pt x="332054" y="619896"/>
                  <a:pt x="333093" y="618388"/>
                  <a:pt x="334184" y="616778"/>
                </a:cubicBezTo>
                <a:cubicBezTo>
                  <a:pt x="335120" y="615114"/>
                  <a:pt x="336108" y="613348"/>
                  <a:pt x="337095" y="611581"/>
                </a:cubicBezTo>
                <a:cubicBezTo>
                  <a:pt x="338030" y="609762"/>
                  <a:pt x="338862" y="607787"/>
                  <a:pt x="339745" y="605865"/>
                </a:cubicBezTo>
                <a:cubicBezTo>
                  <a:pt x="340577" y="603890"/>
                  <a:pt x="341200" y="601811"/>
                  <a:pt x="341980" y="599733"/>
                </a:cubicBezTo>
                <a:cubicBezTo>
                  <a:pt x="342551" y="597602"/>
                  <a:pt x="343175" y="595419"/>
                  <a:pt x="343642" y="593184"/>
                </a:cubicBezTo>
                <a:cubicBezTo>
                  <a:pt x="344006" y="590950"/>
                  <a:pt x="344578" y="588715"/>
                  <a:pt x="344734" y="586377"/>
                </a:cubicBezTo>
                <a:cubicBezTo>
                  <a:pt x="344994" y="584038"/>
                  <a:pt x="345202" y="581700"/>
                  <a:pt x="345202" y="579362"/>
                </a:cubicBezTo>
                <a:cubicBezTo>
                  <a:pt x="345357" y="577023"/>
                  <a:pt x="345202" y="574633"/>
                  <a:pt x="345097" y="572294"/>
                </a:cubicBezTo>
                <a:cubicBezTo>
                  <a:pt x="344785" y="567617"/>
                  <a:pt x="344162" y="562888"/>
                  <a:pt x="343175" y="558367"/>
                </a:cubicBezTo>
                <a:cubicBezTo>
                  <a:pt x="342292" y="553794"/>
                  <a:pt x="340888" y="549429"/>
                  <a:pt x="339537" y="545219"/>
                </a:cubicBezTo>
                <a:cubicBezTo>
                  <a:pt x="336627" y="536853"/>
                  <a:pt x="333093" y="529370"/>
                  <a:pt x="329715" y="523133"/>
                </a:cubicBezTo>
                <a:cubicBezTo>
                  <a:pt x="326338" y="516898"/>
                  <a:pt x="323064" y="511961"/>
                  <a:pt x="320725" y="508583"/>
                </a:cubicBezTo>
                <a:cubicBezTo>
                  <a:pt x="320413" y="508168"/>
                  <a:pt x="320153" y="507803"/>
                  <a:pt x="319894" y="507440"/>
                </a:cubicBezTo>
                <a:cubicBezTo>
                  <a:pt x="317192" y="513000"/>
                  <a:pt x="314749" y="518976"/>
                  <a:pt x="313034" y="525264"/>
                </a:cubicBezTo>
                <a:cubicBezTo>
                  <a:pt x="312150" y="528850"/>
                  <a:pt x="311267" y="532435"/>
                  <a:pt x="310955" y="536073"/>
                </a:cubicBezTo>
                <a:cubicBezTo>
                  <a:pt x="310488" y="539659"/>
                  <a:pt x="310488" y="543245"/>
                  <a:pt x="310695" y="546727"/>
                </a:cubicBezTo>
                <a:cubicBezTo>
                  <a:pt x="311060" y="550156"/>
                  <a:pt x="311579" y="553534"/>
                  <a:pt x="312566" y="556548"/>
                </a:cubicBezTo>
                <a:cubicBezTo>
                  <a:pt x="313086" y="558055"/>
                  <a:pt x="313502" y="559562"/>
                  <a:pt x="314177" y="560913"/>
                </a:cubicBezTo>
                <a:cubicBezTo>
                  <a:pt x="314801" y="562264"/>
                  <a:pt x="315321" y="563616"/>
                  <a:pt x="316100" y="564811"/>
                </a:cubicBezTo>
                <a:cubicBezTo>
                  <a:pt x="317399" y="567305"/>
                  <a:pt x="319010" y="569332"/>
                  <a:pt x="320362" y="571203"/>
                </a:cubicBezTo>
                <a:cubicBezTo>
                  <a:pt x="321868" y="572918"/>
                  <a:pt x="323220" y="574425"/>
                  <a:pt x="324363" y="575620"/>
                </a:cubicBezTo>
                <a:cubicBezTo>
                  <a:pt x="326805" y="577854"/>
                  <a:pt x="328208" y="579102"/>
                  <a:pt x="328208" y="579102"/>
                </a:cubicBezTo>
                <a:cubicBezTo>
                  <a:pt x="328208" y="579102"/>
                  <a:pt x="326701" y="577959"/>
                  <a:pt x="324103" y="575880"/>
                </a:cubicBezTo>
                <a:cubicBezTo>
                  <a:pt x="322908" y="574789"/>
                  <a:pt x="321401" y="573385"/>
                  <a:pt x="319790" y="571722"/>
                </a:cubicBezTo>
                <a:cubicBezTo>
                  <a:pt x="318283" y="569904"/>
                  <a:pt x="316516" y="567929"/>
                  <a:pt x="315009" y="565487"/>
                </a:cubicBezTo>
                <a:cubicBezTo>
                  <a:pt x="314125" y="564343"/>
                  <a:pt x="313450" y="562992"/>
                  <a:pt x="312722" y="561589"/>
                </a:cubicBezTo>
                <a:cubicBezTo>
                  <a:pt x="311943" y="560238"/>
                  <a:pt x="311371" y="558731"/>
                  <a:pt x="310748" y="557172"/>
                </a:cubicBezTo>
                <a:cubicBezTo>
                  <a:pt x="309501" y="554106"/>
                  <a:pt x="308669" y="550624"/>
                  <a:pt x="308046" y="547038"/>
                </a:cubicBezTo>
                <a:cubicBezTo>
                  <a:pt x="307578" y="543452"/>
                  <a:pt x="307318" y="539659"/>
                  <a:pt x="307526" y="535814"/>
                </a:cubicBezTo>
                <a:cubicBezTo>
                  <a:pt x="307630" y="531968"/>
                  <a:pt x="308253" y="528122"/>
                  <a:pt x="308929" y="524277"/>
                </a:cubicBezTo>
                <a:cubicBezTo>
                  <a:pt x="309708" y="520484"/>
                  <a:pt x="310644" y="516690"/>
                  <a:pt x="311839" y="513052"/>
                </a:cubicBezTo>
                <a:cubicBezTo>
                  <a:pt x="312982" y="509414"/>
                  <a:pt x="314334" y="505932"/>
                  <a:pt x="315736" y="502555"/>
                </a:cubicBezTo>
                <a:cubicBezTo>
                  <a:pt x="318543" y="495851"/>
                  <a:pt x="321713" y="489875"/>
                  <a:pt x="324623" y="484834"/>
                </a:cubicBezTo>
                <a:cubicBezTo>
                  <a:pt x="327533" y="479794"/>
                  <a:pt x="330235" y="475740"/>
                  <a:pt x="332158" y="472934"/>
                </a:cubicBezTo>
                <a:cubicBezTo>
                  <a:pt x="332574" y="472362"/>
                  <a:pt x="332885" y="471947"/>
                  <a:pt x="333197" y="471479"/>
                </a:cubicBezTo>
                <a:cubicBezTo>
                  <a:pt x="333145" y="471427"/>
                  <a:pt x="333093" y="471323"/>
                  <a:pt x="333041" y="471271"/>
                </a:cubicBezTo>
                <a:cubicBezTo>
                  <a:pt x="330079" y="467166"/>
                  <a:pt x="327117" y="463112"/>
                  <a:pt x="324207" y="459163"/>
                </a:cubicBezTo>
                <a:cubicBezTo>
                  <a:pt x="321245" y="455213"/>
                  <a:pt x="318543" y="451212"/>
                  <a:pt x="315840" y="447314"/>
                </a:cubicBezTo>
                <a:cubicBezTo>
                  <a:pt x="313086" y="443469"/>
                  <a:pt x="310488" y="439571"/>
                  <a:pt x="308046" y="435778"/>
                </a:cubicBezTo>
                <a:cubicBezTo>
                  <a:pt x="306798" y="433803"/>
                  <a:pt x="305551" y="431933"/>
                  <a:pt x="304304" y="430009"/>
                </a:cubicBezTo>
                <a:cubicBezTo>
                  <a:pt x="302277" y="433439"/>
                  <a:pt x="300303" y="436869"/>
                  <a:pt x="298588" y="440247"/>
                </a:cubicBezTo>
                <a:cubicBezTo>
                  <a:pt x="295314" y="446639"/>
                  <a:pt x="292715" y="452875"/>
                  <a:pt x="290948" y="458851"/>
                </a:cubicBezTo>
                <a:cubicBezTo>
                  <a:pt x="289233" y="464827"/>
                  <a:pt x="288246" y="470492"/>
                  <a:pt x="287778" y="475532"/>
                </a:cubicBezTo>
                <a:cubicBezTo>
                  <a:pt x="287415" y="480625"/>
                  <a:pt x="287415" y="485042"/>
                  <a:pt x="287675" y="488680"/>
                </a:cubicBezTo>
                <a:cubicBezTo>
                  <a:pt x="287830" y="490499"/>
                  <a:pt x="287987" y="492110"/>
                  <a:pt x="288090" y="493513"/>
                </a:cubicBezTo>
                <a:cubicBezTo>
                  <a:pt x="288298" y="494916"/>
                  <a:pt x="288454" y="496111"/>
                  <a:pt x="288610" y="497098"/>
                </a:cubicBezTo>
                <a:cubicBezTo>
                  <a:pt x="288870" y="499021"/>
                  <a:pt x="289026" y="500060"/>
                  <a:pt x="289026" y="500060"/>
                </a:cubicBezTo>
                <a:cubicBezTo>
                  <a:pt x="289026" y="500060"/>
                  <a:pt x="288818" y="499021"/>
                  <a:pt x="288506" y="497098"/>
                </a:cubicBezTo>
                <a:cubicBezTo>
                  <a:pt x="288298" y="496163"/>
                  <a:pt x="288142" y="494968"/>
                  <a:pt x="287883" y="493565"/>
                </a:cubicBezTo>
                <a:cubicBezTo>
                  <a:pt x="287727" y="492161"/>
                  <a:pt x="287571" y="490551"/>
                  <a:pt x="287363" y="488731"/>
                </a:cubicBezTo>
                <a:cubicBezTo>
                  <a:pt x="287051" y="485094"/>
                  <a:pt x="286947" y="480625"/>
                  <a:pt x="287206" y="475532"/>
                </a:cubicBezTo>
                <a:cubicBezTo>
                  <a:pt x="287571" y="470440"/>
                  <a:pt x="288402" y="464723"/>
                  <a:pt x="290065" y="458643"/>
                </a:cubicBezTo>
                <a:cubicBezTo>
                  <a:pt x="291728" y="452563"/>
                  <a:pt x="294222" y="446171"/>
                  <a:pt x="297392" y="439727"/>
                </a:cubicBezTo>
                <a:cubicBezTo>
                  <a:pt x="299211" y="436038"/>
                  <a:pt x="301238" y="432296"/>
                  <a:pt x="303368" y="428554"/>
                </a:cubicBezTo>
                <a:cubicBezTo>
                  <a:pt x="302589" y="427255"/>
                  <a:pt x="301757" y="426008"/>
                  <a:pt x="300978" y="424709"/>
                </a:cubicBezTo>
                <a:cubicBezTo>
                  <a:pt x="298744" y="421071"/>
                  <a:pt x="296509" y="417590"/>
                  <a:pt x="294587" y="414108"/>
                </a:cubicBezTo>
                <a:cubicBezTo>
                  <a:pt x="290585" y="407248"/>
                  <a:pt x="287103" y="400804"/>
                  <a:pt x="284245" y="394932"/>
                </a:cubicBezTo>
                <a:cubicBezTo>
                  <a:pt x="282790" y="392022"/>
                  <a:pt x="281490" y="389216"/>
                  <a:pt x="280347" y="386617"/>
                </a:cubicBezTo>
                <a:cubicBezTo>
                  <a:pt x="278736" y="390255"/>
                  <a:pt x="277125" y="393841"/>
                  <a:pt x="275359" y="397322"/>
                </a:cubicBezTo>
                <a:cubicBezTo>
                  <a:pt x="268759" y="410366"/>
                  <a:pt x="261224" y="422630"/>
                  <a:pt x="253428" y="434531"/>
                </a:cubicBezTo>
                <a:cubicBezTo>
                  <a:pt x="254676" y="435986"/>
                  <a:pt x="255871" y="437493"/>
                  <a:pt x="256962" y="439000"/>
                </a:cubicBezTo>
                <a:cubicBezTo>
                  <a:pt x="259613" y="442585"/>
                  <a:pt x="261899" y="446275"/>
                  <a:pt x="263874" y="449861"/>
                </a:cubicBezTo>
                <a:cubicBezTo>
                  <a:pt x="264913" y="451627"/>
                  <a:pt x="265693" y="453498"/>
                  <a:pt x="266524" y="455213"/>
                </a:cubicBezTo>
                <a:cubicBezTo>
                  <a:pt x="267408" y="456928"/>
                  <a:pt x="268083" y="458695"/>
                  <a:pt x="268707" y="460358"/>
                </a:cubicBezTo>
                <a:cubicBezTo>
                  <a:pt x="270058" y="463684"/>
                  <a:pt x="270837" y="466854"/>
                  <a:pt x="271721" y="469608"/>
                </a:cubicBezTo>
                <a:cubicBezTo>
                  <a:pt x="272344" y="472466"/>
                  <a:pt x="272916" y="474909"/>
                  <a:pt x="273280" y="476936"/>
                </a:cubicBezTo>
                <a:cubicBezTo>
                  <a:pt x="273851" y="481041"/>
                  <a:pt x="274163" y="483379"/>
                  <a:pt x="274163" y="483379"/>
                </a:cubicBezTo>
                <a:cubicBezTo>
                  <a:pt x="274163" y="483379"/>
                  <a:pt x="273696" y="481093"/>
                  <a:pt x="272916" y="477039"/>
                </a:cubicBezTo>
                <a:cubicBezTo>
                  <a:pt x="272397" y="475013"/>
                  <a:pt x="271721" y="472622"/>
                  <a:pt x="270941" y="469868"/>
                </a:cubicBezTo>
                <a:cubicBezTo>
                  <a:pt x="269954" y="467166"/>
                  <a:pt x="269018" y="464099"/>
                  <a:pt x="267459" y="460929"/>
                </a:cubicBezTo>
                <a:cubicBezTo>
                  <a:pt x="266784" y="459319"/>
                  <a:pt x="266004" y="457656"/>
                  <a:pt x="265069" y="455993"/>
                </a:cubicBezTo>
                <a:cubicBezTo>
                  <a:pt x="264133" y="454330"/>
                  <a:pt x="263302" y="452563"/>
                  <a:pt x="262159" y="450900"/>
                </a:cubicBezTo>
                <a:cubicBezTo>
                  <a:pt x="260028" y="447470"/>
                  <a:pt x="257586" y="443989"/>
                  <a:pt x="254780" y="440663"/>
                </a:cubicBezTo>
                <a:cubicBezTo>
                  <a:pt x="253792" y="439467"/>
                  <a:pt x="252753" y="438272"/>
                  <a:pt x="251662" y="437129"/>
                </a:cubicBezTo>
                <a:cubicBezTo>
                  <a:pt x="247400" y="443521"/>
                  <a:pt x="243139" y="449861"/>
                  <a:pt x="238826" y="456045"/>
                </a:cubicBezTo>
                <a:cubicBezTo>
                  <a:pt x="237735" y="457552"/>
                  <a:pt x="236696" y="459059"/>
                  <a:pt x="235604" y="460618"/>
                </a:cubicBezTo>
                <a:cubicBezTo>
                  <a:pt x="240957" y="467581"/>
                  <a:pt x="245997" y="474649"/>
                  <a:pt x="250518" y="481872"/>
                </a:cubicBezTo>
                <a:cubicBezTo>
                  <a:pt x="257794" y="493460"/>
                  <a:pt x="263666" y="505517"/>
                  <a:pt x="267147" y="517677"/>
                </a:cubicBezTo>
                <a:cubicBezTo>
                  <a:pt x="268811" y="523757"/>
                  <a:pt x="269850" y="529837"/>
                  <a:pt x="270266" y="535762"/>
                </a:cubicBezTo>
                <a:cubicBezTo>
                  <a:pt x="270474" y="541686"/>
                  <a:pt x="270422" y="547454"/>
                  <a:pt x="269383" y="552859"/>
                </a:cubicBezTo>
                <a:cubicBezTo>
                  <a:pt x="267719" y="563719"/>
                  <a:pt x="263874" y="573177"/>
                  <a:pt x="259769" y="580973"/>
                </a:cubicBezTo>
                <a:cubicBezTo>
                  <a:pt x="257846" y="584506"/>
                  <a:pt x="255923" y="587728"/>
                  <a:pt x="254000" y="590690"/>
                </a:cubicBezTo>
                <a:cubicBezTo>
                  <a:pt x="254000" y="590690"/>
                  <a:pt x="254000" y="590742"/>
                  <a:pt x="254000" y="590742"/>
                </a:cubicBezTo>
                <a:cubicBezTo>
                  <a:pt x="256702" y="594848"/>
                  <a:pt x="259197" y="598693"/>
                  <a:pt x="261743" y="602019"/>
                </a:cubicBezTo>
                <a:cubicBezTo>
                  <a:pt x="263822" y="604877"/>
                  <a:pt x="265848" y="607371"/>
                  <a:pt x="267667" y="609606"/>
                </a:cubicBezTo>
                <a:cubicBezTo>
                  <a:pt x="269434" y="611840"/>
                  <a:pt x="271045" y="613764"/>
                  <a:pt x="272448" y="615270"/>
                </a:cubicBezTo>
                <a:cubicBezTo>
                  <a:pt x="275202" y="618337"/>
                  <a:pt x="276761" y="620103"/>
                  <a:pt x="276761" y="620103"/>
                </a:cubicBezTo>
                <a:cubicBezTo>
                  <a:pt x="276761" y="620103"/>
                  <a:pt x="275150" y="618388"/>
                  <a:pt x="272292" y="615426"/>
                </a:cubicBezTo>
                <a:cubicBezTo>
                  <a:pt x="270837" y="613919"/>
                  <a:pt x="269122" y="612100"/>
                  <a:pt x="267252" y="609918"/>
                </a:cubicBezTo>
                <a:cubicBezTo>
                  <a:pt x="265381" y="607787"/>
                  <a:pt x="263198" y="605345"/>
                  <a:pt x="261068" y="602538"/>
                </a:cubicBezTo>
                <a:cubicBezTo>
                  <a:pt x="258781" y="599836"/>
                  <a:pt x="256546" y="596719"/>
                  <a:pt x="254208" y="593393"/>
                </a:cubicBezTo>
                <a:cubicBezTo>
                  <a:pt x="253844" y="592925"/>
                  <a:pt x="253532" y="592405"/>
                  <a:pt x="253221" y="591937"/>
                </a:cubicBezTo>
                <a:cubicBezTo>
                  <a:pt x="251194" y="595004"/>
                  <a:pt x="249219" y="597706"/>
                  <a:pt x="247400" y="600148"/>
                </a:cubicBezTo>
                <a:cubicBezTo>
                  <a:pt x="243503" y="605137"/>
                  <a:pt x="240333" y="608982"/>
                  <a:pt x="238046" y="611477"/>
                </a:cubicBezTo>
                <a:cubicBezTo>
                  <a:pt x="235812" y="614023"/>
                  <a:pt x="234616" y="615374"/>
                  <a:pt x="234616" y="615374"/>
                </a:cubicBezTo>
                <a:cubicBezTo>
                  <a:pt x="234616" y="615374"/>
                  <a:pt x="235760" y="613971"/>
                  <a:pt x="237942" y="611373"/>
                </a:cubicBezTo>
                <a:cubicBezTo>
                  <a:pt x="240177" y="608826"/>
                  <a:pt x="243243" y="604877"/>
                  <a:pt x="246933" y="599784"/>
                </a:cubicBezTo>
                <a:cubicBezTo>
                  <a:pt x="248232" y="597913"/>
                  <a:pt x="249583" y="595939"/>
                  <a:pt x="250986" y="593756"/>
                </a:cubicBezTo>
                <a:cubicBezTo>
                  <a:pt x="250986" y="591990"/>
                  <a:pt x="250934" y="590119"/>
                  <a:pt x="250882" y="588352"/>
                </a:cubicBezTo>
                <a:cubicBezTo>
                  <a:pt x="249635" y="586533"/>
                  <a:pt x="248492" y="584662"/>
                  <a:pt x="247400" y="582635"/>
                </a:cubicBezTo>
                <a:cubicBezTo>
                  <a:pt x="245166" y="578842"/>
                  <a:pt x="243087" y="574684"/>
                  <a:pt x="241216" y="570423"/>
                </a:cubicBezTo>
                <a:cubicBezTo>
                  <a:pt x="240281" y="568292"/>
                  <a:pt x="239294" y="566110"/>
                  <a:pt x="238566" y="563875"/>
                </a:cubicBezTo>
                <a:cubicBezTo>
                  <a:pt x="237735" y="561641"/>
                  <a:pt x="236955" y="559354"/>
                  <a:pt x="236331" y="557068"/>
                </a:cubicBezTo>
                <a:cubicBezTo>
                  <a:pt x="234928" y="552495"/>
                  <a:pt x="234045" y="547818"/>
                  <a:pt x="233317" y="543141"/>
                </a:cubicBezTo>
                <a:cubicBezTo>
                  <a:pt x="232798" y="538412"/>
                  <a:pt x="232382" y="533787"/>
                  <a:pt x="232538" y="529266"/>
                </a:cubicBezTo>
                <a:cubicBezTo>
                  <a:pt x="232538" y="527291"/>
                  <a:pt x="232694" y="525420"/>
                  <a:pt x="232850" y="523549"/>
                </a:cubicBezTo>
                <a:cubicBezTo>
                  <a:pt x="232123" y="524329"/>
                  <a:pt x="231342" y="525108"/>
                  <a:pt x="230511" y="526096"/>
                </a:cubicBezTo>
                <a:cubicBezTo>
                  <a:pt x="229472" y="527291"/>
                  <a:pt x="228381" y="528642"/>
                  <a:pt x="227289" y="530097"/>
                </a:cubicBezTo>
                <a:cubicBezTo>
                  <a:pt x="226198" y="531552"/>
                  <a:pt x="225159" y="533215"/>
                  <a:pt x="224068" y="534878"/>
                </a:cubicBezTo>
                <a:cubicBezTo>
                  <a:pt x="223080" y="536645"/>
                  <a:pt x="221989" y="538412"/>
                  <a:pt x="221157" y="540334"/>
                </a:cubicBezTo>
                <a:cubicBezTo>
                  <a:pt x="220690" y="541270"/>
                  <a:pt x="220274" y="542205"/>
                  <a:pt x="219807" y="543193"/>
                </a:cubicBezTo>
                <a:lnTo>
                  <a:pt x="218715" y="546207"/>
                </a:lnTo>
                <a:cubicBezTo>
                  <a:pt x="217883" y="548181"/>
                  <a:pt x="217520" y="550312"/>
                  <a:pt x="216948" y="552339"/>
                </a:cubicBezTo>
                <a:cubicBezTo>
                  <a:pt x="216377" y="554418"/>
                  <a:pt x="216272" y="556496"/>
                  <a:pt x="215909" y="558471"/>
                </a:cubicBezTo>
                <a:cubicBezTo>
                  <a:pt x="215597" y="560498"/>
                  <a:pt x="215701" y="562420"/>
                  <a:pt x="215545" y="564291"/>
                </a:cubicBezTo>
                <a:cubicBezTo>
                  <a:pt x="215389" y="566110"/>
                  <a:pt x="215649" y="567877"/>
                  <a:pt x="215701" y="569488"/>
                </a:cubicBezTo>
                <a:cubicBezTo>
                  <a:pt x="215856" y="571099"/>
                  <a:pt x="215805" y="572606"/>
                  <a:pt x="216117" y="573905"/>
                </a:cubicBezTo>
                <a:cubicBezTo>
                  <a:pt x="216325" y="575204"/>
                  <a:pt x="216532" y="576348"/>
                  <a:pt x="216688" y="577283"/>
                </a:cubicBezTo>
                <a:cubicBezTo>
                  <a:pt x="217000" y="579102"/>
                  <a:pt x="217208" y="580193"/>
                  <a:pt x="217208" y="580193"/>
                </a:cubicBezTo>
                <a:cubicBezTo>
                  <a:pt x="217208" y="580193"/>
                  <a:pt x="217000" y="579153"/>
                  <a:pt x="216584" y="577283"/>
                </a:cubicBezTo>
                <a:cubicBezTo>
                  <a:pt x="216377" y="576399"/>
                  <a:pt x="216117" y="575256"/>
                  <a:pt x="215856" y="573957"/>
                </a:cubicBezTo>
                <a:cubicBezTo>
                  <a:pt x="215493" y="572658"/>
                  <a:pt x="215493" y="571151"/>
                  <a:pt x="215285" y="569540"/>
                </a:cubicBezTo>
                <a:cubicBezTo>
                  <a:pt x="215129" y="567929"/>
                  <a:pt x="214818" y="566162"/>
                  <a:pt x="214922" y="564291"/>
                </a:cubicBezTo>
                <a:cubicBezTo>
                  <a:pt x="215025" y="562420"/>
                  <a:pt x="214818" y="560446"/>
                  <a:pt x="215077" y="558419"/>
                </a:cubicBezTo>
                <a:cubicBezTo>
                  <a:pt x="215389" y="556392"/>
                  <a:pt x="215389" y="554262"/>
                  <a:pt x="215909" y="552183"/>
                </a:cubicBezTo>
                <a:cubicBezTo>
                  <a:pt x="216377" y="550104"/>
                  <a:pt x="216740" y="547922"/>
                  <a:pt x="217468" y="545843"/>
                </a:cubicBezTo>
                <a:lnTo>
                  <a:pt x="218455" y="542725"/>
                </a:lnTo>
                <a:cubicBezTo>
                  <a:pt x="218871" y="541737"/>
                  <a:pt x="219286" y="540699"/>
                  <a:pt x="219702" y="539711"/>
                </a:cubicBezTo>
                <a:cubicBezTo>
                  <a:pt x="220482" y="537685"/>
                  <a:pt x="221522" y="535865"/>
                  <a:pt x="222456" y="533995"/>
                </a:cubicBezTo>
                <a:cubicBezTo>
                  <a:pt x="223496" y="532228"/>
                  <a:pt x="224483" y="530513"/>
                  <a:pt x="225574" y="528954"/>
                </a:cubicBezTo>
                <a:cubicBezTo>
                  <a:pt x="226666" y="527447"/>
                  <a:pt x="227705" y="525940"/>
                  <a:pt x="228744" y="524692"/>
                </a:cubicBezTo>
                <a:cubicBezTo>
                  <a:pt x="230511" y="522458"/>
                  <a:pt x="232123" y="520743"/>
                  <a:pt x="233473" y="519444"/>
                </a:cubicBezTo>
                <a:cubicBezTo>
                  <a:pt x="234201" y="514196"/>
                  <a:pt x="235344" y="509311"/>
                  <a:pt x="236747" y="505049"/>
                </a:cubicBezTo>
                <a:cubicBezTo>
                  <a:pt x="238982" y="498086"/>
                  <a:pt x="241788" y="492681"/>
                  <a:pt x="243970" y="488992"/>
                </a:cubicBezTo>
                <a:cubicBezTo>
                  <a:pt x="245062" y="487121"/>
                  <a:pt x="246049" y="485717"/>
                  <a:pt x="246725" y="484782"/>
                </a:cubicBezTo>
                <a:cubicBezTo>
                  <a:pt x="246829" y="484679"/>
                  <a:pt x="246881" y="484626"/>
                  <a:pt x="246933" y="484523"/>
                </a:cubicBezTo>
                <a:cubicBezTo>
                  <a:pt x="246881" y="484470"/>
                  <a:pt x="246881" y="484418"/>
                  <a:pt x="246829" y="484367"/>
                </a:cubicBezTo>
                <a:cubicBezTo>
                  <a:pt x="242515" y="477871"/>
                  <a:pt x="237683" y="471479"/>
                  <a:pt x="232590" y="465191"/>
                </a:cubicBezTo>
                <a:cubicBezTo>
                  <a:pt x="221884" y="480469"/>
                  <a:pt x="211283" y="495383"/>
                  <a:pt x="201774" y="510298"/>
                </a:cubicBezTo>
                <a:cubicBezTo>
                  <a:pt x="198967" y="514715"/>
                  <a:pt x="196213" y="519132"/>
                  <a:pt x="193615" y="523549"/>
                </a:cubicBezTo>
                <a:cubicBezTo>
                  <a:pt x="193148" y="525057"/>
                  <a:pt x="192576" y="526979"/>
                  <a:pt x="191952" y="529266"/>
                </a:cubicBezTo>
                <a:cubicBezTo>
                  <a:pt x="190289" y="535762"/>
                  <a:pt x="188315" y="545272"/>
                  <a:pt x="187951" y="556808"/>
                </a:cubicBezTo>
                <a:cubicBezTo>
                  <a:pt x="187639" y="568292"/>
                  <a:pt x="189094" y="581960"/>
                  <a:pt x="194447" y="595367"/>
                </a:cubicBezTo>
                <a:cubicBezTo>
                  <a:pt x="199695" y="608775"/>
                  <a:pt x="208893" y="621714"/>
                  <a:pt x="220846" y="631744"/>
                </a:cubicBezTo>
                <a:cubicBezTo>
                  <a:pt x="226822" y="636732"/>
                  <a:pt x="233214" y="641306"/>
                  <a:pt x="239969" y="645047"/>
                </a:cubicBezTo>
                <a:cubicBezTo>
                  <a:pt x="243243" y="646970"/>
                  <a:pt x="246777" y="648893"/>
                  <a:pt x="250051" y="650763"/>
                </a:cubicBezTo>
                <a:cubicBezTo>
                  <a:pt x="253376" y="652790"/>
                  <a:pt x="256702" y="654713"/>
                  <a:pt x="259769" y="656844"/>
                </a:cubicBezTo>
                <a:cubicBezTo>
                  <a:pt x="266056" y="661001"/>
                  <a:pt x="271876" y="665366"/>
                  <a:pt x="276814" y="670199"/>
                </a:cubicBezTo>
                <a:cubicBezTo>
                  <a:pt x="281750" y="675032"/>
                  <a:pt x="285856" y="680385"/>
                  <a:pt x="288090" y="686049"/>
                </a:cubicBezTo>
                <a:cubicBezTo>
                  <a:pt x="289130" y="688907"/>
                  <a:pt x="289805" y="691817"/>
                  <a:pt x="289702" y="694623"/>
                </a:cubicBezTo>
                <a:cubicBezTo>
                  <a:pt x="289597" y="697377"/>
                  <a:pt x="288974" y="699976"/>
                  <a:pt x="288038" y="702262"/>
                </a:cubicBezTo>
                <a:cubicBezTo>
                  <a:pt x="286063" y="706835"/>
                  <a:pt x="282998" y="709953"/>
                  <a:pt x="280399" y="712240"/>
                </a:cubicBezTo>
                <a:cubicBezTo>
                  <a:pt x="277749" y="714475"/>
                  <a:pt x="275411" y="715930"/>
                  <a:pt x="273800" y="716865"/>
                </a:cubicBezTo>
                <a:cubicBezTo>
                  <a:pt x="272189" y="717749"/>
                  <a:pt x="271253" y="718164"/>
                  <a:pt x="271253" y="718164"/>
                </a:cubicBezTo>
                <a:cubicBezTo>
                  <a:pt x="271253" y="718164"/>
                  <a:pt x="272189" y="717749"/>
                  <a:pt x="273747" y="716761"/>
                </a:cubicBezTo>
                <a:cubicBezTo>
                  <a:pt x="275306" y="715774"/>
                  <a:pt x="277593" y="714266"/>
                  <a:pt x="280139" y="711928"/>
                </a:cubicBezTo>
                <a:cubicBezTo>
                  <a:pt x="282633" y="709590"/>
                  <a:pt x="285544" y="706368"/>
                  <a:pt x="287311" y="701950"/>
                </a:cubicBezTo>
                <a:cubicBezTo>
                  <a:pt x="288194" y="699716"/>
                  <a:pt x="288714" y="697221"/>
                  <a:pt x="288662" y="694572"/>
                </a:cubicBezTo>
                <a:cubicBezTo>
                  <a:pt x="288662" y="691921"/>
                  <a:pt x="287934" y="689219"/>
                  <a:pt x="286843" y="686517"/>
                </a:cubicBezTo>
                <a:cubicBezTo>
                  <a:pt x="284505" y="681216"/>
                  <a:pt x="280451" y="676175"/>
                  <a:pt x="275462" y="671654"/>
                </a:cubicBezTo>
                <a:cubicBezTo>
                  <a:pt x="270474" y="667133"/>
                  <a:pt x="264601" y="663028"/>
                  <a:pt x="258313" y="659130"/>
                </a:cubicBezTo>
                <a:cubicBezTo>
                  <a:pt x="255196" y="657156"/>
                  <a:pt x="251870" y="655388"/>
                  <a:pt x="248596" y="653517"/>
                </a:cubicBezTo>
                <a:cubicBezTo>
                  <a:pt x="245166" y="651699"/>
                  <a:pt x="241788" y="650036"/>
                  <a:pt x="238306" y="648113"/>
                </a:cubicBezTo>
                <a:cubicBezTo>
                  <a:pt x="231239" y="644528"/>
                  <a:pt x="224535" y="640007"/>
                  <a:pt x="218143" y="635017"/>
                </a:cubicBezTo>
                <a:cubicBezTo>
                  <a:pt x="217624" y="634550"/>
                  <a:pt x="217104" y="634082"/>
                  <a:pt x="216584" y="633667"/>
                </a:cubicBezTo>
                <a:cubicBezTo>
                  <a:pt x="217780" y="637356"/>
                  <a:pt x="219026" y="642189"/>
                  <a:pt x="218871" y="648061"/>
                </a:cubicBezTo>
                <a:cubicBezTo>
                  <a:pt x="218767" y="651491"/>
                  <a:pt x="218091" y="655285"/>
                  <a:pt x="216532" y="658974"/>
                </a:cubicBezTo>
                <a:cubicBezTo>
                  <a:pt x="214973" y="662664"/>
                  <a:pt x="212531" y="666198"/>
                  <a:pt x="209361" y="669108"/>
                </a:cubicBezTo>
                <a:cubicBezTo>
                  <a:pt x="206191" y="672070"/>
                  <a:pt x="202397" y="674408"/>
                  <a:pt x="198344" y="676279"/>
                </a:cubicBezTo>
                <a:cubicBezTo>
                  <a:pt x="194291" y="678150"/>
                  <a:pt x="189978" y="679657"/>
                  <a:pt x="185612" y="680696"/>
                </a:cubicBezTo>
                <a:cubicBezTo>
                  <a:pt x="182078" y="681632"/>
                  <a:pt x="178597" y="682619"/>
                  <a:pt x="175271" y="683866"/>
                </a:cubicBezTo>
                <a:cubicBezTo>
                  <a:pt x="177141" y="687868"/>
                  <a:pt x="179012" y="691661"/>
                  <a:pt x="180832" y="695039"/>
                </a:cubicBezTo>
                <a:cubicBezTo>
                  <a:pt x="185768" y="703718"/>
                  <a:pt x="190030" y="710265"/>
                  <a:pt x="193148" y="714631"/>
                </a:cubicBezTo>
                <a:cubicBezTo>
                  <a:pt x="196265" y="718944"/>
                  <a:pt x="197928" y="721282"/>
                  <a:pt x="197928" y="721282"/>
                </a:cubicBezTo>
                <a:cubicBezTo>
                  <a:pt x="197928" y="721282"/>
                  <a:pt x="196213" y="719048"/>
                  <a:pt x="192888" y="714838"/>
                </a:cubicBezTo>
                <a:cubicBezTo>
                  <a:pt x="189614" y="710577"/>
                  <a:pt x="184989" y="704185"/>
                  <a:pt x="179688" y="695715"/>
                </a:cubicBezTo>
                <a:cubicBezTo>
                  <a:pt x="177713" y="692336"/>
                  <a:pt x="175583" y="688544"/>
                  <a:pt x="173504" y="684490"/>
                </a:cubicBezTo>
                <a:cubicBezTo>
                  <a:pt x="173452" y="684490"/>
                  <a:pt x="173452" y="684490"/>
                  <a:pt x="173452" y="684490"/>
                </a:cubicBezTo>
                <a:cubicBezTo>
                  <a:pt x="169243" y="686205"/>
                  <a:pt x="165345" y="688388"/>
                  <a:pt x="162019" y="691090"/>
                </a:cubicBezTo>
                <a:cubicBezTo>
                  <a:pt x="158849" y="693740"/>
                  <a:pt x="156303" y="696910"/>
                  <a:pt x="154692" y="700340"/>
                </a:cubicBezTo>
                <a:cubicBezTo>
                  <a:pt x="153133" y="703821"/>
                  <a:pt x="152509" y="707407"/>
                  <a:pt x="152458" y="710733"/>
                </a:cubicBezTo>
                <a:cubicBezTo>
                  <a:pt x="152458" y="717437"/>
                  <a:pt x="154485" y="722841"/>
                  <a:pt x="155991" y="726375"/>
                </a:cubicBezTo>
                <a:cubicBezTo>
                  <a:pt x="157602" y="729909"/>
                  <a:pt x="158849" y="731780"/>
                  <a:pt x="158849" y="731780"/>
                </a:cubicBezTo>
                <a:cubicBezTo>
                  <a:pt x="158849" y="731780"/>
                  <a:pt x="157550" y="729909"/>
                  <a:pt x="155888" y="726375"/>
                </a:cubicBezTo>
                <a:cubicBezTo>
                  <a:pt x="154276" y="722841"/>
                  <a:pt x="152146" y="717489"/>
                  <a:pt x="151990" y="710681"/>
                </a:cubicBezTo>
                <a:cubicBezTo>
                  <a:pt x="151938" y="707303"/>
                  <a:pt x="152509" y="703614"/>
                  <a:pt x="154069" y="700028"/>
                </a:cubicBezTo>
                <a:cubicBezTo>
                  <a:pt x="155628" y="696442"/>
                  <a:pt x="158226" y="693117"/>
                  <a:pt x="161447" y="690362"/>
                </a:cubicBezTo>
                <a:cubicBezTo>
                  <a:pt x="164670" y="687556"/>
                  <a:pt x="168516" y="685373"/>
                  <a:pt x="172569" y="683555"/>
                </a:cubicBezTo>
                <a:cubicBezTo>
                  <a:pt x="172673" y="683503"/>
                  <a:pt x="172829" y="683450"/>
                  <a:pt x="172932" y="683399"/>
                </a:cubicBezTo>
                <a:cubicBezTo>
                  <a:pt x="169866" y="677371"/>
                  <a:pt x="166801" y="670615"/>
                  <a:pt x="164150" y="662975"/>
                </a:cubicBezTo>
                <a:cubicBezTo>
                  <a:pt x="159681" y="649725"/>
                  <a:pt x="156303" y="633926"/>
                  <a:pt x="156459" y="616466"/>
                </a:cubicBezTo>
                <a:cubicBezTo>
                  <a:pt x="156511" y="599057"/>
                  <a:pt x="159941" y="580193"/>
                  <a:pt x="166541" y="561381"/>
                </a:cubicBezTo>
                <a:cubicBezTo>
                  <a:pt x="173140" y="542517"/>
                  <a:pt x="182547" y="523705"/>
                  <a:pt x="193407" y="505049"/>
                </a:cubicBezTo>
                <a:cubicBezTo>
                  <a:pt x="203021" y="488472"/>
                  <a:pt x="213726" y="471947"/>
                  <a:pt x="224431" y="455213"/>
                </a:cubicBezTo>
                <a:cubicBezTo>
                  <a:pt x="224431" y="455213"/>
                  <a:pt x="224431" y="455162"/>
                  <a:pt x="224431" y="455162"/>
                </a:cubicBezTo>
                <a:cubicBezTo>
                  <a:pt x="214246" y="443313"/>
                  <a:pt x="203333" y="431724"/>
                  <a:pt x="192212" y="420240"/>
                </a:cubicBezTo>
                <a:cubicBezTo>
                  <a:pt x="189821" y="417797"/>
                  <a:pt x="187483" y="415407"/>
                  <a:pt x="185145" y="413017"/>
                </a:cubicBezTo>
                <a:cubicBezTo>
                  <a:pt x="184989" y="414160"/>
                  <a:pt x="184833" y="415563"/>
                  <a:pt x="184781" y="417226"/>
                </a:cubicBezTo>
                <a:cubicBezTo>
                  <a:pt x="184729" y="418369"/>
                  <a:pt x="184729" y="419617"/>
                  <a:pt x="184833" y="420916"/>
                </a:cubicBezTo>
                <a:cubicBezTo>
                  <a:pt x="184833" y="422215"/>
                  <a:pt x="185040" y="423618"/>
                  <a:pt x="185196" y="425021"/>
                </a:cubicBezTo>
                <a:cubicBezTo>
                  <a:pt x="185405" y="426424"/>
                  <a:pt x="185612" y="427931"/>
                  <a:pt x="185924" y="429386"/>
                </a:cubicBezTo>
                <a:cubicBezTo>
                  <a:pt x="186288" y="430841"/>
                  <a:pt x="186548" y="432400"/>
                  <a:pt x="187016" y="433855"/>
                </a:cubicBezTo>
                <a:cubicBezTo>
                  <a:pt x="187431" y="435362"/>
                  <a:pt x="187847" y="436869"/>
                  <a:pt x="188366" y="438272"/>
                </a:cubicBezTo>
                <a:cubicBezTo>
                  <a:pt x="188886" y="439727"/>
                  <a:pt x="189354" y="441182"/>
                  <a:pt x="189925" y="442481"/>
                </a:cubicBezTo>
                <a:cubicBezTo>
                  <a:pt x="190497" y="443833"/>
                  <a:pt x="191017" y="445080"/>
                  <a:pt x="191536" y="446327"/>
                </a:cubicBezTo>
                <a:cubicBezTo>
                  <a:pt x="192160" y="447522"/>
                  <a:pt x="192679" y="448666"/>
                  <a:pt x="193199" y="449705"/>
                </a:cubicBezTo>
                <a:cubicBezTo>
                  <a:pt x="194187" y="451836"/>
                  <a:pt x="195226" y="453498"/>
                  <a:pt x="195850" y="454694"/>
                </a:cubicBezTo>
                <a:cubicBezTo>
                  <a:pt x="196525" y="455889"/>
                  <a:pt x="196889" y="456565"/>
                  <a:pt x="196889" y="456565"/>
                </a:cubicBezTo>
                <a:cubicBezTo>
                  <a:pt x="196889" y="456565"/>
                  <a:pt x="196473" y="455889"/>
                  <a:pt x="195746" y="454746"/>
                </a:cubicBezTo>
                <a:cubicBezTo>
                  <a:pt x="195018" y="453551"/>
                  <a:pt x="193875" y="451991"/>
                  <a:pt x="192783" y="449912"/>
                </a:cubicBezTo>
                <a:cubicBezTo>
                  <a:pt x="192212" y="448925"/>
                  <a:pt x="191640" y="447834"/>
                  <a:pt x="190965" y="446639"/>
                </a:cubicBezTo>
                <a:cubicBezTo>
                  <a:pt x="190341" y="445444"/>
                  <a:pt x="189718" y="444144"/>
                  <a:pt x="189094" y="442845"/>
                </a:cubicBezTo>
                <a:cubicBezTo>
                  <a:pt x="188418" y="441546"/>
                  <a:pt x="187899" y="440091"/>
                  <a:pt x="187275" y="438688"/>
                </a:cubicBezTo>
                <a:cubicBezTo>
                  <a:pt x="186600" y="437285"/>
                  <a:pt x="186132" y="435778"/>
                  <a:pt x="185612" y="434323"/>
                </a:cubicBezTo>
                <a:cubicBezTo>
                  <a:pt x="185093" y="432867"/>
                  <a:pt x="184729" y="431361"/>
                  <a:pt x="184261" y="429853"/>
                </a:cubicBezTo>
                <a:cubicBezTo>
                  <a:pt x="183846" y="428347"/>
                  <a:pt x="183533" y="426839"/>
                  <a:pt x="183221" y="425384"/>
                </a:cubicBezTo>
                <a:cubicBezTo>
                  <a:pt x="183014" y="423930"/>
                  <a:pt x="182702" y="422526"/>
                  <a:pt x="182598" y="421175"/>
                </a:cubicBezTo>
                <a:cubicBezTo>
                  <a:pt x="182390" y="419824"/>
                  <a:pt x="182338" y="418525"/>
                  <a:pt x="182287" y="417330"/>
                </a:cubicBezTo>
                <a:cubicBezTo>
                  <a:pt x="182182" y="414939"/>
                  <a:pt x="182287" y="412913"/>
                  <a:pt x="182494" y="411509"/>
                </a:cubicBezTo>
                <a:cubicBezTo>
                  <a:pt x="182494" y="411146"/>
                  <a:pt x="182547" y="410886"/>
                  <a:pt x="182598" y="410626"/>
                </a:cubicBezTo>
                <a:cubicBezTo>
                  <a:pt x="180675" y="408703"/>
                  <a:pt x="178805" y="406780"/>
                  <a:pt x="176934" y="404858"/>
                </a:cubicBezTo>
                <a:cubicBezTo>
                  <a:pt x="174388" y="402260"/>
                  <a:pt x="171945" y="399401"/>
                  <a:pt x="169450" y="396699"/>
                </a:cubicBezTo>
                <a:cubicBezTo>
                  <a:pt x="167008" y="393945"/>
                  <a:pt x="164930" y="390827"/>
                  <a:pt x="162643" y="387917"/>
                </a:cubicBezTo>
                <a:cubicBezTo>
                  <a:pt x="157706" y="380849"/>
                  <a:pt x="153861" y="372950"/>
                  <a:pt x="151315" y="364791"/>
                </a:cubicBezTo>
                <a:cubicBezTo>
                  <a:pt x="150691" y="366611"/>
                  <a:pt x="150067" y="368585"/>
                  <a:pt x="149495" y="370768"/>
                </a:cubicBezTo>
                <a:cubicBezTo>
                  <a:pt x="149080" y="372274"/>
                  <a:pt x="148612" y="373782"/>
                  <a:pt x="148248" y="375392"/>
                </a:cubicBezTo>
                <a:cubicBezTo>
                  <a:pt x="147885" y="377003"/>
                  <a:pt x="147520" y="378667"/>
                  <a:pt x="147157" y="380382"/>
                </a:cubicBezTo>
                <a:cubicBezTo>
                  <a:pt x="146430" y="383811"/>
                  <a:pt x="146014" y="387501"/>
                  <a:pt x="145442" y="391294"/>
                </a:cubicBezTo>
                <a:cubicBezTo>
                  <a:pt x="145286" y="393217"/>
                  <a:pt x="145130" y="395140"/>
                  <a:pt x="144974" y="397115"/>
                </a:cubicBezTo>
                <a:cubicBezTo>
                  <a:pt x="144922" y="398102"/>
                  <a:pt x="144818" y="399089"/>
                  <a:pt x="144767" y="400077"/>
                </a:cubicBezTo>
                <a:lnTo>
                  <a:pt x="144767" y="403091"/>
                </a:lnTo>
                <a:cubicBezTo>
                  <a:pt x="144767" y="405118"/>
                  <a:pt x="144767" y="407196"/>
                  <a:pt x="144767" y="409223"/>
                </a:cubicBezTo>
                <a:cubicBezTo>
                  <a:pt x="144871" y="411249"/>
                  <a:pt x="145078" y="413276"/>
                  <a:pt x="145234" y="415355"/>
                </a:cubicBezTo>
                <a:cubicBezTo>
                  <a:pt x="145338" y="418109"/>
                  <a:pt x="145754" y="420811"/>
                  <a:pt x="146221" y="423462"/>
                </a:cubicBezTo>
                <a:cubicBezTo>
                  <a:pt x="147105" y="423930"/>
                  <a:pt x="148300" y="424657"/>
                  <a:pt x="149859" y="425592"/>
                </a:cubicBezTo>
                <a:cubicBezTo>
                  <a:pt x="152873" y="427463"/>
                  <a:pt x="157083" y="430321"/>
                  <a:pt x="161707" y="434323"/>
                </a:cubicBezTo>
                <a:cubicBezTo>
                  <a:pt x="166332" y="438272"/>
                  <a:pt x="171425" y="443365"/>
                  <a:pt x="175738" y="449705"/>
                </a:cubicBezTo>
                <a:cubicBezTo>
                  <a:pt x="177921" y="452823"/>
                  <a:pt x="179896" y="456305"/>
                  <a:pt x="181455" y="459994"/>
                </a:cubicBezTo>
                <a:cubicBezTo>
                  <a:pt x="183118" y="463684"/>
                  <a:pt x="184261" y="467633"/>
                  <a:pt x="184989" y="471635"/>
                </a:cubicBezTo>
                <a:cubicBezTo>
                  <a:pt x="185301" y="473661"/>
                  <a:pt x="185612" y="475688"/>
                  <a:pt x="185664" y="477715"/>
                </a:cubicBezTo>
                <a:cubicBezTo>
                  <a:pt x="185820" y="479742"/>
                  <a:pt x="185716" y="481768"/>
                  <a:pt x="185612" y="483743"/>
                </a:cubicBezTo>
                <a:cubicBezTo>
                  <a:pt x="185508" y="485717"/>
                  <a:pt x="185093" y="487693"/>
                  <a:pt x="184885" y="489615"/>
                </a:cubicBezTo>
                <a:cubicBezTo>
                  <a:pt x="184469" y="491486"/>
                  <a:pt x="184053" y="493409"/>
                  <a:pt x="183586" y="495228"/>
                </a:cubicBezTo>
                <a:cubicBezTo>
                  <a:pt x="182962" y="497046"/>
                  <a:pt x="182390" y="498813"/>
                  <a:pt x="181819" y="500528"/>
                </a:cubicBezTo>
                <a:cubicBezTo>
                  <a:pt x="181091" y="502191"/>
                  <a:pt x="180363" y="503802"/>
                  <a:pt x="179688" y="505413"/>
                </a:cubicBezTo>
                <a:cubicBezTo>
                  <a:pt x="178961" y="506972"/>
                  <a:pt x="178077" y="508427"/>
                  <a:pt x="177350" y="509882"/>
                </a:cubicBezTo>
                <a:cubicBezTo>
                  <a:pt x="176622" y="511337"/>
                  <a:pt x="175790" y="512688"/>
                  <a:pt x="174959" y="513935"/>
                </a:cubicBezTo>
                <a:cubicBezTo>
                  <a:pt x="174127" y="515234"/>
                  <a:pt x="173348" y="516482"/>
                  <a:pt x="172620" y="517625"/>
                </a:cubicBezTo>
                <a:cubicBezTo>
                  <a:pt x="171841" y="518769"/>
                  <a:pt x="171062" y="519808"/>
                  <a:pt x="170334" y="520795"/>
                </a:cubicBezTo>
                <a:cubicBezTo>
                  <a:pt x="168879" y="522822"/>
                  <a:pt x="167580" y="524537"/>
                  <a:pt x="166436" y="525836"/>
                </a:cubicBezTo>
                <a:cubicBezTo>
                  <a:pt x="164202" y="528538"/>
                  <a:pt x="162903" y="530097"/>
                  <a:pt x="162903" y="530097"/>
                </a:cubicBezTo>
                <a:cubicBezTo>
                  <a:pt x="162903" y="530097"/>
                  <a:pt x="164150" y="528538"/>
                  <a:pt x="166332" y="525784"/>
                </a:cubicBezTo>
                <a:cubicBezTo>
                  <a:pt x="167424" y="524433"/>
                  <a:pt x="168671" y="522718"/>
                  <a:pt x="170074" y="520691"/>
                </a:cubicBezTo>
                <a:cubicBezTo>
                  <a:pt x="170802" y="519652"/>
                  <a:pt x="171529" y="518613"/>
                  <a:pt x="172308" y="517469"/>
                </a:cubicBezTo>
                <a:cubicBezTo>
                  <a:pt x="173036" y="516326"/>
                  <a:pt x="173764" y="515079"/>
                  <a:pt x="174544" y="513780"/>
                </a:cubicBezTo>
                <a:cubicBezTo>
                  <a:pt x="175375" y="512481"/>
                  <a:pt x="176154" y="511129"/>
                  <a:pt x="176830" y="509674"/>
                </a:cubicBezTo>
                <a:cubicBezTo>
                  <a:pt x="177505" y="508219"/>
                  <a:pt x="178336" y="506712"/>
                  <a:pt x="179012" y="505153"/>
                </a:cubicBezTo>
                <a:cubicBezTo>
                  <a:pt x="179636" y="503594"/>
                  <a:pt x="180311" y="501931"/>
                  <a:pt x="180987" y="500268"/>
                </a:cubicBezTo>
                <a:cubicBezTo>
                  <a:pt x="181507" y="498554"/>
                  <a:pt x="182026" y="496787"/>
                  <a:pt x="182598" y="495020"/>
                </a:cubicBezTo>
                <a:cubicBezTo>
                  <a:pt x="182962" y="493201"/>
                  <a:pt x="183378" y="491330"/>
                  <a:pt x="183741" y="489459"/>
                </a:cubicBezTo>
                <a:cubicBezTo>
                  <a:pt x="183949" y="487588"/>
                  <a:pt x="184313" y="485666"/>
                  <a:pt x="184313" y="483691"/>
                </a:cubicBezTo>
                <a:cubicBezTo>
                  <a:pt x="184365" y="481768"/>
                  <a:pt x="184417" y="479794"/>
                  <a:pt x="184209" y="477819"/>
                </a:cubicBezTo>
                <a:cubicBezTo>
                  <a:pt x="184157" y="475844"/>
                  <a:pt x="183793" y="473921"/>
                  <a:pt x="183430" y="471947"/>
                </a:cubicBezTo>
                <a:cubicBezTo>
                  <a:pt x="182598" y="468101"/>
                  <a:pt x="181455" y="464308"/>
                  <a:pt x="179740" y="460774"/>
                </a:cubicBezTo>
                <a:cubicBezTo>
                  <a:pt x="178129" y="457188"/>
                  <a:pt x="176154" y="453914"/>
                  <a:pt x="173972" y="450900"/>
                </a:cubicBezTo>
                <a:cubicBezTo>
                  <a:pt x="169606" y="444872"/>
                  <a:pt x="164565" y="440039"/>
                  <a:pt x="159992" y="436246"/>
                </a:cubicBezTo>
                <a:cubicBezTo>
                  <a:pt x="155419" y="432452"/>
                  <a:pt x="151210" y="429750"/>
                  <a:pt x="148248" y="427983"/>
                </a:cubicBezTo>
                <a:cubicBezTo>
                  <a:pt x="147676" y="427671"/>
                  <a:pt x="147157" y="427359"/>
                  <a:pt x="146689" y="427099"/>
                </a:cubicBezTo>
                <a:cubicBezTo>
                  <a:pt x="146742" y="427255"/>
                  <a:pt x="146742" y="427463"/>
                  <a:pt x="146793" y="427619"/>
                </a:cubicBezTo>
                <a:lnTo>
                  <a:pt x="147313" y="430633"/>
                </a:lnTo>
                <a:cubicBezTo>
                  <a:pt x="147520" y="431621"/>
                  <a:pt x="147832" y="432556"/>
                  <a:pt x="148092" y="433543"/>
                </a:cubicBezTo>
                <a:cubicBezTo>
                  <a:pt x="148612" y="435466"/>
                  <a:pt x="149131" y="437389"/>
                  <a:pt x="149651" y="439260"/>
                </a:cubicBezTo>
                <a:cubicBezTo>
                  <a:pt x="149911" y="440195"/>
                  <a:pt x="150171" y="441130"/>
                  <a:pt x="150431" y="442066"/>
                </a:cubicBezTo>
                <a:cubicBezTo>
                  <a:pt x="150795" y="442949"/>
                  <a:pt x="151106" y="443833"/>
                  <a:pt x="151470" y="444716"/>
                </a:cubicBezTo>
                <a:cubicBezTo>
                  <a:pt x="152198" y="446431"/>
                  <a:pt x="152821" y="448146"/>
                  <a:pt x="153497" y="449809"/>
                </a:cubicBezTo>
                <a:cubicBezTo>
                  <a:pt x="154692" y="453186"/>
                  <a:pt x="156355" y="456149"/>
                  <a:pt x="157810" y="458903"/>
                </a:cubicBezTo>
                <a:cubicBezTo>
                  <a:pt x="158537" y="460306"/>
                  <a:pt x="159213" y="461657"/>
                  <a:pt x="159889" y="462905"/>
                </a:cubicBezTo>
                <a:cubicBezTo>
                  <a:pt x="160513" y="464152"/>
                  <a:pt x="161136" y="465347"/>
                  <a:pt x="161916" y="466386"/>
                </a:cubicBezTo>
                <a:cubicBezTo>
                  <a:pt x="163371" y="468517"/>
                  <a:pt x="164565" y="470387"/>
                  <a:pt x="165605" y="471895"/>
                </a:cubicBezTo>
                <a:cubicBezTo>
                  <a:pt x="167684" y="474909"/>
                  <a:pt x="168827" y="476675"/>
                  <a:pt x="168827" y="476675"/>
                </a:cubicBezTo>
                <a:cubicBezTo>
                  <a:pt x="168827" y="476675"/>
                  <a:pt x="167580" y="475013"/>
                  <a:pt x="165345" y="472102"/>
                </a:cubicBezTo>
                <a:cubicBezTo>
                  <a:pt x="164202" y="470647"/>
                  <a:pt x="162850" y="468881"/>
                  <a:pt x="161292" y="466854"/>
                </a:cubicBezTo>
                <a:cubicBezTo>
                  <a:pt x="160461" y="465867"/>
                  <a:pt x="159733" y="464723"/>
                  <a:pt x="159005" y="463476"/>
                </a:cubicBezTo>
                <a:cubicBezTo>
                  <a:pt x="158277" y="462228"/>
                  <a:pt x="157499" y="460929"/>
                  <a:pt x="156667" y="459579"/>
                </a:cubicBezTo>
                <a:cubicBezTo>
                  <a:pt x="155056" y="456876"/>
                  <a:pt x="153133" y="454018"/>
                  <a:pt x="151730" y="450640"/>
                </a:cubicBezTo>
                <a:cubicBezTo>
                  <a:pt x="150950" y="449029"/>
                  <a:pt x="150171" y="447314"/>
                  <a:pt x="149340" y="445599"/>
                </a:cubicBezTo>
                <a:cubicBezTo>
                  <a:pt x="148924" y="444716"/>
                  <a:pt x="148508" y="443833"/>
                  <a:pt x="148092" y="442949"/>
                </a:cubicBezTo>
                <a:cubicBezTo>
                  <a:pt x="147781" y="442014"/>
                  <a:pt x="147417" y="441079"/>
                  <a:pt x="147105" y="440143"/>
                </a:cubicBezTo>
                <a:cubicBezTo>
                  <a:pt x="146481" y="438272"/>
                  <a:pt x="145806" y="436350"/>
                  <a:pt x="145130" y="434426"/>
                </a:cubicBezTo>
                <a:cubicBezTo>
                  <a:pt x="144818" y="433491"/>
                  <a:pt x="144455" y="432504"/>
                  <a:pt x="144143" y="431517"/>
                </a:cubicBezTo>
                <a:lnTo>
                  <a:pt x="143415" y="428503"/>
                </a:lnTo>
                <a:cubicBezTo>
                  <a:pt x="142428" y="424397"/>
                  <a:pt x="141337" y="420292"/>
                  <a:pt x="140869" y="416031"/>
                </a:cubicBezTo>
                <a:cubicBezTo>
                  <a:pt x="140557" y="413900"/>
                  <a:pt x="140193" y="411821"/>
                  <a:pt x="139986" y="409691"/>
                </a:cubicBezTo>
                <a:cubicBezTo>
                  <a:pt x="139882" y="407560"/>
                  <a:pt x="139726" y="405430"/>
                  <a:pt x="139622" y="403350"/>
                </a:cubicBezTo>
                <a:cubicBezTo>
                  <a:pt x="139518" y="402311"/>
                  <a:pt x="139466" y="401272"/>
                  <a:pt x="139414" y="400233"/>
                </a:cubicBezTo>
                <a:cubicBezTo>
                  <a:pt x="139466" y="399193"/>
                  <a:pt x="139466" y="398154"/>
                  <a:pt x="139466" y="397115"/>
                </a:cubicBezTo>
                <a:cubicBezTo>
                  <a:pt x="139518" y="395036"/>
                  <a:pt x="139518" y="393009"/>
                  <a:pt x="139570" y="390983"/>
                </a:cubicBezTo>
                <a:cubicBezTo>
                  <a:pt x="139882" y="386981"/>
                  <a:pt x="140089" y="383084"/>
                  <a:pt x="140661" y="379446"/>
                </a:cubicBezTo>
                <a:cubicBezTo>
                  <a:pt x="140921" y="377627"/>
                  <a:pt x="141181" y="375860"/>
                  <a:pt x="141441" y="374145"/>
                </a:cubicBezTo>
                <a:cubicBezTo>
                  <a:pt x="141700" y="372430"/>
                  <a:pt x="142116" y="370768"/>
                  <a:pt x="142428" y="369209"/>
                </a:cubicBezTo>
                <a:cubicBezTo>
                  <a:pt x="143000" y="366039"/>
                  <a:pt x="143883" y="363181"/>
                  <a:pt x="144507" y="360634"/>
                </a:cubicBezTo>
                <a:cubicBezTo>
                  <a:pt x="145286" y="358088"/>
                  <a:pt x="145910" y="355905"/>
                  <a:pt x="146585" y="354086"/>
                </a:cubicBezTo>
                <a:cubicBezTo>
                  <a:pt x="147209" y="352319"/>
                  <a:pt x="147729" y="350865"/>
                  <a:pt x="148144" y="349877"/>
                </a:cubicBezTo>
                <a:cubicBezTo>
                  <a:pt x="148041" y="348889"/>
                  <a:pt x="147885" y="347902"/>
                  <a:pt x="147832" y="346915"/>
                </a:cubicBezTo>
                <a:cubicBezTo>
                  <a:pt x="147105" y="332365"/>
                  <a:pt x="150534" y="318385"/>
                  <a:pt x="155991" y="306589"/>
                </a:cubicBezTo>
                <a:cubicBezTo>
                  <a:pt x="159161" y="299625"/>
                  <a:pt x="162903" y="293285"/>
                  <a:pt x="166852" y="287465"/>
                </a:cubicBezTo>
                <a:cubicBezTo>
                  <a:pt x="165293" y="285647"/>
                  <a:pt x="163682" y="283828"/>
                  <a:pt x="162175" y="282008"/>
                </a:cubicBezTo>
                <a:cubicBezTo>
                  <a:pt x="160304" y="279514"/>
                  <a:pt x="158434" y="277072"/>
                  <a:pt x="156667" y="274577"/>
                </a:cubicBezTo>
                <a:cubicBezTo>
                  <a:pt x="156095" y="273642"/>
                  <a:pt x="155523" y="272706"/>
                  <a:pt x="154900" y="271772"/>
                </a:cubicBezTo>
                <a:cubicBezTo>
                  <a:pt x="146689" y="280034"/>
                  <a:pt x="139466" y="286686"/>
                  <a:pt x="134373" y="291570"/>
                </a:cubicBezTo>
                <a:cubicBezTo>
                  <a:pt x="128553" y="297079"/>
                  <a:pt x="125227" y="300197"/>
                  <a:pt x="125227" y="300197"/>
                </a:cubicBezTo>
                <a:cubicBezTo>
                  <a:pt x="125227" y="300197"/>
                  <a:pt x="128397" y="296923"/>
                  <a:pt x="134010" y="291207"/>
                </a:cubicBezTo>
                <a:cubicBezTo>
                  <a:pt x="138946" y="286114"/>
                  <a:pt x="146014" y="279047"/>
                  <a:pt x="153965" y="270368"/>
                </a:cubicBezTo>
                <a:cubicBezTo>
                  <a:pt x="153289" y="269225"/>
                  <a:pt x="152561" y="268134"/>
                  <a:pt x="151886" y="267043"/>
                </a:cubicBezTo>
                <a:cubicBezTo>
                  <a:pt x="150534" y="264496"/>
                  <a:pt x="149184" y="262002"/>
                  <a:pt x="147885" y="259611"/>
                </a:cubicBezTo>
                <a:cubicBezTo>
                  <a:pt x="146742" y="257117"/>
                  <a:pt x="145650" y="254726"/>
                  <a:pt x="144611" y="252388"/>
                </a:cubicBezTo>
                <a:cubicBezTo>
                  <a:pt x="143727" y="249997"/>
                  <a:pt x="142844" y="247711"/>
                  <a:pt x="142012" y="245528"/>
                </a:cubicBezTo>
                <a:cubicBezTo>
                  <a:pt x="141337" y="243293"/>
                  <a:pt x="140661" y="241163"/>
                  <a:pt x="140038" y="239188"/>
                </a:cubicBezTo>
                <a:cubicBezTo>
                  <a:pt x="139518" y="237161"/>
                  <a:pt x="139050" y="235291"/>
                  <a:pt x="138634" y="233524"/>
                </a:cubicBezTo>
                <a:cubicBezTo>
                  <a:pt x="138375" y="232276"/>
                  <a:pt x="138167" y="231185"/>
                  <a:pt x="137959" y="230094"/>
                </a:cubicBezTo>
                <a:cubicBezTo>
                  <a:pt x="135153" y="232588"/>
                  <a:pt x="132399" y="235135"/>
                  <a:pt x="129696" y="237889"/>
                </a:cubicBezTo>
                <a:cubicBezTo>
                  <a:pt x="125591" y="241994"/>
                  <a:pt x="121589" y="246463"/>
                  <a:pt x="117796" y="251192"/>
                </a:cubicBezTo>
                <a:lnTo>
                  <a:pt x="118056" y="251245"/>
                </a:lnTo>
                <a:cubicBezTo>
                  <a:pt x="118056" y="251245"/>
                  <a:pt x="118003" y="251557"/>
                  <a:pt x="117848" y="252232"/>
                </a:cubicBezTo>
                <a:cubicBezTo>
                  <a:pt x="117744" y="252856"/>
                  <a:pt x="117536" y="253791"/>
                  <a:pt x="117328" y="255038"/>
                </a:cubicBezTo>
                <a:cubicBezTo>
                  <a:pt x="116860" y="257532"/>
                  <a:pt x="116341" y="261118"/>
                  <a:pt x="115873" y="265483"/>
                </a:cubicBezTo>
                <a:cubicBezTo>
                  <a:pt x="115665" y="267666"/>
                  <a:pt x="115457" y="270057"/>
                  <a:pt x="115301" y="272550"/>
                </a:cubicBezTo>
                <a:cubicBezTo>
                  <a:pt x="115094" y="275045"/>
                  <a:pt x="115094" y="277695"/>
                  <a:pt x="114990" y="280450"/>
                </a:cubicBezTo>
                <a:cubicBezTo>
                  <a:pt x="114938" y="283204"/>
                  <a:pt x="114990" y="286010"/>
                  <a:pt x="115094" y="288920"/>
                </a:cubicBezTo>
                <a:cubicBezTo>
                  <a:pt x="115353" y="291778"/>
                  <a:pt x="115353" y="294740"/>
                  <a:pt x="115769" y="297651"/>
                </a:cubicBezTo>
                <a:cubicBezTo>
                  <a:pt x="116133" y="300561"/>
                  <a:pt x="116393" y="303471"/>
                  <a:pt x="116964" y="306329"/>
                </a:cubicBezTo>
                <a:cubicBezTo>
                  <a:pt x="117225" y="307784"/>
                  <a:pt x="117432" y="309187"/>
                  <a:pt x="117692" y="310591"/>
                </a:cubicBezTo>
                <a:cubicBezTo>
                  <a:pt x="118003" y="311994"/>
                  <a:pt x="118368" y="313344"/>
                  <a:pt x="118679" y="314696"/>
                </a:cubicBezTo>
                <a:cubicBezTo>
                  <a:pt x="119043" y="316047"/>
                  <a:pt x="119355" y="317346"/>
                  <a:pt x="119667" y="318645"/>
                </a:cubicBezTo>
                <a:cubicBezTo>
                  <a:pt x="120083" y="319944"/>
                  <a:pt x="120498" y="321192"/>
                  <a:pt x="120862" y="322386"/>
                </a:cubicBezTo>
                <a:cubicBezTo>
                  <a:pt x="121641" y="324829"/>
                  <a:pt x="122317" y="327115"/>
                  <a:pt x="123253" y="329142"/>
                </a:cubicBezTo>
                <a:cubicBezTo>
                  <a:pt x="124136" y="331221"/>
                  <a:pt x="124915" y="333092"/>
                  <a:pt x="125591" y="334755"/>
                </a:cubicBezTo>
                <a:cubicBezTo>
                  <a:pt x="126422" y="336366"/>
                  <a:pt x="127150" y="337769"/>
                  <a:pt x="127773" y="338912"/>
                </a:cubicBezTo>
                <a:cubicBezTo>
                  <a:pt x="129020" y="341251"/>
                  <a:pt x="129696" y="342550"/>
                  <a:pt x="129696" y="342550"/>
                </a:cubicBezTo>
                <a:cubicBezTo>
                  <a:pt x="129696" y="342550"/>
                  <a:pt x="128865" y="341302"/>
                  <a:pt x="127461" y="339120"/>
                </a:cubicBezTo>
                <a:cubicBezTo>
                  <a:pt x="126786" y="337977"/>
                  <a:pt x="125902" y="336678"/>
                  <a:pt x="124915" y="335119"/>
                </a:cubicBezTo>
                <a:cubicBezTo>
                  <a:pt x="124032" y="333455"/>
                  <a:pt x="123097" y="331637"/>
                  <a:pt x="122057" y="329662"/>
                </a:cubicBezTo>
                <a:cubicBezTo>
                  <a:pt x="120966" y="327687"/>
                  <a:pt x="120083" y="325453"/>
                  <a:pt x="119043" y="323063"/>
                </a:cubicBezTo>
                <a:cubicBezTo>
                  <a:pt x="118524" y="321867"/>
                  <a:pt x="118003" y="320620"/>
                  <a:pt x="117484" y="319372"/>
                </a:cubicBezTo>
                <a:cubicBezTo>
                  <a:pt x="117016" y="318073"/>
                  <a:pt x="116601" y="316774"/>
                  <a:pt x="116133" y="315423"/>
                </a:cubicBezTo>
                <a:cubicBezTo>
                  <a:pt x="116029" y="315164"/>
                  <a:pt x="115977" y="314904"/>
                  <a:pt x="115873" y="314696"/>
                </a:cubicBezTo>
                <a:cubicBezTo>
                  <a:pt x="116393" y="317918"/>
                  <a:pt x="117068" y="321348"/>
                  <a:pt x="118003" y="324881"/>
                </a:cubicBezTo>
                <a:cubicBezTo>
                  <a:pt x="119043" y="328935"/>
                  <a:pt x="120446" y="333092"/>
                  <a:pt x="122057" y="337353"/>
                </a:cubicBezTo>
                <a:cubicBezTo>
                  <a:pt x="122941" y="339432"/>
                  <a:pt x="123824" y="341562"/>
                  <a:pt x="124811" y="343693"/>
                </a:cubicBezTo>
                <a:cubicBezTo>
                  <a:pt x="125851" y="345772"/>
                  <a:pt x="126890" y="347902"/>
                  <a:pt x="127982" y="350085"/>
                </a:cubicBezTo>
                <a:cubicBezTo>
                  <a:pt x="129125" y="352164"/>
                  <a:pt x="129904" y="354710"/>
                  <a:pt x="130476" y="357100"/>
                </a:cubicBezTo>
                <a:cubicBezTo>
                  <a:pt x="130943" y="359595"/>
                  <a:pt x="131047" y="362193"/>
                  <a:pt x="130631" y="364687"/>
                </a:cubicBezTo>
                <a:cubicBezTo>
                  <a:pt x="129748" y="369728"/>
                  <a:pt x="127045" y="374145"/>
                  <a:pt x="124084" y="377939"/>
                </a:cubicBezTo>
                <a:cubicBezTo>
                  <a:pt x="120758" y="382200"/>
                  <a:pt x="117068" y="385942"/>
                  <a:pt x="113690" y="389735"/>
                </a:cubicBezTo>
                <a:cubicBezTo>
                  <a:pt x="117484" y="401948"/>
                  <a:pt x="120083" y="414316"/>
                  <a:pt x="121070" y="426528"/>
                </a:cubicBezTo>
                <a:cubicBezTo>
                  <a:pt x="121382" y="429958"/>
                  <a:pt x="121538" y="433335"/>
                  <a:pt x="121589" y="436713"/>
                </a:cubicBezTo>
                <a:cubicBezTo>
                  <a:pt x="122161" y="437856"/>
                  <a:pt x="122992" y="439571"/>
                  <a:pt x="123928" y="441754"/>
                </a:cubicBezTo>
                <a:cubicBezTo>
                  <a:pt x="124863" y="443884"/>
                  <a:pt x="125955" y="446587"/>
                  <a:pt x="127098" y="449653"/>
                </a:cubicBezTo>
                <a:cubicBezTo>
                  <a:pt x="128189" y="452719"/>
                  <a:pt x="129488" y="456200"/>
                  <a:pt x="130580" y="460098"/>
                </a:cubicBezTo>
                <a:cubicBezTo>
                  <a:pt x="131775" y="463943"/>
                  <a:pt x="132762" y="468205"/>
                  <a:pt x="133854" y="472674"/>
                </a:cubicBezTo>
                <a:cubicBezTo>
                  <a:pt x="134425" y="474909"/>
                  <a:pt x="134737" y="477247"/>
                  <a:pt x="135204" y="479638"/>
                </a:cubicBezTo>
                <a:cubicBezTo>
                  <a:pt x="135569" y="482028"/>
                  <a:pt x="136140" y="484470"/>
                  <a:pt x="136400" y="486965"/>
                </a:cubicBezTo>
                <a:cubicBezTo>
                  <a:pt x="136919" y="491954"/>
                  <a:pt x="137699" y="497098"/>
                  <a:pt x="137803" y="502399"/>
                </a:cubicBezTo>
                <a:cubicBezTo>
                  <a:pt x="137907" y="505049"/>
                  <a:pt x="138062" y="507699"/>
                  <a:pt x="138115" y="510350"/>
                </a:cubicBezTo>
                <a:cubicBezTo>
                  <a:pt x="138011" y="513000"/>
                  <a:pt x="137959" y="515650"/>
                  <a:pt x="137855" y="518353"/>
                </a:cubicBezTo>
                <a:cubicBezTo>
                  <a:pt x="137907" y="523705"/>
                  <a:pt x="137024" y="529006"/>
                  <a:pt x="136503" y="534255"/>
                </a:cubicBezTo>
                <a:cubicBezTo>
                  <a:pt x="136348" y="535554"/>
                  <a:pt x="136244" y="536853"/>
                  <a:pt x="136036" y="538152"/>
                </a:cubicBezTo>
                <a:cubicBezTo>
                  <a:pt x="135776" y="539399"/>
                  <a:pt x="135516" y="540699"/>
                  <a:pt x="135257" y="541946"/>
                </a:cubicBezTo>
                <a:cubicBezTo>
                  <a:pt x="134737" y="544492"/>
                  <a:pt x="134269" y="546986"/>
                  <a:pt x="133749" y="549429"/>
                </a:cubicBezTo>
                <a:cubicBezTo>
                  <a:pt x="133490" y="550676"/>
                  <a:pt x="133282" y="551871"/>
                  <a:pt x="132970" y="553066"/>
                </a:cubicBezTo>
                <a:cubicBezTo>
                  <a:pt x="132606" y="554209"/>
                  <a:pt x="132295" y="555405"/>
                  <a:pt x="131930" y="556548"/>
                </a:cubicBezTo>
                <a:cubicBezTo>
                  <a:pt x="131255" y="558835"/>
                  <a:pt x="130580" y="561121"/>
                  <a:pt x="129904" y="563304"/>
                </a:cubicBezTo>
                <a:cubicBezTo>
                  <a:pt x="128709" y="567773"/>
                  <a:pt x="126890" y="571722"/>
                  <a:pt x="125435" y="575412"/>
                </a:cubicBezTo>
                <a:cubicBezTo>
                  <a:pt x="124656" y="577283"/>
                  <a:pt x="123928" y="579050"/>
                  <a:pt x="123253" y="580712"/>
                </a:cubicBezTo>
                <a:cubicBezTo>
                  <a:pt x="122629" y="582376"/>
                  <a:pt x="121953" y="583987"/>
                  <a:pt x="121122" y="585390"/>
                </a:cubicBezTo>
                <a:cubicBezTo>
                  <a:pt x="119614" y="588248"/>
                  <a:pt x="118315" y="590742"/>
                  <a:pt x="117225" y="592821"/>
                </a:cubicBezTo>
                <a:cubicBezTo>
                  <a:pt x="115094" y="596926"/>
                  <a:pt x="113846" y="599265"/>
                  <a:pt x="113846" y="599265"/>
                </a:cubicBezTo>
                <a:cubicBezTo>
                  <a:pt x="113846" y="599265"/>
                  <a:pt x="114990" y="596874"/>
                  <a:pt x="117016" y="592717"/>
                </a:cubicBezTo>
                <a:cubicBezTo>
                  <a:pt x="118003" y="590638"/>
                  <a:pt x="119251" y="588092"/>
                  <a:pt x="120654" y="585181"/>
                </a:cubicBezTo>
                <a:cubicBezTo>
                  <a:pt x="121433" y="583779"/>
                  <a:pt x="122005" y="582167"/>
                  <a:pt x="122629" y="580452"/>
                </a:cubicBezTo>
                <a:cubicBezTo>
                  <a:pt x="123253" y="578738"/>
                  <a:pt x="123928" y="576971"/>
                  <a:pt x="124603" y="575100"/>
                </a:cubicBezTo>
                <a:cubicBezTo>
                  <a:pt x="125955" y="571359"/>
                  <a:pt x="127617" y="567409"/>
                  <a:pt x="128605" y="562940"/>
                </a:cubicBezTo>
                <a:cubicBezTo>
                  <a:pt x="129176" y="560758"/>
                  <a:pt x="129748" y="558471"/>
                  <a:pt x="130372" y="556184"/>
                </a:cubicBezTo>
                <a:cubicBezTo>
                  <a:pt x="130684" y="555041"/>
                  <a:pt x="130996" y="553898"/>
                  <a:pt x="131307" y="552703"/>
                </a:cubicBezTo>
                <a:cubicBezTo>
                  <a:pt x="131619" y="551507"/>
                  <a:pt x="131775" y="550260"/>
                  <a:pt x="131983" y="549065"/>
                </a:cubicBezTo>
                <a:cubicBezTo>
                  <a:pt x="132399" y="546622"/>
                  <a:pt x="132814" y="544128"/>
                  <a:pt x="133230" y="541633"/>
                </a:cubicBezTo>
                <a:cubicBezTo>
                  <a:pt x="133438" y="540387"/>
                  <a:pt x="133645" y="539087"/>
                  <a:pt x="133854" y="537840"/>
                </a:cubicBezTo>
                <a:cubicBezTo>
                  <a:pt x="134010" y="536593"/>
                  <a:pt x="134061" y="535294"/>
                  <a:pt x="134165" y="533995"/>
                </a:cubicBezTo>
                <a:cubicBezTo>
                  <a:pt x="134529" y="528798"/>
                  <a:pt x="135204" y="523601"/>
                  <a:pt x="134997" y="518301"/>
                </a:cubicBezTo>
                <a:cubicBezTo>
                  <a:pt x="134997" y="515650"/>
                  <a:pt x="134997" y="513000"/>
                  <a:pt x="134997" y="510402"/>
                </a:cubicBezTo>
                <a:cubicBezTo>
                  <a:pt x="134841" y="507803"/>
                  <a:pt x="134633" y="505205"/>
                  <a:pt x="134425" y="502607"/>
                </a:cubicBezTo>
                <a:cubicBezTo>
                  <a:pt x="134425" y="501931"/>
                  <a:pt x="134321" y="501203"/>
                  <a:pt x="134269" y="500528"/>
                </a:cubicBezTo>
                <a:cubicBezTo>
                  <a:pt x="132866" y="501983"/>
                  <a:pt x="131151" y="503750"/>
                  <a:pt x="129229" y="506088"/>
                </a:cubicBezTo>
                <a:cubicBezTo>
                  <a:pt x="128033" y="507440"/>
                  <a:pt x="126890" y="509051"/>
                  <a:pt x="125591" y="510714"/>
                </a:cubicBezTo>
                <a:cubicBezTo>
                  <a:pt x="124396" y="512428"/>
                  <a:pt x="123044" y="514196"/>
                  <a:pt x="121901" y="516170"/>
                </a:cubicBezTo>
                <a:cubicBezTo>
                  <a:pt x="120654" y="518093"/>
                  <a:pt x="119407" y="520119"/>
                  <a:pt x="118315" y="522250"/>
                </a:cubicBezTo>
                <a:cubicBezTo>
                  <a:pt x="117068" y="524329"/>
                  <a:pt x="116081" y="526563"/>
                  <a:pt x="115041" y="528798"/>
                </a:cubicBezTo>
                <a:cubicBezTo>
                  <a:pt x="113950" y="530981"/>
                  <a:pt x="113171" y="533319"/>
                  <a:pt x="112236" y="535554"/>
                </a:cubicBezTo>
                <a:cubicBezTo>
                  <a:pt x="111352" y="537840"/>
                  <a:pt x="110728" y="540127"/>
                  <a:pt x="110001" y="542309"/>
                </a:cubicBezTo>
                <a:cubicBezTo>
                  <a:pt x="109325" y="544492"/>
                  <a:pt x="108857" y="546727"/>
                  <a:pt x="108338" y="548753"/>
                </a:cubicBezTo>
                <a:cubicBezTo>
                  <a:pt x="107767" y="550832"/>
                  <a:pt x="107507" y="552806"/>
                  <a:pt x="107195" y="554625"/>
                </a:cubicBezTo>
                <a:cubicBezTo>
                  <a:pt x="106935" y="556444"/>
                  <a:pt x="106519" y="558107"/>
                  <a:pt x="106415" y="559614"/>
                </a:cubicBezTo>
                <a:cubicBezTo>
                  <a:pt x="106259" y="561121"/>
                  <a:pt x="106155" y="562420"/>
                  <a:pt x="106052" y="563512"/>
                </a:cubicBezTo>
                <a:cubicBezTo>
                  <a:pt x="105844" y="565642"/>
                  <a:pt x="105740" y="566890"/>
                  <a:pt x="105740" y="566890"/>
                </a:cubicBezTo>
                <a:cubicBezTo>
                  <a:pt x="105740" y="566890"/>
                  <a:pt x="105740" y="565642"/>
                  <a:pt x="105792" y="563460"/>
                </a:cubicBezTo>
                <a:cubicBezTo>
                  <a:pt x="105844" y="562368"/>
                  <a:pt x="105844" y="561017"/>
                  <a:pt x="105896" y="559510"/>
                </a:cubicBezTo>
                <a:cubicBezTo>
                  <a:pt x="105896" y="557951"/>
                  <a:pt x="106155" y="556288"/>
                  <a:pt x="106311" y="554418"/>
                </a:cubicBezTo>
                <a:cubicBezTo>
                  <a:pt x="106519" y="552599"/>
                  <a:pt x="106623" y="550520"/>
                  <a:pt x="107039" y="548442"/>
                </a:cubicBezTo>
                <a:cubicBezTo>
                  <a:pt x="107455" y="546311"/>
                  <a:pt x="107714" y="544076"/>
                  <a:pt x="108286" y="541789"/>
                </a:cubicBezTo>
                <a:cubicBezTo>
                  <a:pt x="108910" y="539503"/>
                  <a:pt x="109377" y="537113"/>
                  <a:pt x="110105" y="534774"/>
                </a:cubicBezTo>
                <a:cubicBezTo>
                  <a:pt x="110936" y="532435"/>
                  <a:pt x="111508" y="529993"/>
                  <a:pt x="112495" y="527655"/>
                </a:cubicBezTo>
                <a:cubicBezTo>
                  <a:pt x="113379" y="525316"/>
                  <a:pt x="114262" y="522926"/>
                  <a:pt x="115353" y="520691"/>
                </a:cubicBezTo>
                <a:cubicBezTo>
                  <a:pt x="116341" y="518404"/>
                  <a:pt x="117432" y="516222"/>
                  <a:pt x="118575" y="514143"/>
                </a:cubicBezTo>
                <a:cubicBezTo>
                  <a:pt x="119667" y="512013"/>
                  <a:pt x="120914" y="510090"/>
                  <a:pt x="122005" y="508219"/>
                </a:cubicBezTo>
                <a:cubicBezTo>
                  <a:pt x="123200" y="506400"/>
                  <a:pt x="124292" y="504633"/>
                  <a:pt x="125435" y="503127"/>
                </a:cubicBezTo>
                <a:cubicBezTo>
                  <a:pt x="127617" y="500009"/>
                  <a:pt x="129748" y="497566"/>
                  <a:pt x="131203" y="495851"/>
                </a:cubicBezTo>
                <a:cubicBezTo>
                  <a:pt x="131930" y="495020"/>
                  <a:pt x="132554" y="494344"/>
                  <a:pt x="133022" y="493876"/>
                </a:cubicBezTo>
                <a:cubicBezTo>
                  <a:pt x="133230" y="493721"/>
                  <a:pt x="133334" y="493565"/>
                  <a:pt x="133438" y="493460"/>
                </a:cubicBezTo>
                <a:cubicBezTo>
                  <a:pt x="133126" y="491486"/>
                  <a:pt x="132814" y="489511"/>
                  <a:pt x="132554" y="487537"/>
                </a:cubicBezTo>
                <a:cubicBezTo>
                  <a:pt x="132242" y="485094"/>
                  <a:pt x="131619" y="482756"/>
                  <a:pt x="131151" y="480417"/>
                </a:cubicBezTo>
                <a:cubicBezTo>
                  <a:pt x="130631" y="478130"/>
                  <a:pt x="130268" y="475792"/>
                  <a:pt x="129592" y="473661"/>
                </a:cubicBezTo>
                <a:cubicBezTo>
                  <a:pt x="128397" y="469296"/>
                  <a:pt x="127306" y="465191"/>
                  <a:pt x="125955" y="461501"/>
                </a:cubicBezTo>
                <a:cubicBezTo>
                  <a:pt x="124759" y="457760"/>
                  <a:pt x="123408" y="454434"/>
                  <a:pt x="122265" y="451472"/>
                </a:cubicBezTo>
                <a:cubicBezTo>
                  <a:pt x="121849" y="450588"/>
                  <a:pt x="121538" y="449809"/>
                  <a:pt x="121173" y="448977"/>
                </a:cubicBezTo>
                <a:cubicBezTo>
                  <a:pt x="120758" y="455006"/>
                  <a:pt x="119978" y="460878"/>
                  <a:pt x="118835" y="466490"/>
                </a:cubicBezTo>
                <a:cubicBezTo>
                  <a:pt x="116289" y="479014"/>
                  <a:pt x="112183" y="490395"/>
                  <a:pt x="107298" y="500320"/>
                </a:cubicBezTo>
                <a:cubicBezTo>
                  <a:pt x="102413" y="510246"/>
                  <a:pt x="96750" y="518664"/>
                  <a:pt x="91293" y="525732"/>
                </a:cubicBezTo>
                <a:cubicBezTo>
                  <a:pt x="85784" y="532747"/>
                  <a:pt x="80432" y="538412"/>
                  <a:pt x="75807" y="542829"/>
                </a:cubicBezTo>
                <a:cubicBezTo>
                  <a:pt x="66505" y="551663"/>
                  <a:pt x="60321" y="555561"/>
                  <a:pt x="60321" y="555561"/>
                </a:cubicBezTo>
                <a:cubicBezTo>
                  <a:pt x="60321" y="555561"/>
                  <a:pt x="66297" y="551351"/>
                  <a:pt x="75079" y="542153"/>
                </a:cubicBezTo>
                <a:cubicBezTo>
                  <a:pt x="79444" y="537580"/>
                  <a:pt x="84485" y="531708"/>
                  <a:pt x="89526" y="524485"/>
                </a:cubicBezTo>
                <a:cubicBezTo>
                  <a:pt x="93112" y="519340"/>
                  <a:pt x="96750" y="513520"/>
                  <a:pt x="100075" y="507024"/>
                </a:cubicBezTo>
                <a:cubicBezTo>
                  <a:pt x="96490" y="508479"/>
                  <a:pt x="90513" y="510921"/>
                  <a:pt x="83134" y="514351"/>
                </a:cubicBezTo>
                <a:cubicBezTo>
                  <a:pt x="77002" y="517210"/>
                  <a:pt x="69935" y="520691"/>
                  <a:pt x="62555" y="524848"/>
                </a:cubicBezTo>
                <a:cubicBezTo>
                  <a:pt x="58866" y="526927"/>
                  <a:pt x="55124" y="529162"/>
                  <a:pt x="51382" y="531552"/>
                </a:cubicBezTo>
                <a:cubicBezTo>
                  <a:pt x="47641" y="533943"/>
                  <a:pt x="43899" y="536489"/>
                  <a:pt x="40314" y="539191"/>
                </a:cubicBezTo>
                <a:cubicBezTo>
                  <a:pt x="36676" y="541893"/>
                  <a:pt x="33246" y="544804"/>
                  <a:pt x="29972" y="547766"/>
                </a:cubicBezTo>
                <a:cubicBezTo>
                  <a:pt x="26802" y="550832"/>
                  <a:pt x="23685" y="553950"/>
                  <a:pt x="21138" y="557276"/>
                </a:cubicBezTo>
                <a:cubicBezTo>
                  <a:pt x="18436" y="560549"/>
                  <a:pt x="16409" y="564083"/>
                  <a:pt x="14642" y="567513"/>
                </a:cubicBezTo>
                <a:cubicBezTo>
                  <a:pt x="13083" y="571047"/>
                  <a:pt x="11888" y="574529"/>
                  <a:pt x="11524" y="577906"/>
                </a:cubicBezTo>
                <a:cubicBezTo>
                  <a:pt x="11317" y="579621"/>
                  <a:pt x="11108" y="581180"/>
                  <a:pt x="11264" y="582739"/>
                </a:cubicBezTo>
                <a:cubicBezTo>
                  <a:pt x="11317" y="584247"/>
                  <a:pt x="11368" y="585701"/>
                  <a:pt x="11732" y="587052"/>
                </a:cubicBezTo>
                <a:cubicBezTo>
                  <a:pt x="12148" y="589807"/>
                  <a:pt x="13083" y="591990"/>
                  <a:pt x="13759" y="593860"/>
                </a:cubicBezTo>
                <a:cubicBezTo>
                  <a:pt x="14486" y="595731"/>
                  <a:pt x="15370" y="597030"/>
                  <a:pt x="15837" y="597966"/>
                </a:cubicBezTo>
                <a:cubicBezTo>
                  <a:pt x="15370" y="597030"/>
                  <a:pt x="14434" y="595731"/>
                  <a:pt x="13655" y="593912"/>
                </a:cubicBezTo>
                <a:cubicBezTo>
                  <a:pt x="12928" y="592041"/>
                  <a:pt x="11940" y="589859"/>
                  <a:pt x="11472" y="587105"/>
                </a:cubicBezTo>
                <a:cubicBezTo>
                  <a:pt x="11108" y="585753"/>
                  <a:pt x="11057" y="584298"/>
                  <a:pt x="10953" y="582739"/>
                </a:cubicBezTo>
                <a:cubicBezTo>
                  <a:pt x="10745" y="581180"/>
                  <a:pt x="10953" y="579569"/>
                  <a:pt x="11108" y="577854"/>
                </a:cubicBezTo>
                <a:cubicBezTo>
                  <a:pt x="11368" y="574425"/>
                  <a:pt x="12512" y="570891"/>
                  <a:pt x="14018" y="567253"/>
                </a:cubicBezTo>
                <a:cubicBezTo>
                  <a:pt x="15733" y="563719"/>
                  <a:pt x="17760" y="560082"/>
                  <a:pt x="20410" y="556756"/>
                </a:cubicBezTo>
                <a:cubicBezTo>
                  <a:pt x="22905" y="553274"/>
                  <a:pt x="25971" y="550104"/>
                  <a:pt x="29141" y="546934"/>
                </a:cubicBezTo>
                <a:cubicBezTo>
                  <a:pt x="32415" y="543868"/>
                  <a:pt x="35845" y="540854"/>
                  <a:pt x="39430" y="538100"/>
                </a:cubicBezTo>
                <a:cubicBezTo>
                  <a:pt x="43016" y="535294"/>
                  <a:pt x="46706" y="532695"/>
                  <a:pt x="50447" y="530201"/>
                </a:cubicBezTo>
                <a:cubicBezTo>
                  <a:pt x="54137" y="527706"/>
                  <a:pt x="57931" y="525420"/>
                  <a:pt x="61568" y="523238"/>
                </a:cubicBezTo>
                <a:cubicBezTo>
                  <a:pt x="68947" y="518872"/>
                  <a:pt x="75963" y="515234"/>
                  <a:pt x="82095" y="512220"/>
                </a:cubicBezTo>
                <a:cubicBezTo>
                  <a:pt x="92072" y="507336"/>
                  <a:pt x="99452" y="504322"/>
                  <a:pt x="101894" y="503334"/>
                </a:cubicBezTo>
                <a:cubicBezTo>
                  <a:pt x="102570" y="501827"/>
                  <a:pt x="103297" y="500424"/>
                  <a:pt x="103972" y="498865"/>
                </a:cubicBezTo>
                <a:cubicBezTo>
                  <a:pt x="108234" y="488940"/>
                  <a:pt x="111664" y="477715"/>
                  <a:pt x="113535" y="465607"/>
                </a:cubicBezTo>
                <a:cubicBezTo>
                  <a:pt x="115457" y="453498"/>
                  <a:pt x="115613" y="440454"/>
                  <a:pt x="113795" y="427255"/>
                </a:cubicBezTo>
                <a:cubicBezTo>
                  <a:pt x="112495" y="417434"/>
                  <a:pt x="110105" y="407508"/>
                  <a:pt x="106883" y="397687"/>
                </a:cubicBezTo>
                <a:cubicBezTo>
                  <a:pt x="104077" y="401376"/>
                  <a:pt x="101634" y="405014"/>
                  <a:pt x="99815" y="408599"/>
                </a:cubicBezTo>
                <a:cubicBezTo>
                  <a:pt x="98101" y="411821"/>
                  <a:pt x="96957" y="414991"/>
                  <a:pt x="96074" y="417849"/>
                </a:cubicBezTo>
                <a:cubicBezTo>
                  <a:pt x="95190" y="420707"/>
                  <a:pt x="94671" y="423254"/>
                  <a:pt x="94359" y="425384"/>
                </a:cubicBezTo>
                <a:cubicBezTo>
                  <a:pt x="93995" y="427515"/>
                  <a:pt x="93839" y="429178"/>
                  <a:pt x="93787" y="430321"/>
                </a:cubicBezTo>
                <a:cubicBezTo>
                  <a:pt x="93683" y="431465"/>
                  <a:pt x="93631" y="432088"/>
                  <a:pt x="93631" y="432088"/>
                </a:cubicBezTo>
                <a:cubicBezTo>
                  <a:pt x="93631" y="432088"/>
                  <a:pt x="93683" y="431465"/>
                  <a:pt x="93736" y="430321"/>
                </a:cubicBezTo>
                <a:cubicBezTo>
                  <a:pt x="93787" y="429178"/>
                  <a:pt x="93891" y="427515"/>
                  <a:pt x="94203" y="425384"/>
                </a:cubicBezTo>
                <a:cubicBezTo>
                  <a:pt x="94463" y="423254"/>
                  <a:pt x="94930" y="420655"/>
                  <a:pt x="95762" y="417797"/>
                </a:cubicBezTo>
                <a:cubicBezTo>
                  <a:pt x="96541" y="414939"/>
                  <a:pt x="97685" y="411717"/>
                  <a:pt x="99348" y="408444"/>
                </a:cubicBezTo>
                <a:cubicBezTo>
                  <a:pt x="101114" y="404702"/>
                  <a:pt x="103609" y="400804"/>
                  <a:pt x="106519" y="396959"/>
                </a:cubicBezTo>
                <a:cubicBezTo>
                  <a:pt x="105532" y="393841"/>
                  <a:pt x="104388" y="390775"/>
                  <a:pt x="103194" y="387709"/>
                </a:cubicBezTo>
                <a:cubicBezTo>
                  <a:pt x="98464" y="374873"/>
                  <a:pt x="90254" y="362245"/>
                  <a:pt x="85628" y="347590"/>
                </a:cubicBezTo>
                <a:cubicBezTo>
                  <a:pt x="80796" y="333143"/>
                  <a:pt x="78665" y="317502"/>
                  <a:pt x="80068" y="302224"/>
                </a:cubicBezTo>
                <a:cubicBezTo>
                  <a:pt x="81367" y="286946"/>
                  <a:pt x="86356" y="272395"/>
                  <a:pt x="93008" y="259559"/>
                </a:cubicBezTo>
                <a:cubicBezTo>
                  <a:pt x="99712" y="246723"/>
                  <a:pt x="108078" y="235499"/>
                  <a:pt x="116809" y="225781"/>
                </a:cubicBezTo>
                <a:cubicBezTo>
                  <a:pt x="125539" y="216063"/>
                  <a:pt x="134685" y="207748"/>
                  <a:pt x="143467" y="200629"/>
                </a:cubicBezTo>
                <a:cubicBezTo>
                  <a:pt x="152614" y="193198"/>
                  <a:pt x="161344" y="187014"/>
                  <a:pt x="169243" y="181869"/>
                </a:cubicBezTo>
                <a:cubicBezTo>
                  <a:pt x="168619" y="180674"/>
                  <a:pt x="167995" y="179479"/>
                  <a:pt x="167372" y="178336"/>
                </a:cubicBezTo>
                <a:cubicBezTo>
                  <a:pt x="165241" y="174386"/>
                  <a:pt x="162799" y="170592"/>
                  <a:pt x="160564" y="166487"/>
                </a:cubicBezTo>
                <a:cubicBezTo>
                  <a:pt x="159421" y="164408"/>
                  <a:pt x="158277" y="162330"/>
                  <a:pt x="157394" y="160095"/>
                </a:cubicBezTo>
                <a:lnTo>
                  <a:pt x="155991" y="156821"/>
                </a:lnTo>
                <a:lnTo>
                  <a:pt x="155523" y="155314"/>
                </a:lnTo>
                <a:cubicBezTo>
                  <a:pt x="154380" y="156041"/>
                  <a:pt x="153133" y="156821"/>
                  <a:pt x="151678" y="157861"/>
                </a:cubicBezTo>
                <a:cubicBezTo>
                  <a:pt x="150639" y="158640"/>
                  <a:pt x="149443" y="159420"/>
                  <a:pt x="148248" y="160407"/>
                </a:cubicBezTo>
                <a:cubicBezTo>
                  <a:pt x="147001" y="161342"/>
                  <a:pt x="145754" y="162382"/>
                  <a:pt x="144507" y="163473"/>
                </a:cubicBezTo>
                <a:cubicBezTo>
                  <a:pt x="143207" y="164512"/>
                  <a:pt x="142012" y="165760"/>
                  <a:pt x="140713" y="166955"/>
                </a:cubicBezTo>
                <a:cubicBezTo>
                  <a:pt x="139466" y="168150"/>
                  <a:pt x="138323" y="169501"/>
                  <a:pt x="137075" y="170800"/>
                </a:cubicBezTo>
                <a:cubicBezTo>
                  <a:pt x="135984" y="172203"/>
                  <a:pt x="134737" y="173502"/>
                  <a:pt x="133749" y="174957"/>
                </a:cubicBezTo>
                <a:cubicBezTo>
                  <a:pt x="132762" y="176412"/>
                  <a:pt x="131671" y="177764"/>
                  <a:pt x="130891" y="179271"/>
                </a:cubicBezTo>
                <a:cubicBezTo>
                  <a:pt x="130112" y="180778"/>
                  <a:pt x="129176" y="182129"/>
                  <a:pt x="128657" y="183584"/>
                </a:cubicBezTo>
                <a:cubicBezTo>
                  <a:pt x="128085" y="185039"/>
                  <a:pt x="127306" y="186338"/>
                  <a:pt x="126994" y="187637"/>
                </a:cubicBezTo>
                <a:cubicBezTo>
                  <a:pt x="126578" y="188937"/>
                  <a:pt x="126214" y="190132"/>
                  <a:pt x="125902" y="191171"/>
                </a:cubicBezTo>
                <a:cubicBezTo>
                  <a:pt x="125643" y="192263"/>
                  <a:pt x="125539" y="193198"/>
                  <a:pt x="125383" y="193977"/>
                </a:cubicBezTo>
                <a:cubicBezTo>
                  <a:pt x="125123" y="195588"/>
                  <a:pt x="124968" y="196472"/>
                  <a:pt x="124968" y="196472"/>
                </a:cubicBezTo>
                <a:cubicBezTo>
                  <a:pt x="124968" y="196472"/>
                  <a:pt x="125019" y="195588"/>
                  <a:pt x="125123" y="193977"/>
                </a:cubicBezTo>
                <a:cubicBezTo>
                  <a:pt x="125227" y="193198"/>
                  <a:pt x="125227" y="192210"/>
                  <a:pt x="125383" y="191119"/>
                </a:cubicBezTo>
                <a:cubicBezTo>
                  <a:pt x="125591" y="190028"/>
                  <a:pt x="125851" y="188781"/>
                  <a:pt x="126111" y="187429"/>
                </a:cubicBezTo>
                <a:cubicBezTo>
                  <a:pt x="126318" y="186079"/>
                  <a:pt x="126890" y="184675"/>
                  <a:pt x="127357" y="183168"/>
                </a:cubicBezTo>
                <a:cubicBezTo>
                  <a:pt x="127773" y="181609"/>
                  <a:pt x="128553" y="180154"/>
                  <a:pt x="129229" y="178543"/>
                </a:cubicBezTo>
                <a:cubicBezTo>
                  <a:pt x="129852" y="176932"/>
                  <a:pt x="130891" y="175425"/>
                  <a:pt x="131723" y="173814"/>
                </a:cubicBezTo>
                <a:cubicBezTo>
                  <a:pt x="132658" y="172203"/>
                  <a:pt x="133749" y="170696"/>
                  <a:pt x="134737" y="169137"/>
                </a:cubicBezTo>
                <a:cubicBezTo>
                  <a:pt x="135828" y="167630"/>
                  <a:pt x="136919" y="166123"/>
                  <a:pt x="138115" y="164720"/>
                </a:cubicBezTo>
                <a:cubicBezTo>
                  <a:pt x="139310" y="163369"/>
                  <a:pt x="140453" y="161966"/>
                  <a:pt x="141700" y="160719"/>
                </a:cubicBezTo>
                <a:cubicBezTo>
                  <a:pt x="142896" y="159420"/>
                  <a:pt x="144143" y="158224"/>
                  <a:pt x="145286" y="157133"/>
                </a:cubicBezTo>
                <a:cubicBezTo>
                  <a:pt x="146377" y="155990"/>
                  <a:pt x="147573" y="155003"/>
                  <a:pt x="148612" y="154067"/>
                </a:cubicBezTo>
                <a:cubicBezTo>
                  <a:pt x="150743" y="152248"/>
                  <a:pt x="152509" y="150845"/>
                  <a:pt x="153861" y="149858"/>
                </a:cubicBezTo>
                <a:cubicBezTo>
                  <a:pt x="153081" y="146376"/>
                  <a:pt x="152770" y="142738"/>
                  <a:pt x="152717" y="139205"/>
                </a:cubicBezTo>
                <a:cubicBezTo>
                  <a:pt x="152821" y="134372"/>
                  <a:pt x="153549" y="129643"/>
                  <a:pt x="155004" y="125225"/>
                </a:cubicBezTo>
                <a:cubicBezTo>
                  <a:pt x="156459" y="120704"/>
                  <a:pt x="158537" y="116547"/>
                  <a:pt x="160980" y="112805"/>
                </a:cubicBezTo>
                <a:cubicBezTo>
                  <a:pt x="158642" y="114156"/>
                  <a:pt x="156043" y="115767"/>
                  <a:pt x="153237" y="117587"/>
                </a:cubicBezTo>
                <a:cubicBezTo>
                  <a:pt x="147469" y="121432"/>
                  <a:pt x="140973" y="126317"/>
                  <a:pt x="134477" y="132189"/>
                </a:cubicBezTo>
                <a:cubicBezTo>
                  <a:pt x="131255" y="135151"/>
                  <a:pt x="127982" y="138269"/>
                  <a:pt x="124915" y="141699"/>
                </a:cubicBezTo>
                <a:cubicBezTo>
                  <a:pt x="121798" y="145077"/>
                  <a:pt x="118835" y="148714"/>
                  <a:pt x="115977" y="152456"/>
                </a:cubicBezTo>
                <a:cubicBezTo>
                  <a:pt x="113223" y="156250"/>
                  <a:pt x="110521" y="160095"/>
                  <a:pt x="108182" y="164096"/>
                </a:cubicBezTo>
                <a:cubicBezTo>
                  <a:pt x="107039" y="166123"/>
                  <a:pt x="105844" y="168098"/>
                  <a:pt x="104804" y="170125"/>
                </a:cubicBezTo>
                <a:cubicBezTo>
                  <a:pt x="103713" y="172099"/>
                  <a:pt x="102673" y="174126"/>
                  <a:pt x="101790" y="176153"/>
                </a:cubicBezTo>
                <a:cubicBezTo>
                  <a:pt x="100803" y="178127"/>
                  <a:pt x="99919" y="180102"/>
                  <a:pt x="99140" y="182129"/>
                </a:cubicBezTo>
                <a:cubicBezTo>
                  <a:pt x="98360" y="184104"/>
                  <a:pt x="97529" y="186026"/>
                  <a:pt x="96905" y="188001"/>
                </a:cubicBezTo>
                <a:cubicBezTo>
                  <a:pt x="95502" y="191899"/>
                  <a:pt x="94463" y="195588"/>
                  <a:pt x="93476" y="199070"/>
                </a:cubicBezTo>
                <a:cubicBezTo>
                  <a:pt x="92644" y="202552"/>
                  <a:pt x="91812" y="205722"/>
                  <a:pt x="91345" y="208632"/>
                </a:cubicBezTo>
                <a:cubicBezTo>
                  <a:pt x="90877" y="211490"/>
                  <a:pt x="90306" y="214037"/>
                  <a:pt x="90097" y="216115"/>
                </a:cubicBezTo>
                <a:cubicBezTo>
                  <a:pt x="89630" y="220325"/>
                  <a:pt x="89318" y="222715"/>
                  <a:pt x="89318" y="222715"/>
                </a:cubicBezTo>
                <a:cubicBezTo>
                  <a:pt x="89318" y="222715"/>
                  <a:pt x="89318" y="220325"/>
                  <a:pt x="89370" y="216063"/>
                </a:cubicBezTo>
                <a:cubicBezTo>
                  <a:pt x="89370" y="213932"/>
                  <a:pt x="89630" y="211386"/>
                  <a:pt x="89786" y="208424"/>
                </a:cubicBezTo>
                <a:cubicBezTo>
                  <a:pt x="89942" y="205462"/>
                  <a:pt x="90409" y="202136"/>
                  <a:pt x="90877" y="198498"/>
                </a:cubicBezTo>
                <a:cubicBezTo>
                  <a:pt x="91449" y="194861"/>
                  <a:pt x="92124" y="190963"/>
                  <a:pt x="93112" y="186858"/>
                </a:cubicBezTo>
                <a:cubicBezTo>
                  <a:pt x="93528" y="184779"/>
                  <a:pt x="94151" y="182700"/>
                  <a:pt x="94775" y="180570"/>
                </a:cubicBezTo>
                <a:cubicBezTo>
                  <a:pt x="95346" y="178387"/>
                  <a:pt x="96022" y="176256"/>
                  <a:pt x="96801" y="174074"/>
                </a:cubicBezTo>
                <a:cubicBezTo>
                  <a:pt x="97529" y="171892"/>
                  <a:pt x="98360" y="169709"/>
                  <a:pt x="99244" y="167474"/>
                </a:cubicBezTo>
                <a:cubicBezTo>
                  <a:pt x="100075" y="165240"/>
                  <a:pt x="101114" y="163057"/>
                  <a:pt x="102102" y="160823"/>
                </a:cubicBezTo>
                <a:cubicBezTo>
                  <a:pt x="103194" y="158276"/>
                  <a:pt x="104493" y="155834"/>
                  <a:pt x="105792" y="153339"/>
                </a:cubicBezTo>
                <a:cubicBezTo>
                  <a:pt x="104337" y="153911"/>
                  <a:pt x="102725" y="154535"/>
                  <a:pt x="101167" y="155314"/>
                </a:cubicBezTo>
                <a:cubicBezTo>
                  <a:pt x="99400" y="156094"/>
                  <a:pt x="97581" y="157029"/>
                  <a:pt x="95762" y="158068"/>
                </a:cubicBezTo>
                <a:cubicBezTo>
                  <a:pt x="93839" y="159004"/>
                  <a:pt x="92072" y="160251"/>
                  <a:pt x="90201" y="161446"/>
                </a:cubicBezTo>
                <a:cubicBezTo>
                  <a:pt x="88331" y="162693"/>
                  <a:pt x="86564" y="164045"/>
                  <a:pt x="84797" y="165448"/>
                </a:cubicBezTo>
                <a:cubicBezTo>
                  <a:pt x="83186" y="167007"/>
                  <a:pt x="81367" y="168358"/>
                  <a:pt x="79912" y="170073"/>
                </a:cubicBezTo>
                <a:cubicBezTo>
                  <a:pt x="78405" y="171684"/>
                  <a:pt x="76846" y="173295"/>
                  <a:pt x="75703" y="175062"/>
                </a:cubicBezTo>
                <a:cubicBezTo>
                  <a:pt x="74404" y="176777"/>
                  <a:pt x="73208" y="178439"/>
                  <a:pt x="72377" y="180206"/>
                </a:cubicBezTo>
                <a:cubicBezTo>
                  <a:pt x="71442" y="181921"/>
                  <a:pt x="70454" y="183532"/>
                  <a:pt x="69987" y="185195"/>
                </a:cubicBezTo>
                <a:cubicBezTo>
                  <a:pt x="69415" y="186806"/>
                  <a:pt x="68843" y="188313"/>
                  <a:pt x="68376" y="189612"/>
                </a:cubicBezTo>
                <a:cubicBezTo>
                  <a:pt x="68116" y="191015"/>
                  <a:pt x="67856" y="192210"/>
                  <a:pt x="67648" y="193198"/>
                </a:cubicBezTo>
                <a:cubicBezTo>
                  <a:pt x="67233" y="195172"/>
                  <a:pt x="66973" y="196316"/>
                  <a:pt x="66973" y="196316"/>
                </a:cubicBezTo>
                <a:cubicBezTo>
                  <a:pt x="66973" y="196316"/>
                  <a:pt x="67077" y="195172"/>
                  <a:pt x="67233" y="193146"/>
                </a:cubicBezTo>
                <a:cubicBezTo>
                  <a:pt x="67284" y="192107"/>
                  <a:pt x="67440" y="190859"/>
                  <a:pt x="67544" y="189456"/>
                </a:cubicBezTo>
                <a:cubicBezTo>
                  <a:pt x="67856" y="188053"/>
                  <a:pt x="68220" y="186494"/>
                  <a:pt x="68635" y="184779"/>
                </a:cubicBezTo>
                <a:cubicBezTo>
                  <a:pt x="68947" y="183012"/>
                  <a:pt x="69779" y="181297"/>
                  <a:pt x="70506" y="179375"/>
                </a:cubicBezTo>
                <a:cubicBezTo>
                  <a:pt x="71130" y="177452"/>
                  <a:pt x="72221" y="175581"/>
                  <a:pt x="73312" y="173607"/>
                </a:cubicBezTo>
                <a:cubicBezTo>
                  <a:pt x="74300" y="171580"/>
                  <a:pt x="75755" y="169761"/>
                  <a:pt x="77106" y="167838"/>
                </a:cubicBezTo>
                <a:cubicBezTo>
                  <a:pt x="78457" y="165863"/>
                  <a:pt x="80172" y="164200"/>
                  <a:pt x="81731" y="162330"/>
                </a:cubicBezTo>
                <a:cubicBezTo>
                  <a:pt x="83446" y="160615"/>
                  <a:pt x="85161" y="158952"/>
                  <a:pt x="86980" y="157393"/>
                </a:cubicBezTo>
                <a:cubicBezTo>
                  <a:pt x="88851" y="155938"/>
                  <a:pt x="90617" y="154379"/>
                  <a:pt x="92488" y="153132"/>
                </a:cubicBezTo>
                <a:cubicBezTo>
                  <a:pt x="94307" y="151780"/>
                  <a:pt x="96126" y="150585"/>
                  <a:pt x="97893" y="149494"/>
                </a:cubicBezTo>
                <a:cubicBezTo>
                  <a:pt x="99659" y="148351"/>
                  <a:pt x="101426" y="147519"/>
                  <a:pt x="102985" y="146584"/>
                </a:cubicBezTo>
                <a:cubicBezTo>
                  <a:pt x="106208" y="144869"/>
                  <a:pt x="108961" y="143622"/>
                  <a:pt x="110936" y="142790"/>
                </a:cubicBezTo>
                <a:cubicBezTo>
                  <a:pt x="111352" y="142634"/>
                  <a:pt x="111716" y="142478"/>
                  <a:pt x="112080" y="142322"/>
                </a:cubicBezTo>
                <a:cubicBezTo>
                  <a:pt x="113639" y="139880"/>
                  <a:pt x="115250" y="137490"/>
                  <a:pt x="116964" y="135203"/>
                </a:cubicBezTo>
                <a:cubicBezTo>
                  <a:pt x="119823" y="131202"/>
                  <a:pt x="122941" y="127512"/>
                  <a:pt x="126006" y="123926"/>
                </a:cubicBezTo>
                <a:cubicBezTo>
                  <a:pt x="127773" y="121900"/>
                  <a:pt x="129541" y="120029"/>
                  <a:pt x="131359" y="118158"/>
                </a:cubicBezTo>
                <a:cubicBezTo>
                  <a:pt x="124032" y="120081"/>
                  <a:pt x="116444" y="121588"/>
                  <a:pt x="108754" y="123355"/>
                </a:cubicBezTo>
                <a:cubicBezTo>
                  <a:pt x="100595" y="125277"/>
                  <a:pt x="92176" y="126680"/>
                  <a:pt x="83654" y="128344"/>
                </a:cubicBezTo>
                <a:cubicBezTo>
                  <a:pt x="81523" y="128707"/>
                  <a:pt x="79393" y="129123"/>
                  <a:pt x="77262" y="129539"/>
                </a:cubicBezTo>
                <a:lnTo>
                  <a:pt x="74404" y="130059"/>
                </a:lnTo>
                <a:lnTo>
                  <a:pt x="71234" y="130734"/>
                </a:lnTo>
                <a:cubicBezTo>
                  <a:pt x="69103" y="131202"/>
                  <a:pt x="66973" y="131617"/>
                  <a:pt x="64842" y="132085"/>
                </a:cubicBezTo>
                <a:cubicBezTo>
                  <a:pt x="62711" y="132501"/>
                  <a:pt x="60529" y="132917"/>
                  <a:pt x="58658" y="133540"/>
                </a:cubicBezTo>
                <a:cubicBezTo>
                  <a:pt x="55384" y="134423"/>
                  <a:pt x="52110" y="135411"/>
                  <a:pt x="48784" y="136502"/>
                </a:cubicBezTo>
                <a:cubicBezTo>
                  <a:pt x="49252" y="137646"/>
                  <a:pt x="49823" y="138893"/>
                  <a:pt x="50343" y="140244"/>
                </a:cubicBezTo>
                <a:cubicBezTo>
                  <a:pt x="53773" y="149078"/>
                  <a:pt x="58138" y="162018"/>
                  <a:pt x="59541" y="178283"/>
                </a:cubicBezTo>
                <a:cubicBezTo>
                  <a:pt x="60165" y="185351"/>
                  <a:pt x="60113" y="193094"/>
                  <a:pt x="59126" y="201149"/>
                </a:cubicBezTo>
                <a:cubicBezTo>
                  <a:pt x="59385" y="201616"/>
                  <a:pt x="59645" y="202136"/>
                  <a:pt x="59957" y="202708"/>
                </a:cubicBezTo>
                <a:cubicBezTo>
                  <a:pt x="61256" y="205202"/>
                  <a:pt x="62919" y="208840"/>
                  <a:pt x="64634" y="213257"/>
                </a:cubicBezTo>
                <a:cubicBezTo>
                  <a:pt x="65413" y="215543"/>
                  <a:pt x="66349" y="217934"/>
                  <a:pt x="67128" y="220532"/>
                </a:cubicBezTo>
                <a:cubicBezTo>
                  <a:pt x="67960" y="223130"/>
                  <a:pt x="68687" y="225937"/>
                  <a:pt x="69363" y="228795"/>
                </a:cubicBezTo>
                <a:cubicBezTo>
                  <a:pt x="70091" y="231653"/>
                  <a:pt x="70506" y="234719"/>
                  <a:pt x="71078" y="237733"/>
                </a:cubicBezTo>
                <a:cubicBezTo>
                  <a:pt x="71338" y="240799"/>
                  <a:pt x="71857" y="243917"/>
                  <a:pt x="71909" y="247087"/>
                </a:cubicBezTo>
                <a:cubicBezTo>
                  <a:pt x="71962" y="250257"/>
                  <a:pt x="72169" y="253375"/>
                  <a:pt x="71805" y="256493"/>
                </a:cubicBezTo>
                <a:cubicBezTo>
                  <a:pt x="71701" y="258000"/>
                  <a:pt x="71546" y="259559"/>
                  <a:pt x="71442" y="261066"/>
                </a:cubicBezTo>
                <a:cubicBezTo>
                  <a:pt x="71442" y="261326"/>
                  <a:pt x="71390" y="261638"/>
                  <a:pt x="71338" y="261898"/>
                </a:cubicBezTo>
                <a:cubicBezTo>
                  <a:pt x="70818" y="264548"/>
                  <a:pt x="70350" y="267198"/>
                  <a:pt x="69882" y="269692"/>
                </a:cubicBezTo>
                <a:cubicBezTo>
                  <a:pt x="69467" y="271044"/>
                  <a:pt x="69103" y="272343"/>
                  <a:pt x="68687" y="273642"/>
                </a:cubicBezTo>
                <a:cubicBezTo>
                  <a:pt x="68324" y="274941"/>
                  <a:pt x="67908" y="276189"/>
                  <a:pt x="67544" y="277384"/>
                </a:cubicBezTo>
                <a:cubicBezTo>
                  <a:pt x="67128" y="278579"/>
                  <a:pt x="66557" y="279618"/>
                  <a:pt x="66089" y="280709"/>
                </a:cubicBezTo>
                <a:cubicBezTo>
                  <a:pt x="65102" y="282840"/>
                  <a:pt x="64322" y="284815"/>
                  <a:pt x="63439" y="286478"/>
                </a:cubicBezTo>
                <a:cubicBezTo>
                  <a:pt x="62451" y="288089"/>
                  <a:pt x="61620" y="289492"/>
                  <a:pt x="60892" y="290635"/>
                </a:cubicBezTo>
                <a:cubicBezTo>
                  <a:pt x="59489" y="292922"/>
                  <a:pt x="58658" y="294221"/>
                  <a:pt x="58658" y="294221"/>
                </a:cubicBezTo>
                <a:cubicBezTo>
                  <a:pt x="58658" y="294221"/>
                  <a:pt x="59385" y="292818"/>
                  <a:pt x="60581" y="290427"/>
                </a:cubicBezTo>
                <a:cubicBezTo>
                  <a:pt x="61204" y="289232"/>
                  <a:pt x="61932" y="287777"/>
                  <a:pt x="62763" y="286114"/>
                </a:cubicBezTo>
                <a:cubicBezTo>
                  <a:pt x="63491" y="284399"/>
                  <a:pt x="64114" y="282373"/>
                  <a:pt x="64894" y="280242"/>
                </a:cubicBezTo>
                <a:cubicBezTo>
                  <a:pt x="65206" y="279150"/>
                  <a:pt x="65725" y="278059"/>
                  <a:pt x="65985" y="276864"/>
                </a:cubicBezTo>
                <a:cubicBezTo>
                  <a:pt x="66245" y="275617"/>
                  <a:pt x="66505" y="274421"/>
                  <a:pt x="66765" y="273122"/>
                </a:cubicBezTo>
                <a:cubicBezTo>
                  <a:pt x="67024" y="271875"/>
                  <a:pt x="67284" y="270576"/>
                  <a:pt x="67596" y="269225"/>
                </a:cubicBezTo>
                <a:cubicBezTo>
                  <a:pt x="67804" y="266731"/>
                  <a:pt x="68064" y="264184"/>
                  <a:pt x="68324" y="261534"/>
                </a:cubicBezTo>
                <a:cubicBezTo>
                  <a:pt x="68376" y="261274"/>
                  <a:pt x="68376" y="261066"/>
                  <a:pt x="68376" y="260806"/>
                </a:cubicBezTo>
                <a:cubicBezTo>
                  <a:pt x="68376" y="259351"/>
                  <a:pt x="68324" y="257896"/>
                  <a:pt x="68324" y="256389"/>
                </a:cubicBezTo>
                <a:cubicBezTo>
                  <a:pt x="68376" y="253427"/>
                  <a:pt x="67960" y="250413"/>
                  <a:pt x="67648" y="247451"/>
                </a:cubicBezTo>
                <a:cubicBezTo>
                  <a:pt x="67336" y="244489"/>
                  <a:pt x="66608" y="241578"/>
                  <a:pt x="66089" y="238669"/>
                </a:cubicBezTo>
                <a:cubicBezTo>
                  <a:pt x="65934" y="238045"/>
                  <a:pt x="65777" y="237473"/>
                  <a:pt x="65622" y="236850"/>
                </a:cubicBezTo>
                <a:cubicBezTo>
                  <a:pt x="64166" y="238564"/>
                  <a:pt x="62399" y="240851"/>
                  <a:pt x="60477" y="243605"/>
                </a:cubicBezTo>
                <a:cubicBezTo>
                  <a:pt x="55800" y="250413"/>
                  <a:pt x="50291" y="260287"/>
                  <a:pt x="48317" y="271200"/>
                </a:cubicBezTo>
                <a:cubicBezTo>
                  <a:pt x="47901" y="273902"/>
                  <a:pt x="47589" y="276656"/>
                  <a:pt x="47641" y="279359"/>
                </a:cubicBezTo>
                <a:cubicBezTo>
                  <a:pt x="47589" y="282476"/>
                  <a:pt x="48108" y="285542"/>
                  <a:pt x="48680" y="288401"/>
                </a:cubicBezTo>
                <a:cubicBezTo>
                  <a:pt x="48888" y="289284"/>
                  <a:pt x="49148" y="290220"/>
                  <a:pt x="49460" y="291051"/>
                </a:cubicBezTo>
                <a:cubicBezTo>
                  <a:pt x="49876" y="292246"/>
                  <a:pt x="50291" y="293390"/>
                  <a:pt x="50707" y="294480"/>
                </a:cubicBezTo>
                <a:cubicBezTo>
                  <a:pt x="51226" y="295572"/>
                  <a:pt x="51746" y="296611"/>
                  <a:pt x="52214" y="297651"/>
                </a:cubicBezTo>
                <a:cubicBezTo>
                  <a:pt x="52734" y="298638"/>
                  <a:pt x="53357" y="299574"/>
                  <a:pt x="53877" y="300457"/>
                </a:cubicBezTo>
                <a:cubicBezTo>
                  <a:pt x="55020" y="302224"/>
                  <a:pt x="56164" y="303782"/>
                  <a:pt x="57254" y="305082"/>
                </a:cubicBezTo>
                <a:cubicBezTo>
                  <a:pt x="58450" y="306381"/>
                  <a:pt x="59334" y="307577"/>
                  <a:pt x="60269" y="308408"/>
                </a:cubicBezTo>
                <a:cubicBezTo>
                  <a:pt x="62036" y="310123"/>
                  <a:pt x="63075" y="311110"/>
                  <a:pt x="63075" y="311110"/>
                </a:cubicBezTo>
                <a:cubicBezTo>
                  <a:pt x="63075" y="311110"/>
                  <a:pt x="61984" y="310175"/>
                  <a:pt x="60113" y="308564"/>
                </a:cubicBezTo>
                <a:cubicBezTo>
                  <a:pt x="59126" y="307784"/>
                  <a:pt x="58138" y="306640"/>
                  <a:pt x="56891" y="305446"/>
                </a:cubicBezTo>
                <a:cubicBezTo>
                  <a:pt x="55696" y="304198"/>
                  <a:pt x="54396" y="302692"/>
                  <a:pt x="53149" y="300977"/>
                </a:cubicBezTo>
                <a:cubicBezTo>
                  <a:pt x="52578" y="300093"/>
                  <a:pt x="51903" y="299209"/>
                  <a:pt x="51279" y="298222"/>
                </a:cubicBezTo>
                <a:cubicBezTo>
                  <a:pt x="50707" y="297235"/>
                  <a:pt x="50135" y="296195"/>
                  <a:pt x="49512" y="295105"/>
                </a:cubicBezTo>
                <a:cubicBezTo>
                  <a:pt x="48992" y="293961"/>
                  <a:pt x="48473" y="292818"/>
                  <a:pt x="47953" y="291622"/>
                </a:cubicBezTo>
                <a:cubicBezTo>
                  <a:pt x="47537" y="290376"/>
                  <a:pt x="47069" y="289128"/>
                  <a:pt x="46706" y="287829"/>
                </a:cubicBezTo>
                <a:cubicBezTo>
                  <a:pt x="46030" y="285231"/>
                  <a:pt x="45459" y="282424"/>
                  <a:pt x="45303" y="279566"/>
                </a:cubicBezTo>
                <a:cubicBezTo>
                  <a:pt x="45043" y="276708"/>
                  <a:pt x="45198" y="273798"/>
                  <a:pt x="45459" y="270888"/>
                </a:cubicBezTo>
                <a:cubicBezTo>
                  <a:pt x="46809" y="259247"/>
                  <a:pt x="51954" y="248490"/>
                  <a:pt x="56423" y="241111"/>
                </a:cubicBezTo>
                <a:cubicBezTo>
                  <a:pt x="58710" y="237370"/>
                  <a:pt x="60789" y="234407"/>
                  <a:pt x="62348" y="232381"/>
                </a:cubicBezTo>
                <a:cubicBezTo>
                  <a:pt x="62867" y="231653"/>
                  <a:pt x="63335" y="231082"/>
                  <a:pt x="63750" y="230562"/>
                </a:cubicBezTo>
                <a:cubicBezTo>
                  <a:pt x="63698" y="230510"/>
                  <a:pt x="63698" y="230510"/>
                  <a:pt x="63698" y="230458"/>
                </a:cubicBezTo>
                <a:cubicBezTo>
                  <a:pt x="62815" y="227808"/>
                  <a:pt x="61932" y="225209"/>
                  <a:pt x="60892" y="222871"/>
                </a:cubicBezTo>
                <a:cubicBezTo>
                  <a:pt x="59957" y="220480"/>
                  <a:pt x="58866" y="218298"/>
                  <a:pt x="57931" y="216271"/>
                </a:cubicBezTo>
                <a:cubicBezTo>
                  <a:pt x="57515" y="215440"/>
                  <a:pt x="57151" y="214660"/>
                  <a:pt x="56735" y="213881"/>
                </a:cubicBezTo>
                <a:cubicBezTo>
                  <a:pt x="55124" y="220169"/>
                  <a:pt x="52838" y="226508"/>
                  <a:pt x="49719" y="232588"/>
                </a:cubicBezTo>
                <a:cubicBezTo>
                  <a:pt x="46342" y="239344"/>
                  <a:pt x="42029" y="245840"/>
                  <a:pt x="36988" y="251816"/>
                </a:cubicBezTo>
                <a:cubicBezTo>
                  <a:pt x="36780" y="252128"/>
                  <a:pt x="36572" y="252440"/>
                  <a:pt x="36312" y="252856"/>
                </a:cubicBezTo>
                <a:cubicBezTo>
                  <a:pt x="35325" y="254571"/>
                  <a:pt x="33922" y="257220"/>
                  <a:pt x="32779" y="260858"/>
                </a:cubicBezTo>
                <a:cubicBezTo>
                  <a:pt x="31687" y="264496"/>
                  <a:pt x="30907" y="269121"/>
                  <a:pt x="31116" y="274525"/>
                </a:cubicBezTo>
                <a:cubicBezTo>
                  <a:pt x="31323" y="279930"/>
                  <a:pt x="32882" y="286010"/>
                  <a:pt x="35429" y="292350"/>
                </a:cubicBezTo>
                <a:cubicBezTo>
                  <a:pt x="36936" y="295416"/>
                  <a:pt x="38339" y="298742"/>
                  <a:pt x="40470" y="301860"/>
                </a:cubicBezTo>
                <a:cubicBezTo>
                  <a:pt x="41509" y="303419"/>
                  <a:pt x="42392" y="305082"/>
                  <a:pt x="43588" y="306640"/>
                </a:cubicBezTo>
                <a:cubicBezTo>
                  <a:pt x="44783" y="308200"/>
                  <a:pt x="45978" y="309759"/>
                  <a:pt x="47225" y="311369"/>
                </a:cubicBezTo>
                <a:cubicBezTo>
                  <a:pt x="47849" y="312150"/>
                  <a:pt x="48420" y="312981"/>
                  <a:pt x="49096" y="313760"/>
                </a:cubicBezTo>
                <a:cubicBezTo>
                  <a:pt x="49772" y="314540"/>
                  <a:pt x="50447" y="315267"/>
                  <a:pt x="51175" y="316047"/>
                </a:cubicBezTo>
                <a:cubicBezTo>
                  <a:pt x="52578" y="317554"/>
                  <a:pt x="53981" y="319113"/>
                  <a:pt x="55436" y="320672"/>
                </a:cubicBezTo>
                <a:cubicBezTo>
                  <a:pt x="56891" y="322283"/>
                  <a:pt x="58450" y="323894"/>
                  <a:pt x="59957" y="325556"/>
                </a:cubicBezTo>
                <a:cubicBezTo>
                  <a:pt x="61464" y="327220"/>
                  <a:pt x="62971" y="329142"/>
                  <a:pt x="64426" y="331013"/>
                </a:cubicBezTo>
                <a:cubicBezTo>
                  <a:pt x="69987" y="338548"/>
                  <a:pt x="74404" y="347383"/>
                  <a:pt x="77054" y="356841"/>
                </a:cubicBezTo>
                <a:cubicBezTo>
                  <a:pt x="79600" y="366350"/>
                  <a:pt x="80328" y="376432"/>
                  <a:pt x="79133" y="386305"/>
                </a:cubicBezTo>
                <a:cubicBezTo>
                  <a:pt x="77834" y="396128"/>
                  <a:pt x="74767" y="405689"/>
                  <a:pt x="70402" y="414316"/>
                </a:cubicBezTo>
                <a:cubicBezTo>
                  <a:pt x="69519" y="416082"/>
                  <a:pt x="68532" y="417797"/>
                  <a:pt x="67544" y="419512"/>
                </a:cubicBezTo>
                <a:cubicBezTo>
                  <a:pt x="67596" y="419617"/>
                  <a:pt x="67596" y="419668"/>
                  <a:pt x="67648" y="419772"/>
                </a:cubicBezTo>
                <a:cubicBezTo>
                  <a:pt x="67856" y="420551"/>
                  <a:pt x="68168" y="421695"/>
                  <a:pt x="68532" y="423098"/>
                </a:cubicBezTo>
                <a:cubicBezTo>
                  <a:pt x="69259" y="425956"/>
                  <a:pt x="70142" y="430062"/>
                  <a:pt x="70870" y="434998"/>
                </a:cubicBezTo>
                <a:cubicBezTo>
                  <a:pt x="71234" y="437493"/>
                  <a:pt x="71597" y="440195"/>
                  <a:pt x="71754" y="443053"/>
                </a:cubicBezTo>
                <a:cubicBezTo>
                  <a:pt x="72013" y="445911"/>
                  <a:pt x="72065" y="448925"/>
                  <a:pt x="72117" y="452043"/>
                </a:cubicBezTo>
                <a:cubicBezTo>
                  <a:pt x="72117" y="454122"/>
                  <a:pt x="72013" y="456253"/>
                  <a:pt x="71909" y="458435"/>
                </a:cubicBezTo>
                <a:cubicBezTo>
                  <a:pt x="71754" y="460202"/>
                  <a:pt x="71493" y="463112"/>
                  <a:pt x="71338" y="464931"/>
                </a:cubicBezTo>
                <a:lnTo>
                  <a:pt x="70870" y="469036"/>
                </a:lnTo>
                <a:lnTo>
                  <a:pt x="70350" y="471479"/>
                </a:lnTo>
                <a:lnTo>
                  <a:pt x="69363" y="476364"/>
                </a:lnTo>
                <a:cubicBezTo>
                  <a:pt x="68999" y="478183"/>
                  <a:pt x="68272" y="479950"/>
                  <a:pt x="67856" y="481716"/>
                </a:cubicBezTo>
                <a:cubicBezTo>
                  <a:pt x="67492" y="482912"/>
                  <a:pt x="67181" y="484107"/>
                  <a:pt x="66817" y="485250"/>
                </a:cubicBezTo>
                <a:cubicBezTo>
                  <a:pt x="66089" y="486913"/>
                  <a:pt x="65413" y="488576"/>
                  <a:pt x="64738" y="490187"/>
                </a:cubicBezTo>
                <a:cubicBezTo>
                  <a:pt x="64114" y="491590"/>
                  <a:pt x="63595" y="493045"/>
                  <a:pt x="62919" y="494396"/>
                </a:cubicBezTo>
                <a:cubicBezTo>
                  <a:pt x="62192" y="495695"/>
                  <a:pt x="61464" y="496995"/>
                  <a:pt x="60789" y="498242"/>
                </a:cubicBezTo>
                <a:cubicBezTo>
                  <a:pt x="60061" y="499489"/>
                  <a:pt x="59438" y="500684"/>
                  <a:pt x="58762" y="501879"/>
                </a:cubicBezTo>
                <a:cubicBezTo>
                  <a:pt x="58034" y="503023"/>
                  <a:pt x="57254" y="504010"/>
                  <a:pt x="56527" y="505049"/>
                </a:cubicBezTo>
                <a:cubicBezTo>
                  <a:pt x="55072" y="507024"/>
                  <a:pt x="53825" y="508947"/>
                  <a:pt x="52526" y="510506"/>
                </a:cubicBezTo>
                <a:cubicBezTo>
                  <a:pt x="51175" y="512013"/>
                  <a:pt x="49980" y="513312"/>
                  <a:pt x="48992" y="514351"/>
                </a:cubicBezTo>
                <a:cubicBezTo>
                  <a:pt x="47018" y="516482"/>
                  <a:pt x="45874" y="517677"/>
                  <a:pt x="45874" y="517677"/>
                </a:cubicBezTo>
                <a:cubicBezTo>
                  <a:pt x="45874" y="517677"/>
                  <a:pt x="46965" y="516430"/>
                  <a:pt x="48888" y="514247"/>
                </a:cubicBezTo>
                <a:cubicBezTo>
                  <a:pt x="49823" y="513156"/>
                  <a:pt x="50967" y="511857"/>
                  <a:pt x="52318" y="510350"/>
                </a:cubicBezTo>
                <a:cubicBezTo>
                  <a:pt x="53565" y="508739"/>
                  <a:pt x="54761" y="506816"/>
                  <a:pt x="56164" y="504789"/>
                </a:cubicBezTo>
                <a:cubicBezTo>
                  <a:pt x="56839" y="503750"/>
                  <a:pt x="57619" y="502711"/>
                  <a:pt x="58294" y="501568"/>
                </a:cubicBezTo>
                <a:cubicBezTo>
                  <a:pt x="58918" y="500372"/>
                  <a:pt x="59541" y="499125"/>
                  <a:pt x="60217" y="497878"/>
                </a:cubicBezTo>
                <a:cubicBezTo>
                  <a:pt x="60892" y="496631"/>
                  <a:pt x="61568" y="495331"/>
                  <a:pt x="62244" y="494032"/>
                </a:cubicBezTo>
                <a:cubicBezTo>
                  <a:pt x="62919" y="492681"/>
                  <a:pt x="63387" y="491226"/>
                  <a:pt x="63959" y="489823"/>
                </a:cubicBezTo>
                <a:cubicBezTo>
                  <a:pt x="64530" y="488420"/>
                  <a:pt x="65102" y="486913"/>
                  <a:pt x="65673" y="485458"/>
                </a:cubicBezTo>
                <a:cubicBezTo>
                  <a:pt x="66193" y="483587"/>
                  <a:pt x="66661" y="481716"/>
                  <a:pt x="67233" y="479794"/>
                </a:cubicBezTo>
                <a:cubicBezTo>
                  <a:pt x="67596" y="478598"/>
                  <a:pt x="67908" y="477351"/>
                  <a:pt x="68116" y="476104"/>
                </a:cubicBezTo>
                <a:lnTo>
                  <a:pt x="68947" y="471271"/>
                </a:lnTo>
                <a:lnTo>
                  <a:pt x="69363" y="468828"/>
                </a:lnTo>
                <a:lnTo>
                  <a:pt x="69571" y="466386"/>
                </a:lnTo>
                <a:cubicBezTo>
                  <a:pt x="69675" y="464723"/>
                  <a:pt x="69831" y="463112"/>
                  <a:pt x="69987" y="461501"/>
                </a:cubicBezTo>
                <a:cubicBezTo>
                  <a:pt x="70039" y="460306"/>
                  <a:pt x="70039" y="459163"/>
                  <a:pt x="70091" y="458020"/>
                </a:cubicBezTo>
                <a:cubicBezTo>
                  <a:pt x="69831" y="458020"/>
                  <a:pt x="69675" y="458071"/>
                  <a:pt x="69311" y="458124"/>
                </a:cubicBezTo>
                <a:cubicBezTo>
                  <a:pt x="68064" y="458383"/>
                  <a:pt x="66193" y="458799"/>
                  <a:pt x="64062" y="459526"/>
                </a:cubicBezTo>
                <a:cubicBezTo>
                  <a:pt x="61932" y="460306"/>
                  <a:pt x="59438" y="461241"/>
                  <a:pt x="56943" y="462593"/>
                </a:cubicBezTo>
                <a:cubicBezTo>
                  <a:pt x="54241" y="463943"/>
                  <a:pt x="51487" y="465763"/>
                  <a:pt x="48784" y="467633"/>
                </a:cubicBezTo>
                <a:cubicBezTo>
                  <a:pt x="47745" y="468413"/>
                  <a:pt x="46758" y="469244"/>
                  <a:pt x="45718" y="470076"/>
                </a:cubicBezTo>
                <a:cubicBezTo>
                  <a:pt x="44575" y="471063"/>
                  <a:pt x="43484" y="472051"/>
                  <a:pt x="42392" y="473038"/>
                </a:cubicBezTo>
                <a:cubicBezTo>
                  <a:pt x="41405" y="474077"/>
                  <a:pt x="40418" y="475065"/>
                  <a:pt x="39482" y="476000"/>
                </a:cubicBezTo>
                <a:cubicBezTo>
                  <a:pt x="38599" y="476936"/>
                  <a:pt x="37819" y="477923"/>
                  <a:pt x="37040" y="478806"/>
                </a:cubicBezTo>
                <a:cubicBezTo>
                  <a:pt x="35480" y="480521"/>
                  <a:pt x="34442" y="482132"/>
                  <a:pt x="33610" y="483223"/>
                </a:cubicBezTo>
                <a:cubicBezTo>
                  <a:pt x="32830" y="484314"/>
                  <a:pt x="32363" y="484938"/>
                  <a:pt x="32363" y="484938"/>
                </a:cubicBezTo>
                <a:cubicBezTo>
                  <a:pt x="32363" y="484938"/>
                  <a:pt x="32779" y="484314"/>
                  <a:pt x="33506" y="483171"/>
                </a:cubicBezTo>
                <a:cubicBezTo>
                  <a:pt x="34286" y="482080"/>
                  <a:pt x="35273" y="480365"/>
                  <a:pt x="36728" y="478546"/>
                </a:cubicBezTo>
                <a:cubicBezTo>
                  <a:pt x="37403" y="477663"/>
                  <a:pt x="38131" y="476624"/>
                  <a:pt x="39015" y="475584"/>
                </a:cubicBezTo>
                <a:cubicBezTo>
                  <a:pt x="39898" y="474597"/>
                  <a:pt x="40833" y="473506"/>
                  <a:pt x="41769" y="472414"/>
                </a:cubicBezTo>
                <a:cubicBezTo>
                  <a:pt x="42808" y="471375"/>
                  <a:pt x="43848" y="470284"/>
                  <a:pt x="44938" y="469193"/>
                </a:cubicBezTo>
                <a:cubicBezTo>
                  <a:pt x="46030" y="468101"/>
                  <a:pt x="47225" y="467113"/>
                  <a:pt x="48420" y="466074"/>
                </a:cubicBezTo>
                <a:cubicBezTo>
                  <a:pt x="50915" y="464152"/>
                  <a:pt x="53461" y="462281"/>
                  <a:pt x="56008" y="460826"/>
                </a:cubicBezTo>
                <a:cubicBezTo>
                  <a:pt x="58554" y="459319"/>
                  <a:pt x="61100" y="458176"/>
                  <a:pt x="63283" y="457240"/>
                </a:cubicBezTo>
                <a:cubicBezTo>
                  <a:pt x="65518" y="456356"/>
                  <a:pt x="67440" y="455785"/>
                  <a:pt x="68792" y="455421"/>
                </a:cubicBezTo>
                <a:cubicBezTo>
                  <a:pt x="69363" y="455265"/>
                  <a:pt x="69831" y="455162"/>
                  <a:pt x="70194" y="455109"/>
                </a:cubicBezTo>
                <a:cubicBezTo>
                  <a:pt x="70194" y="454070"/>
                  <a:pt x="70247" y="452979"/>
                  <a:pt x="70194" y="451939"/>
                </a:cubicBezTo>
                <a:cubicBezTo>
                  <a:pt x="70039" y="448873"/>
                  <a:pt x="69935" y="445911"/>
                  <a:pt x="69571" y="443105"/>
                </a:cubicBezTo>
                <a:cubicBezTo>
                  <a:pt x="69311" y="440299"/>
                  <a:pt x="68895" y="437701"/>
                  <a:pt x="68480" y="435258"/>
                </a:cubicBezTo>
                <a:cubicBezTo>
                  <a:pt x="67648" y="430374"/>
                  <a:pt x="66661" y="426424"/>
                  <a:pt x="65881" y="423669"/>
                </a:cubicBezTo>
                <a:cubicBezTo>
                  <a:pt x="65777" y="423254"/>
                  <a:pt x="65673" y="422942"/>
                  <a:pt x="65569" y="422578"/>
                </a:cubicBezTo>
                <a:cubicBezTo>
                  <a:pt x="62139" y="427879"/>
                  <a:pt x="58346" y="432867"/>
                  <a:pt x="54241" y="437337"/>
                </a:cubicBezTo>
                <a:cubicBezTo>
                  <a:pt x="48057" y="444093"/>
                  <a:pt x="41301" y="449861"/>
                  <a:pt x="34597" y="454797"/>
                </a:cubicBezTo>
                <a:cubicBezTo>
                  <a:pt x="27894" y="459786"/>
                  <a:pt x="21034" y="463788"/>
                  <a:pt x="14694" y="467269"/>
                </a:cubicBezTo>
                <a:lnTo>
                  <a:pt x="0" y="474169"/>
                </a:lnTo>
                <a:lnTo>
                  <a:pt x="0" y="473183"/>
                </a:lnTo>
                <a:lnTo>
                  <a:pt x="14071" y="466126"/>
                </a:lnTo>
                <a:cubicBezTo>
                  <a:pt x="20255" y="462489"/>
                  <a:pt x="26959" y="458383"/>
                  <a:pt x="33402" y="453239"/>
                </a:cubicBezTo>
                <a:cubicBezTo>
                  <a:pt x="39898" y="448198"/>
                  <a:pt x="46342" y="442325"/>
                  <a:pt x="52214" y="435570"/>
                </a:cubicBezTo>
                <a:cubicBezTo>
                  <a:pt x="58086" y="428814"/>
                  <a:pt x="63335" y="421123"/>
                  <a:pt x="67284" y="412652"/>
                </a:cubicBezTo>
                <a:cubicBezTo>
                  <a:pt x="71234" y="404182"/>
                  <a:pt x="73936" y="395036"/>
                  <a:pt x="74871" y="385682"/>
                </a:cubicBezTo>
                <a:cubicBezTo>
                  <a:pt x="75703" y="376328"/>
                  <a:pt x="74767" y="366870"/>
                  <a:pt x="72169" y="358088"/>
                </a:cubicBezTo>
                <a:cubicBezTo>
                  <a:pt x="69831" y="350500"/>
                  <a:pt x="66245" y="343537"/>
                  <a:pt x="61880" y="337353"/>
                </a:cubicBezTo>
                <a:cubicBezTo>
                  <a:pt x="61464" y="337509"/>
                  <a:pt x="61049" y="337717"/>
                  <a:pt x="60529" y="337925"/>
                </a:cubicBezTo>
                <a:cubicBezTo>
                  <a:pt x="58294" y="338912"/>
                  <a:pt x="55072" y="340471"/>
                  <a:pt x="51434" y="342757"/>
                </a:cubicBezTo>
                <a:cubicBezTo>
                  <a:pt x="50447" y="343329"/>
                  <a:pt x="49408" y="344005"/>
                  <a:pt x="48368" y="344732"/>
                </a:cubicBezTo>
                <a:lnTo>
                  <a:pt x="48680" y="344628"/>
                </a:lnTo>
                <a:cubicBezTo>
                  <a:pt x="48680" y="344628"/>
                  <a:pt x="49200" y="346240"/>
                  <a:pt x="49823" y="349045"/>
                </a:cubicBezTo>
                <a:cubicBezTo>
                  <a:pt x="50499" y="351852"/>
                  <a:pt x="51279" y="355853"/>
                  <a:pt x="51954" y="360738"/>
                </a:cubicBezTo>
                <a:cubicBezTo>
                  <a:pt x="53305" y="370404"/>
                  <a:pt x="54085" y="383656"/>
                  <a:pt x="51434" y="396543"/>
                </a:cubicBezTo>
                <a:cubicBezTo>
                  <a:pt x="50811" y="399765"/>
                  <a:pt x="49927" y="402883"/>
                  <a:pt x="48888" y="405949"/>
                </a:cubicBezTo>
                <a:cubicBezTo>
                  <a:pt x="47745" y="408963"/>
                  <a:pt x="46498" y="411925"/>
                  <a:pt x="44991" y="414576"/>
                </a:cubicBezTo>
                <a:cubicBezTo>
                  <a:pt x="44263" y="415927"/>
                  <a:pt x="43536" y="417226"/>
                  <a:pt x="42652" y="418421"/>
                </a:cubicBezTo>
                <a:cubicBezTo>
                  <a:pt x="41873" y="419668"/>
                  <a:pt x="40989" y="420811"/>
                  <a:pt x="40106" y="421903"/>
                </a:cubicBezTo>
                <a:cubicBezTo>
                  <a:pt x="39275" y="423046"/>
                  <a:pt x="38339" y="424034"/>
                  <a:pt x="37403" y="424969"/>
                </a:cubicBezTo>
                <a:cubicBezTo>
                  <a:pt x="36520" y="425904"/>
                  <a:pt x="35585" y="426788"/>
                  <a:pt x="34649" y="427567"/>
                </a:cubicBezTo>
                <a:cubicBezTo>
                  <a:pt x="32882" y="429230"/>
                  <a:pt x="31012" y="430477"/>
                  <a:pt x="29401" y="431621"/>
                </a:cubicBezTo>
                <a:cubicBezTo>
                  <a:pt x="27686" y="432608"/>
                  <a:pt x="26231" y="433491"/>
                  <a:pt x="24984" y="434167"/>
                </a:cubicBezTo>
                <a:cubicBezTo>
                  <a:pt x="22437" y="435362"/>
                  <a:pt x="20982" y="436038"/>
                  <a:pt x="20982" y="436038"/>
                </a:cubicBezTo>
                <a:cubicBezTo>
                  <a:pt x="20982" y="436038"/>
                  <a:pt x="22386" y="435310"/>
                  <a:pt x="24879" y="433959"/>
                </a:cubicBezTo>
                <a:cubicBezTo>
                  <a:pt x="26075" y="433232"/>
                  <a:pt x="27478" y="432296"/>
                  <a:pt x="29089" y="431205"/>
                </a:cubicBezTo>
                <a:cubicBezTo>
                  <a:pt x="30596" y="429958"/>
                  <a:pt x="32363" y="428659"/>
                  <a:pt x="34026" y="426944"/>
                </a:cubicBezTo>
                <a:cubicBezTo>
                  <a:pt x="34909" y="426164"/>
                  <a:pt x="35741" y="425229"/>
                  <a:pt x="36572" y="424241"/>
                </a:cubicBezTo>
                <a:cubicBezTo>
                  <a:pt x="37403" y="423254"/>
                  <a:pt x="38235" y="422266"/>
                  <a:pt x="39015" y="421123"/>
                </a:cubicBezTo>
                <a:cubicBezTo>
                  <a:pt x="39794" y="420032"/>
                  <a:pt x="40625" y="418889"/>
                  <a:pt x="41301" y="417641"/>
                </a:cubicBezTo>
                <a:cubicBezTo>
                  <a:pt x="42080" y="416446"/>
                  <a:pt x="42756" y="415147"/>
                  <a:pt x="43380" y="413796"/>
                </a:cubicBezTo>
                <a:cubicBezTo>
                  <a:pt x="44679" y="411146"/>
                  <a:pt x="45718" y="408235"/>
                  <a:pt x="46653" y="405274"/>
                </a:cubicBezTo>
                <a:cubicBezTo>
                  <a:pt x="47121" y="403610"/>
                  <a:pt x="47537" y="401895"/>
                  <a:pt x="47901" y="400129"/>
                </a:cubicBezTo>
                <a:cubicBezTo>
                  <a:pt x="47485" y="400233"/>
                  <a:pt x="46965" y="400389"/>
                  <a:pt x="46342" y="400545"/>
                </a:cubicBezTo>
                <a:cubicBezTo>
                  <a:pt x="45407" y="400752"/>
                  <a:pt x="44315" y="401168"/>
                  <a:pt x="43068" y="401532"/>
                </a:cubicBezTo>
                <a:cubicBezTo>
                  <a:pt x="41821" y="402000"/>
                  <a:pt x="40418" y="402467"/>
                  <a:pt x="38910" y="403143"/>
                </a:cubicBezTo>
                <a:cubicBezTo>
                  <a:pt x="37403" y="403766"/>
                  <a:pt x="35792" y="404546"/>
                  <a:pt x="34130" y="405430"/>
                </a:cubicBezTo>
                <a:cubicBezTo>
                  <a:pt x="32415" y="406261"/>
                  <a:pt x="30804" y="407404"/>
                  <a:pt x="29037" y="408444"/>
                </a:cubicBezTo>
                <a:cubicBezTo>
                  <a:pt x="27374" y="409691"/>
                  <a:pt x="25555" y="410834"/>
                  <a:pt x="23996" y="412289"/>
                </a:cubicBezTo>
                <a:cubicBezTo>
                  <a:pt x="22333" y="413692"/>
                  <a:pt x="20722" y="415147"/>
                  <a:pt x="19319" y="416862"/>
                </a:cubicBezTo>
                <a:cubicBezTo>
                  <a:pt x="17760" y="418473"/>
                  <a:pt x="16565" y="420292"/>
                  <a:pt x="15318" y="422059"/>
                </a:cubicBezTo>
                <a:cubicBezTo>
                  <a:pt x="13967" y="423774"/>
                  <a:pt x="13187" y="425800"/>
                  <a:pt x="12148" y="427567"/>
                </a:cubicBezTo>
                <a:cubicBezTo>
                  <a:pt x="11628" y="428503"/>
                  <a:pt x="11213" y="429438"/>
                  <a:pt x="10901" y="430374"/>
                </a:cubicBezTo>
                <a:cubicBezTo>
                  <a:pt x="10537" y="431309"/>
                  <a:pt x="10173" y="432244"/>
                  <a:pt x="9861" y="433127"/>
                </a:cubicBezTo>
                <a:cubicBezTo>
                  <a:pt x="9082" y="434842"/>
                  <a:pt x="8822" y="436661"/>
                  <a:pt x="8406" y="438272"/>
                </a:cubicBezTo>
                <a:cubicBezTo>
                  <a:pt x="8094" y="439935"/>
                  <a:pt x="7575" y="441390"/>
                  <a:pt x="7523" y="442741"/>
                </a:cubicBezTo>
                <a:cubicBezTo>
                  <a:pt x="7367" y="444093"/>
                  <a:pt x="7263" y="445236"/>
                  <a:pt x="7159" y="446223"/>
                </a:cubicBezTo>
                <a:cubicBezTo>
                  <a:pt x="6951" y="448198"/>
                  <a:pt x="6847" y="449289"/>
                  <a:pt x="6847" y="449289"/>
                </a:cubicBezTo>
                <a:cubicBezTo>
                  <a:pt x="6847" y="449289"/>
                  <a:pt x="6951" y="448146"/>
                  <a:pt x="7055" y="446223"/>
                </a:cubicBezTo>
                <a:cubicBezTo>
                  <a:pt x="7107" y="445236"/>
                  <a:pt x="7159" y="444040"/>
                  <a:pt x="7263" y="442690"/>
                </a:cubicBezTo>
                <a:cubicBezTo>
                  <a:pt x="7263" y="441286"/>
                  <a:pt x="7731" y="439831"/>
                  <a:pt x="7990" y="438168"/>
                </a:cubicBezTo>
                <a:cubicBezTo>
                  <a:pt x="8355" y="436557"/>
                  <a:pt x="8510" y="434738"/>
                  <a:pt x="9238" y="432920"/>
                </a:cubicBezTo>
                <a:cubicBezTo>
                  <a:pt x="9549" y="432036"/>
                  <a:pt x="9861" y="431101"/>
                  <a:pt x="10173" y="430113"/>
                </a:cubicBezTo>
                <a:cubicBezTo>
                  <a:pt x="10485" y="429178"/>
                  <a:pt x="10797" y="428191"/>
                  <a:pt x="11317" y="427255"/>
                </a:cubicBezTo>
                <a:cubicBezTo>
                  <a:pt x="12304" y="425384"/>
                  <a:pt x="13031" y="423306"/>
                  <a:pt x="14330" y="421487"/>
                </a:cubicBezTo>
                <a:cubicBezTo>
                  <a:pt x="15526" y="419617"/>
                  <a:pt x="16721" y="417693"/>
                  <a:pt x="18228" y="416031"/>
                </a:cubicBezTo>
                <a:cubicBezTo>
                  <a:pt x="19631" y="414212"/>
                  <a:pt x="21242" y="412652"/>
                  <a:pt x="22853" y="411093"/>
                </a:cubicBezTo>
                <a:cubicBezTo>
                  <a:pt x="24464" y="409483"/>
                  <a:pt x="26231" y="408235"/>
                  <a:pt x="27894" y="406885"/>
                </a:cubicBezTo>
                <a:cubicBezTo>
                  <a:pt x="29660" y="405741"/>
                  <a:pt x="31323" y="404442"/>
                  <a:pt x="33038" y="403559"/>
                </a:cubicBezTo>
                <a:cubicBezTo>
                  <a:pt x="34702" y="402571"/>
                  <a:pt x="36312" y="401740"/>
                  <a:pt x="37871" y="401012"/>
                </a:cubicBezTo>
                <a:cubicBezTo>
                  <a:pt x="39378" y="400233"/>
                  <a:pt x="40833" y="399713"/>
                  <a:pt x="42133" y="399142"/>
                </a:cubicBezTo>
                <a:cubicBezTo>
                  <a:pt x="43432" y="398674"/>
                  <a:pt x="44523" y="398206"/>
                  <a:pt x="45510" y="397946"/>
                </a:cubicBezTo>
                <a:cubicBezTo>
                  <a:pt x="46446" y="397634"/>
                  <a:pt x="47225" y="397427"/>
                  <a:pt x="47745" y="397271"/>
                </a:cubicBezTo>
                <a:cubicBezTo>
                  <a:pt x="48005" y="397219"/>
                  <a:pt x="48161" y="397167"/>
                  <a:pt x="48317" y="397115"/>
                </a:cubicBezTo>
                <a:cubicBezTo>
                  <a:pt x="48368" y="396803"/>
                  <a:pt x="48420" y="396439"/>
                  <a:pt x="48473" y="396128"/>
                </a:cubicBezTo>
                <a:cubicBezTo>
                  <a:pt x="50343" y="383603"/>
                  <a:pt x="48888" y="370819"/>
                  <a:pt x="47069" y="361570"/>
                </a:cubicBezTo>
                <a:cubicBezTo>
                  <a:pt x="46186" y="356893"/>
                  <a:pt x="45198" y="353099"/>
                  <a:pt x="44419" y="350449"/>
                </a:cubicBezTo>
                <a:cubicBezTo>
                  <a:pt x="44160" y="349513"/>
                  <a:pt x="43951" y="348786"/>
                  <a:pt x="43744" y="348162"/>
                </a:cubicBezTo>
                <a:cubicBezTo>
                  <a:pt x="38443" y="352424"/>
                  <a:pt x="33090" y="357932"/>
                  <a:pt x="29089" y="364531"/>
                </a:cubicBezTo>
                <a:cubicBezTo>
                  <a:pt x="27582" y="366974"/>
                  <a:pt x="26283" y="369520"/>
                  <a:pt x="25244" y="372171"/>
                </a:cubicBezTo>
                <a:cubicBezTo>
                  <a:pt x="24204" y="374821"/>
                  <a:pt x="23321" y="377471"/>
                  <a:pt x="22749" y="380121"/>
                </a:cubicBezTo>
                <a:cubicBezTo>
                  <a:pt x="22437" y="381473"/>
                  <a:pt x="22177" y="382772"/>
                  <a:pt x="22021" y="384071"/>
                </a:cubicBezTo>
                <a:cubicBezTo>
                  <a:pt x="21814" y="385371"/>
                  <a:pt x="21658" y="386617"/>
                  <a:pt x="21606" y="387864"/>
                </a:cubicBezTo>
                <a:cubicBezTo>
                  <a:pt x="21346" y="390359"/>
                  <a:pt x="21450" y="392749"/>
                  <a:pt x="21450" y="394932"/>
                </a:cubicBezTo>
                <a:cubicBezTo>
                  <a:pt x="21658" y="397115"/>
                  <a:pt x="21710" y="399142"/>
                  <a:pt x="22021" y="400908"/>
                </a:cubicBezTo>
                <a:cubicBezTo>
                  <a:pt x="22281" y="402675"/>
                  <a:pt x="22437" y="404234"/>
                  <a:pt x="22749" y="405481"/>
                </a:cubicBezTo>
                <a:cubicBezTo>
                  <a:pt x="23269" y="407976"/>
                  <a:pt x="23580" y="409431"/>
                  <a:pt x="23580" y="409431"/>
                </a:cubicBezTo>
                <a:cubicBezTo>
                  <a:pt x="23580" y="409431"/>
                  <a:pt x="23164" y="408028"/>
                  <a:pt x="22489" y="405533"/>
                </a:cubicBezTo>
                <a:cubicBezTo>
                  <a:pt x="22074" y="404338"/>
                  <a:pt x="21865" y="402779"/>
                  <a:pt x="21450" y="401012"/>
                </a:cubicBezTo>
                <a:cubicBezTo>
                  <a:pt x="20982" y="399245"/>
                  <a:pt x="20878" y="397219"/>
                  <a:pt x="20514" y="395036"/>
                </a:cubicBezTo>
                <a:cubicBezTo>
                  <a:pt x="20410" y="392853"/>
                  <a:pt x="20151" y="390411"/>
                  <a:pt x="20255" y="387864"/>
                </a:cubicBezTo>
                <a:cubicBezTo>
                  <a:pt x="20255" y="386565"/>
                  <a:pt x="20306" y="385266"/>
                  <a:pt x="20463" y="383915"/>
                </a:cubicBezTo>
                <a:cubicBezTo>
                  <a:pt x="20566" y="382564"/>
                  <a:pt x="20722" y="381213"/>
                  <a:pt x="20982" y="379810"/>
                </a:cubicBezTo>
                <a:cubicBezTo>
                  <a:pt x="21398" y="377003"/>
                  <a:pt x="22125" y="374198"/>
                  <a:pt x="23061" y="371391"/>
                </a:cubicBezTo>
                <a:cubicBezTo>
                  <a:pt x="23996" y="368585"/>
                  <a:pt x="25191" y="365779"/>
                  <a:pt x="26594" y="363129"/>
                </a:cubicBezTo>
                <a:cubicBezTo>
                  <a:pt x="32207" y="352371"/>
                  <a:pt x="41301" y="343901"/>
                  <a:pt x="48733" y="338756"/>
                </a:cubicBezTo>
                <a:cubicBezTo>
                  <a:pt x="52422" y="336158"/>
                  <a:pt x="55748" y="334287"/>
                  <a:pt x="58086" y="333040"/>
                </a:cubicBezTo>
                <a:cubicBezTo>
                  <a:pt x="58242" y="332988"/>
                  <a:pt x="58346" y="332936"/>
                  <a:pt x="58450" y="332884"/>
                </a:cubicBezTo>
                <a:cubicBezTo>
                  <a:pt x="57515" y="331793"/>
                  <a:pt x="56631" y="330650"/>
                  <a:pt x="55592" y="329558"/>
                </a:cubicBezTo>
                <a:cubicBezTo>
                  <a:pt x="54033" y="327999"/>
                  <a:pt x="52526" y="326440"/>
                  <a:pt x="51019" y="324881"/>
                </a:cubicBezTo>
                <a:cubicBezTo>
                  <a:pt x="49460" y="323322"/>
                  <a:pt x="47901" y="321711"/>
                  <a:pt x="46394" y="320152"/>
                </a:cubicBezTo>
                <a:cubicBezTo>
                  <a:pt x="45614" y="319372"/>
                  <a:pt x="44835" y="318593"/>
                  <a:pt x="44107" y="317813"/>
                </a:cubicBezTo>
                <a:cubicBezTo>
                  <a:pt x="43380" y="316982"/>
                  <a:pt x="42704" y="316151"/>
                  <a:pt x="42029" y="315320"/>
                </a:cubicBezTo>
                <a:cubicBezTo>
                  <a:pt x="40677" y="313656"/>
                  <a:pt x="39326" y="311994"/>
                  <a:pt x="38027" y="310382"/>
                </a:cubicBezTo>
                <a:cubicBezTo>
                  <a:pt x="36728" y="308771"/>
                  <a:pt x="35689" y="306953"/>
                  <a:pt x="34545" y="305290"/>
                </a:cubicBezTo>
                <a:cubicBezTo>
                  <a:pt x="32155" y="301964"/>
                  <a:pt x="30492" y="298378"/>
                  <a:pt x="28725" y="295000"/>
                </a:cubicBezTo>
                <a:cubicBezTo>
                  <a:pt x="25659" y="288037"/>
                  <a:pt x="23685" y="281125"/>
                  <a:pt x="23217" y="274733"/>
                </a:cubicBezTo>
                <a:cubicBezTo>
                  <a:pt x="22957" y="271251"/>
                  <a:pt x="23113" y="267978"/>
                  <a:pt x="23476" y="265016"/>
                </a:cubicBezTo>
                <a:lnTo>
                  <a:pt x="22749" y="265639"/>
                </a:lnTo>
                <a:cubicBezTo>
                  <a:pt x="21710" y="266522"/>
                  <a:pt x="20671" y="267302"/>
                  <a:pt x="19631" y="268134"/>
                </a:cubicBezTo>
                <a:lnTo>
                  <a:pt x="13603" y="272915"/>
                </a:lnTo>
                <a:lnTo>
                  <a:pt x="10589" y="275305"/>
                </a:lnTo>
                <a:cubicBezTo>
                  <a:pt x="9549" y="276085"/>
                  <a:pt x="8562" y="276916"/>
                  <a:pt x="7731" y="277747"/>
                </a:cubicBezTo>
                <a:cubicBezTo>
                  <a:pt x="7367" y="278059"/>
                  <a:pt x="7055" y="278423"/>
                  <a:pt x="6691" y="278735"/>
                </a:cubicBezTo>
                <a:cubicBezTo>
                  <a:pt x="6951" y="279462"/>
                  <a:pt x="7211" y="280450"/>
                  <a:pt x="7575" y="281697"/>
                </a:cubicBezTo>
                <a:cubicBezTo>
                  <a:pt x="8302" y="284191"/>
                  <a:pt x="9186" y="287829"/>
                  <a:pt x="10017" y="292194"/>
                </a:cubicBezTo>
                <a:cubicBezTo>
                  <a:pt x="10433" y="294377"/>
                  <a:pt x="10797" y="296715"/>
                  <a:pt x="11160" y="299262"/>
                </a:cubicBezTo>
                <a:cubicBezTo>
                  <a:pt x="11576" y="301756"/>
                  <a:pt x="11732" y="304458"/>
                  <a:pt x="12044" y="307212"/>
                </a:cubicBezTo>
                <a:cubicBezTo>
                  <a:pt x="12200" y="309967"/>
                  <a:pt x="12460" y="312825"/>
                  <a:pt x="12460" y="315735"/>
                </a:cubicBezTo>
                <a:cubicBezTo>
                  <a:pt x="12460" y="318645"/>
                  <a:pt x="12512" y="321555"/>
                  <a:pt x="12304" y="324517"/>
                </a:cubicBezTo>
                <a:lnTo>
                  <a:pt x="12096" y="328935"/>
                </a:lnTo>
                <a:cubicBezTo>
                  <a:pt x="11888" y="330390"/>
                  <a:pt x="11732" y="331844"/>
                  <a:pt x="11576" y="333299"/>
                </a:cubicBezTo>
                <a:cubicBezTo>
                  <a:pt x="11317" y="336210"/>
                  <a:pt x="10797" y="339016"/>
                  <a:pt x="10277" y="341718"/>
                </a:cubicBezTo>
                <a:cubicBezTo>
                  <a:pt x="9861" y="344472"/>
                  <a:pt x="9186" y="347019"/>
                  <a:pt x="8510" y="349461"/>
                </a:cubicBezTo>
                <a:cubicBezTo>
                  <a:pt x="8198" y="350656"/>
                  <a:pt x="7886" y="351852"/>
                  <a:pt x="7575" y="352995"/>
                </a:cubicBezTo>
                <a:cubicBezTo>
                  <a:pt x="7211" y="354086"/>
                  <a:pt x="6795" y="355178"/>
                  <a:pt x="6432" y="356217"/>
                </a:cubicBezTo>
                <a:cubicBezTo>
                  <a:pt x="5704" y="358244"/>
                  <a:pt x="5080" y="360167"/>
                  <a:pt x="4405" y="361829"/>
                </a:cubicBezTo>
                <a:cubicBezTo>
                  <a:pt x="3677" y="363441"/>
                  <a:pt x="3002" y="364896"/>
                  <a:pt x="2482" y="366039"/>
                </a:cubicBezTo>
                <a:cubicBezTo>
                  <a:pt x="2066" y="366922"/>
                  <a:pt x="1755" y="367598"/>
                  <a:pt x="1495" y="368170"/>
                </a:cubicBezTo>
                <a:cubicBezTo>
                  <a:pt x="1755" y="370092"/>
                  <a:pt x="2066" y="371963"/>
                  <a:pt x="2066" y="373782"/>
                </a:cubicBezTo>
                <a:cubicBezTo>
                  <a:pt x="2118" y="375757"/>
                  <a:pt x="2326" y="377627"/>
                  <a:pt x="2170" y="379342"/>
                </a:cubicBezTo>
                <a:cubicBezTo>
                  <a:pt x="2066" y="381057"/>
                  <a:pt x="1962" y="382616"/>
                  <a:pt x="1911" y="384019"/>
                </a:cubicBezTo>
                <a:cubicBezTo>
                  <a:pt x="1702" y="385422"/>
                  <a:pt x="1495" y="386617"/>
                  <a:pt x="1339" y="387605"/>
                </a:cubicBezTo>
                <a:cubicBezTo>
                  <a:pt x="1027" y="389528"/>
                  <a:pt x="819" y="390671"/>
                  <a:pt x="819" y="390671"/>
                </a:cubicBezTo>
                <a:cubicBezTo>
                  <a:pt x="819" y="390671"/>
                  <a:pt x="923" y="389528"/>
                  <a:pt x="1079" y="387553"/>
                </a:cubicBezTo>
                <a:cubicBezTo>
                  <a:pt x="1183" y="386565"/>
                  <a:pt x="1287" y="385318"/>
                  <a:pt x="1390" y="383967"/>
                </a:cubicBezTo>
                <a:cubicBezTo>
                  <a:pt x="1339" y="382616"/>
                  <a:pt x="1339" y="381057"/>
                  <a:pt x="1287" y="379342"/>
                </a:cubicBezTo>
                <a:cubicBezTo>
                  <a:pt x="1339" y="377627"/>
                  <a:pt x="975" y="375808"/>
                  <a:pt x="767" y="373886"/>
                </a:cubicBezTo>
                <a:lnTo>
                  <a:pt x="0" y="369685"/>
                </a:lnTo>
                <a:lnTo>
                  <a:pt x="0" y="360074"/>
                </a:lnTo>
                <a:lnTo>
                  <a:pt x="196" y="360790"/>
                </a:lnTo>
                <a:cubicBezTo>
                  <a:pt x="663" y="363025"/>
                  <a:pt x="1235" y="365155"/>
                  <a:pt x="1443" y="367338"/>
                </a:cubicBezTo>
                <a:cubicBezTo>
                  <a:pt x="1443" y="367442"/>
                  <a:pt x="1495" y="367598"/>
                  <a:pt x="1495" y="367701"/>
                </a:cubicBezTo>
                <a:cubicBezTo>
                  <a:pt x="1702" y="367182"/>
                  <a:pt x="1962" y="366506"/>
                  <a:pt x="2274" y="365727"/>
                </a:cubicBezTo>
                <a:cubicBezTo>
                  <a:pt x="2742" y="364531"/>
                  <a:pt x="3313" y="363076"/>
                  <a:pt x="3937" y="361414"/>
                </a:cubicBezTo>
                <a:cubicBezTo>
                  <a:pt x="4509" y="359751"/>
                  <a:pt x="4976" y="357776"/>
                  <a:pt x="5600" y="355697"/>
                </a:cubicBezTo>
                <a:cubicBezTo>
                  <a:pt x="5912" y="354658"/>
                  <a:pt x="6275" y="353567"/>
                  <a:pt x="6535" y="352424"/>
                </a:cubicBezTo>
                <a:cubicBezTo>
                  <a:pt x="6795" y="351228"/>
                  <a:pt x="7003" y="350085"/>
                  <a:pt x="7263" y="348838"/>
                </a:cubicBezTo>
                <a:cubicBezTo>
                  <a:pt x="7783" y="346396"/>
                  <a:pt x="8302" y="343797"/>
                  <a:pt x="8562" y="341095"/>
                </a:cubicBezTo>
                <a:cubicBezTo>
                  <a:pt x="8926" y="338393"/>
                  <a:pt x="9290" y="335638"/>
                  <a:pt x="9342" y="332780"/>
                </a:cubicBezTo>
                <a:cubicBezTo>
                  <a:pt x="9393" y="331377"/>
                  <a:pt x="9498" y="329974"/>
                  <a:pt x="9549" y="328519"/>
                </a:cubicBezTo>
                <a:lnTo>
                  <a:pt x="9498" y="324206"/>
                </a:lnTo>
                <a:cubicBezTo>
                  <a:pt x="9498" y="321348"/>
                  <a:pt x="9238" y="318437"/>
                  <a:pt x="9082" y="315631"/>
                </a:cubicBezTo>
                <a:cubicBezTo>
                  <a:pt x="8926" y="312825"/>
                  <a:pt x="8510" y="310070"/>
                  <a:pt x="8198" y="307368"/>
                </a:cubicBezTo>
                <a:cubicBezTo>
                  <a:pt x="7731" y="304718"/>
                  <a:pt x="7419" y="302120"/>
                  <a:pt x="6847" y="299729"/>
                </a:cubicBezTo>
                <a:cubicBezTo>
                  <a:pt x="6328" y="297339"/>
                  <a:pt x="5860" y="295052"/>
                  <a:pt x="5236" y="292974"/>
                </a:cubicBezTo>
                <a:cubicBezTo>
                  <a:pt x="4248" y="288817"/>
                  <a:pt x="3158" y="285387"/>
                  <a:pt x="2326" y="283048"/>
                </a:cubicBezTo>
                <a:cubicBezTo>
                  <a:pt x="2274" y="282944"/>
                  <a:pt x="2274" y="282892"/>
                  <a:pt x="2222" y="282788"/>
                </a:cubicBezTo>
                <a:lnTo>
                  <a:pt x="0" y="285860"/>
                </a:lnTo>
                <a:lnTo>
                  <a:pt x="0" y="275698"/>
                </a:lnTo>
                <a:lnTo>
                  <a:pt x="2794" y="272083"/>
                </a:lnTo>
                <a:cubicBezTo>
                  <a:pt x="3781" y="271095"/>
                  <a:pt x="4717" y="270212"/>
                  <a:pt x="5704" y="269381"/>
                </a:cubicBezTo>
                <a:lnTo>
                  <a:pt x="8614" y="266834"/>
                </a:lnTo>
                <a:lnTo>
                  <a:pt x="14486" y="261793"/>
                </a:lnTo>
                <a:cubicBezTo>
                  <a:pt x="15421" y="260962"/>
                  <a:pt x="16357" y="260183"/>
                  <a:pt x="17292" y="259351"/>
                </a:cubicBezTo>
                <a:lnTo>
                  <a:pt x="19943" y="256753"/>
                </a:lnTo>
                <a:lnTo>
                  <a:pt x="22593" y="254155"/>
                </a:lnTo>
                <a:lnTo>
                  <a:pt x="25035" y="251401"/>
                </a:lnTo>
                <a:cubicBezTo>
                  <a:pt x="31531" y="244125"/>
                  <a:pt x="36832" y="236070"/>
                  <a:pt x="40574" y="227756"/>
                </a:cubicBezTo>
                <a:cubicBezTo>
                  <a:pt x="44367" y="219441"/>
                  <a:pt x="46602" y="210867"/>
                  <a:pt x="47485" y="202552"/>
                </a:cubicBezTo>
                <a:cubicBezTo>
                  <a:pt x="48420" y="194289"/>
                  <a:pt x="48161" y="186338"/>
                  <a:pt x="47225" y="179063"/>
                </a:cubicBezTo>
                <a:cubicBezTo>
                  <a:pt x="45562" y="166175"/>
                  <a:pt x="41873" y="155574"/>
                  <a:pt x="38651" y="147935"/>
                </a:cubicBezTo>
                <a:cubicBezTo>
                  <a:pt x="35792" y="149806"/>
                  <a:pt x="32051" y="152456"/>
                  <a:pt x="27946" y="155938"/>
                </a:cubicBezTo>
                <a:cubicBezTo>
                  <a:pt x="23321" y="159939"/>
                  <a:pt x="18124" y="164980"/>
                  <a:pt x="13759" y="171164"/>
                </a:cubicBezTo>
                <a:cubicBezTo>
                  <a:pt x="13447" y="171580"/>
                  <a:pt x="13187" y="172048"/>
                  <a:pt x="12875" y="172463"/>
                </a:cubicBezTo>
                <a:cubicBezTo>
                  <a:pt x="12928" y="172515"/>
                  <a:pt x="12928" y="172515"/>
                  <a:pt x="12979" y="172567"/>
                </a:cubicBezTo>
                <a:cubicBezTo>
                  <a:pt x="13239" y="172931"/>
                  <a:pt x="13706" y="173451"/>
                  <a:pt x="14227" y="174126"/>
                </a:cubicBezTo>
                <a:cubicBezTo>
                  <a:pt x="15266" y="175425"/>
                  <a:pt x="16669" y="177348"/>
                  <a:pt x="18228" y="179686"/>
                </a:cubicBezTo>
                <a:cubicBezTo>
                  <a:pt x="18956" y="180934"/>
                  <a:pt x="19839" y="182181"/>
                  <a:pt x="20566" y="183636"/>
                </a:cubicBezTo>
                <a:cubicBezTo>
                  <a:pt x="21346" y="185091"/>
                  <a:pt x="22177" y="186598"/>
                  <a:pt x="22853" y="188209"/>
                </a:cubicBezTo>
                <a:cubicBezTo>
                  <a:pt x="23633" y="189768"/>
                  <a:pt x="24204" y="191535"/>
                  <a:pt x="24828" y="193250"/>
                </a:cubicBezTo>
                <a:cubicBezTo>
                  <a:pt x="25451" y="194965"/>
                  <a:pt x="25867" y="196836"/>
                  <a:pt x="26334" y="198654"/>
                </a:cubicBezTo>
                <a:cubicBezTo>
                  <a:pt x="26543" y="200525"/>
                  <a:pt x="27062" y="202344"/>
                  <a:pt x="27062" y="204215"/>
                </a:cubicBezTo>
                <a:cubicBezTo>
                  <a:pt x="27166" y="206033"/>
                  <a:pt x="27270" y="207853"/>
                  <a:pt x="27010" y="209619"/>
                </a:cubicBezTo>
                <a:cubicBezTo>
                  <a:pt x="26906" y="210451"/>
                  <a:pt x="26854" y="211334"/>
                  <a:pt x="26750" y="212166"/>
                </a:cubicBezTo>
                <a:cubicBezTo>
                  <a:pt x="26594" y="212997"/>
                  <a:pt x="26334" y="213776"/>
                  <a:pt x="26179" y="214556"/>
                </a:cubicBezTo>
                <a:cubicBezTo>
                  <a:pt x="25815" y="216115"/>
                  <a:pt x="25503" y="217570"/>
                  <a:pt x="24879" y="218817"/>
                </a:cubicBezTo>
                <a:cubicBezTo>
                  <a:pt x="24360" y="220116"/>
                  <a:pt x="23892" y="221312"/>
                  <a:pt x="23424" y="222299"/>
                </a:cubicBezTo>
                <a:cubicBezTo>
                  <a:pt x="22853" y="223286"/>
                  <a:pt x="22333" y="224118"/>
                  <a:pt x="21917" y="224794"/>
                </a:cubicBezTo>
                <a:cubicBezTo>
                  <a:pt x="21086" y="226144"/>
                  <a:pt x="20618" y="226924"/>
                  <a:pt x="20618" y="226924"/>
                </a:cubicBezTo>
                <a:cubicBezTo>
                  <a:pt x="20618" y="226924"/>
                  <a:pt x="21034" y="226144"/>
                  <a:pt x="21710" y="224689"/>
                </a:cubicBezTo>
                <a:cubicBezTo>
                  <a:pt x="22074" y="224014"/>
                  <a:pt x="22489" y="223130"/>
                  <a:pt x="22957" y="222143"/>
                </a:cubicBezTo>
                <a:cubicBezTo>
                  <a:pt x="23321" y="221104"/>
                  <a:pt x="23633" y="219909"/>
                  <a:pt x="24048" y="218610"/>
                </a:cubicBezTo>
                <a:cubicBezTo>
                  <a:pt x="24568" y="217311"/>
                  <a:pt x="24724" y="215855"/>
                  <a:pt x="24932" y="214348"/>
                </a:cubicBezTo>
                <a:cubicBezTo>
                  <a:pt x="25035" y="213569"/>
                  <a:pt x="25191" y="212789"/>
                  <a:pt x="25244" y="212010"/>
                </a:cubicBezTo>
                <a:cubicBezTo>
                  <a:pt x="25244" y="211230"/>
                  <a:pt x="25244" y="210399"/>
                  <a:pt x="25244" y="209567"/>
                </a:cubicBezTo>
                <a:cubicBezTo>
                  <a:pt x="25295" y="207904"/>
                  <a:pt x="25035" y="206189"/>
                  <a:pt x="24776" y="204474"/>
                </a:cubicBezTo>
                <a:cubicBezTo>
                  <a:pt x="24620" y="202759"/>
                  <a:pt x="23944" y="201097"/>
                  <a:pt x="23580" y="199382"/>
                </a:cubicBezTo>
                <a:cubicBezTo>
                  <a:pt x="23009" y="197719"/>
                  <a:pt x="22437" y="196056"/>
                  <a:pt x="21710" y="194497"/>
                </a:cubicBezTo>
                <a:cubicBezTo>
                  <a:pt x="20930" y="192938"/>
                  <a:pt x="20255" y="191379"/>
                  <a:pt x="19371" y="189976"/>
                </a:cubicBezTo>
                <a:cubicBezTo>
                  <a:pt x="18540" y="188521"/>
                  <a:pt x="17656" y="187170"/>
                  <a:pt x="16825" y="185923"/>
                </a:cubicBezTo>
                <a:cubicBezTo>
                  <a:pt x="16045" y="184675"/>
                  <a:pt x="15110" y="183584"/>
                  <a:pt x="14330" y="182493"/>
                </a:cubicBezTo>
                <a:cubicBezTo>
                  <a:pt x="12668" y="180414"/>
                  <a:pt x="11264" y="178803"/>
                  <a:pt x="10173" y="177712"/>
                </a:cubicBezTo>
                <a:cubicBezTo>
                  <a:pt x="10069" y="177608"/>
                  <a:pt x="10069" y="177608"/>
                  <a:pt x="9965" y="177504"/>
                </a:cubicBezTo>
                <a:cubicBezTo>
                  <a:pt x="7575" y="182181"/>
                  <a:pt x="5860" y="187325"/>
                  <a:pt x="5548" y="192730"/>
                </a:cubicBezTo>
                <a:cubicBezTo>
                  <a:pt x="5288" y="196680"/>
                  <a:pt x="5756" y="200733"/>
                  <a:pt x="6899" y="204526"/>
                </a:cubicBezTo>
                <a:cubicBezTo>
                  <a:pt x="8094" y="208476"/>
                  <a:pt x="9342" y="212841"/>
                  <a:pt x="9602" y="217051"/>
                </a:cubicBezTo>
                <a:cubicBezTo>
                  <a:pt x="9965" y="221260"/>
                  <a:pt x="9498" y="225573"/>
                  <a:pt x="7731" y="229159"/>
                </a:cubicBezTo>
                <a:cubicBezTo>
                  <a:pt x="6899" y="230926"/>
                  <a:pt x="5860" y="232485"/>
                  <a:pt x="4613" y="233784"/>
                </a:cubicBezTo>
                <a:lnTo>
                  <a:pt x="4664" y="233784"/>
                </a:lnTo>
                <a:cubicBezTo>
                  <a:pt x="4664" y="233784"/>
                  <a:pt x="4664" y="233940"/>
                  <a:pt x="4613" y="234303"/>
                </a:cubicBezTo>
                <a:cubicBezTo>
                  <a:pt x="4561" y="234667"/>
                  <a:pt x="4509" y="235187"/>
                  <a:pt x="4405" y="235862"/>
                </a:cubicBezTo>
                <a:cubicBezTo>
                  <a:pt x="4197" y="237161"/>
                  <a:pt x="3885" y="238980"/>
                  <a:pt x="3262" y="241163"/>
                </a:cubicBezTo>
                <a:cubicBezTo>
                  <a:pt x="2690" y="243345"/>
                  <a:pt x="1806" y="245840"/>
                  <a:pt x="715" y="248386"/>
                </a:cubicBezTo>
                <a:lnTo>
                  <a:pt x="0" y="249856"/>
                </a:lnTo>
                <a:lnTo>
                  <a:pt x="0" y="243760"/>
                </a:lnTo>
                <a:lnTo>
                  <a:pt x="923" y="240540"/>
                </a:lnTo>
                <a:cubicBezTo>
                  <a:pt x="1287" y="238876"/>
                  <a:pt x="1443" y="237473"/>
                  <a:pt x="1599" y="236330"/>
                </a:cubicBezTo>
                <a:cubicBezTo>
                  <a:pt x="1183" y="236642"/>
                  <a:pt x="819" y="236902"/>
                  <a:pt x="403" y="237161"/>
                </a:cubicBezTo>
                <a:lnTo>
                  <a:pt x="0" y="237319"/>
                </a:lnTo>
                <a:lnTo>
                  <a:pt x="0" y="234952"/>
                </a:lnTo>
                <a:lnTo>
                  <a:pt x="5288" y="228119"/>
                </a:lnTo>
                <a:cubicBezTo>
                  <a:pt x="6535" y="224949"/>
                  <a:pt x="6640" y="221208"/>
                  <a:pt x="6016" y="217466"/>
                </a:cubicBezTo>
                <a:cubicBezTo>
                  <a:pt x="5444" y="213672"/>
                  <a:pt x="4093" y="210087"/>
                  <a:pt x="2534" y="206033"/>
                </a:cubicBezTo>
                <a:lnTo>
                  <a:pt x="0" y="193263"/>
                </a:lnTo>
                <a:lnTo>
                  <a:pt x="0" y="192275"/>
                </a:lnTo>
                <a:lnTo>
                  <a:pt x="7263" y="167007"/>
                </a:lnTo>
                <a:cubicBezTo>
                  <a:pt x="11576" y="159627"/>
                  <a:pt x="16773" y="153651"/>
                  <a:pt x="21502" y="148870"/>
                </a:cubicBezTo>
                <a:cubicBezTo>
                  <a:pt x="22281" y="148143"/>
                  <a:pt x="23009" y="147415"/>
                  <a:pt x="23736" y="146739"/>
                </a:cubicBezTo>
                <a:lnTo>
                  <a:pt x="0" y="164365"/>
                </a:lnTo>
                <a:lnTo>
                  <a:pt x="0" y="138220"/>
                </a:lnTo>
                <a:lnTo>
                  <a:pt x="6068" y="137178"/>
                </a:lnTo>
                <a:cubicBezTo>
                  <a:pt x="6275" y="137126"/>
                  <a:pt x="6484" y="137126"/>
                  <a:pt x="6691" y="137074"/>
                </a:cubicBezTo>
                <a:cubicBezTo>
                  <a:pt x="13291" y="132397"/>
                  <a:pt x="20202" y="128136"/>
                  <a:pt x="27374" y="124498"/>
                </a:cubicBezTo>
                <a:cubicBezTo>
                  <a:pt x="35845" y="120133"/>
                  <a:pt x="44627" y="116703"/>
                  <a:pt x="53825" y="113740"/>
                </a:cubicBezTo>
                <a:cubicBezTo>
                  <a:pt x="56164" y="112909"/>
                  <a:pt x="58242" y="112390"/>
                  <a:pt x="60373" y="111818"/>
                </a:cubicBezTo>
                <a:cubicBezTo>
                  <a:pt x="62503" y="111298"/>
                  <a:pt x="64634" y="110726"/>
                  <a:pt x="66712" y="110155"/>
                </a:cubicBezTo>
                <a:lnTo>
                  <a:pt x="69882" y="109323"/>
                </a:lnTo>
                <a:lnTo>
                  <a:pt x="73365" y="108492"/>
                </a:lnTo>
                <a:cubicBezTo>
                  <a:pt x="75443" y="108024"/>
                  <a:pt x="77470" y="107505"/>
                  <a:pt x="79549" y="106985"/>
                </a:cubicBezTo>
                <a:cubicBezTo>
                  <a:pt x="87759" y="104906"/>
                  <a:pt x="95918" y="103088"/>
                  <a:pt x="103713" y="100801"/>
                </a:cubicBezTo>
                <a:cubicBezTo>
                  <a:pt x="109585" y="99138"/>
                  <a:pt x="115353" y="97527"/>
                  <a:pt x="121018" y="95864"/>
                </a:cubicBezTo>
                <a:cubicBezTo>
                  <a:pt x="138349" y="85809"/>
                  <a:pt x="152730" y="60839"/>
                  <a:pt x="162779" y="38383"/>
                </a:cubicBezTo>
                <a:lnTo>
                  <a:pt x="170485" y="18794"/>
                </a:lnTo>
                <a:close/>
              </a:path>
            </a:pathLst>
          </a:custGeom>
          <a:solidFill>
            <a:srgbClr val="E3B96B"/>
          </a:solidFill>
          <a:ln w="8328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44" name="Group 152">
            <a:extLst>
              <a:ext uri="{FF2B5EF4-FFF2-40B4-BE49-F238E27FC236}">
                <a16:creationId xmlns:a16="http://schemas.microsoft.com/office/drawing/2014/main" id="{47E0FB31-A0D8-4DFC-9B6E-9E6DAF649CDC}"/>
              </a:ext>
            </a:extLst>
          </p:cNvPr>
          <p:cNvGrpSpPr/>
          <p:nvPr/>
        </p:nvGrpSpPr>
        <p:grpSpPr>
          <a:xfrm>
            <a:off x="739505" y="2555026"/>
            <a:ext cx="705905" cy="889962"/>
            <a:chOff x="957344" y="2800011"/>
            <a:chExt cx="583393" cy="889962"/>
          </a:xfrm>
        </p:grpSpPr>
        <p:sp>
          <p:nvSpPr>
            <p:cNvPr id="645" name="CaixaDeTexto 137">
              <a:extLst>
                <a:ext uri="{FF2B5EF4-FFF2-40B4-BE49-F238E27FC236}">
                  <a16:creationId xmlns:a16="http://schemas.microsoft.com/office/drawing/2014/main" id="{50964F56-072B-4128-93A5-4BF87DE43D1E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46" name="CaixaDeTexto 4">
              <a:extLst>
                <a:ext uri="{FF2B5EF4-FFF2-40B4-BE49-F238E27FC236}">
                  <a16:creationId xmlns:a16="http://schemas.microsoft.com/office/drawing/2014/main" id="{78D747C3-BE19-4AF3-973D-7CE511F3886E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47" name="Group 152">
            <a:extLst>
              <a:ext uri="{FF2B5EF4-FFF2-40B4-BE49-F238E27FC236}">
                <a16:creationId xmlns:a16="http://schemas.microsoft.com/office/drawing/2014/main" id="{1D5B9541-79AA-4C6E-A419-FAD72BD02386}"/>
              </a:ext>
            </a:extLst>
          </p:cNvPr>
          <p:cNvGrpSpPr/>
          <p:nvPr/>
        </p:nvGrpSpPr>
        <p:grpSpPr>
          <a:xfrm>
            <a:off x="1259224" y="2555026"/>
            <a:ext cx="705905" cy="889962"/>
            <a:chOff x="957344" y="2800011"/>
            <a:chExt cx="583393" cy="889962"/>
          </a:xfrm>
        </p:grpSpPr>
        <p:sp>
          <p:nvSpPr>
            <p:cNvPr id="648" name="CaixaDeTexto 137">
              <a:extLst>
                <a:ext uri="{FF2B5EF4-FFF2-40B4-BE49-F238E27FC236}">
                  <a16:creationId xmlns:a16="http://schemas.microsoft.com/office/drawing/2014/main" id="{BD810968-D75F-4585-A3A2-6873CCE47F1E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49" name="CaixaDeTexto 4">
              <a:extLst>
                <a:ext uri="{FF2B5EF4-FFF2-40B4-BE49-F238E27FC236}">
                  <a16:creationId xmlns:a16="http://schemas.microsoft.com/office/drawing/2014/main" id="{A27B110E-1AA9-499F-854F-77AEF6D02A3C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50" name="Group 152">
            <a:extLst>
              <a:ext uri="{FF2B5EF4-FFF2-40B4-BE49-F238E27FC236}">
                <a16:creationId xmlns:a16="http://schemas.microsoft.com/office/drawing/2014/main" id="{EA6936FE-ABF2-442E-81E8-DF38168C7849}"/>
              </a:ext>
            </a:extLst>
          </p:cNvPr>
          <p:cNvGrpSpPr/>
          <p:nvPr/>
        </p:nvGrpSpPr>
        <p:grpSpPr>
          <a:xfrm>
            <a:off x="666649" y="3094594"/>
            <a:ext cx="705905" cy="889962"/>
            <a:chOff x="957344" y="2800011"/>
            <a:chExt cx="583393" cy="889962"/>
          </a:xfrm>
        </p:grpSpPr>
        <p:sp>
          <p:nvSpPr>
            <p:cNvPr id="651" name="CaixaDeTexto 137">
              <a:extLst>
                <a:ext uri="{FF2B5EF4-FFF2-40B4-BE49-F238E27FC236}">
                  <a16:creationId xmlns:a16="http://schemas.microsoft.com/office/drawing/2014/main" id="{29BB8542-44F3-4BB5-8B2E-A40B6B053530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52" name="CaixaDeTexto 4">
              <a:extLst>
                <a:ext uri="{FF2B5EF4-FFF2-40B4-BE49-F238E27FC236}">
                  <a16:creationId xmlns:a16="http://schemas.microsoft.com/office/drawing/2014/main" id="{E685ECA5-AA4D-4F2B-8767-6AC956993337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53" name="Group 152">
            <a:extLst>
              <a:ext uri="{FF2B5EF4-FFF2-40B4-BE49-F238E27FC236}">
                <a16:creationId xmlns:a16="http://schemas.microsoft.com/office/drawing/2014/main" id="{B60D5FA6-5BD6-4036-B6D8-645C870EB0A9}"/>
              </a:ext>
            </a:extLst>
          </p:cNvPr>
          <p:cNvGrpSpPr/>
          <p:nvPr/>
        </p:nvGrpSpPr>
        <p:grpSpPr>
          <a:xfrm>
            <a:off x="1108220" y="3094594"/>
            <a:ext cx="705905" cy="889962"/>
            <a:chOff x="957344" y="2800011"/>
            <a:chExt cx="583393" cy="889962"/>
          </a:xfrm>
        </p:grpSpPr>
        <p:sp>
          <p:nvSpPr>
            <p:cNvPr id="654" name="CaixaDeTexto 137">
              <a:extLst>
                <a:ext uri="{FF2B5EF4-FFF2-40B4-BE49-F238E27FC236}">
                  <a16:creationId xmlns:a16="http://schemas.microsoft.com/office/drawing/2014/main" id="{D6BD4861-CADA-48F7-A034-CA605F615578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55" name="CaixaDeTexto 4">
              <a:extLst>
                <a:ext uri="{FF2B5EF4-FFF2-40B4-BE49-F238E27FC236}">
                  <a16:creationId xmlns:a16="http://schemas.microsoft.com/office/drawing/2014/main" id="{2BEF7BBD-187A-4656-8C35-BC4618092533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56" name="Group 152">
            <a:extLst>
              <a:ext uri="{FF2B5EF4-FFF2-40B4-BE49-F238E27FC236}">
                <a16:creationId xmlns:a16="http://schemas.microsoft.com/office/drawing/2014/main" id="{9A12EC76-A4A9-4500-8569-82B0308043AE}"/>
              </a:ext>
            </a:extLst>
          </p:cNvPr>
          <p:cNvGrpSpPr/>
          <p:nvPr/>
        </p:nvGrpSpPr>
        <p:grpSpPr>
          <a:xfrm>
            <a:off x="2324906" y="2523352"/>
            <a:ext cx="705905" cy="889962"/>
            <a:chOff x="957344" y="2800011"/>
            <a:chExt cx="583393" cy="889962"/>
          </a:xfrm>
        </p:grpSpPr>
        <p:sp>
          <p:nvSpPr>
            <p:cNvPr id="657" name="CaixaDeTexto 137">
              <a:extLst>
                <a:ext uri="{FF2B5EF4-FFF2-40B4-BE49-F238E27FC236}">
                  <a16:creationId xmlns:a16="http://schemas.microsoft.com/office/drawing/2014/main" id="{85E00946-ED68-4C39-8098-6D52F28E4609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58" name="CaixaDeTexto 4">
              <a:extLst>
                <a:ext uri="{FF2B5EF4-FFF2-40B4-BE49-F238E27FC236}">
                  <a16:creationId xmlns:a16="http://schemas.microsoft.com/office/drawing/2014/main" id="{BCC1079D-A4F7-4943-89AB-799BD93AA853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59" name="Group 167">
            <a:extLst>
              <a:ext uri="{FF2B5EF4-FFF2-40B4-BE49-F238E27FC236}">
                <a16:creationId xmlns:a16="http://schemas.microsoft.com/office/drawing/2014/main" id="{1235700E-C3C8-48B0-9F3F-33EAB509899C}"/>
              </a:ext>
            </a:extLst>
          </p:cNvPr>
          <p:cNvGrpSpPr/>
          <p:nvPr/>
        </p:nvGrpSpPr>
        <p:grpSpPr>
          <a:xfrm>
            <a:off x="1786488" y="2523352"/>
            <a:ext cx="705905" cy="889962"/>
            <a:chOff x="957344" y="2800011"/>
            <a:chExt cx="583393" cy="889962"/>
          </a:xfrm>
        </p:grpSpPr>
        <p:sp>
          <p:nvSpPr>
            <p:cNvPr id="660" name="CaixaDeTexto 137">
              <a:extLst>
                <a:ext uri="{FF2B5EF4-FFF2-40B4-BE49-F238E27FC236}">
                  <a16:creationId xmlns:a16="http://schemas.microsoft.com/office/drawing/2014/main" id="{0D4F70AF-1603-4005-93D6-CE7B0A38838D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61" name="CaixaDeTexto 4">
              <a:extLst>
                <a:ext uri="{FF2B5EF4-FFF2-40B4-BE49-F238E27FC236}">
                  <a16:creationId xmlns:a16="http://schemas.microsoft.com/office/drawing/2014/main" id="{7EA558C5-4356-4E1C-B85F-439747CCA7B5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62" name="Group 152">
            <a:extLst>
              <a:ext uri="{FF2B5EF4-FFF2-40B4-BE49-F238E27FC236}">
                <a16:creationId xmlns:a16="http://schemas.microsoft.com/office/drawing/2014/main" id="{D5EF90D6-EFF2-4BF6-947E-0621DDAFBEC7}"/>
              </a:ext>
            </a:extLst>
          </p:cNvPr>
          <p:cNvGrpSpPr/>
          <p:nvPr/>
        </p:nvGrpSpPr>
        <p:grpSpPr>
          <a:xfrm>
            <a:off x="2005837" y="3087069"/>
            <a:ext cx="705905" cy="889962"/>
            <a:chOff x="957344" y="2800011"/>
            <a:chExt cx="583393" cy="889962"/>
          </a:xfrm>
        </p:grpSpPr>
        <p:sp>
          <p:nvSpPr>
            <p:cNvPr id="663" name="CaixaDeTexto 137">
              <a:extLst>
                <a:ext uri="{FF2B5EF4-FFF2-40B4-BE49-F238E27FC236}">
                  <a16:creationId xmlns:a16="http://schemas.microsoft.com/office/drawing/2014/main" id="{826CA314-0A16-4B1B-940C-7F8425F3B738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64" name="CaixaDeTexto 4">
              <a:extLst>
                <a:ext uri="{FF2B5EF4-FFF2-40B4-BE49-F238E27FC236}">
                  <a16:creationId xmlns:a16="http://schemas.microsoft.com/office/drawing/2014/main" id="{20269919-6DBC-4D5F-9287-256FE1FB7C43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65" name="Group 167">
            <a:extLst>
              <a:ext uri="{FF2B5EF4-FFF2-40B4-BE49-F238E27FC236}">
                <a16:creationId xmlns:a16="http://schemas.microsoft.com/office/drawing/2014/main" id="{188183C2-C655-4E1C-86F4-76F33D6A36F5}"/>
              </a:ext>
            </a:extLst>
          </p:cNvPr>
          <p:cNvGrpSpPr/>
          <p:nvPr/>
        </p:nvGrpSpPr>
        <p:grpSpPr>
          <a:xfrm>
            <a:off x="1552719" y="3087069"/>
            <a:ext cx="705905" cy="889962"/>
            <a:chOff x="957344" y="2800011"/>
            <a:chExt cx="583393" cy="889962"/>
          </a:xfrm>
        </p:grpSpPr>
        <p:sp>
          <p:nvSpPr>
            <p:cNvPr id="666" name="CaixaDeTexto 137">
              <a:extLst>
                <a:ext uri="{FF2B5EF4-FFF2-40B4-BE49-F238E27FC236}">
                  <a16:creationId xmlns:a16="http://schemas.microsoft.com/office/drawing/2014/main" id="{9EEA03F8-6565-4A0D-AC4D-4C31B0C775C7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67" name="CaixaDeTexto 4">
              <a:extLst>
                <a:ext uri="{FF2B5EF4-FFF2-40B4-BE49-F238E27FC236}">
                  <a16:creationId xmlns:a16="http://schemas.microsoft.com/office/drawing/2014/main" id="{F7542447-91CF-4013-B1E3-EDB57F486869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68" name="Group 152">
            <a:extLst>
              <a:ext uri="{FF2B5EF4-FFF2-40B4-BE49-F238E27FC236}">
                <a16:creationId xmlns:a16="http://schemas.microsoft.com/office/drawing/2014/main" id="{22463777-4CBB-46F5-824D-FC4FF7E00C2B}"/>
              </a:ext>
            </a:extLst>
          </p:cNvPr>
          <p:cNvGrpSpPr/>
          <p:nvPr/>
        </p:nvGrpSpPr>
        <p:grpSpPr>
          <a:xfrm>
            <a:off x="2401487" y="3087069"/>
            <a:ext cx="705905" cy="889962"/>
            <a:chOff x="957344" y="2800011"/>
            <a:chExt cx="583393" cy="889962"/>
          </a:xfrm>
        </p:grpSpPr>
        <p:sp>
          <p:nvSpPr>
            <p:cNvPr id="669" name="CaixaDeTexto 137">
              <a:extLst>
                <a:ext uri="{FF2B5EF4-FFF2-40B4-BE49-F238E27FC236}">
                  <a16:creationId xmlns:a16="http://schemas.microsoft.com/office/drawing/2014/main" id="{F1F87E2F-0026-498D-BF55-1FE7614A1477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70" name="CaixaDeTexto 4">
              <a:extLst>
                <a:ext uri="{FF2B5EF4-FFF2-40B4-BE49-F238E27FC236}">
                  <a16:creationId xmlns:a16="http://schemas.microsoft.com/office/drawing/2014/main" id="{9CE17B02-79BB-4488-B34E-AEE73E2D99A0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71" name="Group 152">
            <a:extLst>
              <a:ext uri="{FF2B5EF4-FFF2-40B4-BE49-F238E27FC236}">
                <a16:creationId xmlns:a16="http://schemas.microsoft.com/office/drawing/2014/main" id="{E26081D1-2785-4EEA-BA0F-BEE639850CCF}"/>
              </a:ext>
            </a:extLst>
          </p:cNvPr>
          <p:cNvGrpSpPr/>
          <p:nvPr/>
        </p:nvGrpSpPr>
        <p:grpSpPr>
          <a:xfrm>
            <a:off x="739220" y="2000217"/>
            <a:ext cx="705905" cy="889962"/>
            <a:chOff x="957344" y="2800011"/>
            <a:chExt cx="583393" cy="889962"/>
          </a:xfrm>
        </p:grpSpPr>
        <p:sp>
          <p:nvSpPr>
            <p:cNvPr id="672" name="CaixaDeTexto 137">
              <a:extLst>
                <a:ext uri="{FF2B5EF4-FFF2-40B4-BE49-F238E27FC236}">
                  <a16:creationId xmlns:a16="http://schemas.microsoft.com/office/drawing/2014/main" id="{8AB123CC-0639-4B87-B900-AEF19D065F80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73" name="CaixaDeTexto 4">
              <a:extLst>
                <a:ext uri="{FF2B5EF4-FFF2-40B4-BE49-F238E27FC236}">
                  <a16:creationId xmlns:a16="http://schemas.microsoft.com/office/drawing/2014/main" id="{75B7B4AE-2BEE-4D91-9BE4-E6A78E38F6B3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74" name="Group 152">
            <a:extLst>
              <a:ext uri="{FF2B5EF4-FFF2-40B4-BE49-F238E27FC236}">
                <a16:creationId xmlns:a16="http://schemas.microsoft.com/office/drawing/2014/main" id="{80487A17-59C0-4664-85C9-C5824BCFCEB0}"/>
              </a:ext>
            </a:extLst>
          </p:cNvPr>
          <p:cNvGrpSpPr/>
          <p:nvPr/>
        </p:nvGrpSpPr>
        <p:grpSpPr>
          <a:xfrm>
            <a:off x="1180791" y="2000217"/>
            <a:ext cx="705905" cy="889962"/>
            <a:chOff x="957344" y="2800011"/>
            <a:chExt cx="583393" cy="889962"/>
          </a:xfrm>
        </p:grpSpPr>
        <p:sp>
          <p:nvSpPr>
            <p:cNvPr id="675" name="CaixaDeTexto 137">
              <a:extLst>
                <a:ext uri="{FF2B5EF4-FFF2-40B4-BE49-F238E27FC236}">
                  <a16:creationId xmlns:a16="http://schemas.microsoft.com/office/drawing/2014/main" id="{7D8DBC1F-C4DF-408B-9B16-B1627154778E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76" name="CaixaDeTexto 4">
              <a:extLst>
                <a:ext uri="{FF2B5EF4-FFF2-40B4-BE49-F238E27FC236}">
                  <a16:creationId xmlns:a16="http://schemas.microsoft.com/office/drawing/2014/main" id="{DCD2B302-9C7B-4BCC-8998-0B44EB072434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77" name="Group 152">
            <a:extLst>
              <a:ext uri="{FF2B5EF4-FFF2-40B4-BE49-F238E27FC236}">
                <a16:creationId xmlns:a16="http://schemas.microsoft.com/office/drawing/2014/main" id="{D337D59F-1DC4-4115-A8C5-0E567BF1F87F}"/>
              </a:ext>
            </a:extLst>
          </p:cNvPr>
          <p:cNvGrpSpPr/>
          <p:nvPr/>
        </p:nvGrpSpPr>
        <p:grpSpPr>
          <a:xfrm>
            <a:off x="2078408" y="1992692"/>
            <a:ext cx="705905" cy="889962"/>
            <a:chOff x="957344" y="2800011"/>
            <a:chExt cx="583393" cy="889962"/>
          </a:xfrm>
        </p:grpSpPr>
        <p:sp>
          <p:nvSpPr>
            <p:cNvPr id="678" name="CaixaDeTexto 137">
              <a:extLst>
                <a:ext uri="{FF2B5EF4-FFF2-40B4-BE49-F238E27FC236}">
                  <a16:creationId xmlns:a16="http://schemas.microsoft.com/office/drawing/2014/main" id="{C6209132-9B58-4B1F-98AD-21180B5DA4C3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79" name="CaixaDeTexto 4">
              <a:extLst>
                <a:ext uri="{FF2B5EF4-FFF2-40B4-BE49-F238E27FC236}">
                  <a16:creationId xmlns:a16="http://schemas.microsoft.com/office/drawing/2014/main" id="{6F04686C-29E1-4983-83B7-E9EC23847240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80" name="Group 167">
            <a:extLst>
              <a:ext uri="{FF2B5EF4-FFF2-40B4-BE49-F238E27FC236}">
                <a16:creationId xmlns:a16="http://schemas.microsoft.com/office/drawing/2014/main" id="{BEB2606B-76B0-4826-BF9D-1A5091B3169F}"/>
              </a:ext>
            </a:extLst>
          </p:cNvPr>
          <p:cNvGrpSpPr/>
          <p:nvPr/>
        </p:nvGrpSpPr>
        <p:grpSpPr>
          <a:xfrm>
            <a:off x="1625290" y="1992692"/>
            <a:ext cx="705905" cy="889962"/>
            <a:chOff x="957344" y="2800011"/>
            <a:chExt cx="583393" cy="889962"/>
          </a:xfrm>
        </p:grpSpPr>
        <p:sp>
          <p:nvSpPr>
            <p:cNvPr id="681" name="CaixaDeTexto 137">
              <a:extLst>
                <a:ext uri="{FF2B5EF4-FFF2-40B4-BE49-F238E27FC236}">
                  <a16:creationId xmlns:a16="http://schemas.microsoft.com/office/drawing/2014/main" id="{18D16B92-B4CB-4252-B706-1592D8DCE958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82" name="CaixaDeTexto 4">
              <a:extLst>
                <a:ext uri="{FF2B5EF4-FFF2-40B4-BE49-F238E27FC236}">
                  <a16:creationId xmlns:a16="http://schemas.microsoft.com/office/drawing/2014/main" id="{9F424197-A8CC-41AD-B724-819D4A37B591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683" name="Group 152">
            <a:extLst>
              <a:ext uri="{FF2B5EF4-FFF2-40B4-BE49-F238E27FC236}">
                <a16:creationId xmlns:a16="http://schemas.microsoft.com/office/drawing/2014/main" id="{C662B690-3669-453E-94B7-BCCD70C08205}"/>
              </a:ext>
            </a:extLst>
          </p:cNvPr>
          <p:cNvGrpSpPr/>
          <p:nvPr/>
        </p:nvGrpSpPr>
        <p:grpSpPr>
          <a:xfrm>
            <a:off x="2474058" y="1992692"/>
            <a:ext cx="705905" cy="889962"/>
            <a:chOff x="957344" y="2800011"/>
            <a:chExt cx="583393" cy="889962"/>
          </a:xfrm>
        </p:grpSpPr>
        <p:sp>
          <p:nvSpPr>
            <p:cNvPr id="684" name="CaixaDeTexto 137">
              <a:extLst>
                <a:ext uri="{FF2B5EF4-FFF2-40B4-BE49-F238E27FC236}">
                  <a16:creationId xmlns:a16="http://schemas.microsoft.com/office/drawing/2014/main" id="{6C27086C-749F-4A6A-991C-2D906841364B}"/>
                </a:ext>
              </a:extLst>
            </p:cNvPr>
            <p:cNvSpPr txBox="1"/>
            <p:nvPr/>
          </p:nvSpPr>
          <p:spPr>
            <a:xfrm>
              <a:off x="957344" y="2858976"/>
              <a:ext cx="4331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685" name="CaixaDeTexto 4">
              <a:extLst>
                <a:ext uri="{FF2B5EF4-FFF2-40B4-BE49-F238E27FC236}">
                  <a16:creationId xmlns:a16="http://schemas.microsoft.com/office/drawing/2014/main" id="{B8A971A8-BA1E-4751-94EC-08DBDDE94C21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pic>
        <p:nvPicPr>
          <p:cNvPr id="686" name="Gráfico 685">
            <a:extLst>
              <a:ext uri="{FF2B5EF4-FFF2-40B4-BE49-F238E27FC236}">
                <a16:creationId xmlns:a16="http://schemas.microsoft.com/office/drawing/2014/main" id="{008810AE-1589-4B5C-9F3F-20934326C1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1295"/>
          <a:stretch/>
        </p:blipFill>
        <p:spPr>
          <a:xfrm>
            <a:off x="3974822" y="1202266"/>
            <a:ext cx="609600" cy="523528"/>
          </a:xfrm>
          <a:prstGeom prst="rect">
            <a:avLst/>
          </a:prstGeom>
        </p:spPr>
      </p:pic>
      <p:grpSp>
        <p:nvGrpSpPr>
          <p:cNvPr id="687" name="Group 338">
            <a:extLst>
              <a:ext uri="{FF2B5EF4-FFF2-40B4-BE49-F238E27FC236}">
                <a16:creationId xmlns:a16="http://schemas.microsoft.com/office/drawing/2014/main" id="{03A54C0F-BD73-4052-955B-D4781267059A}"/>
              </a:ext>
            </a:extLst>
          </p:cNvPr>
          <p:cNvGrpSpPr/>
          <p:nvPr/>
        </p:nvGrpSpPr>
        <p:grpSpPr>
          <a:xfrm>
            <a:off x="5536461" y="2753535"/>
            <a:ext cx="540088" cy="386329"/>
            <a:chOff x="957343" y="2800011"/>
            <a:chExt cx="550894" cy="476811"/>
          </a:xfrm>
        </p:grpSpPr>
        <p:sp>
          <p:nvSpPr>
            <p:cNvPr id="688" name="CaixaDeTexto 137">
              <a:extLst>
                <a:ext uri="{FF2B5EF4-FFF2-40B4-BE49-F238E27FC236}">
                  <a16:creationId xmlns:a16="http://schemas.microsoft.com/office/drawing/2014/main" id="{888F9963-1A61-495D-AA83-38705E2451D9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89" name="CaixaDeTexto 4">
              <a:extLst>
                <a:ext uri="{FF2B5EF4-FFF2-40B4-BE49-F238E27FC236}">
                  <a16:creationId xmlns:a16="http://schemas.microsoft.com/office/drawing/2014/main" id="{BFD8FD88-0578-413F-93AF-5B456821AB45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90" name="Group 338">
            <a:extLst>
              <a:ext uri="{FF2B5EF4-FFF2-40B4-BE49-F238E27FC236}">
                <a16:creationId xmlns:a16="http://schemas.microsoft.com/office/drawing/2014/main" id="{EF534CBA-A382-41AA-B342-44AB10B54A1A}"/>
              </a:ext>
            </a:extLst>
          </p:cNvPr>
          <p:cNvGrpSpPr/>
          <p:nvPr/>
        </p:nvGrpSpPr>
        <p:grpSpPr>
          <a:xfrm>
            <a:off x="6552102" y="2854993"/>
            <a:ext cx="540088" cy="386329"/>
            <a:chOff x="957343" y="2800011"/>
            <a:chExt cx="550894" cy="476811"/>
          </a:xfrm>
        </p:grpSpPr>
        <p:sp>
          <p:nvSpPr>
            <p:cNvPr id="691" name="CaixaDeTexto 137">
              <a:extLst>
                <a:ext uri="{FF2B5EF4-FFF2-40B4-BE49-F238E27FC236}">
                  <a16:creationId xmlns:a16="http://schemas.microsoft.com/office/drawing/2014/main" id="{3D351685-B03F-43BE-8A4C-1B113C900392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92" name="CaixaDeTexto 4">
              <a:extLst>
                <a:ext uri="{FF2B5EF4-FFF2-40B4-BE49-F238E27FC236}">
                  <a16:creationId xmlns:a16="http://schemas.microsoft.com/office/drawing/2014/main" id="{26CFB287-6368-4942-92E1-FB65B73F35C5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93" name="Group 338">
            <a:extLst>
              <a:ext uri="{FF2B5EF4-FFF2-40B4-BE49-F238E27FC236}">
                <a16:creationId xmlns:a16="http://schemas.microsoft.com/office/drawing/2014/main" id="{B8D630D0-A171-4CDA-8388-3E0C9E07DAD4}"/>
              </a:ext>
            </a:extLst>
          </p:cNvPr>
          <p:cNvGrpSpPr/>
          <p:nvPr/>
        </p:nvGrpSpPr>
        <p:grpSpPr>
          <a:xfrm>
            <a:off x="7053392" y="2885764"/>
            <a:ext cx="540088" cy="386329"/>
            <a:chOff x="957343" y="2800011"/>
            <a:chExt cx="550894" cy="476811"/>
          </a:xfrm>
        </p:grpSpPr>
        <p:sp>
          <p:nvSpPr>
            <p:cNvPr id="694" name="CaixaDeTexto 137">
              <a:extLst>
                <a:ext uri="{FF2B5EF4-FFF2-40B4-BE49-F238E27FC236}">
                  <a16:creationId xmlns:a16="http://schemas.microsoft.com/office/drawing/2014/main" id="{20FBDF00-337E-4464-8B34-B59BCE624C48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95" name="CaixaDeTexto 4">
              <a:extLst>
                <a:ext uri="{FF2B5EF4-FFF2-40B4-BE49-F238E27FC236}">
                  <a16:creationId xmlns:a16="http://schemas.microsoft.com/office/drawing/2014/main" id="{DE00084E-DCB3-400B-9D3A-BE27A8505799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96" name="Group 338">
            <a:extLst>
              <a:ext uri="{FF2B5EF4-FFF2-40B4-BE49-F238E27FC236}">
                <a16:creationId xmlns:a16="http://schemas.microsoft.com/office/drawing/2014/main" id="{D6E0B64E-9C5C-4051-AE84-BFA0C0D6A3AB}"/>
              </a:ext>
            </a:extLst>
          </p:cNvPr>
          <p:cNvGrpSpPr/>
          <p:nvPr/>
        </p:nvGrpSpPr>
        <p:grpSpPr>
          <a:xfrm>
            <a:off x="6032046" y="2815320"/>
            <a:ext cx="540088" cy="386329"/>
            <a:chOff x="957343" y="2800011"/>
            <a:chExt cx="550894" cy="476811"/>
          </a:xfrm>
        </p:grpSpPr>
        <p:sp>
          <p:nvSpPr>
            <p:cNvPr id="697" name="CaixaDeTexto 137">
              <a:extLst>
                <a:ext uri="{FF2B5EF4-FFF2-40B4-BE49-F238E27FC236}">
                  <a16:creationId xmlns:a16="http://schemas.microsoft.com/office/drawing/2014/main" id="{7877F182-0BC9-470D-9F58-F29BE2828ED3}"/>
                </a:ext>
              </a:extLst>
            </p:cNvPr>
            <p:cNvSpPr txBox="1"/>
            <p:nvPr/>
          </p:nvSpPr>
          <p:spPr>
            <a:xfrm>
              <a:off x="957343" y="2858975"/>
              <a:ext cx="529895" cy="4178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Ca</a:t>
              </a:r>
            </a:p>
          </p:txBody>
        </p:sp>
        <p:sp>
          <p:nvSpPr>
            <p:cNvPr id="698" name="CaixaDeTexto 4">
              <a:extLst>
                <a:ext uri="{FF2B5EF4-FFF2-40B4-BE49-F238E27FC236}">
                  <a16:creationId xmlns:a16="http://schemas.microsoft.com/office/drawing/2014/main" id="{3385B000-B371-47A1-AAA2-8DE9E5910E8C}"/>
                </a:ext>
              </a:extLst>
            </p:cNvPr>
            <p:cNvSpPr txBox="1"/>
            <p:nvPr/>
          </p:nvSpPr>
          <p:spPr>
            <a:xfrm>
              <a:off x="1203785" y="2800011"/>
              <a:ext cx="304452" cy="2659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2+</a:t>
              </a:r>
            </a:p>
          </p:txBody>
        </p:sp>
      </p:grpSp>
      <p:grpSp>
        <p:nvGrpSpPr>
          <p:cNvPr id="699" name="Group 152">
            <a:extLst>
              <a:ext uri="{FF2B5EF4-FFF2-40B4-BE49-F238E27FC236}">
                <a16:creationId xmlns:a16="http://schemas.microsoft.com/office/drawing/2014/main" id="{0B5065FD-46F2-40F5-9BF6-17E7D750E9C2}"/>
              </a:ext>
            </a:extLst>
          </p:cNvPr>
          <p:cNvGrpSpPr/>
          <p:nvPr/>
        </p:nvGrpSpPr>
        <p:grpSpPr>
          <a:xfrm>
            <a:off x="3361320" y="3116966"/>
            <a:ext cx="705905" cy="520630"/>
            <a:chOff x="957344" y="2800011"/>
            <a:chExt cx="583393" cy="520630"/>
          </a:xfrm>
        </p:grpSpPr>
        <p:sp>
          <p:nvSpPr>
            <p:cNvPr id="700" name="CaixaDeTexto 137">
              <a:extLst>
                <a:ext uri="{FF2B5EF4-FFF2-40B4-BE49-F238E27FC236}">
                  <a16:creationId xmlns:a16="http://schemas.microsoft.com/office/drawing/2014/main" id="{2D4B2F43-F9C6-48C5-B358-F10F5672ED4D}"/>
                </a:ext>
              </a:extLst>
            </p:cNvPr>
            <p:cNvSpPr txBox="1"/>
            <p:nvPr/>
          </p:nvSpPr>
          <p:spPr>
            <a:xfrm>
              <a:off x="957344" y="2858976"/>
              <a:ext cx="425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701" name="CaixaDeTexto 4">
              <a:extLst>
                <a:ext uri="{FF2B5EF4-FFF2-40B4-BE49-F238E27FC236}">
                  <a16:creationId xmlns:a16="http://schemas.microsoft.com/office/drawing/2014/main" id="{61016C75-77E5-4582-B41A-F430CD136F2F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702" name="Group 152">
            <a:extLst>
              <a:ext uri="{FF2B5EF4-FFF2-40B4-BE49-F238E27FC236}">
                <a16:creationId xmlns:a16="http://schemas.microsoft.com/office/drawing/2014/main" id="{6AEC9D94-E73D-46FD-8129-AF8818A3E1B2}"/>
              </a:ext>
            </a:extLst>
          </p:cNvPr>
          <p:cNvGrpSpPr/>
          <p:nvPr/>
        </p:nvGrpSpPr>
        <p:grpSpPr>
          <a:xfrm>
            <a:off x="3772474" y="3116966"/>
            <a:ext cx="705905" cy="520630"/>
            <a:chOff x="957344" y="2800011"/>
            <a:chExt cx="583393" cy="520630"/>
          </a:xfrm>
        </p:grpSpPr>
        <p:sp>
          <p:nvSpPr>
            <p:cNvPr id="703" name="CaixaDeTexto 137">
              <a:extLst>
                <a:ext uri="{FF2B5EF4-FFF2-40B4-BE49-F238E27FC236}">
                  <a16:creationId xmlns:a16="http://schemas.microsoft.com/office/drawing/2014/main" id="{4F1B3D1A-17F5-46C5-9D6D-A60690C56CFE}"/>
                </a:ext>
              </a:extLst>
            </p:cNvPr>
            <p:cNvSpPr txBox="1"/>
            <p:nvPr/>
          </p:nvSpPr>
          <p:spPr>
            <a:xfrm>
              <a:off x="957344" y="2858976"/>
              <a:ext cx="425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704" name="CaixaDeTexto 4">
              <a:extLst>
                <a:ext uri="{FF2B5EF4-FFF2-40B4-BE49-F238E27FC236}">
                  <a16:creationId xmlns:a16="http://schemas.microsoft.com/office/drawing/2014/main" id="{FD1AC73D-8C58-423D-B30B-BB4664FC702D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705" name="Group 152">
            <a:extLst>
              <a:ext uri="{FF2B5EF4-FFF2-40B4-BE49-F238E27FC236}">
                <a16:creationId xmlns:a16="http://schemas.microsoft.com/office/drawing/2014/main" id="{37E450CD-95F0-492A-B929-AE4702BC7051}"/>
              </a:ext>
            </a:extLst>
          </p:cNvPr>
          <p:cNvGrpSpPr/>
          <p:nvPr/>
        </p:nvGrpSpPr>
        <p:grpSpPr>
          <a:xfrm>
            <a:off x="4206257" y="3116966"/>
            <a:ext cx="705905" cy="520630"/>
            <a:chOff x="957344" y="2800011"/>
            <a:chExt cx="583393" cy="520630"/>
          </a:xfrm>
        </p:grpSpPr>
        <p:sp>
          <p:nvSpPr>
            <p:cNvPr id="706" name="CaixaDeTexto 137">
              <a:extLst>
                <a:ext uri="{FF2B5EF4-FFF2-40B4-BE49-F238E27FC236}">
                  <a16:creationId xmlns:a16="http://schemas.microsoft.com/office/drawing/2014/main" id="{FD032DEC-B6A3-467D-ADBF-4AB00D61845A}"/>
                </a:ext>
              </a:extLst>
            </p:cNvPr>
            <p:cNvSpPr txBox="1"/>
            <p:nvPr/>
          </p:nvSpPr>
          <p:spPr>
            <a:xfrm>
              <a:off x="957344" y="2858976"/>
              <a:ext cx="425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707" name="CaixaDeTexto 4">
              <a:extLst>
                <a:ext uri="{FF2B5EF4-FFF2-40B4-BE49-F238E27FC236}">
                  <a16:creationId xmlns:a16="http://schemas.microsoft.com/office/drawing/2014/main" id="{39783CDE-E63C-4BE3-86A4-8FBAF27B517B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grpSp>
        <p:nvGrpSpPr>
          <p:cNvPr id="708" name="Group 152">
            <a:extLst>
              <a:ext uri="{FF2B5EF4-FFF2-40B4-BE49-F238E27FC236}">
                <a16:creationId xmlns:a16="http://schemas.microsoft.com/office/drawing/2014/main" id="{9F5F8395-5889-497A-AC81-B2489CB244EE}"/>
              </a:ext>
            </a:extLst>
          </p:cNvPr>
          <p:cNvGrpSpPr/>
          <p:nvPr/>
        </p:nvGrpSpPr>
        <p:grpSpPr>
          <a:xfrm>
            <a:off x="4663457" y="3116966"/>
            <a:ext cx="705905" cy="520630"/>
            <a:chOff x="957344" y="2800011"/>
            <a:chExt cx="583393" cy="520630"/>
          </a:xfrm>
        </p:grpSpPr>
        <p:sp>
          <p:nvSpPr>
            <p:cNvPr id="709" name="CaixaDeTexto 137">
              <a:extLst>
                <a:ext uri="{FF2B5EF4-FFF2-40B4-BE49-F238E27FC236}">
                  <a16:creationId xmlns:a16="http://schemas.microsoft.com/office/drawing/2014/main" id="{88136D99-D26E-45E7-B951-6175EBB03C65}"/>
                </a:ext>
              </a:extLst>
            </p:cNvPr>
            <p:cNvSpPr txBox="1"/>
            <p:nvPr/>
          </p:nvSpPr>
          <p:spPr>
            <a:xfrm>
              <a:off x="957344" y="2858976"/>
              <a:ext cx="4250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Al</a:t>
              </a:r>
            </a:p>
          </p:txBody>
        </p:sp>
        <p:sp>
          <p:nvSpPr>
            <p:cNvPr id="710" name="CaixaDeTexto 4">
              <a:extLst>
                <a:ext uri="{FF2B5EF4-FFF2-40B4-BE49-F238E27FC236}">
                  <a16:creationId xmlns:a16="http://schemas.microsoft.com/office/drawing/2014/main" id="{5AED83E8-2763-4066-9F98-9ECB8CE4DB9F}"/>
                </a:ext>
              </a:extLst>
            </p:cNvPr>
            <p:cNvSpPr txBox="1"/>
            <p:nvPr/>
          </p:nvSpPr>
          <p:spPr>
            <a:xfrm>
              <a:off x="1203785" y="2800011"/>
              <a:ext cx="336952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+mn-cs"/>
                </a:rPr>
                <a:t>3+</a:t>
              </a:r>
            </a:p>
          </p:txBody>
        </p:sp>
      </p:grpSp>
      <p:pic>
        <p:nvPicPr>
          <p:cNvPr id="711" name="Gráfico 710">
            <a:extLst>
              <a:ext uri="{FF2B5EF4-FFF2-40B4-BE49-F238E27FC236}">
                <a16:creationId xmlns:a16="http://schemas.microsoft.com/office/drawing/2014/main" id="{79DDC278-1AC4-4B22-B2CD-C8D10190E76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1295"/>
          <a:stretch/>
        </p:blipFill>
        <p:spPr>
          <a:xfrm rot="21215649">
            <a:off x="2618383" y="1316792"/>
            <a:ext cx="609600" cy="523528"/>
          </a:xfrm>
          <a:prstGeom prst="rect">
            <a:avLst/>
          </a:prstGeom>
        </p:spPr>
      </p:pic>
      <p:pic>
        <p:nvPicPr>
          <p:cNvPr id="712" name="Gráfico 711">
            <a:extLst>
              <a:ext uri="{FF2B5EF4-FFF2-40B4-BE49-F238E27FC236}">
                <a16:creationId xmlns:a16="http://schemas.microsoft.com/office/drawing/2014/main" id="{5061CA7F-29BE-4683-9D3F-659CC0AD60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1295"/>
          <a:stretch/>
        </p:blipFill>
        <p:spPr>
          <a:xfrm rot="274118">
            <a:off x="1638236" y="1241148"/>
            <a:ext cx="609600" cy="523528"/>
          </a:xfrm>
          <a:prstGeom prst="rect">
            <a:avLst/>
          </a:prstGeom>
        </p:spPr>
      </p:pic>
      <p:pic>
        <p:nvPicPr>
          <p:cNvPr id="713" name="Gráfico 712">
            <a:extLst>
              <a:ext uri="{FF2B5EF4-FFF2-40B4-BE49-F238E27FC236}">
                <a16:creationId xmlns:a16="http://schemas.microsoft.com/office/drawing/2014/main" id="{6C82EB67-21FF-48C5-913E-0BE90BFDA29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1295"/>
          <a:stretch/>
        </p:blipFill>
        <p:spPr>
          <a:xfrm rot="21081806">
            <a:off x="595375" y="1170937"/>
            <a:ext cx="609600" cy="5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3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Imagem 68">
            <a:extLst>
              <a:ext uri="{FF2B5EF4-FFF2-40B4-BE49-F238E27FC236}">
                <a16:creationId xmlns:a16="http://schemas.microsoft.com/office/drawing/2014/main" id="{20444570-E035-4E1B-9FF5-B0ABFA805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A843209E-49D1-4818-BC60-FCC5D5E715EF}"/>
              </a:ext>
            </a:extLst>
          </p:cNvPr>
          <p:cNvSpPr txBox="1"/>
          <p:nvPr/>
        </p:nvSpPr>
        <p:spPr>
          <a:xfrm>
            <a:off x="1" y="138376"/>
            <a:ext cx="12347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ADUBAÇÃO PARA PLANTIO/REFORMA / MANUTENÇÃO / RECUPERAÇÃO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004950BB-4315-4FF3-A5B3-4E817F3272E8}"/>
              </a:ext>
            </a:extLst>
          </p:cNvPr>
          <p:cNvGrpSpPr/>
          <p:nvPr/>
        </p:nvGrpSpPr>
        <p:grpSpPr>
          <a:xfrm>
            <a:off x="241766" y="916416"/>
            <a:ext cx="2943079" cy="1168787"/>
            <a:chOff x="616249" y="1369632"/>
            <a:chExt cx="2865936" cy="970470"/>
          </a:xfrm>
        </p:grpSpPr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FE537707-786D-4C35-B5C3-F454F01B26E8}"/>
                </a:ext>
              </a:extLst>
            </p:cNvPr>
            <p:cNvSpPr/>
            <p:nvPr/>
          </p:nvSpPr>
          <p:spPr>
            <a:xfrm>
              <a:off x="706878" y="1464678"/>
              <a:ext cx="2684677" cy="784101"/>
            </a:xfrm>
            <a:prstGeom prst="rect">
              <a:avLst/>
            </a:prstGeom>
            <a:solidFill>
              <a:srgbClr val="739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em L 39">
              <a:extLst>
                <a:ext uri="{FF2B5EF4-FFF2-40B4-BE49-F238E27FC236}">
                  <a16:creationId xmlns:a16="http://schemas.microsoft.com/office/drawing/2014/main" id="{3B0FAAD0-A09C-4E6D-8C06-7D1282A514B5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em L 40">
              <a:extLst>
                <a:ext uri="{FF2B5EF4-FFF2-40B4-BE49-F238E27FC236}">
                  <a16:creationId xmlns:a16="http://schemas.microsoft.com/office/drawing/2014/main" id="{0E669331-3B36-4031-82DC-74918F940FF4}"/>
                </a:ext>
              </a:extLst>
            </p:cNvPr>
            <p:cNvSpPr/>
            <p:nvPr/>
          </p:nvSpPr>
          <p:spPr>
            <a:xfrm rot="5400000" flipH="1" flipV="1">
              <a:off x="3250222" y="2108139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8B9F21BB-0721-42C1-B5A4-73EBEAD5E5D2}"/>
              </a:ext>
            </a:extLst>
          </p:cNvPr>
          <p:cNvGrpSpPr/>
          <p:nvPr/>
        </p:nvGrpSpPr>
        <p:grpSpPr>
          <a:xfrm flipH="1" flipV="1">
            <a:off x="3163563" y="916416"/>
            <a:ext cx="2943079" cy="1168787"/>
            <a:chOff x="616249" y="1369632"/>
            <a:chExt cx="2865936" cy="970470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AC6D7E96-C519-4C0B-B108-7CAD1127A61B}"/>
                </a:ext>
              </a:extLst>
            </p:cNvPr>
            <p:cNvSpPr/>
            <p:nvPr/>
          </p:nvSpPr>
          <p:spPr>
            <a:xfrm>
              <a:off x="706878" y="1464678"/>
              <a:ext cx="2684677" cy="784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em L 43">
              <a:extLst>
                <a:ext uri="{FF2B5EF4-FFF2-40B4-BE49-F238E27FC236}">
                  <a16:creationId xmlns:a16="http://schemas.microsoft.com/office/drawing/2014/main" id="{E3C89C76-33C7-48B7-BB9B-DF82593E82EA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a em L 44">
              <a:extLst>
                <a:ext uri="{FF2B5EF4-FFF2-40B4-BE49-F238E27FC236}">
                  <a16:creationId xmlns:a16="http://schemas.microsoft.com/office/drawing/2014/main" id="{BB0513E0-AA6F-4A02-8C13-1D9F2308F74D}"/>
                </a:ext>
              </a:extLst>
            </p:cNvPr>
            <p:cNvSpPr/>
            <p:nvPr/>
          </p:nvSpPr>
          <p:spPr>
            <a:xfrm rot="5400000" flipH="1" flipV="1">
              <a:off x="3250222" y="2108139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90286238-679F-4518-BA0D-29CA7D6CC1C0}"/>
              </a:ext>
            </a:extLst>
          </p:cNvPr>
          <p:cNvGrpSpPr/>
          <p:nvPr/>
        </p:nvGrpSpPr>
        <p:grpSpPr>
          <a:xfrm>
            <a:off x="6085360" y="916416"/>
            <a:ext cx="2943079" cy="1168787"/>
            <a:chOff x="616249" y="1369632"/>
            <a:chExt cx="2865936" cy="970470"/>
          </a:xfrm>
        </p:grpSpPr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C8232DD7-30B6-43E4-82F3-971758EADC1B}"/>
                </a:ext>
              </a:extLst>
            </p:cNvPr>
            <p:cNvSpPr/>
            <p:nvPr/>
          </p:nvSpPr>
          <p:spPr>
            <a:xfrm>
              <a:off x="706878" y="1464678"/>
              <a:ext cx="2684677" cy="784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em L 52">
              <a:extLst>
                <a:ext uri="{FF2B5EF4-FFF2-40B4-BE49-F238E27FC236}">
                  <a16:creationId xmlns:a16="http://schemas.microsoft.com/office/drawing/2014/main" id="{52127B39-CC8C-458A-8370-0473D6423CCE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em L 53">
              <a:extLst>
                <a:ext uri="{FF2B5EF4-FFF2-40B4-BE49-F238E27FC236}">
                  <a16:creationId xmlns:a16="http://schemas.microsoft.com/office/drawing/2014/main" id="{47534CA7-838B-47FC-AD80-1F4DF6E4CD3D}"/>
                </a:ext>
              </a:extLst>
            </p:cNvPr>
            <p:cNvSpPr/>
            <p:nvPr/>
          </p:nvSpPr>
          <p:spPr>
            <a:xfrm rot="5400000" flipH="1" flipV="1">
              <a:off x="3250222" y="2108139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19F67BFA-1595-4188-B4FE-2D7504257B4A}"/>
              </a:ext>
            </a:extLst>
          </p:cNvPr>
          <p:cNvGrpSpPr/>
          <p:nvPr/>
        </p:nvGrpSpPr>
        <p:grpSpPr>
          <a:xfrm>
            <a:off x="9009626" y="916416"/>
            <a:ext cx="2943079" cy="1168787"/>
            <a:chOff x="616249" y="1369632"/>
            <a:chExt cx="2865936" cy="970470"/>
          </a:xfrm>
        </p:grpSpPr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60DC152D-9E5E-4579-8BF0-A37855CA3871}"/>
                </a:ext>
              </a:extLst>
            </p:cNvPr>
            <p:cNvSpPr/>
            <p:nvPr/>
          </p:nvSpPr>
          <p:spPr>
            <a:xfrm>
              <a:off x="706878" y="1464678"/>
              <a:ext cx="2684677" cy="784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em L 56">
              <a:extLst>
                <a:ext uri="{FF2B5EF4-FFF2-40B4-BE49-F238E27FC236}">
                  <a16:creationId xmlns:a16="http://schemas.microsoft.com/office/drawing/2014/main" id="{B0D19815-6617-4C51-976A-2D395F17B272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em L 57">
              <a:extLst>
                <a:ext uri="{FF2B5EF4-FFF2-40B4-BE49-F238E27FC236}">
                  <a16:creationId xmlns:a16="http://schemas.microsoft.com/office/drawing/2014/main" id="{55B4C743-FE4D-44AB-956C-8AC4A4FE3D18}"/>
                </a:ext>
              </a:extLst>
            </p:cNvPr>
            <p:cNvSpPr/>
            <p:nvPr/>
          </p:nvSpPr>
          <p:spPr>
            <a:xfrm rot="5400000" flipH="1" flipV="1">
              <a:off x="3250222" y="2108139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9" name="CaixaDeTexto 43">
            <a:extLst>
              <a:ext uri="{FF2B5EF4-FFF2-40B4-BE49-F238E27FC236}">
                <a16:creationId xmlns:a16="http://schemas.microsoft.com/office/drawing/2014/main" id="{4484A341-657B-46A2-95A0-8E7DD0AF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283" y="1105309"/>
            <a:ext cx="2687638" cy="83099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COBERTURA</a:t>
            </a:r>
          </a:p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30-40 DIAS APÓS PLANTIO</a:t>
            </a:r>
          </a:p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pt-BR" alt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PASTEJO LEVE 65 DIAS</a:t>
            </a:r>
          </a:p>
        </p:txBody>
      </p:sp>
      <p:sp>
        <p:nvSpPr>
          <p:cNvPr id="63" name="CaixaDeTexto 57">
            <a:extLst>
              <a:ext uri="{FF2B5EF4-FFF2-40B4-BE49-F238E27FC236}">
                <a16:creationId xmlns:a16="http://schemas.microsoft.com/office/drawing/2014/main" id="{517CCE36-0946-4D0D-8F57-6C59C6455F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1358" y="1146866"/>
            <a:ext cx="27596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FINAL </a:t>
            </a:r>
            <a:b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DAS CHUVAS</a:t>
            </a:r>
          </a:p>
        </p:txBody>
      </p:sp>
      <p:sp>
        <p:nvSpPr>
          <p:cNvPr id="73" name="CaixaDeTexto 43">
            <a:extLst>
              <a:ext uri="{FF2B5EF4-FFF2-40B4-BE49-F238E27FC236}">
                <a16:creationId xmlns:a16="http://schemas.microsoft.com/office/drawing/2014/main" id="{49596A1D-1B8F-4130-9DBC-AA83DD6E0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080" y="1146866"/>
            <a:ext cx="2687638" cy="70788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SAÍDA </a:t>
            </a:r>
            <a:b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DO PIQUETE</a:t>
            </a:r>
            <a:endParaRPr kumimoji="0" lang="pt-BR" altLang="pt-BR" sz="1400" b="0" i="0" u="none" strike="noStrike" kern="1200" cap="none" spc="0" normalizeH="0" baseline="0" noProof="0" dirty="0">
              <a:ln>
                <a:noFill/>
              </a:ln>
              <a:solidFill>
                <a:srgbClr val="607030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" name="CaixaDeTexto 10">
            <a:extLst>
              <a:ext uri="{FF2B5EF4-FFF2-40B4-BE49-F238E27FC236}">
                <a16:creationId xmlns:a16="http://schemas.microsoft.com/office/drawing/2014/main" id="{2A59E4A4-D2C5-40E1-BC5C-187C04339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80" y="1300754"/>
            <a:ext cx="2584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PLANTIO</a:t>
            </a:r>
          </a:p>
        </p:txBody>
      </p:sp>
      <p:sp>
        <p:nvSpPr>
          <p:cNvPr id="75" name="Arrow: Down 2">
            <a:extLst>
              <a:ext uri="{FF2B5EF4-FFF2-40B4-BE49-F238E27FC236}">
                <a16:creationId xmlns:a16="http://schemas.microsoft.com/office/drawing/2014/main" id="{EF70038A-286D-4B2B-841E-5940899E8B8D}"/>
              </a:ext>
            </a:extLst>
          </p:cNvPr>
          <p:cNvSpPr/>
          <p:nvPr/>
        </p:nvSpPr>
        <p:spPr>
          <a:xfrm rot="16200000">
            <a:off x="3065875" y="128221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Arrow: Down 2">
            <a:extLst>
              <a:ext uri="{FF2B5EF4-FFF2-40B4-BE49-F238E27FC236}">
                <a16:creationId xmlns:a16="http://schemas.microsoft.com/office/drawing/2014/main" id="{A9BCAA7F-C336-4489-BAEB-4580D028D060}"/>
              </a:ext>
            </a:extLst>
          </p:cNvPr>
          <p:cNvSpPr/>
          <p:nvPr/>
        </p:nvSpPr>
        <p:spPr>
          <a:xfrm rot="16200000">
            <a:off x="5978757" y="128221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Arrow: Down 2">
            <a:extLst>
              <a:ext uri="{FF2B5EF4-FFF2-40B4-BE49-F238E27FC236}">
                <a16:creationId xmlns:a16="http://schemas.microsoft.com/office/drawing/2014/main" id="{0B7A67FC-0684-4AF4-B44B-46496BE099BB}"/>
              </a:ext>
            </a:extLst>
          </p:cNvPr>
          <p:cNvSpPr/>
          <p:nvPr/>
        </p:nvSpPr>
        <p:spPr>
          <a:xfrm rot="16200000">
            <a:off x="8901066" y="128221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Arrow: Down 2">
            <a:extLst>
              <a:ext uri="{FF2B5EF4-FFF2-40B4-BE49-F238E27FC236}">
                <a16:creationId xmlns:a16="http://schemas.microsoft.com/office/drawing/2014/main" id="{C6FD72C3-1C6C-4FF2-908F-40FE7E0ADC08}"/>
              </a:ext>
            </a:extLst>
          </p:cNvPr>
          <p:cNvSpPr/>
          <p:nvPr/>
        </p:nvSpPr>
        <p:spPr>
          <a:xfrm>
            <a:off x="1570529" y="211850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Arrow: Down 2">
            <a:extLst>
              <a:ext uri="{FF2B5EF4-FFF2-40B4-BE49-F238E27FC236}">
                <a16:creationId xmlns:a16="http://schemas.microsoft.com/office/drawing/2014/main" id="{69C84A5D-A315-42E5-BAB8-4BD83D3996F4}"/>
              </a:ext>
            </a:extLst>
          </p:cNvPr>
          <p:cNvSpPr/>
          <p:nvPr/>
        </p:nvSpPr>
        <p:spPr>
          <a:xfrm>
            <a:off x="4492326" y="211850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Arrow: Down 2">
            <a:extLst>
              <a:ext uri="{FF2B5EF4-FFF2-40B4-BE49-F238E27FC236}">
                <a16:creationId xmlns:a16="http://schemas.microsoft.com/office/drawing/2014/main" id="{8D4EF7A0-942F-41AD-BF8F-96265B57B4A4}"/>
              </a:ext>
            </a:extLst>
          </p:cNvPr>
          <p:cNvSpPr/>
          <p:nvPr/>
        </p:nvSpPr>
        <p:spPr>
          <a:xfrm>
            <a:off x="7414123" y="211850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Arrow: Down 2">
            <a:extLst>
              <a:ext uri="{FF2B5EF4-FFF2-40B4-BE49-F238E27FC236}">
                <a16:creationId xmlns:a16="http://schemas.microsoft.com/office/drawing/2014/main" id="{B1C4699D-029B-4477-8DA9-D045F5C4BE0D}"/>
              </a:ext>
            </a:extLst>
          </p:cNvPr>
          <p:cNvSpPr/>
          <p:nvPr/>
        </p:nvSpPr>
        <p:spPr>
          <a:xfrm>
            <a:off x="10338389" y="211850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m 12" descr="Uma imagem contendo luz&#10;&#10;Descrição gerada automaticamente">
            <a:extLst>
              <a:ext uri="{FF2B5EF4-FFF2-40B4-BE49-F238E27FC236}">
                <a16:creationId xmlns:a16="http://schemas.microsoft.com/office/drawing/2014/main" id="{67BCD658-79F1-4D4D-8BCC-462A6CEBA9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341" y="6043697"/>
            <a:ext cx="560740" cy="257006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DA144325-5CDD-4F54-82DE-259E1971A87A}"/>
              </a:ext>
            </a:extLst>
          </p:cNvPr>
          <p:cNvSpPr/>
          <p:nvPr/>
        </p:nvSpPr>
        <p:spPr>
          <a:xfrm>
            <a:off x="1092163" y="5722689"/>
            <a:ext cx="937681" cy="937681"/>
          </a:xfrm>
          <a:prstGeom prst="ellipse">
            <a:avLst/>
          </a:prstGeom>
          <a:noFill/>
          <a:ln w="63500" cap="rnd">
            <a:solidFill>
              <a:schemeClr val="accent6">
                <a:lumMod val="75000"/>
              </a:schemeClr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7ADE041-AAC7-4613-8064-059271840E32}"/>
              </a:ext>
            </a:extLst>
          </p:cNvPr>
          <p:cNvGrpSpPr/>
          <p:nvPr/>
        </p:nvGrpSpPr>
        <p:grpSpPr>
          <a:xfrm>
            <a:off x="9210032" y="2645829"/>
            <a:ext cx="2962918" cy="1402921"/>
            <a:chOff x="4341199" y="-2110516"/>
            <a:chExt cx="3794078" cy="1796470"/>
          </a:xfrm>
        </p:grpSpPr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717A7664-6FB8-41DF-A261-F1B615AF1C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8" t="31698" r="8231" b="15967"/>
            <a:stretch/>
          </p:blipFill>
          <p:spPr>
            <a:xfrm>
              <a:off x="4341199" y="-2034760"/>
              <a:ext cx="3794078" cy="1720714"/>
            </a:xfrm>
            <a:custGeom>
              <a:avLst/>
              <a:gdLst>
                <a:gd name="connsiteX0" fmla="*/ 0 w 3794078"/>
                <a:gd name="connsiteY0" fmla="*/ 0 h 1720714"/>
                <a:gd name="connsiteX1" fmla="*/ 11193 w 3794078"/>
                <a:gd name="connsiteY1" fmla="*/ 0 h 1720714"/>
                <a:gd name="connsiteX2" fmla="*/ 11193 w 3794078"/>
                <a:gd name="connsiteY2" fmla="*/ 834611 h 1720714"/>
                <a:gd name="connsiteX3" fmla="*/ 2903826 w 3794078"/>
                <a:gd name="connsiteY3" fmla="*/ 834611 h 1720714"/>
                <a:gd name="connsiteX4" fmla="*/ 2903826 w 3794078"/>
                <a:gd name="connsiteY4" fmla="*/ 0 h 1720714"/>
                <a:gd name="connsiteX5" fmla="*/ 3794078 w 3794078"/>
                <a:gd name="connsiteY5" fmla="*/ 0 h 1720714"/>
                <a:gd name="connsiteX6" fmla="*/ 3794078 w 3794078"/>
                <a:gd name="connsiteY6" fmla="*/ 1720714 h 1720714"/>
                <a:gd name="connsiteX7" fmla="*/ 0 w 3794078"/>
                <a:gd name="connsiteY7" fmla="*/ 1720714 h 172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078" h="1720714">
                  <a:moveTo>
                    <a:pt x="0" y="0"/>
                  </a:moveTo>
                  <a:lnTo>
                    <a:pt x="11193" y="0"/>
                  </a:lnTo>
                  <a:lnTo>
                    <a:pt x="11193" y="834611"/>
                  </a:lnTo>
                  <a:lnTo>
                    <a:pt x="2903826" y="834611"/>
                  </a:lnTo>
                  <a:lnTo>
                    <a:pt x="2903826" y="0"/>
                  </a:lnTo>
                  <a:lnTo>
                    <a:pt x="3794078" y="0"/>
                  </a:lnTo>
                  <a:lnTo>
                    <a:pt x="3794078" y="1720714"/>
                  </a:lnTo>
                  <a:lnTo>
                    <a:pt x="0" y="1720714"/>
                  </a:lnTo>
                  <a:close/>
                </a:path>
              </a:pathLst>
            </a:custGeom>
            <a:effectLst/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D88B12F8-FEF9-4329-AC79-105F0B9167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3523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51FBCD65-7C1C-467F-93CF-A0DEAB48A5D2}"/>
              </a:ext>
            </a:extLst>
          </p:cNvPr>
          <p:cNvGrpSpPr/>
          <p:nvPr/>
        </p:nvGrpSpPr>
        <p:grpSpPr>
          <a:xfrm>
            <a:off x="483062" y="2665313"/>
            <a:ext cx="2585684" cy="1061374"/>
            <a:chOff x="479217" y="-2110517"/>
            <a:chExt cx="3694760" cy="1516628"/>
          </a:xfrm>
        </p:grpSpPr>
        <p:pic>
          <p:nvPicPr>
            <p:cNvPr id="82" name="Imagem 81">
              <a:extLst>
                <a:ext uri="{FF2B5EF4-FFF2-40B4-BE49-F238E27FC236}">
                  <a16:creationId xmlns:a16="http://schemas.microsoft.com/office/drawing/2014/main" id="{CBF1FE07-FF41-4D9B-914C-986B6313B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79218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  <p:pic>
          <p:nvPicPr>
            <p:cNvPr id="83" name="Imagem 82">
              <a:extLst>
                <a:ext uri="{FF2B5EF4-FFF2-40B4-BE49-F238E27FC236}">
                  <a16:creationId xmlns:a16="http://schemas.microsoft.com/office/drawing/2014/main" id="{06FCC88B-8240-44AF-925F-61223AC2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11023" b="26275"/>
            <a:stretch/>
          </p:blipFill>
          <p:spPr>
            <a:xfrm>
              <a:off x="479217" y="-2110517"/>
              <a:ext cx="3694760" cy="1516628"/>
            </a:xfrm>
            <a:custGeom>
              <a:avLst/>
              <a:gdLst>
                <a:gd name="connsiteX0" fmla="*/ 2892633 w 3694760"/>
                <a:gd name="connsiteY0" fmla="*/ 0 h 1516628"/>
                <a:gd name="connsiteX1" fmla="*/ 3694760 w 3694760"/>
                <a:gd name="connsiteY1" fmla="*/ 0 h 1516628"/>
                <a:gd name="connsiteX2" fmla="*/ 3694760 w 3694760"/>
                <a:gd name="connsiteY2" fmla="*/ 1516628 h 1516628"/>
                <a:gd name="connsiteX3" fmla="*/ 0 w 3694760"/>
                <a:gd name="connsiteY3" fmla="*/ 1516628 h 1516628"/>
                <a:gd name="connsiteX4" fmla="*/ 0 w 3694760"/>
                <a:gd name="connsiteY4" fmla="*/ 910367 h 1516628"/>
                <a:gd name="connsiteX5" fmla="*/ 2892633 w 3694760"/>
                <a:gd name="connsiteY5" fmla="*/ 910367 h 151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4760" h="1516628">
                  <a:moveTo>
                    <a:pt x="2892633" y="0"/>
                  </a:moveTo>
                  <a:lnTo>
                    <a:pt x="3694760" y="0"/>
                  </a:lnTo>
                  <a:lnTo>
                    <a:pt x="3694760" y="1516628"/>
                  </a:lnTo>
                  <a:lnTo>
                    <a:pt x="0" y="1516628"/>
                  </a:lnTo>
                  <a:lnTo>
                    <a:pt x="0" y="910367"/>
                  </a:lnTo>
                  <a:lnTo>
                    <a:pt x="2892633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107" name="Agrupar 106">
            <a:extLst>
              <a:ext uri="{FF2B5EF4-FFF2-40B4-BE49-F238E27FC236}">
                <a16:creationId xmlns:a16="http://schemas.microsoft.com/office/drawing/2014/main" id="{C211D815-95CD-4AFC-B6C4-217DD878F0C7}"/>
              </a:ext>
            </a:extLst>
          </p:cNvPr>
          <p:cNvGrpSpPr/>
          <p:nvPr/>
        </p:nvGrpSpPr>
        <p:grpSpPr>
          <a:xfrm>
            <a:off x="474083" y="3435086"/>
            <a:ext cx="2441488" cy="1673355"/>
            <a:chOff x="8238592" y="-2577864"/>
            <a:chExt cx="3724808" cy="2552922"/>
          </a:xfrm>
        </p:grpSpPr>
        <p:pic>
          <p:nvPicPr>
            <p:cNvPr id="108" name="Imagem 107">
              <a:extLst>
                <a:ext uri="{FF2B5EF4-FFF2-40B4-BE49-F238E27FC236}">
                  <a16:creationId xmlns:a16="http://schemas.microsoft.com/office/drawing/2014/main" id="{7C1464FC-1B5D-4487-A01D-AF9C44EE7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7" t="16194" r="9503" b="9030"/>
            <a:stretch/>
          </p:blipFill>
          <p:spPr>
            <a:xfrm>
              <a:off x="8304164" y="-2577864"/>
              <a:ext cx="3659236" cy="2552922"/>
            </a:xfrm>
            <a:custGeom>
              <a:avLst/>
              <a:gdLst>
                <a:gd name="connsiteX0" fmla="*/ 0 w 3659236"/>
                <a:gd name="connsiteY0" fmla="*/ 0 h 2552922"/>
                <a:gd name="connsiteX1" fmla="*/ 3659236 w 3659236"/>
                <a:gd name="connsiteY1" fmla="*/ 0 h 2552922"/>
                <a:gd name="connsiteX2" fmla="*/ 3659236 w 3659236"/>
                <a:gd name="connsiteY2" fmla="*/ 2552922 h 2552922"/>
                <a:gd name="connsiteX3" fmla="*/ 0 w 3659236"/>
                <a:gd name="connsiteY3" fmla="*/ 2552922 h 2552922"/>
                <a:gd name="connsiteX4" fmla="*/ 0 w 3659236"/>
                <a:gd name="connsiteY4" fmla="*/ 1377715 h 2552922"/>
                <a:gd name="connsiteX5" fmla="*/ 2827061 w 3659236"/>
                <a:gd name="connsiteY5" fmla="*/ 1377715 h 2552922"/>
                <a:gd name="connsiteX6" fmla="*/ 2827061 w 3659236"/>
                <a:gd name="connsiteY6" fmla="*/ 467348 h 2552922"/>
                <a:gd name="connsiteX7" fmla="*/ 0 w 3659236"/>
                <a:gd name="connsiteY7" fmla="*/ 467348 h 255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9236" h="2552922">
                  <a:moveTo>
                    <a:pt x="0" y="0"/>
                  </a:moveTo>
                  <a:lnTo>
                    <a:pt x="3659236" y="0"/>
                  </a:lnTo>
                  <a:lnTo>
                    <a:pt x="3659236" y="2552922"/>
                  </a:lnTo>
                  <a:lnTo>
                    <a:pt x="0" y="2552922"/>
                  </a:lnTo>
                  <a:lnTo>
                    <a:pt x="0" y="1377715"/>
                  </a:lnTo>
                  <a:lnTo>
                    <a:pt x="2827061" y="1377715"/>
                  </a:lnTo>
                  <a:lnTo>
                    <a:pt x="2827061" y="467348"/>
                  </a:lnTo>
                  <a:lnTo>
                    <a:pt x="0" y="467348"/>
                  </a:lnTo>
                  <a:close/>
                </a:path>
              </a:pathLst>
            </a:custGeom>
            <a:effectLst/>
          </p:spPr>
        </p:pic>
        <p:pic>
          <p:nvPicPr>
            <p:cNvPr id="109" name="Imagem 108">
              <a:extLst>
                <a:ext uri="{FF2B5EF4-FFF2-40B4-BE49-F238E27FC236}">
                  <a16:creationId xmlns:a16="http://schemas.microsoft.com/office/drawing/2014/main" id="{A3D00458-DBBC-4A0C-915F-806B83FB7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82385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3B18F4E2-0A0D-4BE4-87B0-CB03F4B2FEDF}"/>
              </a:ext>
            </a:extLst>
          </p:cNvPr>
          <p:cNvGrpSpPr/>
          <p:nvPr/>
        </p:nvGrpSpPr>
        <p:grpSpPr>
          <a:xfrm>
            <a:off x="3498810" y="2661362"/>
            <a:ext cx="2679618" cy="1268780"/>
            <a:chOff x="4341199" y="-2110516"/>
            <a:chExt cx="3794078" cy="1796470"/>
          </a:xfrm>
        </p:grpSpPr>
        <p:pic>
          <p:nvPicPr>
            <p:cNvPr id="111" name="Imagem 110">
              <a:extLst>
                <a:ext uri="{FF2B5EF4-FFF2-40B4-BE49-F238E27FC236}">
                  <a16:creationId xmlns:a16="http://schemas.microsoft.com/office/drawing/2014/main" id="{A96592C7-0AF7-4285-AB93-AF6E50700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8" t="31698" r="8231" b="15967"/>
            <a:stretch/>
          </p:blipFill>
          <p:spPr>
            <a:xfrm>
              <a:off x="4341199" y="-2034760"/>
              <a:ext cx="3794078" cy="1720714"/>
            </a:xfrm>
            <a:custGeom>
              <a:avLst/>
              <a:gdLst>
                <a:gd name="connsiteX0" fmla="*/ 0 w 3794078"/>
                <a:gd name="connsiteY0" fmla="*/ 0 h 1720714"/>
                <a:gd name="connsiteX1" fmla="*/ 11193 w 3794078"/>
                <a:gd name="connsiteY1" fmla="*/ 0 h 1720714"/>
                <a:gd name="connsiteX2" fmla="*/ 11193 w 3794078"/>
                <a:gd name="connsiteY2" fmla="*/ 834611 h 1720714"/>
                <a:gd name="connsiteX3" fmla="*/ 2903826 w 3794078"/>
                <a:gd name="connsiteY3" fmla="*/ 834611 h 1720714"/>
                <a:gd name="connsiteX4" fmla="*/ 2903826 w 3794078"/>
                <a:gd name="connsiteY4" fmla="*/ 0 h 1720714"/>
                <a:gd name="connsiteX5" fmla="*/ 3794078 w 3794078"/>
                <a:gd name="connsiteY5" fmla="*/ 0 h 1720714"/>
                <a:gd name="connsiteX6" fmla="*/ 3794078 w 3794078"/>
                <a:gd name="connsiteY6" fmla="*/ 1720714 h 1720714"/>
                <a:gd name="connsiteX7" fmla="*/ 0 w 3794078"/>
                <a:gd name="connsiteY7" fmla="*/ 1720714 h 172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078" h="1720714">
                  <a:moveTo>
                    <a:pt x="0" y="0"/>
                  </a:moveTo>
                  <a:lnTo>
                    <a:pt x="11193" y="0"/>
                  </a:lnTo>
                  <a:lnTo>
                    <a:pt x="11193" y="834611"/>
                  </a:lnTo>
                  <a:lnTo>
                    <a:pt x="2903826" y="834611"/>
                  </a:lnTo>
                  <a:lnTo>
                    <a:pt x="2903826" y="0"/>
                  </a:lnTo>
                  <a:lnTo>
                    <a:pt x="3794078" y="0"/>
                  </a:lnTo>
                  <a:lnTo>
                    <a:pt x="3794078" y="1720714"/>
                  </a:lnTo>
                  <a:lnTo>
                    <a:pt x="0" y="1720714"/>
                  </a:lnTo>
                  <a:close/>
                </a:path>
              </a:pathLst>
            </a:custGeom>
            <a:effectLst/>
          </p:spPr>
        </p:pic>
        <p:pic>
          <p:nvPicPr>
            <p:cNvPr id="112" name="Imagem 111">
              <a:extLst>
                <a:ext uri="{FF2B5EF4-FFF2-40B4-BE49-F238E27FC236}">
                  <a16:creationId xmlns:a16="http://schemas.microsoft.com/office/drawing/2014/main" id="{B5433847-BB80-48F4-A8FC-2FF683C79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3523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113" name="Agrupar 112">
            <a:extLst>
              <a:ext uri="{FF2B5EF4-FFF2-40B4-BE49-F238E27FC236}">
                <a16:creationId xmlns:a16="http://schemas.microsoft.com/office/drawing/2014/main" id="{F21E08A5-ED9F-430D-AC40-82FF8D8674D4}"/>
              </a:ext>
            </a:extLst>
          </p:cNvPr>
          <p:cNvGrpSpPr/>
          <p:nvPr/>
        </p:nvGrpSpPr>
        <p:grpSpPr>
          <a:xfrm>
            <a:off x="6370745" y="2676698"/>
            <a:ext cx="2827265" cy="1299320"/>
            <a:chOff x="4341199" y="-2110516"/>
            <a:chExt cx="3794078" cy="1796470"/>
          </a:xfrm>
        </p:grpSpPr>
        <p:pic>
          <p:nvPicPr>
            <p:cNvPr id="114" name="Imagem 113">
              <a:extLst>
                <a:ext uri="{FF2B5EF4-FFF2-40B4-BE49-F238E27FC236}">
                  <a16:creationId xmlns:a16="http://schemas.microsoft.com/office/drawing/2014/main" id="{F791C1BD-9503-4D6A-8A65-07B2BB59A3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8" t="31698" r="8231" b="15967"/>
            <a:stretch/>
          </p:blipFill>
          <p:spPr>
            <a:xfrm>
              <a:off x="4341199" y="-2034760"/>
              <a:ext cx="3794078" cy="1720714"/>
            </a:xfrm>
            <a:custGeom>
              <a:avLst/>
              <a:gdLst>
                <a:gd name="connsiteX0" fmla="*/ 0 w 3794078"/>
                <a:gd name="connsiteY0" fmla="*/ 0 h 1720714"/>
                <a:gd name="connsiteX1" fmla="*/ 11193 w 3794078"/>
                <a:gd name="connsiteY1" fmla="*/ 0 h 1720714"/>
                <a:gd name="connsiteX2" fmla="*/ 11193 w 3794078"/>
                <a:gd name="connsiteY2" fmla="*/ 834611 h 1720714"/>
                <a:gd name="connsiteX3" fmla="*/ 2903826 w 3794078"/>
                <a:gd name="connsiteY3" fmla="*/ 834611 h 1720714"/>
                <a:gd name="connsiteX4" fmla="*/ 2903826 w 3794078"/>
                <a:gd name="connsiteY4" fmla="*/ 0 h 1720714"/>
                <a:gd name="connsiteX5" fmla="*/ 3794078 w 3794078"/>
                <a:gd name="connsiteY5" fmla="*/ 0 h 1720714"/>
                <a:gd name="connsiteX6" fmla="*/ 3794078 w 3794078"/>
                <a:gd name="connsiteY6" fmla="*/ 1720714 h 1720714"/>
                <a:gd name="connsiteX7" fmla="*/ 0 w 3794078"/>
                <a:gd name="connsiteY7" fmla="*/ 1720714 h 172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078" h="1720714">
                  <a:moveTo>
                    <a:pt x="0" y="0"/>
                  </a:moveTo>
                  <a:lnTo>
                    <a:pt x="11193" y="0"/>
                  </a:lnTo>
                  <a:lnTo>
                    <a:pt x="11193" y="834611"/>
                  </a:lnTo>
                  <a:lnTo>
                    <a:pt x="2903826" y="834611"/>
                  </a:lnTo>
                  <a:lnTo>
                    <a:pt x="2903826" y="0"/>
                  </a:lnTo>
                  <a:lnTo>
                    <a:pt x="3794078" y="0"/>
                  </a:lnTo>
                  <a:lnTo>
                    <a:pt x="3794078" y="1720714"/>
                  </a:lnTo>
                  <a:lnTo>
                    <a:pt x="0" y="1720714"/>
                  </a:lnTo>
                  <a:close/>
                </a:path>
              </a:pathLst>
            </a:custGeom>
            <a:effectLst/>
          </p:spPr>
        </p:pic>
        <p:pic>
          <p:nvPicPr>
            <p:cNvPr id="115" name="Imagem 114">
              <a:extLst>
                <a:ext uri="{FF2B5EF4-FFF2-40B4-BE49-F238E27FC236}">
                  <a16:creationId xmlns:a16="http://schemas.microsoft.com/office/drawing/2014/main" id="{191AE7EA-6B5B-4AEA-A6DF-74BEA8F608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3523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D94511A3-18BD-4705-A673-EB2DA6C2BA73}"/>
              </a:ext>
            </a:extLst>
          </p:cNvPr>
          <p:cNvGrpSpPr/>
          <p:nvPr/>
        </p:nvGrpSpPr>
        <p:grpSpPr>
          <a:xfrm>
            <a:off x="6348003" y="3762374"/>
            <a:ext cx="2481917" cy="1018779"/>
            <a:chOff x="479217" y="-2110517"/>
            <a:chExt cx="3694760" cy="1516628"/>
          </a:xfrm>
        </p:grpSpPr>
        <p:pic>
          <p:nvPicPr>
            <p:cNvPr id="117" name="Imagem 116">
              <a:extLst>
                <a:ext uri="{FF2B5EF4-FFF2-40B4-BE49-F238E27FC236}">
                  <a16:creationId xmlns:a16="http://schemas.microsoft.com/office/drawing/2014/main" id="{348660DF-CF10-4FED-8018-DC8C9F1C2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79218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  <p:pic>
          <p:nvPicPr>
            <p:cNvPr id="118" name="Imagem 117">
              <a:extLst>
                <a:ext uri="{FF2B5EF4-FFF2-40B4-BE49-F238E27FC236}">
                  <a16:creationId xmlns:a16="http://schemas.microsoft.com/office/drawing/2014/main" id="{A07C0769-4BEA-4D8D-8CF6-2316B6D6C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11023" b="26275"/>
            <a:stretch/>
          </p:blipFill>
          <p:spPr>
            <a:xfrm>
              <a:off x="479217" y="-2110517"/>
              <a:ext cx="3694760" cy="1516628"/>
            </a:xfrm>
            <a:custGeom>
              <a:avLst/>
              <a:gdLst>
                <a:gd name="connsiteX0" fmla="*/ 2892633 w 3694760"/>
                <a:gd name="connsiteY0" fmla="*/ 0 h 1516628"/>
                <a:gd name="connsiteX1" fmla="*/ 3694760 w 3694760"/>
                <a:gd name="connsiteY1" fmla="*/ 0 h 1516628"/>
                <a:gd name="connsiteX2" fmla="*/ 3694760 w 3694760"/>
                <a:gd name="connsiteY2" fmla="*/ 1516628 h 1516628"/>
                <a:gd name="connsiteX3" fmla="*/ 0 w 3694760"/>
                <a:gd name="connsiteY3" fmla="*/ 1516628 h 1516628"/>
                <a:gd name="connsiteX4" fmla="*/ 0 w 3694760"/>
                <a:gd name="connsiteY4" fmla="*/ 910367 h 1516628"/>
                <a:gd name="connsiteX5" fmla="*/ 2892633 w 3694760"/>
                <a:gd name="connsiteY5" fmla="*/ 910367 h 151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4760" h="1516628">
                  <a:moveTo>
                    <a:pt x="2892633" y="0"/>
                  </a:moveTo>
                  <a:lnTo>
                    <a:pt x="3694760" y="0"/>
                  </a:lnTo>
                  <a:lnTo>
                    <a:pt x="3694760" y="1516628"/>
                  </a:lnTo>
                  <a:lnTo>
                    <a:pt x="0" y="1516628"/>
                  </a:lnTo>
                  <a:lnTo>
                    <a:pt x="0" y="910367"/>
                  </a:lnTo>
                  <a:lnTo>
                    <a:pt x="2892633" y="910367"/>
                  </a:lnTo>
                  <a:close/>
                </a:path>
              </a:pathLst>
            </a:custGeom>
            <a:effectLst/>
          </p:spPr>
        </p:pic>
      </p:grpSp>
    </p:spTree>
    <p:extLst>
      <p:ext uri="{BB962C8B-B14F-4D97-AF65-F5344CB8AC3E}">
        <p14:creationId xmlns:p14="http://schemas.microsoft.com/office/powerpoint/2010/main" val="29303423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90" descr="Gado em pasto verde&#10;&#10;Descrição gerada automaticamente">
            <a:extLst>
              <a:ext uri="{FF2B5EF4-FFF2-40B4-BE49-F238E27FC236}">
                <a16:creationId xmlns:a16="http://schemas.microsoft.com/office/drawing/2014/main" id="{34AA76BA-1F7C-4C0E-9D26-7807C62AD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980" b="-156"/>
          <a:stretch/>
        </p:blipFill>
        <p:spPr>
          <a:xfrm>
            <a:off x="0" y="0"/>
            <a:ext cx="12221026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84A2739-6B06-4380-A4D2-B7FB4CD6DA89}"/>
              </a:ext>
            </a:extLst>
          </p:cNvPr>
          <p:cNvSpPr txBox="1"/>
          <p:nvPr/>
        </p:nvSpPr>
        <p:spPr>
          <a:xfrm>
            <a:off x="160709" y="138376"/>
            <a:ext cx="8375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POSICIONAMENTO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(CALCÁRIO)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4F1D92-C983-456D-BE51-5635B0E20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42C4E4E-5D36-478F-862F-055D23D25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11" name="Rectangle 25">
            <a:extLst>
              <a:ext uri="{FF2B5EF4-FFF2-40B4-BE49-F238E27FC236}">
                <a16:creationId xmlns:a16="http://schemas.microsoft.com/office/drawing/2014/main" id="{286AC398-EB0B-41FA-9F7D-5E6F50A944F5}"/>
              </a:ext>
            </a:extLst>
          </p:cNvPr>
          <p:cNvSpPr/>
          <p:nvPr/>
        </p:nvSpPr>
        <p:spPr>
          <a:xfrm>
            <a:off x="29026" y="6404807"/>
            <a:ext cx="375811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7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*Análise de solo se faz necessária para melhor recomendação de calcário, gesso e fertilizantes. </a:t>
            </a: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691549A3-F76F-4157-B97F-C0BF48A9036E}"/>
              </a:ext>
            </a:extLst>
          </p:cNvPr>
          <p:cNvGrpSpPr/>
          <p:nvPr/>
        </p:nvGrpSpPr>
        <p:grpSpPr>
          <a:xfrm>
            <a:off x="656374" y="1294597"/>
            <a:ext cx="4177460" cy="1263083"/>
            <a:chOff x="721954" y="1667839"/>
            <a:chExt cx="4177460" cy="1263083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A5C7BE71-356A-4C7D-AC93-DE3635B797FD}"/>
                </a:ext>
              </a:extLst>
            </p:cNvPr>
            <p:cNvGrpSpPr/>
            <p:nvPr/>
          </p:nvGrpSpPr>
          <p:grpSpPr>
            <a:xfrm>
              <a:off x="721954" y="1667839"/>
              <a:ext cx="4177460" cy="307777"/>
              <a:chOff x="721954" y="1667839"/>
              <a:chExt cx="4177460" cy="307777"/>
            </a:xfrm>
          </p:grpSpPr>
          <p:sp>
            <p:nvSpPr>
              <p:cNvPr id="12" name="TextBox 9">
                <a:extLst>
                  <a:ext uri="{FF2B5EF4-FFF2-40B4-BE49-F238E27FC236}">
                    <a16:creationId xmlns:a16="http://schemas.microsoft.com/office/drawing/2014/main" id="{F6894A39-62F3-4EF1-BA28-621A3CB15E14}"/>
                  </a:ext>
                </a:extLst>
              </p:cNvPr>
              <p:cNvSpPr txBox="1"/>
              <p:nvPr/>
            </p:nvSpPr>
            <p:spPr>
              <a:xfrm>
                <a:off x="721954" y="1667839"/>
                <a:ext cx="20636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9">
                <a:extLst>
                  <a:ext uri="{FF2B5EF4-FFF2-40B4-BE49-F238E27FC236}">
                    <a16:creationId xmlns:a16="http://schemas.microsoft.com/office/drawing/2014/main" id="{D64DE8EB-0CBF-4C6A-9504-19E01EAA2C68}"/>
                  </a:ext>
                </a:extLst>
              </p:cNvPr>
              <p:cNvSpPr txBox="1"/>
              <p:nvPr/>
            </p:nvSpPr>
            <p:spPr>
              <a:xfrm>
                <a:off x="2971950" y="1667839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70/60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C5032CB5-9511-4139-9157-A209C1045AD9}"/>
                </a:ext>
              </a:extLst>
            </p:cNvPr>
            <p:cNvGrpSpPr/>
            <p:nvPr/>
          </p:nvGrpSpPr>
          <p:grpSpPr>
            <a:xfrm>
              <a:off x="721954" y="2145492"/>
              <a:ext cx="4177460" cy="307777"/>
              <a:chOff x="721954" y="2081992"/>
              <a:chExt cx="4177460" cy="307777"/>
            </a:xfrm>
          </p:grpSpPr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54B35A35-137D-40E7-81D4-CA380EA20021}"/>
                  </a:ext>
                </a:extLst>
              </p:cNvPr>
              <p:cNvSpPr txBox="1"/>
              <p:nvPr/>
            </p:nvSpPr>
            <p:spPr>
              <a:xfrm>
                <a:off x="721954" y="2081992"/>
                <a:ext cx="2249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9">
                <a:extLst>
                  <a:ext uri="{FF2B5EF4-FFF2-40B4-BE49-F238E27FC236}">
                    <a16:creationId xmlns:a16="http://schemas.microsoft.com/office/drawing/2014/main" id="{F99FDAC1-B098-480F-93B2-BE00F200E955}"/>
                  </a:ext>
                </a:extLst>
              </p:cNvPr>
              <p:cNvSpPr txBox="1"/>
              <p:nvPr/>
            </p:nvSpPr>
            <p:spPr>
              <a:xfrm>
                <a:off x="2971950" y="2081992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60/50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082C7B8A-F2AF-4C42-BD02-CB718FD30AA3}"/>
                </a:ext>
              </a:extLst>
            </p:cNvPr>
            <p:cNvGrpSpPr/>
            <p:nvPr/>
          </p:nvGrpSpPr>
          <p:grpSpPr>
            <a:xfrm>
              <a:off x="721954" y="2623145"/>
              <a:ext cx="4177460" cy="307777"/>
              <a:chOff x="721954" y="2496145"/>
              <a:chExt cx="4177460" cy="307777"/>
            </a:xfrm>
          </p:grpSpPr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6744F923-8449-4FB2-B5A3-E2D006445110}"/>
                  </a:ext>
                </a:extLst>
              </p:cNvPr>
              <p:cNvSpPr txBox="1"/>
              <p:nvPr/>
            </p:nvSpPr>
            <p:spPr>
              <a:xfrm>
                <a:off x="721954" y="2496145"/>
                <a:ext cx="2249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4E53C6B2-3CD8-4A76-AA90-AD94CF293CF1}"/>
                  </a:ext>
                </a:extLst>
              </p:cNvPr>
              <p:cNvSpPr txBox="1"/>
              <p:nvPr/>
            </p:nvSpPr>
            <p:spPr>
              <a:xfrm>
                <a:off x="2971950" y="2496145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40/40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" name="TextBox 9">
            <a:extLst>
              <a:ext uri="{FF2B5EF4-FFF2-40B4-BE49-F238E27FC236}">
                <a16:creationId xmlns:a16="http://schemas.microsoft.com/office/drawing/2014/main" id="{C6BBCDD9-DC80-41F3-AC1C-A857D0BE5CCF}"/>
              </a:ext>
            </a:extLst>
          </p:cNvPr>
          <p:cNvSpPr txBox="1"/>
          <p:nvPr/>
        </p:nvSpPr>
        <p:spPr>
          <a:xfrm>
            <a:off x="2283364" y="735518"/>
            <a:ext cx="315223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V (%)</a:t>
            </a:r>
          </a:p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Formação / Manutenção</a:t>
            </a: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CB973592-9338-48E7-8ABC-0D975F241936}"/>
              </a:ext>
            </a:extLst>
          </p:cNvPr>
          <p:cNvGrpSpPr/>
          <p:nvPr/>
        </p:nvGrpSpPr>
        <p:grpSpPr>
          <a:xfrm>
            <a:off x="656375" y="2970639"/>
            <a:ext cx="4177308" cy="1263083"/>
            <a:chOff x="721955" y="3072433"/>
            <a:chExt cx="4177308" cy="1263083"/>
          </a:xfrm>
        </p:grpSpPr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03FE7B4F-53B2-4C6E-9FE7-D49B73493CDF}"/>
                </a:ext>
              </a:extLst>
            </p:cNvPr>
            <p:cNvGrpSpPr/>
            <p:nvPr/>
          </p:nvGrpSpPr>
          <p:grpSpPr>
            <a:xfrm>
              <a:off x="721955" y="3072433"/>
              <a:ext cx="4177308" cy="307777"/>
              <a:chOff x="721955" y="3072433"/>
              <a:chExt cx="4177308" cy="307777"/>
            </a:xfrm>
          </p:grpSpPr>
          <p:sp>
            <p:nvSpPr>
              <p:cNvPr id="15" name="TextBox 9">
                <a:extLst>
                  <a:ext uri="{FF2B5EF4-FFF2-40B4-BE49-F238E27FC236}">
                    <a16:creationId xmlns:a16="http://schemas.microsoft.com/office/drawing/2014/main" id="{FBDB3974-1793-4F8A-AEE6-C377326401D7}"/>
                  </a:ext>
                </a:extLst>
              </p:cNvPr>
              <p:cNvSpPr txBox="1"/>
              <p:nvPr/>
            </p:nvSpPr>
            <p:spPr>
              <a:xfrm>
                <a:off x="721955" y="3072433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9">
                <a:extLst>
                  <a:ext uri="{FF2B5EF4-FFF2-40B4-BE49-F238E27FC236}">
                    <a16:creationId xmlns:a16="http://schemas.microsoft.com/office/drawing/2014/main" id="{C7ABDFB3-401E-4A0D-88A3-8CB38463AE31}"/>
                  </a:ext>
                </a:extLst>
              </p:cNvPr>
              <p:cNvSpPr txBox="1"/>
              <p:nvPr/>
            </p:nvSpPr>
            <p:spPr>
              <a:xfrm>
                <a:off x="2971799" y="3072433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50-60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A138E78F-9097-459C-9EF2-88AEA350FED5}"/>
                </a:ext>
              </a:extLst>
            </p:cNvPr>
            <p:cNvGrpSpPr/>
            <p:nvPr/>
          </p:nvGrpSpPr>
          <p:grpSpPr>
            <a:xfrm>
              <a:off x="721955" y="3550086"/>
              <a:ext cx="4177308" cy="307777"/>
              <a:chOff x="721955" y="3486586"/>
              <a:chExt cx="4177308" cy="307777"/>
            </a:xfrm>
          </p:grpSpPr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0820EC76-E842-4736-A314-D466E6C80471}"/>
                  </a:ext>
                </a:extLst>
              </p:cNvPr>
              <p:cNvSpPr txBox="1"/>
              <p:nvPr/>
            </p:nvSpPr>
            <p:spPr>
              <a:xfrm>
                <a:off x="721955" y="3486586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9">
                <a:extLst>
                  <a:ext uri="{FF2B5EF4-FFF2-40B4-BE49-F238E27FC236}">
                    <a16:creationId xmlns:a16="http://schemas.microsoft.com/office/drawing/2014/main" id="{96826209-E1A2-4D62-97D3-01EEFA921D82}"/>
                  </a:ext>
                </a:extLst>
              </p:cNvPr>
              <p:cNvSpPr txBox="1"/>
              <p:nvPr/>
            </p:nvSpPr>
            <p:spPr>
              <a:xfrm>
                <a:off x="2971799" y="3486586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40-45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F3CF5DEA-C337-42BF-90FB-852B34D5FF15}"/>
                </a:ext>
              </a:extLst>
            </p:cNvPr>
            <p:cNvGrpSpPr/>
            <p:nvPr/>
          </p:nvGrpSpPr>
          <p:grpSpPr>
            <a:xfrm>
              <a:off x="721955" y="4027739"/>
              <a:ext cx="4177308" cy="307777"/>
              <a:chOff x="721955" y="3900739"/>
              <a:chExt cx="4177308" cy="307777"/>
            </a:xfrm>
          </p:grpSpPr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C3224609-C59D-40CD-AF8A-1AD7E87EA7FA}"/>
                  </a:ext>
                </a:extLst>
              </p:cNvPr>
              <p:cNvSpPr txBox="1"/>
              <p:nvPr/>
            </p:nvSpPr>
            <p:spPr>
              <a:xfrm>
                <a:off x="721955" y="3900739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9">
                <a:extLst>
                  <a:ext uri="{FF2B5EF4-FFF2-40B4-BE49-F238E27FC236}">
                    <a16:creationId xmlns:a16="http://schemas.microsoft.com/office/drawing/2014/main" id="{2DAAFC5D-DC7C-4EA4-8652-8794E16A6554}"/>
                  </a:ext>
                </a:extLst>
              </p:cNvPr>
              <p:cNvSpPr txBox="1"/>
              <p:nvPr/>
            </p:nvSpPr>
            <p:spPr>
              <a:xfrm>
                <a:off x="2971799" y="3900739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30-35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" name="TextBox 9">
            <a:extLst>
              <a:ext uri="{FF2B5EF4-FFF2-40B4-BE49-F238E27FC236}">
                <a16:creationId xmlns:a16="http://schemas.microsoft.com/office/drawing/2014/main" id="{88243C2C-B183-47D5-900A-689B77755254}"/>
              </a:ext>
            </a:extLst>
          </p:cNvPr>
          <p:cNvSpPr txBox="1"/>
          <p:nvPr/>
        </p:nvSpPr>
        <p:spPr>
          <a:xfrm>
            <a:off x="5044568" y="1224243"/>
            <a:ext cx="667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(Centenário, Colonião, Tanzânia,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Tobiatã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(Coast-Cross, Tiftons);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purpureum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(Elefante, Napier);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clandestinum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Quicuio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1DDB2B93-E9B4-4981-AB76-94201A81BC04}"/>
              </a:ext>
            </a:extLst>
          </p:cNvPr>
          <p:cNvSpPr txBox="1"/>
          <p:nvPr/>
        </p:nvSpPr>
        <p:spPr>
          <a:xfrm>
            <a:off x="5044568" y="1703081"/>
            <a:ext cx="593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brizantha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Marandu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(Green-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, Mombaça);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gayanus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plectostachyus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(Estrelas).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E9ABE443-852D-464B-928D-4958B11BD294}"/>
              </a:ext>
            </a:extLst>
          </p:cNvPr>
          <p:cNvSpPr txBox="1"/>
          <p:nvPr/>
        </p:nvSpPr>
        <p:spPr>
          <a:xfrm>
            <a:off x="5044568" y="2181919"/>
            <a:ext cx="495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decumbens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;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B.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humidicola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Quicuio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da Amazônia);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Melinis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minutiflora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(Gordura);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anceps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24723A2B-CABE-47EA-8DC8-4E22962C9B4E}"/>
              </a:ext>
            </a:extLst>
          </p:cNvPr>
          <p:cNvSpPr txBox="1"/>
          <p:nvPr/>
        </p:nvSpPr>
        <p:spPr>
          <a:xfrm>
            <a:off x="6689232" y="735518"/>
            <a:ext cx="315223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Boletim 100 - SP</a:t>
            </a:r>
          </a:p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Gramíneas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E0057949-44B3-4F9E-9FC6-49ACF6D134C0}"/>
              </a:ext>
            </a:extLst>
          </p:cNvPr>
          <p:cNvGrpSpPr/>
          <p:nvPr/>
        </p:nvGrpSpPr>
        <p:grpSpPr>
          <a:xfrm>
            <a:off x="656375" y="4694562"/>
            <a:ext cx="4177308" cy="1263083"/>
            <a:chOff x="721955" y="4429893"/>
            <a:chExt cx="4177308" cy="1263083"/>
          </a:xfrm>
        </p:grpSpPr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0DE9C2D2-6AEE-401E-A380-6A9538EB087C}"/>
                </a:ext>
              </a:extLst>
            </p:cNvPr>
            <p:cNvGrpSpPr/>
            <p:nvPr/>
          </p:nvGrpSpPr>
          <p:grpSpPr>
            <a:xfrm>
              <a:off x="721955" y="4429893"/>
              <a:ext cx="4177308" cy="307777"/>
              <a:chOff x="721955" y="4429893"/>
              <a:chExt cx="4177308" cy="307777"/>
            </a:xfrm>
          </p:grpSpPr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8F790736-21C8-40AB-9B44-22BE00E54CE8}"/>
                  </a:ext>
                </a:extLst>
              </p:cNvPr>
              <p:cNvSpPr txBox="1"/>
              <p:nvPr/>
            </p:nvSpPr>
            <p:spPr>
              <a:xfrm>
                <a:off x="721955" y="4429893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DD6673FF-7037-4E35-B081-39938E3522BE}"/>
                  </a:ext>
                </a:extLst>
              </p:cNvPr>
              <p:cNvSpPr txBox="1"/>
              <p:nvPr/>
            </p:nvSpPr>
            <p:spPr>
              <a:xfrm>
                <a:off x="2971799" y="4429893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50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D8DA450B-E36E-4756-A53A-B21408E20DBA}"/>
                </a:ext>
              </a:extLst>
            </p:cNvPr>
            <p:cNvGrpSpPr/>
            <p:nvPr/>
          </p:nvGrpSpPr>
          <p:grpSpPr>
            <a:xfrm>
              <a:off x="721955" y="4907546"/>
              <a:ext cx="4177308" cy="307777"/>
              <a:chOff x="721955" y="4844046"/>
              <a:chExt cx="4177308" cy="307777"/>
            </a:xfrm>
          </p:grpSpPr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BDC45A1-BA6D-4608-AB1A-74FC6B17097C}"/>
                  </a:ext>
                </a:extLst>
              </p:cNvPr>
              <p:cNvSpPr txBox="1"/>
              <p:nvPr/>
            </p:nvSpPr>
            <p:spPr>
              <a:xfrm>
                <a:off x="721955" y="4844046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DEB05C0B-F0CA-4093-866D-3D41BA634E7D}"/>
                  </a:ext>
                </a:extLst>
              </p:cNvPr>
              <p:cNvSpPr txBox="1"/>
              <p:nvPr/>
            </p:nvSpPr>
            <p:spPr>
              <a:xfrm>
                <a:off x="2971799" y="4844046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45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BB66E4BF-5C3E-40F0-821D-66F7DE8118D7}"/>
                </a:ext>
              </a:extLst>
            </p:cNvPr>
            <p:cNvGrpSpPr/>
            <p:nvPr/>
          </p:nvGrpSpPr>
          <p:grpSpPr>
            <a:xfrm>
              <a:off x="721955" y="5385199"/>
              <a:ext cx="4177308" cy="307777"/>
              <a:chOff x="721955" y="5258199"/>
              <a:chExt cx="4177308" cy="307777"/>
            </a:xfrm>
          </p:grpSpPr>
          <p:sp>
            <p:nvSpPr>
              <p:cNvPr id="53" name="TextBox 9">
                <a:extLst>
                  <a:ext uri="{FF2B5EF4-FFF2-40B4-BE49-F238E27FC236}">
                    <a16:creationId xmlns:a16="http://schemas.microsoft.com/office/drawing/2014/main" id="{8E826061-F65C-49A2-A27B-2BAE6FF618F6}"/>
                  </a:ext>
                </a:extLst>
              </p:cNvPr>
              <p:cNvSpPr txBox="1"/>
              <p:nvPr/>
            </p:nvSpPr>
            <p:spPr>
              <a:xfrm>
                <a:off x="721955" y="5258199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9">
                <a:extLst>
                  <a:ext uri="{FF2B5EF4-FFF2-40B4-BE49-F238E27FC236}">
                    <a16:creationId xmlns:a16="http://schemas.microsoft.com/office/drawing/2014/main" id="{EE89003B-F206-42F6-92D4-F71E74F76FE0}"/>
                  </a:ext>
                </a:extLst>
              </p:cNvPr>
              <p:cNvSpPr txBox="1"/>
              <p:nvPr/>
            </p:nvSpPr>
            <p:spPr>
              <a:xfrm>
                <a:off x="2971799" y="5258199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40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0DACE51A-F7A0-42E5-AB5F-A88F98439AFA}"/>
              </a:ext>
            </a:extLst>
          </p:cNvPr>
          <p:cNvCxnSpPr>
            <a:cxnSpLocks/>
          </p:cNvCxnSpPr>
          <p:nvPr/>
        </p:nvCxnSpPr>
        <p:spPr>
          <a:xfrm>
            <a:off x="469056" y="1210279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418A570-F7AF-44D2-8AAD-7BC403F13FB6}"/>
              </a:ext>
            </a:extLst>
          </p:cNvPr>
          <p:cNvCxnSpPr>
            <a:cxnSpLocks/>
          </p:cNvCxnSpPr>
          <p:nvPr/>
        </p:nvCxnSpPr>
        <p:spPr>
          <a:xfrm>
            <a:off x="469056" y="2632679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78DC3A90-ABA3-48B3-A8D9-144CAEBD77CB}"/>
              </a:ext>
            </a:extLst>
          </p:cNvPr>
          <p:cNvCxnSpPr>
            <a:cxnSpLocks/>
          </p:cNvCxnSpPr>
          <p:nvPr/>
        </p:nvCxnSpPr>
        <p:spPr>
          <a:xfrm>
            <a:off x="469056" y="2887071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8BFC0088-408F-42BC-A514-19F59CDE57CE}"/>
              </a:ext>
            </a:extLst>
          </p:cNvPr>
          <p:cNvCxnSpPr>
            <a:cxnSpLocks/>
          </p:cNvCxnSpPr>
          <p:nvPr/>
        </p:nvCxnSpPr>
        <p:spPr>
          <a:xfrm>
            <a:off x="469056" y="4323876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CADF0A4B-4DBE-4DFB-AAF9-4359DDF634CD}"/>
              </a:ext>
            </a:extLst>
          </p:cNvPr>
          <p:cNvCxnSpPr>
            <a:cxnSpLocks/>
          </p:cNvCxnSpPr>
          <p:nvPr/>
        </p:nvCxnSpPr>
        <p:spPr>
          <a:xfrm>
            <a:off x="469056" y="4578268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9">
            <a:extLst>
              <a:ext uri="{FF2B5EF4-FFF2-40B4-BE49-F238E27FC236}">
                <a16:creationId xmlns:a16="http://schemas.microsoft.com/office/drawing/2014/main" id="{81A07E2D-6FE4-4822-BA02-3AC850398A5E}"/>
              </a:ext>
            </a:extLst>
          </p:cNvPr>
          <p:cNvSpPr txBox="1"/>
          <p:nvPr/>
        </p:nvSpPr>
        <p:spPr>
          <a:xfrm>
            <a:off x="6689232" y="2618538"/>
            <a:ext cx="315223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Cerrado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TextBox 9">
            <a:extLst>
              <a:ext uri="{FF2B5EF4-FFF2-40B4-BE49-F238E27FC236}">
                <a16:creationId xmlns:a16="http://schemas.microsoft.com/office/drawing/2014/main" id="{CC64A81A-2CDC-4F71-8AAA-15F5E3253250}"/>
              </a:ext>
            </a:extLst>
          </p:cNvPr>
          <p:cNvSpPr txBox="1"/>
          <p:nvPr/>
        </p:nvSpPr>
        <p:spPr>
          <a:xfrm>
            <a:off x="5044568" y="2902216"/>
            <a:ext cx="667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(Mombaça, Tanzânia,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Aruana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purpureum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(Elefante, Cameron);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Tifiton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3" name="TextBox 9">
            <a:extLst>
              <a:ext uri="{FF2B5EF4-FFF2-40B4-BE49-F238E27FC236}">
                <a16:creationId xmlns:a16="http://schemas.microsoft.com/office/drawing/2014/main" id="{9620A9B2-0717-4CB8-8702-34229A16926E}"/>
              </a:ext>
            </a:extLst>
          </p:cNvPr>
          <p:cNvSpPr txBox="1"/>
          <p:nvPr/>
        </p:nvSpPr>
        <p:spPr>
          <a:xfrm>
            <a:off x="5044568" y="3381054"/>
            <a:ext cx="471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(cv. Vencedor, Centenário, Massai);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brizantha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(cv.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Marandu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Xaraés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, Piatã).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BCE20921-0607-4E4A-A5AB-7D20F0E09869}"/>
              </a:ext>
            </a:extLst>
          </p:cNvPr>
          <p:cNvSpPr txBox="1"/>
          <p:nvPr/>
        </p:nvSpPr>
        <p:spPr>
          <a:xfrm>
            <a:off x="5044568" y="3859892"/>
            <a:ext cx="56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humidicola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gayanus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decumbens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ruziziensis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id="{216DCA2F-0CC8-4910-AAA7-FFA2F6A2F1DE}"/>
              </a:ext>
            </a:extLst>
          </p:cNvPr>
          <p:cNvSpPr txBox="1"/>
          <p:nvPr/>
        </p:nvSpPr>
        <p:spPr>
          <a:xfrm>
            <a:off x="5044568" y="4629416"/>
            <a:ext cx="667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(Centenário, Colonião, Tanzânia,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Tobiatã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(Coast-Cross, Tiftons);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purpureum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(Elefante, Napier);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clandestinum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Quicuio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9">
            <a:extLst>
              <a:ext uri="{FF2B5EF4-FFF2-40B4-BE49-F238E27FC236}">
                <a16:creationId xmlns:a16="http://schemas.microsoft.com/office/drawing/2014/main" id="{B27725C6-DF74-45C6-A2F6-0538BB64E7AE}"/>
              </a:ext>
            </a:extLst>
          </p:cNvPr>
          <p:cNvSpPr txBox="1"/>
          <p:nvPr/>
        </p:nvSpPr>
        <p:spPr>
          <a:xfrm>
            <a:off x="5044568" y="5108254"/>
            <a:ext cx="593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brizantha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Marandu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Mombaga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gayanus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plectostachyus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(Estrelas).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9EB9269C-1886-4CC5-B7FC-9DEC9E3E17D5}"/>
              </a:ext>
            </a:extLst>
          </p:cNvPr>
          <p:cNvSpPr txBox="1"/>
          <p:nvPr/>
        </p:nvSpPr>
        <p:spPr>
          <a:xfrm>
            <a:off x="5044568" y="5587092"/>
            <a:ext cx="495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decumbens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;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B.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humidicola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Quicuio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da Amazônia);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Melinis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minutiflora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(Gordura);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anceps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9">
            <a:extLst>
              <a:ext uri="{FF2B5EF4-FFF2-40B4-BE49-F238E27FC236}">
                <a16:creationId xmlns:a16="http://schemas.microsoft.com/office/drawing/2014/main" id="{4B0C99C9-74E4-4D2E-B21E-223AAECEFEF1}"/>
              </a:ext>
            </a:extLst>
          </p:cNvPr>
          <p:cNvSpPr txBox="1"/>
          <p:nvPr/>
        </p:nvSpPr>
        <p:spPr>
          <a:xfrm>
            <a:off x="6689232" y="4315258"/>
            <a:ext cx="315223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Minas Gerais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811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Uma imagem contendo neve, ladeira, coberto, morro&#10;&#10;Descrição gerada automaticamente">
            <a:extLst>
              <a:ext uri="{FF2B5EF4-FFF2-40B4-BE49-F238E27FC236}">
                <a16:creationId xmlns:a16="http://schemas.microsoft.com/office/drawing/2014/main" id="{B571FA32-8B85-47D7-835E-200AE976A0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22554"/>
          <a:stretch/>
        </p:blipFill>
        <p:spPr>
          <a:xfrm flipV="1">
            <a:off x="-1" y="0"/>
            <a:ext cx="12191999" cy="629483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D8E8D-4A47-4362-AB4E-2B2CA998F6DD}"/>
              </a:ext>
            </a:extLst>
          </p:cNvPr>
          <p:cNvSpPr txBox="1"/>
          <p:nvPr/>
        </p:nvSpPr>
        <p:spPr>
          <a:xfrm>
            <a:off x="160709" y="138376"/>
            <a:ext cx="788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POSICIONAMENTO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(GESSO)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723E075-DE09-4331-8C8A-41271D4A7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53F9AE2E-938B-40A7-9BDB-FD63D71FC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37" name="Rectangle 8">
            <a:extLst>
              <a:ext uri="{FF2B5EF4-FFF2-40B4-BE49-F238E27FC236}">
                <a16:creationId xmlns:a16="http://schemas.microsoft.com/office/drawing/2014/main" id="{F76DD5D7-C0A8-41AB-8CA1-489CD4C2C0CC}"/>
              </a:ext>
            </a:extLst>
          </p:cNvPr>
          <p:cNvSpPr/>
          <p:nvPr/>
        </p:nvSpPr>
        <p:spPr>
          <a:xfrm>
            <a:off x="6450485" y="2316051"/>
            <a:ext cx="393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Condicionamento de 20-60 cm </a:t>
            </a: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355243CD-C7E6-4792-BF9B-8CBE6F508F2F}"/>
              </a:ext>
            </a:extLst>
          </p:cNvPr>
          <p:cNvSpPr/>
          <p:nvPr/>
        </p:nvSpPr>
        <p:spPr>
          <a:xfrm>
            <a:off x="6450485" y="3166843"/>
            <a:ext cx="4121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Condicionamento de 20-100 cm </a:t>
            </a:r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46563CE5-0AEC-435A-ACBC-237C5BBC697D}"/>
              </a:ext>
            </a:extLst>
          </p:cNvPr>
          <p:cNvSpPr/>
          <p:nvPr/>
        </p:nvSpPr>
        <p:spPr>
          <a:xfrm>
            <a:off x="6450485" y="1514440"/>
            <a:ext cx="393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Condicionamento de 0-20 cm 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AE38BD1F-FFBA-46EE-91EF-D4ACC29020E0}"/>
              </a:ext>
            </a:extLst>
          </p:cNvPr>
          <p:cNvGrpSpPr/>
          <p:nvPr/>
        </p:nvGrpSpPr>
        <p:grpSpPr>
          <a:xfrm>
            <a:off x="601815" y="1240206"/>
            <a:ext cx="4568956" cy="4225188"/>
            <a:chOff x="474815" y="1316406"/>
            <a:chExt cx="4568956" cy="4225188"/>
          </a:xfrm>
        </p:grpSpPr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ED937095-97F8-443B-9269-9B92E0B28197}"/>
                </a:ext>
              </a:extLst>
            </p:cNvPr>
            <p:cNvGrpSpPr/>
            <p:nvPr/>
          </p:nvGrpSpPr>
          <p:grpSpPr>
            <a:xfrm>
              <a:off x="474815" y="1316406"/>
              <a:ext cx="4568956" cy="4225188"/>
              <a:chOff x="616249" y="1369632"/>
              <a:chExt cx="4632528" cy="4388187"/>
            </a:xfrm>
          </p:grpSpPr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7FA2AC53-680B-4AD9-B076-68A61032DB6E}"/>
                  </a:ext>
                </a:extLst>
              </p:cNvPr>
              <p:cNvSpPr/>
              <p:nvPr/>
            </p:nvSpPr>
            <p:spPr>
              <a:xfrm>
                <a:off x="706878" y="1464678"/>
                <a:ext cx="4448918" cy="42057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5" name="Forma em L 74">
                <a:extLst>
                  <a:ext uri="{FF2B5EF4-FFF2-40B4-BE49-F238E27FC236}">
                    <a16:creationId xmlns:a16="http://schemas.microsoft.com/office/drawing/2014/main" id="{B3450A33-2D9B-45F6-8C3C-43487544BBFE}"/>
                  </a:ext>
                </a:extLst>
              </p:cNvPr>
              <p:cNvSpPr/>
              <p:nvPr/>
            </p:nvSpPr>
            <p:spPr>
              <a:xfrm rot="5400000">
                <a:off x="613008" y="1372873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76" name="Forma em L 75">
                <a:extLst>
                  <a:ext uri="{FF2B5EF4-FFF2-40B4-BE49-F238E27FC236}">
                    <a16:creationId xmlns:a16="http://schemas.microsoft.com/office/drawing/2014/main" id="{BD922CFD-2DE9-456A-98DD-60ADDE1A2EC5}"/>
                  </a:ext>
                </a:extLst>
              </p:cNvPr>
              <p:cNvSpPr/>
              <p:nvPr/>
            </p:nvSpPr>
            <p:spPr>
              <a:xfrm rot="5400000" flipH="1" flipV="1">
                <a:off x="5016814" y="5525856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54284EE4-DFE3-44BF-BC08-993C47B410A1}"/>
                </a:ext>
              </a:extLst>
            </p:cNvPr>
            <p:cNvSpPr txBox="1"/>
            <p:nvPr/>
          </p:nvSpPr>
          <p:spPr>
            <a:xfrm>
              <a:off x="695789" y="1868026"/>
              <a:ext cx="41270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Tabela 7. 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Recomendação de gesso (15% de S) em função da classificação textura do solo. </a:t>
              </a:r>
              <a:b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Souza et al., 2001</a:t>
              </a:r>
            </a:p>
          </p:txBody>
        </p:sp>
        <p:cxnSp>
          <p:nvCxnSpPr>
            <p:cNvPr id="43" name="Conector reto 42">
              <a:extLst>
                <a:ext uri="{FF2B5EF4-FFF2-40B4-BE49-F238E27FC236}">
                  <a16:creationId xmlns:a16="http://schemas.microsoft.com/office/drawing/2014/main" id="{DE120558-FA69-419D-9D55-37DCD60444A8}"/>
                </a:ext>
              </a:extLst>
            </p:cNvPr>
            <p:cNvCxnSpPr>
              <a:cxnSpLocks/>
            </p:cNvCxnSpPr>
            <p:nvPr/>
          </p:nvCxnSpPr>
          <p:spPr>
            <a:xfrm>
              <a:off x="947658" y="2942680"/>
              <a:ext cx="3623270" cy="0"/>
            </a:xfrm>
            <a:prstGeom prst="line">
              <a:avLst/>
            </a:prstGeom>
            <a:ln w="1587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D7FBBAE9-86F9-4940-9BB6-7AD5D3DCE1F9}"/>
                </a:ext>
              </a:extLst>
            </p:cNvPr>
            <p:cNvGrpSpPr/>
            <p:nvPr/>
          </p:nvGrpSpPr>
          <p:grpSpPr>
            <a:xfrm>
              <a:off x="1210707" y="3777421"/>
              <a:ext cx="2799171" cy="338554"/>
              <a:chOff x="1210707" y="3675821"/>
              <a:chExt cx="2799171" cy="338554"/>
            </a:xfrm>
          </p:grpSpPr>
          <p:sp>
            <p:nvSpPr>
              <p:cNvPr id="60" name="TextBox 9">
                <a:extLst>
                  <a:ext uri="{FF2B5EF4-FFF2-40B4-BE49-F238E27FC236}">
                    <a16:creationId xmlns:a16="http://schemas.microsoft.com/office/drawing/2014/main" id="{E33DBC42-DE39-47AA-88DF-3B7616F6FF15}"/>
                  </a:ext>
                </a:extLst>
              </p:cNvPr>
              <p:cNvSpPr txBox="1"/>
              <p:nvPr/>
            </p:nvSpPr>
            <p:spPr>
              <a:xfrm>
                <a:off x="1210707" y="3675821"/>
                <a:ext cx="1077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Arenosa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2" name="TextBox 9">
                <a:extLst>
                  <a:ext uri="{FF2B5EF4-FFF2-40B4-BE49-F238E27FC236}">
                    <a16:creationId xmlns:a16="http://schemas.microsoft.com/office/drawing/2014/main" id="{936A411F-64EE-41FB-A73D-110E240C563B}"/>
                  </a:ext>
                </a:extLst>
              </p:cNvPr>
              <p:cNvSpPr txBox="1"/>
              <p:nvPr/>
            </p:nvSpPr>
            <p:spPr>
              <a:xfrm>
                <a:off x="3441112" y="3675821"/>
                <a:ext cx="568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700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B516D471-FD8C-4299-A83A-7BE8A5A4144F}"/>
                </a:ext>
              </a:extLst>
            </p:cNvPr>
            <p:cNvSpPr txBox="1"/>
            <p:nvPr/>
          </p:nvSpPr>
          <p:spPr>
            <a:xfrm>
              <a:off x="879292" y="3070857"/>
              <a:ext cx="1740703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Textura </a:t>
              </a:r>
              <a:b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do solo</a:t>
              </a:r>
              <a:endParaRPr kumimoji="0" lang="pt-B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70FC021F-3B9B-4C5C-8428-95B5E12AF0E5}"/>
                </a:ext>
              </a:extLst>
            </p:cNvPr>
            <p:cNvSpPr txBox="1"/>
            <p:nvPr/>
          </p:nvSpPr>
          <p:spPr>
            <a:xfrm>
              <a:off x="2855144" y="3070857"/>
              <a:ext cx="1740703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Dose de gesso</a:t>
              </a:r>
              <a:b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(kg/ha)</a:t>
              </a:r>
              <a:endParaRPr kumimoji="0" lang="pt-B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8" name="Conector reto 47">
              <a:extLst>
                <a:ext uri="{FF2B5EF4-FFF2-40B4-BE49-F238E27FC236}">
                  <a16:creationId xmlns:a16="http://schemas.microsoft.com/office/drawing/2014/main" id="{16E9BB10-C56E-4BC2-B05F-6E2D635340E5}"/>
                </a:ext>
              </a:extLst>
            </p:cNvPr>
            <p:cNvCxnSpPr>
              <a:cxnSpLocks/>
            </p:cNvCxnSpPr>
            <p:nvPr/>
          </p:nvCxnSpPr>
          <p:spPr>
            <a:xfrm>
              <a:off x="947658" y="3666580"/>
              <a:ext cx="3623270" cy="0"/>
            </a:xfrm>
            <a:prstGeom prst="line">
              <a:avLst/>
            </a:prstGeom>
            <a:ln w="1587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B7FD2228-8D96-4449-9E30-362D463979A5}"/>
                </a:ext>
              </a:extLst>
            </p:cNvPr>
            <p:cNvGrpSpPr/>
            <p:nvPr/>
          </p:nvGrpSpPr>
          <p:grpSpPr>
            <a:xfrm>
              <a:off x="1210707" y="4103388"/>
              <a:ext cx="2916793" cy="338554"/>
              <a:chOff x="1210707" y="3675821"/>
              <a:chExt cx="2916793" cy="338554"/>
            </a:xfrm>
          </p:grpSpPr>
          <p:sp>
            <p:nvSpPr>
              <p:cNvPr id="58" name="TextBox 9">
                <a:extLst>
                  <a:ext uri="{FF2B5EF4-FFF2-40B4-BE49-F238E27FC236}">
                    <a16:creationId xmlns:a16="http://schemas.microsoft.com/office/drawing/2014/main" id="{2D2223D7-34E2-4D6C-A232-6920AAA26050}"/>
                  </a:ext>
                </a:extLst>
              </p:cNvPr>
              <p:cNvSpPr txBox="1"/>
              <p:nvPr/>
            </p:nvSpPr>
            <p:spPr>
              <a:xfrm>
                <a:off x="1210707" y="3675821"/>
                <a:ext cx="1077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Média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TextBox 9">
                <a:extLst>
                  <a:ext uri="{FF2B5EF4-FFF2-40B4-BE49-F238E27FC236}">
                    <a16:creationId xmlns:a16="http://schemas.microsoft.com/office/drawing/2014/main" id="{59F837EB-E7D3-4620-8460-09AE81338D76}"/>
                  </a:ext>
                </a:extLst>
              </p:cNvPr>
              <p:cNvSpPr txBox="1"/>
              <p:nvPr/>
            </p:nvSpPr>
            <p:spPr>
              <a:xfrm>
                <a:off x="3323490" y="3675821"/>
                <a:ext cx="8040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1.200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EC59FF11-38BD-4266-AFDE-9D632E570705}"/>
                </a:ext>
              </a:extLst>
            </p:cNvPr>
            <p:cNvGrpSpPr/>
            <p:nvPr/>
          </p:nvGrpSpPr>
          <p:grpSpPr>
            <a:xfrm>
              <a:off x="1210707" y="4429355"/>
              <a:ext cx="2916793" cy="338554"/>
              <a:chOff x="1210707" y="3675821"/>
              <a:chExt cx="2916793" cy="338554"/>
            </a:xfrm>
          </p:grpSpPr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246E2246-62EE-4D45-8A34-EDDABE2D5BD7}"/>
                  </a:ext>
                </a:extLst>
              </p:cNvPr>
              <p:cNvSpPr txBox="1"/>
              <p:nvPr/>
            </p:nvSpPr>
            <p:spPr>
              <a:xfrm>
                <a:off x="1210707" y="3675821"/>
                <a:ext cx="1077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Argilosa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9">
                <a:extLst>
                  <a:ext uri="{FF2B5EF4-FFF2-40B4-BE49-F238E27FC236}">
                    <a16:creationId xmlns:a16="http://schemas.microsoft.com/office/drawing/2014/main" id="{4EFBCBE2-9DCE-4F5F-9744-397012EC6433}"/>
                  </a:ext>
                </a:extLst>
              </p:cNvPr>
              <p:cNvSpPr txBox="1"/>
              <p:nvPr/>
            </p:nvSpPr>
            <p:spPr>
              <a:xfrm>
                <a:off x="3323490" y="3675821"/>
                <a:ext cx="8040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2.200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1C28F063-CCAA-4612-B260-7F6290472E62}"/>
                </a:ext>
              </a:extLst>
            </p:cNvPr>
            <p:cNvGrpSpPr/>
            <p:nvPr/>
          </p:nvGrpSpPr>
          <p:grpSpPr>
            <a:xfrm>
              <a:off x="879291" y="4755321"/>
              <a:ext cx="3248209" cy="338554"/>
              <a:chOff x="879291" y="3675821"/>
              <a:chExt cx="3248209" cy="338554"/>
            </a:xfrm>
          </p:grpSpPr>
          <p:sp>
            <p:nvSpPr>
              <p:cNvPr id="54" name="TextBox 9">
                <a:extLst>
                  <a:ext uri="{FF2B5EF4-FFF2-40B4-BE49-F238E27FC236}">
                    <a16:creationId xmlns:a16="http://schemas.microsoft.com/office/drawing/2014/main" id="{13A6B4C0-0AD6-4D1E-8008-5527220CE1CF}"/>
                  </a:ext>
                </a:extLst>
              </p:cNvPr>
              <p:cNvSpPr txBox="1"/>
              <p:nvPr/>
            </p:nvSpPr>
            <p:spPr>
              <a:xfrm>
                <a:off x="879291" y="3675821"/>
                <a:ext cx="17407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Muito argilosa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E067354B-6C13-44E6-A7D2-D920D4A75DB6}"/>
                  </a:ext>
                </a:extLst>
              </p:cNvPr>
              <p:cNvSpPr txBox="1"/>
              <p:nvPr/>
            </p:nvSpPr>
            <p:spPr>
              <a:xfrm>
                <a:off x="3323490" y="3675821"/>
                <a:ext cx="8040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3.200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8" name="Retângulo 77">
            <a:extLst>
              <a:ext uri="{FF2B5EF4-FFF2-40B4-BE49-F238E27FC236}">
                <a16:creationId xmlns:a16="http://schemas.microsoft.com/office/drawing/2014/main" id="{67577CBD-B315-49BC-9E31-3C8CFB17C8BA}"/>
              </a:ext>
            </a:extLst>
          </p:cNvPr>
          <p:cNvSpPr/>
          <p:nvPr/>
        </p:nvSpPr>
        <p:spPr>
          <a:xfrm rot="5400000">
            <a:off x="4069487" y="3377494"/>
            <a:ext cx="4053026" cy="103012"/>
          </a:xfrm>
          <a:prstGeom prst="rect">
            <a:avLst/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D52F9024-FB68-4BF6-B250-CDAC0886E415}"/>
              </a:ext>
            </a:extLst>
          </p:cNvPr>
          <p:cNvSpPr/>
          <p:nvPr/>
        </p:nvSpPr>
        <p:spPr>
          <a:xfrm>
            <a:off x="6450483" y="1913876"/>
            <a:ext cx="55187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D.G (kg/ha)= 50 x Argila (%)  ou  D.G (kg/ha)= 5 x Argila (g/kg)</a:t>
            </a:r>
          </a:p>
        </p:txBody>
      </p:sp>
      <p:sp>
        <p:nvSpPr>
          <p:cNvPr id="80" name="Retângulo 79">
            <a:extLst>
              <a:ext uri="{FF2B5EF4-FFF2-40B4-BE49-F238E27FC236}">
                <a16:creationId xmlns:a16="http://schemas.microsoft.com/office/drawing/2014/main" id="{41250FB8-79D8-42BB-AB35-49F883C2F0CE}"/>
              </a:ext>
            </a:extLst>
          </p:cNvPr>
          <p:cNvSpPr/>
          <p:nvPr/>
        </p:nvSpPr>
        <p:spPr>
          <a:xfrm>
            <a:off x="6450483" y="2712246"/>
            <a:ext cx="55187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D.G (kg/ha)= 75 x Argila (%)  ou  D.G (kg/ha)= 75 x Argila (g/kg)</a:t>
            </a:r>
          </a:p>
        </p:txBody>
      </p:sp>
      <p:sp>
        <p:nvSpPr>
          <p:cNvPr id="81" name="Retângulo 80">
            <a:extLst>
              <a:ext uri="{FF2B5EF4-FFF2-40B4-BE49-F238E27FC236}">
                <a16:creationId xmlns:a16="http://schemas.microsoft.com/office/drawing/2014/main" id="{A3C0AEAD-0A53-4A4B-BD97-7151B116B55A}"/>
              </a:ext>
            </a:extLst>
          </p:cNvPr>
          <p:cNvSpPr/>
          <p:nvPr/>
        </p:nvSpPr>
        <p:spPr>
          <a:xfrm>
            <a:off x="6450483" y="3565851"/>
            <a:ext cx="64327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D.G (kg/ha)= 100 x Argila (%)  ou  D.G (kg/ha)= 100 x Argila (g/kg)</a:t>
            </a:r>
          </a:p>
        </p:txBody>
      </p:sp>
      <p:pic>
        <p:nvPicPr>
          <p:cNvPr id="82" name="Imagem 81" descr="Pastagem">
            <a:extLst>
              <a:ext uri="{FF2B5EF4-FFF2-40B4-BE49-F238E27FC236}">
                <a16:creationId xmlns:a16="http://schemas.microsoft.com/office/drawing/2014/main" id="{C214F5ED-B53E-4619-A627-9F58DB91F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13412" r="-174" b="37558"/>
          <a:stretch/>
        </p:blipFill>
        <p:spPr bwMode="auto">
          <a:xfrm>
            <a:off x="6608432" y="4117800"/>
            <a:ext cx="5593333" cy="1337713"/>
          </a:xfrm>
          <a:custGeom>
            <a:avLst/>
            <a:gdLst>
              <a:gd name="connsiteX0" fmla="*/ 0 w 3887250"/>
              <a:gd name="connsiteY0" fmla="*/ 0 h 2065781"/>
              <a:gd name="connsiteX1" fmla="*/ 3887250 w 3887250"/>
              <a:gd name="connsiteY1" fmla="*/ 0 h 2065781"/>
              <a:gd name="connsiteX2" fmla="*/ 3887250 w 3887250"/>
              <a:gd name="connsiteY2" fmla="*/ 2065781 h 2065781"/>
              <a:gd name="connsiteX3" fmla="*/ 0 w 3887250"/>
              <a:gd name="connsiteY3" fmla="*/ 2065781 h 206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7250" h="2065781">
                <a:moveTo>
                  <a:pt x="0" y="0"/>
                </a:moveTo>
                <a:lnTo>
                  <a:pt x="3887250" y="0"/>
                </a:lnTo>
                <a:lnTo>
                  <a:pt x="3887250" y="2065781"/>
                </a:lnTo>
                <a:lnTo>
                  <a:pt x="0" y="20657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Forma em L 82">
            <a:extLst>
              <a:ext uri="{FF2B5EF4-FFF2-40B4-BE49-F238E27FC236}">
                <a16:creationId xmlns:a16="http://schemas.microsoft.com/office/drawing/2014/main" id="{AF922190-9A2D-493C-A3E7-076F195C7B6F}"/>
              </a:ext>
            </a:extLst>
          </p:cNvPr>
          <p:cNvSpPr/>
          <p:nvPr/>
        </p:nvSpPr>
        <p:spPr>
          <a:xfrm rot="5400000">
            <a:off x="6520075" y="4029624"/>
            <a:ext cx="176713" cy="171842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3131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007D8EF7-AE41-45FE-896A-B502ABDCB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515A1B8-7654-4DA5-89FC-979390F3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13" name="Rectangle 25">
            <a:extLst>
              <a:ext uri="{FF2B5EF4-FFF2-40B4-BE49-F238E27FC236}">
                <a16:creationId xmlns:a16="http://schemas.microsoft.com/office/drawing/2014/main" id="{FC76DD60-63C9-4900-BAF9-61575A6110C5}"/>
              </a:ext>
            </a:extLst>
          </p:cNvPr>
          <p:cNvSpPr/>
          <p:nvPr/>
        </p:nvSpPr>
        <p:spPr>
          <a:xfrm>
            <a:off x="29026" y="6404807"/>
            <a:ext cx="3758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7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*Análise de solo se faz necessária para melhor recomendação de calcário, gesso e fertilizantes. </a:t>
            </a:r>
          </a:p>
          <a:p>
            <a:pPr>
              <a:defRPr/>
            </a:pPr>
            <a:endParaRPr kumimoji="0" lang="pt-BR" sz="7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93DAF1-1275-41DC-8A8F-F45BCBDB7605}"/>
              </a:ext>
            </a:extLst>
          </p:cNvPr>
          <p:cNvSpPr txBox="1"/>
          <p:nvPr/>
        </p:nvSpPr>
        <p:spPr>
          <a:xfrm>
            <a:off x="160709" y="138376"/>
            <a:ext cx="11700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POSICIONAMENTO PARA PLANTIO/REFORMA 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AB7E3A3-3113-48E7-A119-1406B6CD3338}"/>
              </a:ext>
            </a:extLst>
          </p:cNvPr>
          <p:cNvGrpSpPr/>
          <p:nvPr/>
        </p:nvGrpSpPr>
        <p:grpSpPr>
          <a:xfrm>
            <a:off x="262071" y="737634"/>
            <a:ext cx="11667858" cy="5284921"/>
            <a:chOff x="616249" y="1369632"/>
            <a:chExt cx="9252883" cy="4388188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7D54884-5695-449C-9AB3-692C664CE436}"/>
                </a:ext>
              </a:extLst>
            </p:cNvPr>
            <p:cNvSpPr/>
            <p:nvPr/>
          </p:nvSpPr>
          <p:spPr>
            <a:xfrm>
              <a:off x="706878" y="1464678"/>
              <a:ext cx="9047893" cy="4205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orma em L 17">
              <a:extLst>
                <a:ext uri="{FF2B5EF4-FFF2-40B4-BE49-F238E27FC236}">
                  <a16:creationId xmlns:a16="http://schemas.microsoft.com/office/drawing/2014/main" id="{733D2917-8056-445C-8A22-B8D739C49C31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a em L 18">
              <a:extLst>
                <a:ext uri="{FF2B5EF4-FFF2-40B4-BE49-F238E27FC236}">
                  <a16:creationId xmlns:a16="http://schemas.microsoft.com/office/drawing/2014/main" id="{0EBDD5B7-2E7A-468F-90FE-F8DBC3B0B63A}"/>
                </a:ext>
              </a:extLst>
            </p:cNvPr>
            <p:cNvSpPr/>
            <p:nvPr/>
          </p:nvSpPr>
          <p:spPr>
            <a:xfrm rot="5400000" flipH="1" flipV="1">
              <a:off x="9637169" y="5525857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3">
            <a:extLst>
              <a:ext uri="{FF2B5EF4-FFF2-40B4-BE49-F238E27FC236}">
                <a16:creationId xmlns:a16="http://schemas.microsoft.com/office/drawing/2014/main" id="{1F6A7569-16B3-468B-94AB-606DA4C7B5EC}"/>
              </a:ext>
            </a:extLst>
          </p:cNvPr>
          <p:cNvSpPr txBox="1">
            <a:spLocks/>
          </p:cNvSpPr>
          <p:nvPr/>
        </p:nvSpPr>
        <p:spPr>
          <a:xfrm>
            <a:off x="4500563" y="898368"/>
            <a:ext cx="3190875" cy="480109"/>
          </a:xfrm>
          <a:prstGeom prst="rect">
            <a:avLst/>
          </a:prstGeom>
        </p:spPr>
        <p:txBody>
          <a:bodyPr vert="horz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lack" panose="00000A00000000000000" pitchFamily="50" charset="0"/>
                <a:ea typeface="+mj-ea"/>
                <a:cs typeface="Arial" panose="020B0604020202020204" pitchFamily="34" charset="0"/>
              </a:rPr>
              <a:t>FÓSFORO(P)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461C0F9-79BB-40DC-8490-8BC7270F1961}"/>
              </a:ext>
            </a:extLst>
          </p:cNvPr>
          <p:cNvSpPr txBox="1"/>
          <p:nvPr/>
        </p:nvSpPr>
        <p:spPr>
          <a:xfrm>
            <a:off x="621860" y="1460713"/>
            <a:ext cx="5347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 6.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Interpretação de resultados da análise de fósforo no solo,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na profundidade de 0-20 cm, extraído pelo método da resina 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P-resina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para três grupos de exigência das forrageiras, para a fase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de estabelecimento. (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EMBRAPA - Cerrado, 2007)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74D186-F0C7-4E6F-A17B-51AA59681D7F}"/>
              </a:ext>
            </a:extLst>
          </p:cNvPr>
          <p:cNvSpPr txBox="1"/>
          <p:nvPr/>
        </p:nvSpPr>
        <p:spPr>
          <a:xfrm>
            <a:off x="6978798" y="1460713"/>
            <a:ext cx="45778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 8.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Recomendação de adubação fosfatada para estabelecimento de pastagens em decorrência da análise do solo e da exigência das espécies forrageiras. (EMBRAPA - Cerrado, 2007)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FE8C704-36B6-4432-A911-5272D68A0592}"/>
              </a:ext>
            </a:extLst>
          </p:cNvPr>
          <p:cNvCxnSpPr>
            <a:cxnSpLocks/>
          </p:cNvCxnSpPr>
          <p:nvPr/>
        </p:nvCxnSpPr>
        <p:spPr>
          <a:xfrm>
            <a:off x="621860" y="2371304"/>
            <a:ext cx="612833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980B1F42-9F07-4A85-A992-D020B60EA353}"/>
              </a:ext>
            </a:extLst>
          </p:cNvPr>
          <p:cNvCxnSpPr>
            <a:cxnSpLocks/>
          </p:cNvCxnSpPr>
          <p:nvPr/>
        </p:nvCxnSpPr>
        <p:spPr>
          <a:xfrm>
            <a:off x="6978798" y="2374002"/>
            <a:ext cx="4515198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9">
            <a:extLst>
              <a:ext uri="{FF2B5EF4-FFF2-40B4-BE49-F238E27FC236}">
                <a16:creationId xmlns:a16="http://schemas.microsoft.com/office/drawing/2014/main" id="{1D343E52-BE78-433F-BB38-76572A4565B7}"/>
              </a:ext>
            </a:extLst>
          </p:cNvPr>
          <p:cNvSpPr txBox="1"/>
          <p:nvPr/>
        </p:nvSpPr>
        <p:spPr>
          <a:xfrm>
            <a:off x="618002" y="2477226"/>
            <a:ext cx="1740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Gramíneas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5E158CF2-16EC-487E-A024-00D8C4E92CE1}"/>
              </a:ext>
            </a:extLst>
          </p:cNvPr>
          <p:cNvSpPr txBox="1"/>
          <p:nvPr/>
        </p:nvSpPr>
        <p:spPr>
          <a:xfrm>
            <a:off x="515180" y="3397524"/>
            <a:ext cx="174811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brizantha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cvs.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Marandu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e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Xaraés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EB366F7-334C-478E-B8D6-50290C92BA21}"/>
              </a:ext>
            </a:extLst>
          </p:cNvPr>
          <p:cNvCxnSpPr>
            <a:cxnSpLocks/>
          </p:cNvCxnSpPr>
          <p:nvPr/>
        </p:nvCxnSpPr>
        <p:spPr>
          <a:xfrm>
            <a:off x="621860" y="28320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">
            <a:extLst>
              <a:ext uri="{FF2B5EF4-FFF2-40B4-BE49-F238E27FC236}">
                <a16:creationId xmlns:a16="http://schemas.microsoft.com/office/drawing/2014/main" id="{44C6185F-D196-407C-B60F-2556836E5EA2}"/>
              </a:ext>
            </a:extLst>
          </p:cNvPr>
          <p:cNvSpPr txBox="1"/>
          <p:nvPr/>
        </p:nvSpPr>
        <p:spPr>
          <a:xfrm>
            <a:off x="2373670" y="2421826"/>
            <a:ext cx="174070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Grau de exigência em fertilidade do solo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80083EB0-CD74-4EE9-97A5-67A03CB4BD6A}"/>
              </a:ext>
            </a:extLst>
          </p:cNvPr>
          <p:cNvSpPr txBox="1"/>
          <p:nvPr/>
        </p:nvSpPr>
        <p:spPr>
          <a:xfrm>
            <a:off x="4520077" y="2421826"/>
            <a:ext cx="174070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Interpretação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de análise de solo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EFEBFF23-C318-4506-9FD7-7BF70293AFD5}"/>
              </a:ext>
            </a:extLst>
          </p:cNvPr>
          <p:cNvSpPr txBox="1"/>
          <p:nvPr/>
        </p:nvSpPr>
        <p:spPr>
          <a:xfrm>
            <a:off x="4059287" y="2853233"/>
            <a:ext cx="763444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M. baixo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C5AA5310-710D-41C0-8772-20B9917C1829}"/>
              </a:ext>
            </a:extLst>
          </p:cNvPr>
          <p:cNvSpPr txBox="1"/>
          <p:nvPr/>
        </p:nvSpPr>
        <p:spPr>
          <a:xfrm>
            <a:off x="4670058" y="2853233"/>
            <a:ext cx="763444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Baixo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16C72501-8591-4897-9629-2ED9152C4151}"/>
              </a:ext>
            </a:extLst>
          </p:cNvPr>
          <p:cNvSpPr txBox="1"/>
          <p:nvPr/>
        </p:nvSpPr>
        <p:spPr>
          <a:xfrm>
            <a:off x="5289821" y="2853233"/>
            <a:ext cx="763444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Médio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C02556C-236D-4913-877C-E0DE4100AA0B}"/>
              </a:ext>
            </a:extLst>
          </p:cNvPr>
          <p:cNvSpPr txBox="1"/>
          <p:nvPr/>
        </p:nvSpPr>
        <p:spPr>
          <a:xfrm>
            <a:off x="5891601" y="2853233"/>
            <a:ext cx="928448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Adequado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783950DC-B6F8-4768-8941-E7465153F894}"/>
              </a:ext>
            </a:extLst>
          </p:cNvPr>
          <p:cNvSpPr txBox="1"/>
          <p:nvPr/>
        </p:nvSpPr>
        <p:spPr>
          <a:xfrm>
            <a:off x="4059287" y="3072020"/>
            <a:ext cx="2643468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Teores de fósforo no solo (mg/dm</a:t>
            </a:r>
            <a:r>
              <a:rPr kumimoji="0" lang="pt-BR" sz="11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C4D0DF7E-D900-4870-9203-D06323849EEF}"/>
              </a:ext>
            </a:extLst>
          </p:cNvPr>
          <p:cNvCxnSpPr>
            <a:cxnSpLocks/>
          </p:cNvCxnSpPr>
          <p:nvPr/>
        </p:nvCxnSpPr>
        <p:spPr>
          <a:xfrm>
            <a:off x="2502398" y="28320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40826784-2A6E-46E6-BC40-E49C89903F6E}"/>
              </a:ext>
            </a:extLst>
          </p:cNvPr>
          <p:cNvCxnSpPr>
            <a:cxnSpLocks/>
          </p:cNvCxnSpPr>
          <p:nvPr/>
        </p:nvCxnSpPr>
        <p:spPr>
          <a:xfrm>
            <a:off x="4110682" y="28320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BA2E7035-FF87-48AC-BF76-99B6F62D5E26}"/>
              </a:ext>
            </a:extLst>
          </p:cNvPr>
          <p:cNvCxnSpPr>
            <a:cxnSpLocks/>
          </p:cNvCxnSpPr>
          <p:nvPr/>
        </p:nvCxnSpPr>
        <p:spPr>
          <a:xfrm>
            <a:off x="4110682" y="305302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CD099FCE-25EE-424D-B67E-E46897808E9B}"/>
              </a:ext>
            </a:extLst>
          </p:cNvPr>
          <p:cNvCxnSpPr>
            <a:cxnSpLocks/>
          </p:cNvCxnSpPr>
          <p:nvPr/>
        </p:nvCxnSpPr>
        <p:spPr>
          <a:xfrm>
            <a:off x="4110682" y="328869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9">
            <a:extLst>
              <a:ext uri="{FF2B5EF4-FFF2-40B4-BE49-F238E27FC236}">
                <a16:creationId xmlns:a16="http://schemas.microsoft.com/office/drawing/2014/main" id="{D2DD1AA9-7892-4910-BC62-F186DD7E81B8}"/>
              </a:ext>
            </a:extLst>
          </p:cNvPr>
          <p:cNvSpPr txBox="1"/>
          <p:nvPr/>
        </p:nvSpPr>
        <p:spPr>
          <a:xfrm>
            <a:off x="515180" y="3887059"/>
            <a:ext cx="174811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anceps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" name="TextBox 9">
            <a:extLst>
              <a:ext uri="{FF2B5EF4-FFF2-40B4-BE49-F238E27FC236}">
                <a16:creationId xmlns:a16="http://schemas.microsoft.com/office/drawing/2014/main" id="{5BAB078A-9D39-4A98-B386-CDC42B30AE12}"/>
              </a:ext>
            </a:extLst>
          </p:cNvPr>
          <p:cNvSpPr txBox="1"/>
          <p:nvPr/>
        </p:nvSpPr>
        <p:spPr>
          <a:xfrm>
            <a:off x="515180" y="4234354"/>
            <a:ext cx="229660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cvs. Vencedor, Centenário e Massai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569B2DBD-75BC-477E-8772-3C1C6B075525}"/>
              </a:ext>
            </a:extLst>
          </p:cNvPr>
          <p:cNvSpPr txBox="1"/>
          <p:nvPr/>
        </p:nvSpPr>
        <p:spPr>
          <a:xfrm>
            <a:off x="515180" y="4652769"/>
            <a:ext cx="229660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cvs. Tanzânia, Mombaça,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Tobiatã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TextBox 9">
            <a:extLst>
              <a:ext uri="{FF2B5EF4-FFF2-40B4-BE49-F238E27FC236}">
                <a16:creationId xmlns:a16="http://schemas.microsoft.com/office/drawing/2014/main" id="{26E82B51-BE92-4C9E-9E42-C7C96B6478C0}"/>
              </a:ext>
            </a:extLst>
          </p:cNvPr>
          <p:cNvSpPr txBox="1"/>
          <p:nvPr/>
        </p:nvSpPr>
        <p:spPr>
          <a:xfrm>
            <a:off x="515180" y="5071184"/>
            <a:ext cx="174811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purpureum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(Elefante e Napier)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98E9B417-3E1E-47C2-AC13-5B1A88F87826}"/>
              </a:ext>
            </a:extLst>
          </p:cNvPr>
          <p:cNvSpPr txBox="1"/>
          <p:nvPr/>
        </p:nvSpPr>
        <p:spPr>
          <a:xfrm>
            <a:off x="515180" y="5489601"/>
            <a:ext cx="174811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spp. (Coast-Cross, Tifton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6" name="TextBox 9">
            <a:extLst>
              <a:ext uri="{FF2B5EF4-FFF2-40B4-BE49-F238E27FC236}">
                <a16:creationId xmlns:a16="http://schemas.microsoft.com/office/drawing/2014/main" id="{E023A01F-AAFE-4A28-83CE-B514E6098F34}"/>
              </a:ext>
            </a:extLst>
          </p:cNvPr>
          <p:cNvSpPr txBox="1"/>
          <p:nvPr/>
        </p:nvSpPr>
        <p:spPr>
          <a:xfrm>
            <a:off x="2834425" y="3473699"/>
            <a:ext cx="81919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7" name="TextBox 9">
            <a:extLst>
              <a:ext uri="{FF2B5EF4-FFF2-40B4-BE49-F238E27FC236}">
                <a16:creationId xmlns:a16="http://schemas.microsoft.com/office/drawing/2014/main" id="{F651EB2E-23B0-416C-86F2-6837988419C0}"/>
              </a:ext>
            </a:extLst>
          </p:cNvPr>
          <p:cNvSpPr txBox="1"/>
          <p:nvPr/>
        </p:nvSpPr>
        <p:spPr>
          <a:xfrm>
            <a:off x="2632323" y="3887059"/>
            <a:ext cx="122339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Exigente</a:t>
            </a:r>
          </a:p>
        </p:txBody>
      </p:sp>
      <p:sp>
        <p:nvSpPr>
          <p:cNvPr id="68" name="TextBox 9">
            <a:extLst>
              <a:ext uri="{FF2B5EF4-FFF2-40B4-BE49-F238E27FC236}">
                <a16:creationId xmlns:a16="http://schemas.microsoft.com/office/drawing/2014/main" id="{61945619-6A4E-426B-8E43-D7683A0365D2}"/>
              </a:ext>
            </a:extLst>
          </p:cNvPr>
          <p:cNvSpPr txBox="1"/>
          <p:nvPr/>
        </p:nvSpPr>
        <p:spPr>
          <a:xfrm>
            <a:off x="2440399" y="4310529"/>
            <a:ext cx="16072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839B5627-5A17-45D6-9868-44E999A3AFCC}"/>
              </a:ext>
            </a:extLst>
          </p:cNvPr>
          <p:cNvSpPr txBox="1"/>
          <p:nvPr/>
        </p:nvSpPr>
        <p:spPr>
          <a:xfrm>
            <a:off x="2440399" y="4728944"/>
            <a:ext cx="16072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Muito 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A2531342-B99C-49EA-9931-F91F8791FC97}"/>
              </a:ext>
            </a:extLst>
          </p:cNvPr>
          <p:cNvSpPr txBox="1"/>
          <p:nvPr/>
        </p:nvSpPr>
        <p:spPr>
          <a:xfrm>
            <a:off x="2632323" y="5147359"/>
            <a:ext cx="122339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Muito 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1" name="TextBox 9">
            <a:extLst>
              <a:ext uri="{FF2B5EF4-FFF2-40B4-BE49-F238E27FC236}">
                <a16:creationId xmlns:a16="http://schemas.microsoft.com/office/drawing/2014/main" id="{BBB493C0-29AA-4BBB-9893-2A5C1CB1502C}"/>
              </a:ext>
            </a:extLst>
          </p:cNvPr>
          <p:cNvSpPr txBox="1"/>
          <p:nvPr/>
        </p:nvSpPr>
        <p:spPr>
          <a:xfrm>
            <a:off x="2632323" y="5565776"/>
            <a:ext cx="122339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Muito 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2D8A66CC-1B0A-4F8A-A467-1369A1E36A20}"/>
              </a:ext>
            </a:extLst>
          </p:cNvPr>
          <p:cNvSpPr txBox="1"/>
          <p:nvPr/>
        </p:nvSpPr>
        <p:spPr>
          <a:xfrm>
            <a:off x="4149350" y="3473699"/>
            <a:ext cx="58331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0-3,0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3" name="TextBox 9">
            <a:extLst>
              <a:ext uri="{FF2B5EF4-FFF2-40B4-BE49-F238E27FC236}">
                <a16:creationId xmlns:a16="http://schemas.microsoft.com/office/drawing/2014/main" id="{7997362D-60BC-448B-ABA8-AB325284627E}"/>
              </a:ext>
            </a:extLst>
          </p:cNvPr>
          <p:cNvSpPr txBox="1"/>
          <p:nvPr/>
        </p:nvSpPr>
        <p:spPr>
          <a:xfrm>
            <a:off x="4149351" y="3887059"/>
            <a:ext cx="5833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0-3,0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8AE0BC90-8E67-4B92-89BA-D0A837EB5A8A}"/>
              </a:ext>
            </a:extLst>
          </p:cNvPr>
          <p:cNvSpPr txBox="1"/>
          <p:nvPr/>
        </p:nvSpPr>
        <p:spPr>
          <a:xfrm>
            <a:off x="4149352" y="4310529"/>
            <a:ext cx="58331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0-3,0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4D97251E-98C0-43EB-BE9C-8D8A0A03B11A}"/>
              </a:ext>
            </a:extLst>
          </p:cNvPr>
          <p:cNvSpPr txBox="1"/>
          <p:nvPr/>
        </p:nvSpPr>
        <p:spPr>
          <a:xfrm>
            <a:off x="4149352" y="4728944"/>
            <a:ext cx="58331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0-4,0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6" name="TextBox 9">
            <a:extLst>
              <a:ext uri="{FF2B5EF4-FFF2-40B4-BE49-F238E27FC236}">
                <a16:creationId xmlns:a16="http://schemas.microsoft.com/office/drawing/2014/main" id="{52EA19D2-56C3-47E3-A937-1FD792E42ACC}"/>
              </a:ext>
            </a:extLst>
          </p:cNvPr>
          <p:cNvSpPr txBox="1"/>
          <p:nvPr/>
        </p:nvSpPr>
        <p:spPr>
          <a:xfrm>
            <a:off x="4149352" y="5147359"/>
            <a:ext cx="58331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0-4,0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TextBox 9">
            <a:extLst>
              <a:ext uri="{FF2B5EF4-FFF2-40B4-BE49-F238E27FC236}">
                <a16:creationId xmlns:a16="http://schemas.microsoft.com/office/drawing/2014/main" id="{C12E34C9-324A-4275-BDFF-0FDB1DEAB228}"/>
              </a:ext>
            </a:extLst>
          </p:cNvPr>
          <p:cNvSpPr txBox="1"/>
          <p:nvPr/>
        </p:nvSpPr>
        <p:spPr>
          <a:xfrm>
            <a:off x="4149352" y="5565776"/>
            <a:ext cx="58331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0-4,0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8" name="TextBox 9">
            <a:extLst>
              <a:ext uri="{FF2B5EF4-FFF2-40B4-BE49-F238E27FC236}">
                <a16:creationId xmlns:a16="http://schemas.microsoft.com/office/drawing/2014/main" id="{6DC768BE-6480-4FDF-BBC4-414690204D66}"/>
              </a:ext>
            </a:extLst>
          </p:cNvPr>
          <p:cNvSpPr txBox="1"/>
          <p:nvPr/>
        </p:nvSpPr>
        <p:spPr>
          <a:xfrm>
            <a:off x="4658522" y="3473699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3,1-6,0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9" name="TextBox 9">
            <a:extLst>
              <a:ext uri="{FF2B5EF4-FFF2-40B4-BE49-F238E27FC236}">
                <a16:creationId xmlns:a16="http://schemas.microsoft.com/office/drawing/2014/main" id="{B1148C53-742D-466E-88BB-A7632875358F}"/>
              </a:ext>
            </a:extLst>
          </p:cNvPr>
          <p:cNvSpPr txBox="1"/>
          <p:nvPr/>
        </p:nvSpPr>
        <p:spPr>
          <a:xfrm>
            <a:off x="4670058" y="38870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3,1-6,0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0" name="TextBox 9">
            <a:extLst>
              <a:ext uri="{FF2B5EF4-FFF2-40B4-BE49-F238E27FC236}">
                <a16:creationId xmlns:a16="http://schemas.microsoft.com/office/drawing/2014/main" id="{7AF9558F-066E-4465-B939-484063BF88C6}"/>
              </a:ext>
            </a:extLst>
          </p:cNvPr>
          <p:cNvSpPr txBox="1"/>
          <p:nvPr/>
        </p:nvSpPr>
        <p:spPr>
          <a:xfrm>
            <a:off x="4670058" y="431052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3,1-6,0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" name="TextBox 9">
            <a:extLst>
              <a:ext uri="{FF2B5EF4-FFF2-40B4-BE49-F238E27FC236}">
                <a16:creationId xmlns:a16="http://schemas.microsoft.com/office/drawing/2014/main" id="{5DA9E759-E077-4274-B540-8AEFD0BF4F62}"/>
              </a:ext>
            </a:extLst>
          </p:cNvPr>
          <p:cNvSpPr txBox="1"/>
          <p:nvPr/>
        </p:nvSpPr>
        <p:spPr>
          <a:xfrm>
            <a:off x="4658522" y="4728944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4,1-8,0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TextBox 9">
            <a:extLst>
              <a:ext uri="{FF2B5EF4-FFF2-40B4-BE49-F238E27FC236}">
                <a16:creationId xmlns:a16="http://schemas.microsoft.com/office/drawing/2014/main" id="{1726A729-6ADA-4F16-9661-9D296553A1BF}"/>
              </a:ext>
            </a:extLst>
          </p:cNvPr>
          <p:cNvSpPr txBox="1"/>
          <p:nvPr/>
        </p:nvSpPr>
        <p:spPr>
          <a:xfrm>
            <a:off x="4670058" y="51473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4,1-8,0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3" name="TextBox 9">
            <a:extLst>
              <a:ext uri="{FF2B5EF4-FFF2-40B4-BE49-F238E27FC236}">
                <a16:creationId xmlns:a16="http://schemas.microsoft.com/office/drawing/2014/main" id="{186EB65D-3B6A-43EB-897B-5132522913F4}"/>
              </a:ext>
            </a:extLst>
          </p:cNvPr>
          <p:cNvSpPr txBox="1"/>
          <p:nvPr/>
        </p:nvSpPr>
        <p:spPr>
          <a:xfrm>
            <a:off x="4658522" y="5565776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4,1-8,0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F0E15281-AC55-49DD-AC0A-396A4DABC806}"/>
              </a:ext>
            </a:extLst>
          </p:cNvPr>
          <p:cNvSpPr txBox="1"/>
          <p:nvPr/>
        </p:nvSpPr>
        <p:spPr>
          <a:xfrm>
            <a:off x="5278285" y="3473699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6,1-9,0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id="{2CB57900-1C87-4DFF-ADA2-F65FA026E686}"/>
              </a:ext>
            </a:extLst>
          </p:cNvPr>
          <p:cNvSpPr txBox="1"/>
          <p:nvPr/>
        </p:nvSpPr>
        <p:spPr>
          <a:xfrm>
            <a:off x="5289821" y="38870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6,1-9,0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9">
            <a:extLst>
              <a:ext uri="{FF2B5EF4-FFF2-40B4-BE49-F238E27FC236}">
                <a16:creationId xmlns:a16="http://schemas.microsoft.com/office/drawing/2014/main" id="{61EFB359-2706-4921-B186-F6286432BF31}"/>
              </a:ext>
            </a:extLst>
          </p:cNvPr>
          <p:cNvSpPr txBox="1"/>
          <p:nvPr/>
        </p:nvSpPr>
        <p:spPr>
          <a:xfrm>
            <a:off x="5289821" y="431052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6,1-9,0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19FE647F-C283-4104-91C3-A746E3D5E4A4}"/>
              </a:ext>
            </a:extLst>
          </p:cNvPr>
          <p:cNvSpPr txBox="1"/>
          <p:nvPr/>
        </p:nvSpPr>
        <p:spPr>
          <a:xfrm>
            <a:off x="5278285" y="4728944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8,1-12,0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9">
            <a:extLst>
              <a:ext uri="{FF2B5EF4-FFF2-40B4-BE49-F238E27FC236}">
                <a16:creationId xmlns:a16="http://schemas.microsoft.com/office/drawing/2014/main" id="{F0DC0FC1-8764-4820-A0F6-7959FF747327}"/>
              </a:ext>
            </a:extLst>
          </p:cNvPr>
          <p:cNvSpPr txBox="1"/>
          <p:nvPr/>
        </p:nvSpPr>
        <p:spPr>
          <a:xfrm>
            <a:off x="5289821" y="51473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8,1-12,0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9">
            <a:extLst>
              <a:ext uri="{FF2B5EF4-FFF2-40B4-BE49-F238E27FC236}">
                <a16:creationId xmlns:a16="http://schemas.microsoft.com/office/drawing/2014/main" id="{B93EA88B-8343-40F1-B5AA-BAA2E996539F}"/>
              </a:ext>
            </a:extLst>
          </p:cNvPr>
          <p:cNvSpPr txBox="1"/>
          <p:nvPr/>
        </p:nvSpPr>
        <p:spPr>
          <a:xfrm>
            <a:off x="5278285" y="5565776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8,1-12,0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9">
            <a:extLst>
              <a:ext uri="{FF2B5EF4-FFF2-40B4-BE49-F238E27FC236}">
                <a16:creationId xmlns:a16="http://schemas.microsoft.com/office/drawing/2014/main" id="{3FBB96F7-7C5A-44C1-BD5A-2894A0CA76CA}"/>
              </a:ext>
            </a:extLst>
          </p:cNvPr>
          <p:cNvSpPr txBox="1"/>
          <p:nvPr/>
        </p:nvSpPr>
        <p:spPr>
          <a:xfrm>
            <a:off x="5962567" y="3473699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&gt;9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">
            <a:extLst>
              <a:ext uri="{FF2B5EF4-FFF2-40B4-BE49-F238E27FC236}">
                <a16:creationId xmlns:a16="http://schemas.microsoft.com/office/drawing/2014/main" id="{28316502-9489-4DAA-9E56-F76E92AE482C}"/>
              </a:ext>
            </a:extLst>
          </p:cNvPr>
          <p:cNvSpPr txBox="1"/>
          <p:nvPr/>
        </p:nvSpPr>
        <p:spPr>
          <a:xfrm>
            <a:off x="5974103" y="38870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&gt;9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TextBox 9">
            <a:extLst>
              <a:ext uri="{FF2B5EF4-FFF2-40B4-BE49-F238E27FC236}">
                <a16:creationId xmlns:a16="http://schemas.microsoft.com/office/drawing/2014/main" id="{5A3D90CE-178B-432C-BB84-D48323ED4693}"/>
              </a:ext>
            </a:extLst>
          </p:cNvPr>
          <p:cNvSpPr txBox="1"/>
          <p:nvPr/>
        </p:nvSpPr>
        <p:spPr>
          <a:xfrm>
            <a:off x="5974103" y="431052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&gt;9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3" name="TextBox 9">
            <a:extLst>
              <a:ext uri="{FF2B5EF4-FFF2-40B4-BE49-F238E27FC236}">
                <a16:creationId xmlns:a16="http://schemas.microsoft.com/office/drawing/2014/main" id="{A1ED8EB0-87A4-490D-BB29-F80EE537E036}"/>
              </a:ext>
            </a:extLst>
          </p:cNvPr>
          <p:cNvSpPr txBox="1"/>
          <p:nvPr/>
        </p:nvSpPr>
        <p:spPr>
          <a:xfrm>
            <a:off x="5962567" y="4728944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&gt;12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4" name="TextBox 9">
            <a:extLst>
              <a:ext uri="{FF2B5EF4-FFF2-40B4-BE49-F238E27FC236}">
                <a16:creationId xmlns:a16="http://schemas.microsoft.com/office/drawing/2014/main" id="{B96CAA27-101D-4ECD-98FB-8322A8273737}"/>
              </a:ext>
            </a:extLst>
          </p:cNvPr>
          <p:cNvSpPr txBox="1"/>
          <p:nvPr/>
        </p:nvSpPr>
        <p:spPr>
          <a:xfrm>
            <a:off x="5974103" y="51473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&gt;12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5" name="TextBox 9">
            <a:extLst>
              <a:ext uri="{FF2B5EF4-FFF2-40B4-BE49-F238E27FC236}">
                <a16:creationId xmlns:a16="http://schemas.microsoft.com/office/drawing/2014/main" id="{653A3342-0732-4AF9-9C64-41BDAAD9C6B7}"/>
              </a:ext>
            </a:extLst>
          </p:cNvPr>
          <p:cNvSpPr txBox="1"/>
          <p:nvPr/>
        </p:nvSpPr>
        <p:spPr>
          <a:xfrm>
            <a:off x="5962567" y="5565776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&gt;12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56ADE50-A462-46F5-A484-741B3AF27B39}"/>
              </a:ext>
            </a:extLst>
          </p:cNvPr>
          <p:cNvCxnSpPr>
            <a:cxnSpLocks/>
          </p:cNvCxnSpPr>
          <p:nvPr/>
        </p:nvCxnSpPr>
        <p:spPr>
          <a:xfrm>
            <a:off x="621860" y="38353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4A711C46-4A70-40F1-8E2F-232C9F8FE77A}"/>
              </a:ext>
            </a:extLst>
          </p:cNvPr>
          <p:cNvCxnSpPr>
            <a:cxnSpLocks/>
          </p:cNvCxnSpPr>
          <p:nvPr/>
        </p:nvCxnSpPr>
        <p:spPr>
          <a:xfrm>
            <a:off x="2502398" y="38353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915D74E-91F4-4678-BF4D-29471A3DF057}"/>
              </a:ext>
            </a:extLst>
          </p:cNvPr>
          <p:cNvCxnSpPr>
            <a:cxnSpLocks/>
          </p:cNvCxnSpPr>
          <p:nvPr/>
        </p:nvCxnSpPr>
        <p:spPr>
          <a:xfrm>
            <a:off x="4110682" y="38353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EEF2230-6CCA-4F16-BF44-2240240E87CC}"/>
              </a:ext>
            </a:extLst>
          </p:cNvPr>
          <p:cNvCxnSpPr>
            <a:cxnSpLocks/>
          </p:cNvCxnSpPr>
          <p:nvPr/>
        </p:nvCxnSpPr>
        <p:spPr>
          <a:xfrm>
            <a:off x="621860" y="41782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157B3D78-0CE4-46A5-B955-420F64E976F3}"/>
              </a:ext>
            </a:extLst>
          </p:cNvPr>
          <p:cNvCxnSpPr>
            <a:cxnSpLocks/>
          </p:cNvCxnSpPr>
          <p:nvPr/>
        </p:nvCxnSpPr>
        <p:spPr>
          <a:xfrm>
            <a:off x="2502398" y="41782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30051A25-BAA4-466A-93AE-EBDEB2ECDF83}"/>
              </a:ext>
            </a:extLst>
          </p:cNvPr>
          <p:cNvCxnSpPr>
            <a:cxnSpLocks/>
          </p:cNvCxnSpPr>
          <p:nvPr/>
        </p:nvCxnSpPr>
        <p:spPr>
          <a:xfrm>
            <a:off x="4110682" y="41782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BDFC7CFF-008B-4F0D-8D18-B7662D48657F}"/>
              </a:ext>
            </a:extLst>
          </p:cNvPr>
          <p:cNvCxnSpPr>
            <a:cxnSpLocks/>
          </p:cNvCxnSpPr>
          <p:nvPr/>
        </p:nvCxnSpPr>
        <p:spPr>
          <a:xfrm>
            <a:off x="621860" y="46227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378EFF92-7750-4C07-AC0E-81735087D8EB}"/>
              </a:ext>
            </a:extLst>
          </p:cNvPr>
          <p:cNvCxnSpPr>
            <a:cxnSpLocks/>
          </p:cNvCxnSpPr>
          <p:nvPr/>
        </p:nvCxnSpPr>
        <p:spPr>
          <a:xfrm>
            <a:off x="2502398" y="46227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F1CF63F5-D520-46F4-B588-EC0F40429DF4}"/>
              </a:ext>
            </a:extLst>
          </p:cNvPr>
          <p:cNvCxnSpPr>
            <a:cxnSpLocks/>
          </p:cNvCxnSpPr>
          <p:nvPr/>
        </p:nvCxnSpPr>
        <p:spPr>
          <a:xfrm>
            <a:off x="4110682" y="46227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1C8578D6-6A50-43A7-8BCD-73E17985CCC6}"/>
              </a:ext>
            </a:extLst>
          </p:cNvPr>
          <p:cNvCxnSpPr>
            <a:cxnSpLocks/>
          </p:cNvCxnSpPr>
          <p:nvPr/>
        </p:nvCxnSpPr>
        <p:spPr>
          <a:xfrm>
            <a:off x="621860" y="50799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A51606E0-5895-4AAD-8987-6040369B50BD}"/>
              </a:ext>
            </a:extLst>
          </p:cNvPr>
          <p:cNvCxnSpPr>
            <a:cxnSpLocks/>
          </p:cNvCxnSpPr>
          <p:nvPr/>
        </p:nvCxnSpPr>
        <p:spPr>
          <a:xfrm>
            <a:off x="2502398" y="50799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9B9FE1C-35B4-4321-9F35-F0858A83E2E4}"/>
              </a:ext>
            </a:extLst>
          </p:cNvPr>
          <p:cNvCxnSpPr>
            <a:cxnSpLocks/>
          </p:cNvCxnSpPr>
          <p:nvPr/>
        </p:nvCxnSpPr>
        <p:spPr>
          <a:xfrm>
            <a:off x="4110682" y="50799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AD62A090-618F-409A-BCDE-DEA8C1D29F54}"/>
              </a:ext>
            </a:extLst>
          </p:cNvPr>
          <p:cNvCxnSpPr>
            <a:cxnSpLocks/>
          </p:cNvCxnSpPr>
          <p:nvPr/>
        </p:nvCxnSpPr>
        <p:spPr>
          <a:xfrm>
            <a:off x="621860" y="54609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1AC4BCBA-3E7F-4580-8C28-DC9EEF2FF37F}"/>
              </a:ext>
            </a:extLst>
          </p:cNvPr>
          <p:cNvCxnSpPr>
            <a:cxnSpLocks/>
          </p:cNvCxnSpPr>
          <p:nvPr/>
        </p:nvCxnSpPr>
        <p:spPr>
          <a:xfrm>
            <a:off x="2502398" y="54609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3875CE10-E5C8-4942-95F8-EB591356F742}"/>
              </a:ext>
            </a:extLst>
          </p:cNvPr>
          <p:cNvCxnSpPr>
            <a:cxnSpLocks/>
          </p:cNvCxnSpPr>
          <p:nvPr/>
        </p:nvCxnSpPr>
        <p:spPr>
          <a:xfrm>
            <a:off x="4110682" y="54609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9">
            <a:extLst>
              <a:ext uri="{FF2B5EF4-FFF2-40B4-BE49-F238E27FC236}">
                <a16:creationId xmlns:a16="http://schemas.microsoft.com/office/drawing/2014/main" id="{1B731432-C3D6-4103-B319-22F2375E4CD0}"/>
              </a:ext>
            </a:extLst>
          </p:cNvPr>
          <p:cNvSpPr txBox="1"/>
          <p:nvPr/>
        </p:nvSpPr>
        <p:spPr>
          <a:xfrm>
            <a:off x="7099008" y="2448001"/>
            <a:ext cx="4274780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PLANTIO/ESTABELECIMENTO/REFORMA 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4" name="TextBox 9">
            <a:extLst>
              <a:ext uri="{FF2B5EF4-FFF2-40B4-BE49-F238E27FC236}">
                <a16:creationId xmlns:a16="http://schemas.microsoft.com/office/drawing/2014/main" id="{FD921954-CA28-4A17-A440-0A2F0CDEE596}"/>
              </a:ext>
            </a:extLst>
          </p:cNvPr>
          <p:cNvSpPr txBox="1"/>
          <p:nvPr/>
        </p:nvSpPr>
        <p:spPr>
          <a:xfrm>
            <a:off x="7066307" y="2963018"/>
            <a:ext cx="1357177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Gramíneas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5" name="TextBox 9">
            <a:extLst>
              <a:ext uri="{FF2B5EF4-FFF2-40B4-BE49-F238E27FC236}">
                <a16:creationId xmlns:a16="http://schemas.microsoft.com/office/drawing/2014/main" id="{74F1FE2A-85FD-4210-AF46-DEECCA009D1B}"/>
              </a:ext>
            </a:extLst>
          </p:cNvPr>
          <p:cNvSpPr txBox="1"/>
          <p:nvPr/>
        </p:nvSpPr>
        <p:spPr>
          <a:xfrm>
            <a:off x="8733674" y="2760892"/>
            <a:ext cx="2640114" cy="21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INTERPRETAÇÃO DE ANÁLISE DE SOLO </a:t>
            </a:r>
            <a:endParaRPr kumimoji="0" lang="pt-BR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1298DDC4-F605-4257-9308-6D9863546F22}"/>
              </a:ext>
            </a:extLst>
          </p:cNvPr>
          <p:cNvCxnSpPr>
            <a:cxnSpLocks/>
          </p:cNvCxnSpPr>
          <p:nvPr/>
        </p:nvCxnSpPr>
        <p:spPr>
          <a:xfrm>
            <a:off x="6978798" y="2683882"/>
            <a:ext cx="4515198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9">
            <a:extLst>
              <a:ext uri="{FF2B5EF4-FFF2-40B4-BE49-F238E27FC236}">
                <a16:creationId xmlns:a16="http://schemas.microsoft.com/office/drawing/2014/main" id="{D1E5E94C-DDCA-4213-9572-B10E8DBCD277}"/>
              </a:ext>
            </a:extLst>
          </p:cNvPr>
          <p:cNvSpPr txBox="1"/>
          <p:nvPr/>
        </p:nvSpPr>
        <p:spPr>
          <a:xfrm>
            <a:off x="8547368" y="3026895"/>
            <a:ext cx="3180874" cy="22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M. BAIXO  BAIXO  MÉDIO   ADEQUADO </a:t>
            </a:r>
            <a:endParaRPr kumimoji="0" lang="pt-BR" sz="105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9" name="TextBox 9">
            <a:extLst>
              <a:ext uri="{FF2B5EF4-FFF2-40B4-BE49-F238E27FC236}">
                <a16:creationId xmlns:a16="http://schemas.microsoft.com/office/drawing/2014/main" id="{861BA787-54C1-4224-8A76-FBC4FAFD0108}"/>
              </a:ext>
            </a:extLst>
          </p:cNvPr>
          <p:cNvSpPr txBox="1"/>
          <p:nvPr/>
        </p:nvSpPr>
        <p:spPr>
          <a:xfrm>
            <a:off x="8405792" y="3271432"/>
            <a:ext cx="3295878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kg/ha/ano de P205 a aplicar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64C5AB28-8B9A-48BF-B86E-F8B9A8A77081}"/>
              </a:ext>
            </a:extLst>
          </p:cNvPr>
          <p:cNvCxnSpPr>
            <a:cxnSpLocks/>
          </p:cNvCxnSpPr>
          <p:nvPr/>
        </p:nvCxnSpPr>
        <p:spPr>
          <a:xfrm>
            <a:off x="8663940" y="2973442"/>
            <a:ext cx="2830056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00CC9E7C-A11F-4BD9-8E2D-65FC9E8A56AA}"/>
              </a:ext>
            </a:extLst>
          </p:cNvPr>
          <p:cNvCxnSpPr>
            <a:cxnSpLocks/>
          </p:cNvCxnSpPr>
          <p:nvPr/>
        </p:nvCxnSpPr>
        <p:spPr>
          <a:xfrm>
            <a:off x="8663940" y="3237940"/>
            <a:ext cx="2830056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E47169F4-BEF9-4E48-ADD0-E6E659093EBC}"/>
              </a:ext>
            </a:extLst>
          </p:cNvPr>
          <p:cNvCxnSpPr>
            <a:cxnSpLocks/>
          </p:cNvCxnSpPr>
          <p:nvPr/>
        </p:nvCxnSpPr>
        <p:spPr>
          <a:xfrm>
            <a:off x="6978798" y="3506842"/>
            <a:ext cx="4515198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9">
            <a:extLst>
              <a:ext uri="{FF2B5EF4-FFF2-40B4-BE49-F238E27FC236}">
                <a16:creationId xmlns:a16="http://schemas.microsoft.com/office/drawing/2014/main" id="{769BBC67-98DA-4969-ADE5-0A0E264B0351}"/>
              </a:ext>
            </a:extLst>
          </p:cNvPr>
          <p:cNvSpPr txBox="1"/>
          <p:nvPr/>
        </p:nvSpPr>
        <p:spPr>
          <a:xfrm>
            <a:off x="7066307" y="3788738"/>
            <a:ext cx="1357177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&lt;15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7" name="TextBox 9">
            <a:extLst>
              <a:ext uri="{FF2B5EF4-FFF2-40B4-BE49-F238E27FC236}">
                <a16:creationId xmlns:a16="http://schemas.microsoft.com/office/drawing/2014/main" id="{AB92D6D4-D7B8-45DB-8281-F722409C8654}"/>
              </a:ext>
            </a:extLst>
          </p:cNvPr>
          <p:cNvSpPr txBox="1"/>
          <p:nvPr/>
        </p:nvSpPr>
        <p:spPr>
          <a:xfrm>
            <a:off x="6877407" y="4033059"/>
            <a:ext cx="1734978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16 a 35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103DA1AD-E1D8-45F1-91AE-F6CDF4385796}"/>
              </a:ext>
            </a:extLst>
          </p:cNvPr>
          <p:cNvGrpSpPr/>
          <p:nvPr/>
        </p:nvGrpSpPr>
        <p:grpSpPr>
          <a:xfrm>
            <a:off x="8733674" y="3801049"/>
            <a:ext cx="2640114" cy="240066"/>
            <a:chOff x="8733674" y="3880061"/>
            <a:chExt cx="2640114" cy="240066"/>
          </a:xfrm>
        </p:grpSpPr>
        <p:sp>
          <p:nvSpPr>
            <p:cNvPr id="128" name="TextBox 9">
              <a:extLst>
                <a:ext uri="{FF2B5EF4-FFF2-40B4-BE49-F238E27FC236}">
                  <a16:creationId xmlns:a16="http://schemas.microsoft.com/office/drawing/2014/main" id="{29A53693-93D5-4CC7-BBFC-D2B1B5296FE3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9" name="TextBox 9">
              <a:extLst>
                <a:ext uri="{FF2B5EF4-FFF2-40B4-BE49-F238E27FC236}">
                  <a16:creationId xmlns:a16="http://schemas.microsoft.com/office/drawing/2014/main" id="{1C9FFA23-7C77-401A-A0EB-B68A70F6A9A8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0" name="TextBox 9">
              <a:extLst>
                <a:ext uri="{FF2B5EF4-FFF2-40B4-BE49-F238E27FC236}">
                  <a16:creationId xmlns:a16="http://schemas.microsoft.com/office/drawing/2014/main" id="{552C6958-FD6E-4CAA-9D72-08FAC309C07E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9">
              <a:extLst>
                <a:ext uri="{FF2B5EF4-FFF2-40B4-BE49-F238E27FC236}">
                  <a16:creationId xmlns:a16="http://schemas.microsoft.com/office/drawing/2014/main" id="{A2BE148E-70E3-4B07-8DFD-9232E4D8225B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BCF3E9AD-C2BB-4CF0-BB38-8F427718EFD4}"/>
              </a:ext>
            </a:extLst>
          </p:cNvPr>
          <p:cNvGrpSpPr/>
          <p:nvPr/>
        </p:nvGrpSpPr>
        <p:grpSpPr>
          <a:xfrm>
            <a:off x="8733674" y="4044595"/>
            <a:ext cx="2640114" cy="240066"/>
            <a:chOff x="8733674" y="3880061"/>
            <a:chExt cx="2640114" cy="240066"/>
          </a:xfrm>
        </p:grpSpPr>
        <p:sp>
          <p:nvSpPr>
            <p:cNvPr id="134" name="TextBox 9">
              <a:extLst>
                <a:ext uri="{FF2B5EF4-FFF2-40B4-BE49-F238E27FC236}">
                  <a16:creationId xmlns:a16="http://schemas.microsoft.com/office/drawing/2014/main" id="{FE77755C-0B22-48A6-9450-54F5E6C328F8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70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5" name="TextBox 9">
              <a:extLst>
                <a:ext uri="{FF2B5EF4-FFF2-40B4-BE49-F238E27FC236}">
                  <a16:creationId xmlns:a16="http://schemas.microsoft.com/office/drawing/2014/main" id="{3902B053-F2CA-4B0B-A17B-78A024453380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6" name="TextBox 9">
              <a:extLst>
                <a:ext uri="{FF2B5EF4-FFF2-40B4-BE49-F238E27FC236}">
                  <a16:creationId xmlns:a16="http://schemas.microsoft.com/office/drawing/2014/main" id="{CF59C77F-84AA-49F2-A4F4-2769FBFA4FB9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7" name="TextBox 9">
              <a:extLst>
                <a:ext uri="{FF2B5EF4-FFF2-40B4-BE49-F238E27FC236}">
                  <a16:creationId xmlns:a16="http://schemas.microsoft.com/office/drawing/2014/main" id="{1BEF7CDE-164F-450F-BD59-0EB41A4313D1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430B86B0-1FAE-4A9F-B9DA-4FE5A651A815}"/>
              </a:ext>
            </a:extLst>
          </p:cNvPr>
          <p:cNvCxnSpPr>
            <a:cxnSpLocks/>
          </p:cNvCxnSpPr>
          <p:nvPr/>
        </p:nvCxnSpPr>
        <p:spPr>
          <a:xfrm>
            <a:off x="6978798" y="4776864"/>
            <a:ext cx="4515198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9">
            <a:extLst>
              <a:ext uri="{FF2B5EF4-FFF2-40B4-BE49-F238E27FC236}">
                <a16:creationId xmlns:a16="http://schemas.microsoft.com/office/drawing/2014/main" id="{BFF71B9F-6C62-4C2E-85FD-155C7B9F511A}"/>
              </a:ext>
            </a:extLst>
          </p:cNvPr>
          <p:cNvSpPr txBox="1"/>
          <p:nvPr/>
        </p:nvSpPr>
        <p:spPr>
          <a:xfrm>
            <a:off x="7894699" y="3538556"/>
            <a:ext cx="295096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Gramíneas exigentes 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3" name="TextBox 9">
            <a:extLst>
              <a:ext uri="{FF2B5EF4-FFF2-40B4-BE49-F238E27FC236}">
                <a16:creationId xmlns:a16="http://schemas.microsoft.com/office/drawing/2014/main" id="{4AC314B3-D78D-4B99-8B23-E431B48D7548}"/>
              </a:ext>
            </a:extLst>
          </p:cNvPr>
          <p:cNvSpPr txBox="1"/>
          <p:nvPr/>
        </p:nvSpPr>
        <p:spPr>
          <a:xfrm>
            <a:off x="6877407" y="4277380"/>
            <a:ext cx="1734978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36 a 60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9" name="TextBox 9">
            <a:extLst>
              <a:ext uri="{FF2B5EF4-FFF2-40B4-BE49-F238E27FC236}">
                <a16:creationId xmlns:a16="http://schemas.microsoft.com/office/drawing/2014/main" id="{497F47EF-53AD-4748-BE78-5B74E9DC6C46}"/>
              </a:ext>
            </a:extLst>
          </p:cNvPr>
          <p:cNvSpPr txBox="1"/>
          <p:nvPr/>
        </p:nvSpPr>
        <p:spPr>
          <a:xfrm>
            <a:off x="7066307" y="4521701"/>
            <a:ext cx="1357177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&lt;60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0" name="Agrupar 139">
            <a:extLst>
              <a:ext uri="{FF2B5EF4-FFF2-40B4-BE49-F238E27FC236}">
                <a16:creationId xmlns:a16="http://schemas.microsoft.com/office/drawing/2014/main" id="{CA35B946-6699-431D-937D-C8C8D2328BB6}"/>
              </a:ext>
            </a:extLst>
          </p:cNvPr>
          <p:cNvGrpSpPr/>
          <p:nvPr/>
        </p:nvGrpSpPr>
        <p:grpSpPr>
          <a:xfrm>
            <a:off x="8733674" y="4288141"/>
            <a:ext cx="2640114" cy="240066"/>
            <a:chOff x="8733674" y="3880061"/>
            <a:chExt cx="2640114" cy="240066"/>
          </a:xfrm>
        </p:grpSpPr>
        <p:sp>
          <p:nvSpPr>
            <p:cNvPr id="141" name="TextBox 9">
              <a:extLst>
                <a:ext uri="{FF2B5EF4-FFF2-40B4-BE49-F238E27FC236}">
                  <a16:creationId xmlns:a16="http://schemas.microsoft.com/office/drawing/2014/main" id="{89FCF453-0A52-474A-9A67-D39251F65D13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100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2" name="TextBox 9">
              <a:extLst>
                <a:ext uri="{FF2B5EF4-FFF2-40B4-BE49-F238E27FC236}">
                  <a16:creationId xmlns:a16="http://schemas.microsoft.com/office/drawing/2014/main" id="{33442123-7834-4D9F-B521-02BF7AEEB81E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3" name="TextBox 9">
              <a:extLst>
                <a:ext uri="{FF2B5EF4-FFF2-40B4-BE49-F238E27FC236}">
                  <a16:creationId xmlns:a16="http://schemas.microsoft.com/office/drawing/2014/main" id="{776F1020-5360-4712-AEDF-36FA7F899678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4" name="TextBox 9">
              <a:extLst>
                <a:ext uri="{FF2B5EF4-FFF2-40B4-BE49-F238E27FC236}">
                  <a16:creationId xmlns:a16="http://schemas.microsoft.com/office/drawing/2014/main" id="{BB9DCBA2-3478-480D-B939-F8CEA394D5E5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5" name="Agrupar 144">
            <a:extLst>
              <a:ext uri="{FF2B5EF4-FFF2-40B4-BE49-F238E27FC236}">
                <a16:creationId xmlns:a16="http://schemas.microsoft.com/office/drawing/2014/main" id="{FA7A2492-BD4C-4E0E-9342-93C943504E91}"/>
              </a:ext>
            </a:extLst>
          </p:cNvPr>
          <p:cNvGrpSpPr/>
          <p:nvPr/>
        </p:nvGrpSpPr>
        <p:grpSpPr>
          <a:xfrm>
            <a:off x="8733674" y="4531687"/>
            <a:ext cx="2640114" cy="240066"/>
            <a:chOff x="8733674" y="3880061"/>
            <a:chExt cx="2640114" cy="240066"/>
          </a:xfrm>
        </p:grpSpPr>
        <p:sp>
          <p:nvSpPr>
            <p:cNvPr id="146" name="TextBox 9">
              <a:extLst>
                <a:ext uri="{FF2B5EF4-FFF2-40B4-BE49-F238E27FC236}">
                  <a16:creationId xmlns:a16="http://schemas.microsoft.com/office/drawing/2014/main" id="{4A424F02-F443-4169-9BC7-447357FAB4BB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140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7" name="TextBox 9">
              <a:extLst>
                <a:ext uri="{FF2B5EF4-FFF2-40B4-BE49-F238E27FC236}">
                  <a16:creationId xmlns:a16="http://schemas.microsoft.com/office/drawing/2014/main" id="{F2D1D3C0-96EB-451B-B638-D871954B9FFC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8" name="TextBox 9">
              <a:extLst>
                <a:ext uri="{FF2B5EF4-FFF2-40B4-BE49-F238E27FC236}">
                  <a16:creationId xmlns:a16="http://schemas.microsoft.com/office/drawing/2014/main" id="{DF2F0E67-86C4-4E17-816F-FA95654177A2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49" name="TextBox 9">
              <a:extLst>
                <a:ext uri="{FF2B5EF4-FFF2-40B4-BE49-F238E27FC236}">
                  <a16:creationId xmlns:a16="http://schemas.microsoft.com/office/drawing/2014/main" id="{F123B9A8-AB76-45C3-914E-9C8E65FEEEA9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70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50" name="Conector reto 149">
            <a:extLst>
              <a:ext uri="{FF2B5EF4-FFF2-40B4-BE49-F238E27FC236}">
                <a16:creationId xmlns:a16="http://schemas.microsoft.com/office/drawing/2014/main" id="{EB3D204A-DBEC-4A71-A545-66B2A7682004}"/>
              </a:ext>
            </a:extLst>
          </p:cNvPr>
          <p:cNvCxnSpPr>
            <a:cxnSpLocks/>
          </p:cNvCxnSpPr>
          <p:nvPr/>
        </p:nvCxnSpPr>
        <p:spPr>
          <a:xfrm>
            <a:off x="6978798" y="3767623"/>
            <a:ext cx="4515198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9">
            <a:extLst>
              <a:ext uri="{FF2B5EF4-FFF2-40B4-BE49-F238E27FC236}">
                <a16:creationId xmlns:a16="http://schemas.microsoft.com/office/drawing/2014/main" id="{9D9DAC26-9A40-4BB8-87AE-2B7954872837}"/>
              </a:ext>
            </a:extLst>
          </p:cNvPr>
          <p:cNvSpPr txBox="1"/>
          <p:nvPr/>
        </p:nvSpPr>
        <p:spPr>
          <a:xfrm>
            <a:off x="7894699" y="4778292"/>
            <a:ext cx="295096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Gramíneas muito exigentes 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2" name="TextBox 9">
            <a:extLst>
              <a:ext uri="{FF2B5EF4-FFF2-40B4-BE49-F238E27FC236}">
                <a16:creationId xmlns:a16="http://schemas.microsoft.com/office/drawing/2014/main" id="{FAC09CAB-35DD-4633-B06A-DDB846E079D6}"/>
              </a:ext>
            </a:extLst>
          </p:cNvPr>
          <p:cNvSpPr txBox="1"/>
          <p:nvPr/>
        </p:nvSpPr>
        <p:spPr>
          <a:xfrm>
            <a:off x="7066307" y="5034784"/>
            <a:ext cx="1357177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&lt;15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3" name="TextBox 9">
            <a:extLst>
              <a:ext uri="{FF2B5EF4-FFF2-40B4-BE49-F238E27FC236}">
                <a16:creationId xmlns:a16="http://schemas.microsoft.com/office/drawing/2014/main" id="{BA04E663-07F3-4042-B513-7C3B1F3F6BA1}"/>
              </a:ext>
            </a:extLst>
          </p:cNvPr>
          <p:cNvSpPr txBox="1"/>
          <p:nvPr/>
        </p:nvSpPr>
        <p:spPr>
          <a:xfrm>
            <a:off x="6877407" y="5257599"/>
            <a:ext cx="1734978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16 a 35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54" name="Agrupar 153">
            <a:extLst>
              <a:ext uri="{FF2B5EF4-FFF2-40B4-BE49-F238E27FC236}">
                <a16:creationId xmlns:a16="http://schemas.microsoft.com/office/drawing/2014/main" id="{8FBD9455-22C0-484C-AE6B-FF687321453F}"/>
              </a:ext>
            </a:extLst>
          </p:cNvPr>
          <p:cNvGrpSpPr/>
          <p:nvPr/>
        </p:nvGrpSpPr>
        <p:grpSpPr>
          <a:xfrm>
            <a:off x="8733674" y="5047095"/>
            <a:ext cx="2640114" cy="240066"/>
            <a:chOff x="8733674" y="3880061"/>
            <a:chExt cx="2640114" cy="240066"/>
          </a:xfrm>
        </p:grpSpPr>
        <p:sp>
          <p:nvSpPr>
            <p:cNvPr id="155" name="TextBox 9">
              <a:extLst>
                <a:ext uri="{FF2B5EF4-FFF2-40B4-BE49-F238E27FC236}">
                  <a16:creationId xmlns:a16="http://schemas.microsoft.com/office/drawing/2014/main" id="{35B96442-7F56-4C56-8D21-609BDC5FBC9C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6" name="TextBox 9">
              <a:extLst>
                <a:ext uri="{FF2B5EF4-FFF2-40B4-BE49-F238E27FC236}">
                  <a16:creationId xmlns:a16="http://schemas.microsoft.com/office/drawing/2014/main" id="{A39C0A8B-36C6-4531-8C97-96E0B4D2F2CF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7" name="TextBox 9">
              <a:extLst>
                <a:ext uri="{FF2B5EF4-FFF2-40B4-BE49-F238E27FC236}">
                  <a16:creationId xmlns:a16="http://schemas.microsoft.com/office/drawing/2014/main" id="{F9F74460-A638-4E25-A1B9-8DC5DD1FA7B1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8" name="TextBox 9">
              <a:extLst>
                <a:ext uri="{FF2B5EF4-FFF2-40B4-BE49-F238E27FC236}">
                  <a16:creationId xmlns:a16="http://schemas.microsoft.com/office/drawing/2014/main" id="{D7E40DC5-3B13-4782-AA31-4512836B8AE8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9" name="Agrupar 158">
            <a:extLst>
              <a:ext uri="{FF2B5EF4-FFF2-40B4-BE49-F238E27FC236}">
                <a16:creationId xmlns:a16="http://schemas.microsoft.com/office/drawing/2014/main" id="{1EE9D9B6-623D-4A00-A930-6C7F2B103D6E}"/>
              </a:ext>
            </a:extLst>
          </p:cNvPr>
          <p:cNvGrpSpPr/>
          <p:nvPr/>
        </p:nvGrpSpPr>
        <p:grpSpPr>
          <a:xfrm>
            <a:off x="8733674" y="5269135"/>
            <a:ext cx="2640114" cy="240066"/>
            <a:chOff x="8733674" y="3880061"/>
            <a:chExt cx="2640114" cy="240066"/>
          </a:xfrm>
        </p:grpSpPr>
        <p:sp>
          <p:nvSpPr>
            <p:cNvPr id="160" name="TextBox 9">
              <a:extLst>
                <a:ext uri="{FF2B5EF4-FFF2-40B4-BE49-F238E27FC236}">
                  <a16:creationId xmlns:a16="http://schemas.microsoft.com/office/drawing/2014/main" id="{7490BFD4-FE47-4B20-B2F1-8238348FD57F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70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1" name="TextBox 9">
              <a:extLst>
                <a:ext uri="{FF2B5EF4-FFF2-40B4-BE49-F238E27FC236}">
                  <a16:creationId xmlns:a16="http://schemas.microsoft.com/office/drawing/2014/main" id="{984435F1-DBC4-4E56-9AC1-316F291014F8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2" name="TextBox 9">
              <a:extLst>
                <a:ext uri="{FF2B5EF4-FFF2-40B4-BE49-F238E27FC236}">
                  <a16:creationId xmlns:a16="http://schemas.microsoft.com/office/drawing/2014/main" id="{A7EF720D-D35E-4E2D-94BA-0E554E366508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3" name="TextBox 9">
              <a:extLst>
                <a:ext uri="{FF2B5EF4-FFF2-40B4-BE49-F238E27FC236}">
                  <a16:creationId xmlns:a16="http://schemas.microsoft.com/office/drawing/2014/main" id="{267EF4B7-2290-4A2A-B53E-1C98A0A372E1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64" name="TextBox 9">
            <a:extLst>
              <a:ext uri="{FF2B5EF4-FFF2-40B4-BE49-F238E27FC236}">
                <a16:creationId xmlns:a16="http://schemas.microsoft.com/office/drawing/2014/main" id="{93B9CCD3-DAB8-4E4F-9D3D-3DD63E0CFF3F}"/>
              </a:ext>
            </a:extLst>
          </p:cNvPr>
          <p:cNvSpPr txBox="1"/>
          <p:nvPr/>
        </p:nvSpPr>
        <p:spPr>
          <a:xfrm>
            <a:off x="6877407" y="5478268"/>
            <a:ext cx="1734978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36 a 60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5" name="TextBox 9">
            <a:extLst>
              <a:ext uri="{FF2B5EF4-FFF2-40B4-BE49-F238E27FC236}">
                <a16:creationId xmlns:a16="http://schemas.microsoft.com/office/drawing/2014/main" id="{61259050-8A0F-48D7-B76C-10DECAC9BCF8}"/>
              </a:ext>
            </a:extLst>
          </p:cNvPr>
          <p:cNvSpPr txBox="1"/>
          <p:nvPr/>
        </p:nvSpPr>
        <p:spPr>
          <a:xfrm>
            <a:off x="7066307" y="5663588"/>
            <a:ext cx="1357177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&lt;60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6" name="Agrupar 165">
            <a:extLst>
              <a:ext uri="{FF2B5EF4-FFF2-40B4-BE49-F238E27FC236}">
                <a16:creationId xmlns:a16="http://schemas.microsoft.com/office/drawing/2014/main" id="{EA0652B4-6825-4039-BEFF-D6E95F815CB0}"/>
              </a:ext>
            </a:extLst>
          </p:cNvPr>
          <p:cNvGrpSpPr/>
          <p:nvPr/>
        </p:nvGrpSpPr>
        <p:grpSpPr>
          <a:xfrm>
            <a:off x="8733674" y="5489029"/>
            <a:ext cx="2640114" cy="240066"/>
            <a:chOff x="8733674" y="3880061"/>
            <a:chExt cx="2640114" cy="240066"/>
          </a:xfrm>
        </p:grpSpPr>
        <p:sp>
          <p:nvSpPr>
            <p:cNvPr id="167" name="TextBox 9">
              <a:extLst>
                <a:ext uri="{FF2B5EF4-FFF2-40B4-BE49-F238E27FC236}">
                  <a16:creationId xmlns:a16="http://schemas.microsoft.com/office/drawing/2014/main" id="{DA72FFD1-A2E5-4118-BE48-770AD960D943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100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8" name="TextBox 9">
              <a:extLst>
                <a:ext uri="{FF2B5EF4-FFF2-40B4-BE49-F238E27FC236}">
                  <a16:creationId xmlns:a16="http://schemas.microsoft.com/office/drawing/2014/main" id="{EBC560A6-A450-4C8C-B089-2468A5EFE0AC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69" name="TextBox 9">
              <a:extLst>
                <a:ext uri="{FF2B5EF4-FFF2-40B4-BE49-F238E27FC236}">
                  <a16:creationId xmlns:a16="http://schemas.microsoft.com/office/drawing/2014/main" id="{599FC62E-A2E0-4122-9FC3-FFBE6A84F01B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0" name="TextBox 9">
              <a:extLst>
                <a:ext uri="{FF2B5EF4-FFF2-40B4-BE49-F238E27FC236}">
                  <a16:creationId xmlns:a16="http://schemas.microsoft.com/office/drawing/2014/main" id="{75D53035-79B1-421D-9BCA-D9B0EACF75A7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1" name="Agrupar 170">
            <a:extLst>
              <a:ext uri="{FF2B5EF4-FFF2-40B4-BE49-F238E27FC236}">
                <a16:creationId xmlns:a16="http://schemas.microsoft.com/office/drawing/2014/main" id="{6723784F-E815-461D-8E7F-2CB0A6B96C80}"/>
              </a:ext>
            </a:extLst>
          </p:cNvPr>
          <p:cNvGrpSpPr/>
          <p:nvPr/>
        </p:nvGrpSpPr>
        <p:grpSpPr>
          <a:xfrm>
            <a:off x="8733674" y="5673574"/>
            <a:ext cx="2640114" cy="240066"/>
            <a:chOff x="8733674" y="3880061"/>
            <a:chExt cx="2640114" cy="240066"/>
          </a:xfrm>
        </p:grpSpPr>
        <p:sp>
          <p:nvSpPr>
            <p:cNvPr id="172" name="TextBox 9">
              <a:extLst>
                <a:ext uri="{FF2B5EF4-FFF2-40B4-BE49-F238E27FC236}">
                  <a16:creationId xmlns:a16="http://schemas.microsoft.com/office/drawing/2014/main" id="{E7C75BB4-D204-4AD6-BD19-C93E7F5E3F18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140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3" name="TextBox 9">
              <a:extLst>
                <a:ext uri="{FF2B5EF4-FFF2-40B4-BE49-F238E27FC236}">
                  <a16:creationId xmlns:a16="http://schemas.microsoft.com/office/drawing/2014/main" id="{006F971E-C491-4CCF-BE79-7116236801C7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4" name="TextBox 9">
              <a:extLst>
                <a:ext uri="{FF2B5EF4-FFF2-40B4-BE49-F238E27FC236}">
                  <a16:creationId xmlns:a16="http://schemas.microsoft.com/office/drawing/2014/main" id="{5AADF29E-B40A-4512-B674-6B4604D3BDC4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5" name="TextBox 9">
              <a:extLst>
                <a:ext uri="{FF2B5EF4-FFF2-40B4-BE49-F238E27FC236}">
                  <a16:creationId xmlns:a16="http://schemas.microsoft.com/office/drawing/2014/main" id="{FE92C5B5-EFC5-4644-9F2C-47D1DC8723FB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70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76" name="Conector reto 175">
            <a:extLst>
              <a:ext uri="{FF2B5EF4-FFF2-40B4-BE49-F238E27FC236}">
                <a16:creationId xmlns:a16="http://schemas.microsoft.com/office/drawing/2014/main" id="{9123DE7D-C376-401F-BC70-02496CDE272E}"/>
              </a:ext>
            </a:extLst>
          </p:cNvPr>
          <p:cNvCxnSpPr>
            <a:cxnSpLocks/>
          </p:cNvCxnSpPr>
          <p:nvPr/>
        </p:nvCxnSpPr>
        <p:spPr>
          <a:xfrm>
            <a:off x="6978798" y="5009384"/>
            <a:ext cx="4515198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10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AC8DBCBA-9393-4E3A-9C9C-2F08FA65F97E}"/>
              </a:ext>
            </a:extLst>
          </p:cNvPr>
          <p:cNvGrpSpPr/>
          <p:nvPr/>
        </p:nvGrpSpPr>
        <p:grpSpPr>
          <a:xfrm>
            <a:off x="474815" y="737634"/>
            <a:ext cx="5579188" cy="5284920"/>
            <a:chOff x="616249" y="1369632"/>
            <a:chExt cx="4632528" cy="4388187"/>
          </a:xfrm>
        </p:grpSpPr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CA7B66F6-9A82-472B-AF79-FA34E2354F84}"/>
                </a:ext>
              </a:extLst>
            </p:cNvPr>
            <p:cNvSpPr/>
            <p:nvPr/>
          </p:nvSpPr>
          <p:spPr>
            <a:xfrm>
              <a:off x="706878" y="1464678"/>
              <a:ext cx="4448918" cy="4205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em L 24">
              <a:extLst>
                <a:ext uri="{FF2B5EF4-FFF2-40B4-BE49-F238E27FC236}">
                  <a16:creationId xmlns:a16="http://schemas.microsoft.com/office/drawing/2014/main" id="{4B13337E-6A77-4B85-BE4E-CD298EE57A87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orma em L 25">
              <a:extLst>
                <a:ext uri="{FF2B5EF4-FFF2-40B4-BE49-F238E27FC236}">
                  <a16:creationId xmlns:a16="http://schemas.microsoft.com/office/drawing/2014/main" id="{D9D00FFF-EF48-4BB8-A3E5-3AD64EE44DB4}"/>
                </a:ext>
              </a:extLst>
            </p:cNvPr>
            <p:cNvSpPr/>
            <p:nvPr/>
          </p:nvSpPr>
          <p:spPr>
            <a:xfrm rot="5400000" flipH="1" flipV="1">
              <a:off x="5016814" y="5525856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078507EE-9DF0-45A0-9A42-4A787E90706E}"/>
              </a:ext>
            </a:extLst>
          </p:cNvPr>
          <p:cNvGrpSpPr/>
          <p:nvPr/>
        </p:nvGrpSpPr>
        <p:grpSpPr>
          <a:xfrm>
            <a:off x="6167187" y="737634"/>
            <a:ext cx="5579188" cy="5284920"/>
            <a:chOff x="616249" y="1369632"/>
            <a:chExt cx="4632528" cy="4388187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824C123B-2D5E-4BC6-AF1C-59F18EC17250}"/>
                </a:ext>
              </a:extLst>
            </p:cNvPr>
            <p:cNvSpPr/>
            <p:nvPr/>
          </p:nvSpPr>
          <p:spPr>
            <a:xfrm>
              <a:off x="706878" y="1464678"/>
              <a:ext cx="4448918" cy="4205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em L 28">
              <a:extLst>
                <a:ext uri="{FF2B5EF4-FFF2-40B4-BE49-F238E27FC236}">
                  <a16:creationId xmlns:a16="http://schemas.microsoft.com/office/drawing/2014/main" id="{EAEBC59E-7643-43C0-ADE5-9ADEDA5CFD58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a em L 29">
              <a:extLst>
                <a:ext uri="{FF2B5EF4-FFF2-40B4-BE49-F238E27FC236}">
                  <a16:creationId xmlns:a16="http://schemas.microsoft.com/office/drawing/2014/main" id="{4D52945C-30AD-434F-A01F-71EABF0E9E5E}"/>
                </a:ext>
              </a:extLst>
            </p:cNvPr>
            <p:cNvSpPr/>
            <p:nvPr/>
          </p:nvSpPr>
          <p:spPr>
            <a:xfrm rot="5400000" flipH="1" flipV="1">
              <a:off x="5016814" y="5525856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1" name="Picture 2">
            <a:extLst>
              <a:ext uri="{FF2B5EF4-FFF2-40B4-BE49-F238E27FC236}">
                <a16:creationId xmlns:a16="http://schemas.microsoft.com/office/drawing/2014/main" id="{A794A31F-F556-4512-B35D-06A9FCB79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CE931E32-11FE-45E1-A64B-3CADE6372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23" name="Rectangle 25">
            <a:extLst>
              <a:ext uri="{FF2B5EF4-FFF2-40B4-BE49-F238E27FC236}">
                <a16:creationId xmlns:a16="http://schemas.microsoft.com/office/drawing/2014/main" id="{296AAD09-C6CD-4542-8C57-21D614CE166D}"/>
              </a:ext>
            </a:extLst>
          </p:cNvPr>
          <p:cNvSpPr/>
          <p:nvPr/>
        </p:nvSpPr>
        <p:spPr>
          <a:xfrm>
            <a:off x="29026" y="6404807"/>
            <a:ext cx="375811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7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*Análise de solo se faz necessária para melhor recomendação de calcário, gesso e fertilizantes.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7EF584-6B8E-4E83-B07D-9E3DEFC13E02}"/>
              </a:ext>
            </a:extLst>
          </p:cNvPr>
          <p:cNvSpPr txBox="1"/>
          <p:nvPr/>
        </p:nvSpPr>
        <p:spPr>
          <a:xfrm>
            <a:off x="748860" y="1346413"/>
            <a:ext cx="503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Tabela1.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Recomendação de adubação potássica para o plantio de pastagens consorciada e solteira em decorrência da análise de solo.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(EMBRAPA - Cerrado, 2007)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228A4-B678-4695-8D7B-C3A111574655}"/>
              </a:ext>
            </a:extLst>
          </p:cNvPr>
          <p:cNvSpPr/>
          <p:nvPr/>
        </p:nvSpPr>
        <p:spPr>
          <a:xfrm>
            <a:off x="748860" y="3854840"/>
            <a:ext cx="29770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¹ cmolc/dm³ é igual 391 mg/dm³ de K ou 391 mg/kg.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9592F3-6933-4A85-987C-31F5EC1CCBDF}"/>
              </a:ext>
            </a:extLst>
          </p:cNvPr>
          <p:cNvSpPr/>
          <p:nvPr/>
        </p:nvSpPr>
        <p:spPr>
          <a:xfrm>
            <a:off x="6441232" y="5385097"/>
            <a:ext cx="512688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¹ Se o solo apresentar um teor de argila menor que 20%, aplicar 30 kg/ha de S, quando </a:t>
            </a:r>
            <a:b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o teor de enxofre do solo for baixo, e 15 kg/ha de S, para o teor médio de enxofre no solo. </a:t>
            </a:r>
            <a:b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 os teores de argila forem expressos em g/kg</a:t>
            </a:r>
            <a:r>
              <a:rPr lang="pt-BR" sz="900" dirty="0">
                <a:solidFill>
                  <a:prstClr val="black">
                    <a:lumMod val="75000"/>
                    <a:lumOff val="25000"/>
                  </a:prstClr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, 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dividir o resultado por dez.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4BCB5C-2464-43B5-AE20-76EDB3FC6DEB}"/>
              </a:ext>
            </a:extLst>
          </p:cNvPr>
          <p:cNvSpPr/>
          <p:nvPr/>
        </p:nvSpPr>
        <p:spPr>
          <a:xfrm>
            <a:off x="6441232" y="1346413"/>
            <a:ext cx="5031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 5.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Interpretação da análise de enxofre no solo, considerando o teor médio na camada de 0 cm a 40 cm de profundidade.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(EMBRAPA - Cerrado, 2007)</a:t>
            </a: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A06BDBD8-6B34-490A-85F5-02C08CE70B8E}"/>
              </a:ext>
            </a:extLst>
          </p:cNvPr>
          <p:cNvSpPr txBox="1">
            <a:spLocks/>
          </p:cNvSpPr>
          <p:nvPr/>
        </p:nvSpPr>
        <p:spPr>
          <a:xfrm>
            <a:off x="1668972" y="898368"/>
            <a:ext cx="3190875" cy="480109"/>
          </a:xfrm>
          <a:prstGeom prst="rect">
            <a:avLst/>
          </a:prstGeom>
        </p:spPr>
        <p:txBody>
          <a:bodyPr vert="horz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lack" panose="00000A00000000000000" pitchFamily="50" charset="0"/>
                <a:ea typeface="+mj-ea"/>
                <a:cs typeface="Arial" panose="020B0604020202020204" pitchFamily="34" charset="0"/>
              </a:rPr>
              <a:t>POTÁSSIO (K)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5A2A2F16-40C4-405C-8231-DF31ABDCBA4B}"/>
              </a:ext>
            </a:extLst>
          </p:cNvPr>
          <p:cNvSpPr txBox="1">
            <a:spLocks/>
          </p:cNvSpPr>
          <p:nvPr/>
        </p:nvSpPr>
        <p:spPr>
          <a:xfrm>
            <a:off x="7361344" y="898368"/>
            <a:ext cx="3190875" cy="480109"/>
          </a:xfrm>
          <a:prstGeom prst="rect">
            <a:avLst/>
          </a:prstGeom>
        </p:spPr>
        <p:txBody>
          <a:bodyPr vert="horz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lack" panose="00000A00000000000000" pitchFamily="50" charset="0"/>
                <a:ea typeface="+mj-ea"/>
                <a:cs typeface="Arial" panose="020B0604020202020204" pitchFamily="34" charset="0"/>
              </a:rPr>
              <a:t>ENXOFRE (S)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66680E-7C2C-4F4F-A003-8EBB6D417849}"/>
              </a:ext>
            </a:extLst>
          </p:cNvPr>
          <p:cNvSpPr txBox="1"/>
          <p:nvPr/>
        </p:nvSpPr>
        <p:spPr>
          <a:xfrm>
            <a:off x="160710" y="138376"/>
            <a:ext cx="107540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POSICIONAMENTO PARA PLANTIO/REFORMA 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7064678-DD59-49FA-AC0A-66BA41678D48}"/>
              </a:ext>
            </a:extLst>
          </p:cNvPr>
          <p:cNvCxnSpPr>
            <a:cxnSpLocks/>
          </p:cNvCxnSpPr>
          <p:nvPr/>
        </p:nvCxnSpPr>
        <p:spPr>
          <a:xfrm>
            <a:off x="1031911" y="2010720"/>
            <a:ext cx="4464996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F8DE29E-2033-4E6C-B2B9-CE6A62F14255}"/>
              </a:ext>
            </a:extLst>
          </p:cNvPr>
          <p:cNvCxnSpPr>
            <a:cxnSpLocks/>
          </p:cNvCxnSpPr>
          <p:nvPr/>
        </p:nvCxnSpPr>
        <p:spPr>
          <a:xfrm>
            <a:off x="6724283" y="2029770"/>
            <a:ext cx="4464996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02B88DFF-9B91-4827-964F-7FB3996B8311}"/>
              </a:ext>
            </a:extLst>
          </p:cNvPr>
          <p:cNvGrpSpPr/>
          <p:nvPr/>
        </p:nvGrpSpPr>
        <p:grpSpPr>
          <a:xfrm>
            <a:off x="713693" y="2146108"/>
            <a:ext cx="1922721" cy="1492955"/>
            <a:chOff x="713693" y="2314383"/>
            <a:chExt cx="1922721" cy="1492955"/>
          </a:xfrm>
        </p:grpSpPr>
        <p:sp>
          <p:nvSpPr>
            <p:cNvPr id="32" name="TextBox 9">
              <a:extLst>
                <a:ext uri="{FF2B5EF4-FFF2-40B4-BE49-F238E27FC236}">
                  <a16:creationId xmlns:a16="http://schemas.microsoft.com/office/drawing/2014/main" id="{12CC81D6-443D-47B8-9669-8E9978350D8B}"/>
                </a:ext>
              </a:extLst>
            </p:cNvPr>
            <p:cNvSpPr txBox="1"/>
            <p:nvPr/>
          </p:nvSpPr>
          <p:spPr>
            <a:xfrm>
              <a:off x="934549" y="2314383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Teor de K no solo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3" name="TextBox 9">
              <a:extLst>
                <a:ext uri="{FF2B5EF4-FFF2-40B4-BE49-F238E27FC236}">
                  <a16:creationId xmlns:a16="http://schemas.microsoft.com/office/drawing/2014/main" id="{D742A5DE-D507-4267-89A4-99A2721A95F3}"/>
                </a:ext>
              </a:extLst>
            </p:cNvPr>
            <p:cNvSpPr txBox="1"/>
            <p:nvPr/>
          </p:nvSpPr>
          <p:spPr>
            <a:xfrm>
              <a:off x="934549" y="2517042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CTC –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cmolc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/dm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9">
              <a:extLst>
                <a:ext uri="{FF2B5EF4-FFF2-40B4-BE49-F238E27FC236}">
                  <a16:creationId xmlns:a16="http://schemas.microsoft.com/office/drawing/2014/main" id="{777F48EC-9DD4-4A81-B595-70EF500CAE5A}"/>
                </a:ext>
              </a:extLst>
            </p:cNvPr>
            <p:cNvSpPr txBox="1"/>
            <p:nvPr/>
          </p:nvSpPr>
          <p:spPr>
            <a:xfrm>
              <a:off x="933686" y="2922360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...mg/dm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...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462A29B4-7B41-4FBD-BD53-986CDC1A83DD}"/>
                </a:ext>
              </a:extLst>
            </p:cNvPr>
            <p:cNvSpPr txBox="1"/>
            <p:nvPr/>
          </p:nvSpPr>
          <p:spPr>
            <a:xfrm>
              <a:off x="885047" y="2719701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&lt;4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5" name="TextBox 9">
              <a:extLst>
                <a:ext uri="{FF2B5EF4-FFF2-40B4-BE49-F238E27FC236}">
                  <a16:creationId xmlns:a16="http://schemas.microsoft.com/office/drawing/2014/main" id="{E314FE09-67FA-4613-A4EE-F90E6CF601D1}"/>
                </a:ext>
              </a:extLst>
            </p:cNvPr>
            <p:cNvSpPr txBox="1"/>
            <p:nvPr/>
          </p:nvSpPr>
          <p:spPr>
            <a:xfrm>
              <a:off x="1964818" y="2719701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&gt;4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7" name="TextBox 9">
              <a:extLst>
                <a:ext uri="{FF2B5EF4-FFF2-40B4-BE49-F238E27FC236}">
                  <a16:creationId xmlns:a16="http://schemas.microsoft.com/office/drawing/2014/main" id="{E7B5B6F4-B809-49D9-A716-2DFBB27EFAD6}"/>
                </a:ext>
              </a:extLst>
            </p:cNvPr>
            <p:cNvSpPr txBox="1"/>
            <p:nvPr/>
          </p:nvSpPr>
          <p:spPr>
            <a:xfrm>
              <a:off x="885047" y="3125019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&lt;15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0A746461-CB5A-4FF3-9AD6-7FA1C9479818}"/>
                </a:ext>
              </a:extLst>
            </p:cNvPr>
            <p:cNvSpPr txBox="1"/>
            <p:nvPr/>
          </p:nvSpPr>
          <p:spPr>
            <a:xfrm>
              <a:off x="1964818" y="3125019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&gt;25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F5536D97-6050-43F3-9AB0-D545B1732D28}"/>
                </a:ext>
              </a:extLst>
            </p:cNvPr>
            <p:cNvSpPr txBox="1"/>
            <p:nvPr/>
          </p:nvSpPr>
          <p:spPr>
            <a:xfrm>
              <a:off x="713693" y="3327678"/>
              <a:ext cx="819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15 a 40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986623E9-8258-4580-A76B-6726E5A69423}"/>
                </a:ext>
              </a:extLst>
            </p:cNvPr>
            <p:cNvSpPr txBox="1"/>
            <p:nvPr/>
          </p:nvSpPr>
          <p:spPr>
            <a:xfrm>
              <a:off x="1770048" y="3327678"/>
              <a:ext cx="866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25 a 50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706D18C9-0684-486F-A3E7-C4A0A4084EF3}"/>
                </a:ext>
              </a:extLst>
            </p:cNvPr>
            <p:cNvSpPr txBox="1"/>
            <p:nvPr/>
          </p:nvSpPr>
          <p:spPr>
            <a:xfrm>
              <a:off x="713693" y="3530339"/>
              <a:ext cx="819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&gt;40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4DDF5921-00B0-4CF5-AC2E-5284F8E621A6}"/>
                </a:ext>
              </a:extLst>
            </p:cNvPr>
            <p:cNvSpPr txBox="1"/>
            <p:nvPr/>
          </p:nvSpPr>
          <p:spPr>
            <a:xfrm>
              <a:off x="1770048" y="3530339"/>
              <a:ext cx="866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&gt;50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4DEBE51F-A82B-4D2A-903D-8A2B53C98C87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554212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A7571622-4687-46A8-BA15-90B003773FC9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778049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05B87512-803C-40F1-90F7-4F21D8108365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963787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C301713F-0AE4-4622-8DFC-5DCEA978A7E3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317810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CDDB9E73-8267-4813-BE3B-5C9B4C9A72CF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378770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C9575FC7-CB83-4E4F-AD0C-C3ED08D7AEDE}"/>
              </a:ext>
            </a:extLst>
          </p:cNvPr>
          <p:cNvGrpSpPr/>
          <p:nvPr/>
        </p:nvGrpSpPr>
        <p:grpSpPr>
          <a:xfrm>
            <a:off x="3049233" y="2146108"/>
            <a:ext cx="2481961" cy="1492955"/>
            <a:chOff x="618471" y="2314383"/>
            <a:chExt cx="2080753" cy="1492955"/>
          </a:xfrm>
        </p:grpSpPr>
        <p:sp>
          <p:nvSpPr>
            <p:cNvPr id="56" name="TextBox 9">
              <a:extLst>
                <a:ext uri="{FF2B5EF4-FFF2-40B4-BE49-F238E27FC236}">
                  <a16:creationId xmlns:a16="http://schemas.microsoft.com/office/drawing/2014/main" id="{F9358859-374D-49B6-AA5E-F9A8BC1FB561}"/>
                </a:ext>
              </a:extLst>
            </p:cNvPr>
            <p:cNvSpPr txBox="1"/>
            <p:nvPr/>
          </p:nvSpPr>
          <p:spPr>
            <a:xfrm>
              <a:off x="934549" y="2314383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Doses de potássio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DB04C351-57A3-40AA-B52B-3EA83F7D4687}"/>
                </a:ext>
              </a:extLst>
            </p:cNvPr>
            <p:cNvSpPr txBox="1"/>
            <p:nvPr/>
          </p:nvSpPr>
          <p:spPr>
            <a:xfrm>
              <a:off x="618471" y="2536094"/>
              <a:ext cx="1001119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Pastagem consorciada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9">
              <a:extLst>
                <a:ext uri="{FF2B5EF4-FFF2-40B4-BE49-F238E27FC236}">
                  <a16:creationId xmlns:a16="http://schemas.microsoft.com/office/drawing/2014/main" id="{A91784DE-0491-40A4-BB85-C0CD8BF2B5BE}"/>
                </a:ext>
              </a:extLst>
            </p:cNvPr>
            <p:cNvSpPr txBox="1"/>
            <p:nvPr/>
          </p:nvSpPr>
          <p:spPr>
            <a:xfrm>
              <a:off x="933686" y="2922360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...kg de K20/ha...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041E098D-DBB7-4A6D-9EB2-DFE3DDB1E6C2}"/>
                </a:ext>
              </a:extLst>
            </p:cNvPr>
            <p:cNvSpPr txBox="1"/>
            <p:nvPr/>
          </p:nvSpPr>
          <p:spPr>
            <a:xfrm>
              <a:off x="885047" y="3125019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60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189EE886-0F32-4B5D-8CB1-2DA52A83D75F}"/>
                </a:ext>
              </a:extLst>
            </p:cNvPr>
            <p:cNvSpPr txBox="1"/>
            <p:nvPr/>
          </p:nvSpPr>
          <p:spPr>
            <a:xfrm>
              <a:off x="1964818" y="3125019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FF0F60F1-69A3-4A05-A5E0-BCDB5306D5ED}"/>
                </a:ext>
              </a:extLst>
            </p:cNvPr>
            <p:cNvSpPr txBox="1"/>
            <p:nvPr/>
          </p:nvSpPr>
          <p:spPr>
            <a:xfrm>
              <a:off x="713693" y="3327678"/>
              <a:ext cx="819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40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2B274372-4C81-4090-BFCD-F04DF6B1AF20}"/>
                </a:ext>
              </a:extLst>
            </p:cNvPr>
            <p:cNvSpPr txBox="1"/>
            <p:nvPr/>
          </p:nvSpPr>
          <p:spPr>
            <a:xfrm>
              <a:off x="1770048" y="3327678"/>
              <a:ext cx="866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9B2BE3D7-C4D2-4328-A952-3A8C3BB5DF21}"/>
                </a:ext>
              </a:extLst>
            </p:cNvPr>
            <p:cNvSpPr txBox="1"/>
            <p:nvPr/>
          </p:nvSpPr>
          <p:spPr>
            <a:xfrm>
              <a:off x="713693" y="3530339"/>
              <a:ext cx="819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6" name="TextBox 9">
              <a:extLst>
                <a:ext uri="{FF2B5EF4-FFF2-40B4-BE49-F238E27FC236}">
                  <a16:creationId xmlns:a16="http://schemas.microsoft.com/office/drawing/2014/main" id="{1A82D282-4B24-4155-9256-B6D06027395E}"/>
                </a:ext>
              </a:extLst>
            </p:cNvPr>
            <p:cNvSpPr txBox="1"/>
            <p:nvPr/>
          </p:nvSpPr>
          <p:spPr>
            <a:xfrm>
              <a:off x="1770048" y="3530339"/>
              <a:ext cx="866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28550960-FDBF-4ACB-A935-914C92AE65C9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554212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114D5875-A863-4B83-8448-9C75B3850FFA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92236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0DEAA573-1079-4C7F-8CA8-13FB0986EA2A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317810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39F84B2E-42F5-4603-96DC-9D115AA32D9D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378770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9">
              <a:extLst>
                <a:ext uri="{FF2B5EF4-FFF2-40B4-BE49-F238E27FC236}">
                  <a16:creationId xmlns:a16="http://schemas.microsoft.com/office/drawing/2014/main" id="{298DDEBF-4367-49DD-A9B1-F574A3610C29}"/>
                </a:ext>
              </a:extLst>
            </p:cNvPr>
            <p:cNvSpPr txBox="1"/>
            <p:nvPr/>
          </p:nvSpPr>
          <p:spPr>
            <a:xfrm>
              <a:off x="1698105" y="2536094"/>
              <a:ext cx="1001119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Pastagem solteira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Agrupar 104">
            <a:extLst>
              <a:ext uri="{FF2B5EF4-FFF2-40B4-BE49-F238E27FC236}">
                <a16:creationId xmlns:a16="http://schemas.microsoft.com/office/drawing/2014/main" id="{B20D8DAC-C5E6-48F3-B105-FB37D4D55D22}"/>
              </a:ext>
            </a:extLst>
          </p:cNvPr>
          <p:cNvGrpSpPr/>
          <p:nvPr/>
        </p:nvGrpSpPr>
        <p:grpSpPr>
          <a:xfrm>
            <a:off x="7107750" y="2046095"/>
            <a:ext cx="3698062" cy="1325252"/>
            <a:chOff x="6535992" y="2195320"/>
            <a:chExt cx="3698062" cy="1325252"/>
          </a:xfrm>
        </p:grpSpPr>
        <p:sp>
          <p:nvSpPr>
            <p:cNvPr id="74" name="TextBox 9">
              <a:extLst>
                <a:ext uri="{FF2B5EF4-FFF2-40B4-BE49-F238E27FC236}">
                  <a16:creationId xmlns:a16="http://schemas.microsoft.com/office/drawing/2014/main" id="{28B820D5-83ED-45DF-9839-7FF65130F9E4}"/>
                </a:ext>
              </a:extLst>
            </p:cNvPr>
            <p:cNvSpPr txBox="1"/>
            <p:nvPr/>
          </p:nvSpPr>
          <p:spPr>
            <a:xfrm>
              <a:off x="6711235" y="2269187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Interpretação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F802A765-D29A-4ECF-B110-31D38D2257EE}"/>
                </a:ext>
              </a:extLst>
            </p:cNvPr>
            <p:cNvGrpSpPr/>
            <p:nvPr/>
          </p:nvGrpSpPr>
          <p:grpSpPr>
            <a:xfrm>
              <a:off x="6535992" y="2591695"/>
              <a:ext cx="3698062" cy="920751"/>
              <a:chOff x="6535992" y="2720899"/>
              <a:chExt cx="1809805" cy="920751"/>
            </a:xfrm>
          </p:grpSpPr>
          <p:cxnSp>
            <p:nvCxnSpPr>
              <p:cNvPr id="86" name="Conector reto 85">
                <a:extLst>
                  <a:ext uri="{FF2B5EF4-FFF2-40B4-BE49-F238E27FC236}">
                    <a16:creationId xmlns:a16="http://schemas.microsoft.com/office/drawing/2014/main" id="{0606AF2C-31A1-45BD-BC6A-A9D46623F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992" y="2720899"/>
                <a:ext cx="1809805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ector reto 88">
                <a:extLst>
                  <a:ext uri="{FF2B5EF4-FFF2-40B4-BE49-F238E27FC236}">
                    <a16:creationId xmlns:a16="http://schemas.microsoft.com/office/drawing/2014/main" id="{1BE788B6-0E5E-4327-9C78-E121937893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992" y="3641650"/>
                <a:ext cx="1809805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>
                <a:extLst>
                  <a:ext uri="{FF2B5EF4-FFF2-40B4-BE49-F238E27FC236}">
                    <a16:creationId xmlns:a16="http://schemas.microsoft.com/office/drawing/2014/main" id="{5B9387AE-4CA5-49F0-A45B-59602F0578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4832" y="2963786"/>
                <a:ext cx="857709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" name="TextBox 9">
              <a:extLst>
                <a:ext uri="{FF2B5EF4-FFF2-40B4-BE49-F238E27FC236}">
                  <a16:creationId xmlns:a16="http://schemas.microsoft.com/office/drawing/2014/main" id="{4ED8F553-0B1B-4484-A172-CCFADB330D44}"/>
                </a:ext>
              </a:extLst>
            </p:cNvPr>
            <p:cNvSpPr txBox="1"/>
            <p:nvPr/>
          </p:nvSpPr>
          <p:spPr>
            <a:xfrm>
              <a:off x="6710372" y="2811775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Baixo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1" name="TextBox 9">
              <a:extLst>
                <a:ext uri="{FF2B5EF4-FFF2-40B4-BE49-F238E27FC236}">
                  <a16:creationId xmlns:a16="http://schemas.microsoft.com/office/drawing/2014/main" id="{EB9AA5FA-2B21-4158-990B-ACA8D4A46425}"/>
                </a:ext>
              </a:extLst>
            </p:cNvPr>
            <p:cNvSpPr txBox="1"/>
            <p:nvPr/>
          </p:nvSpPr>
          <p:spPr>
            <a:xfrm>
              <a:off x="6710372" y="3027674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Médio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2" name="TextBox 9">
              <a:extLst>
                <a:ext uri="{FF2B5EF4-FFF2-40B4-BE49-F238E27FC236}">
                  <a16:creationId xmlns:a16="http://schemas.microsoft.com/office/drawing/2014/main" id="{96D99344-C114-48C0-8535-F7D296E47AF4}"/>
                </a:ext>
              </a:extLst>
            </p:cNvPr>
            <p:cNvSpPr txBox="1"/>
            <p:nvPr/>
          </p:nvSpPr>
          <p:spPr>
            <a:xfrm>
              <a:off x="6710372" y="3243573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Alto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9">
              <a:extLst>
                <a:ext uri="{FF2B5EF4-FFF2-40B4-BE49-F238E27FC236}">
                  <a16:creationId xmlns:a16="http://schemas.microsoft.com/office/drawing/2014/main" id="{18A0743B-6AD6-42A8-9A62-9A7355BB7B4C}"/>
                </a:ext>
              </a:extLst>
            </p:cNvPr>
            <p:cNvSpPr txBox="1"/>
            <p:nvPr/>
          </p:nvSpPr>
          <p:spPr>
            <a:xfrm>
              <a:off x="8237215" y="2195320"/>
              <a:ext cx="170936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S no solo </a:t>
              </a:r>
              <a:b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(teor de 0 a 40 cm)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9" name="TextBox 9">
              <a:extLst>
                <a:ext uri="{FF2B5EF4-FFF2-40B4-BE49-F238E27FC236}">
                  <a16:creationId xmlns:a16="http://schemas.microsoft.com/office/drawing/2014/main" id="{DCA74BE0-64D5-40AF-923C-B2F26D548E5F}"/>
                </a:ext>
              </a:extLst>
            </p:cNvPr>
            <p:cNvSpPr txBox="1"/>
            <p:nvPr/>
          </p:nvSpPr>
          <p:spPr>
            <a:xfrm>
              <a:off x="8361372" y="2567301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mg/dm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0" name="TextBox 9">
              <a:extLst>
                <a:ext uri="{FF2B5EF4-FFF2-40B4-BE49-F238E27FC236}">
                  <a16:creationId xmlns:a16="http://schemas.microsoft.com/office/drawing/2014/main" id="{67AF94F6-4C85-4085-9C02-9827666A5B53}"/>
                </a:ext>
              </a:extLst>
            </p:cNvPr>
            <p:cNvSpPr txBox="1"/>
            <p:nvPr/>
          </p:nvSpPr>
          <p:spPr>
            <a:xfrm>
              <a:off x="8361372" y="2811775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&lt; ou = 4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1" name="TextBox 9">
              <a:extLst>
                <a:ext uri="{FF2B5EF4-FFF2-40B4-BE49-F238E27FC236}">
                  <a16:creationId xmlns:a16="http://schemas.microsoft.com/office/drawing/2014/main" id="{580420EE-EF99-4EE4-AB74-A8D62D749229}"/>
                </a:ext>
              </a:extLst>
            </p:cNvPr>
            <p:cNvSpPr txBox="1"/>
            <p:nvPr/>
          </p:nvSpPr>
          <p:spPr>
            <a:xfrm>
              <a:off x="8361372" y="3027674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 a 9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2" name="TextBox 9">
              <a:extLst>
                <a:ext uri="{FF2B5EF4-FFF2-40B4-BE49-F238E27FC236}">
                  <a16:creationId xmlns:a16="http://schemas.microsoft.com/office/drawing/2014/main" id="{75306244-6D39-4100-8FBD-5B943C7617CC}"/>
                </a:ext>
              </a:extLst>
            </p:cNvPr>
            <p:cNvSpPr txBox="1"/>
            <p:nvPr/>
          </p:nvSpPr>
          <p:spPr>
            <a:xfrm>
              <a:off x="8361372" y="3243573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 ou = 10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07" name="Rectangle 15">
            <a:extLst>
              <a:ext uri="{FF2B5EF4-FFF2-40B4-BE49-F238E27FC236}">
                <a16:creationId xmlns:a16="http://schemas.microsoft.com/office/drawing/2014/main" id="{5D3424E9-8D7D-4E00-BB45-8451077D68D7}"/>
              </a:ext>
            </a:extLst>
          </p:cNvPr>
          <p:cNvSpPr/>
          <p:nvPr/>
        </p:nvSpPr>
        <p:spPr>
          <a:xfrm>
            <a:off x="6441232" y="3492713"/>
            <a:ext cx="5031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 6.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Recomendação de enxofre em função do teor de argila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 da interpretação da análise de enxofre do solo.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(EMBRAPA - Cerrado, 2007)</a:t>
            </a:r>
          </a:p>
        </p:txBody>
      </p: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C68F7C66-47CB-4691-BD0A-15D79016C032}"/>
              </a:ext>
            </a:extLst>
          </p:cNvPr>
          <p:cNvCxnSpPr>
            <a:cxnSpLocks/>
          </p:cNvCxnSpPr>
          <p:nvPr/>
        </p:nvCxnSpPr>
        <p:spPr>
          <a:xfrm>
            <a:off x="6724283" y="4150670"/>
            <a:ext cx="4464996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Agrupar 109">
            <a:extLst>
              <a:ext uri="{FF2B5EF4-FFF2-40B4-BE49-F238E27FC236}">
                <a16:creationId xmlns:a16="http://schemas.microsoft.com/office/drawing/2014/main" id="{30940480-C8D0-4CB6-A9BB-C8A1D968BA49}"/>
              </a:ext>
            </a:extLst>
          </p:cNvPr>
          <p:cNvGrpSpPr/>
          <p:nvPr/>
        </p:nvGrpSpPr>
        <p:grpSpPr>
          <a:xfrm>
            <a:off x="6979730" y="4166995"/>
            <a:ext cx="3885122" cy="1126626"/>
            <a:chOff x="6407972" y="2195320"/>
            <a:chExt cx="3885122" cy="1126626"/>
          </a:xfrm>
        </p:grpSpPr>
        <p:sp>
          <p:nvSpPr>
            <p:cNvPr id="111" name="TextBox 9">
              <a:extLst>
                <a:ext uri="{FF2B5EF4-FFF2-40B4-BE49-F238E27FC236}">
                  <a16:creationId xmlns:a16="http://schemas.microsoft.com/office/drawing/2014/main" id="{F91EA9BD-8FD3-47B4-AF1D-B8B087AE2372}"/>
                </a:ext>
              </a:extLst>
            </p:cNvPr>
            <p:cNvSpPr txBox="1"/>
            <p:nvPr/>
          </p:nvSpPr>
          <p:spPr>
            <a:xfrm>
              <a:off x="6407972" y="2195320"/>
              <a:ext cx="206584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Interpretação da análise de enxofre no solo</a:t>
              </a:r>
            </a:p>
          </p:txBody>
        </p:sp>
        <p:grpSp>
          <p:nvGrpSpPr>
            <p:cNvPr id="112" name="Agrupar 111">
              <a:extLst>
                <a:ext uri="{FF2B5EF4-FFF2-40B4-BE49-F238E27FC236}">
                  <a16:creationId xmlns:a16="http://schemas.microsoft.com/office/drawing/2014/main" id="{BB69FC2D-D794-4AA2-964B-01EEED9CF387}"/>
                </a:ext>
              </a:extLst>
            </p:cNvPr>
            <p:cNvGrpSpPr/>
            <p:nvPr/>
          </p:nvGrpSpPr>
          <p:grpSpPr>
            <a:xfrm>
              <a:off x="6535992" y="2591695"/>
              <a:ext cx="3698062" cy="730251"/>
              <a:chOff x="6535992" y="2720899"/>
              <a:chExt cx="1809805" cy="730251"/>
            </a:xfrm>
          </p:grpSpPr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2045D1E8-69A0-4005-9AB3-60E1D3AA43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992" y="2720899"/>
                <a:ext cx="1809805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>
                <a:extLst>
                  <a:ext uri="{FF2B5EF4-FFF2-40B4-BE49-F238E27FC236}">
                    <a16:creationId xmlns:a16="http://schemas.microsoft.com/office/drawing/2014/main" id="{95817595-27C8-41D8-8C05-5E9A9AB26A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992" y="3451150"/>
                <a:ext cx="1809805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Conector reto 122">
                <a:extLst>
                  <a:ext uri="{FF2B5EF4-FFF2-40B4-BE49-F238E27FC236}">
                    <a16:creationId xmlns:a16="http://schemas.microsoft.com/office/drawing/2014/main" id="{ED3C7384-4281-42BC-8FBD-8B7161D098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7534" y="2963786"/>
                <a:ext cx="857709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3" name="TextBox 9">
              <a:extLst>
                <a:ext uri="{FF2B5EF4-FFF2-40B4-BE49-F238E27FC236}">
                  <a16:creationId xmlns:a16="http://schemas.microsoft.com/office/drawing/2014/main" id="{AD082645-86D1-481F-86D9-34DFAD8C614F}"/>
                </a:ext>
              </a:extLst>
            </p:cNvPr>
            <p:cNvSpPr txBox="1"/>
            <p:nvPr/>
          </p:nvSpPr>
          <p:spPr>
            <a:xfrm>
              <a:off x="6710372" y="2811775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Baixo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4" name="TextBox 9">
              <a:extLst>
                <a:ext uri="{FF2B5EF4-FFF2-40B4-BE49-F238E27FC236}">
                  <a16:creationId xmlns:a16="http://schemas.microsoft.com/office/drawing/2014/main" id="{5E16A45A-22DA-41CA-ACE2-51A7104F37F5}"/>
                </a:ext>
              </a:extLst>
            </p:cNvPr>
            <p:cNvSpPr txBox="1"/>
            <p:nvPr/>
          </p:nvSpPr>
          <p:spPr>
            <a:xfrm>
              <a:off x="6710372" y="3027674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Médio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6" name="TextBox 9">
              <a:extLst>
                <a:ext uri="{FF2B5EF4-FFF2-40B4-BE49-F238E27FC236}">
                  <a16:creationId xmlns:a16="http://schemas.microsoft.com/office/drawing/2014/main" id="{16777A1B-6596-4A71-AB97-DB52FE76EF81}"/>
                </a:ext>
              </a:extLst>
            </p:cNvPr>
            <p:cNvSpPr txBox="1"/>
            <p:nvPr/>
          </p:nvSpPr>
          <p:spPr>
            <a:xfrm>
              <a:off x="8467506" y="2278420"/>
              <a:ext cx="170936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Dose de enxofre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7" name="TextBox 9">
              <a:extLst>
                <a:ext uri="{FF2B5EF4-FFF2-40B4-BE49-F238E27FC236}">
                  <a16:creationId xmlns:a16="http://schemas.microsoft.com/office/drawing/2014/main" id="{03FCA49C-AD73-4BEB-9302-00CAA57B9E71}"/>
                </a:ext>
              </a:extLst>
            </p:cNvPr>
            <p:cNvSpPr txBox="1"/>
            <p:nvPr/>
          </p:nvSpPr>
          <p:spPr>
            <a:xfrm>
              <a:off x="8591663" y="2567301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kg/ha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8" name="TextBox 9">
              <a:extLst>
                <a:ext uri="{FF2B5EF4-FFF2-40B4-BE49-F238E27FC236}">
                  <a16:creationId xmlns:a16="http://schemas.microsoft.com/office/drawing/2014/main" id="{D8B2B385-605C-4A4F-B213-F1DDD6A7A9E2}"/>
                </a:ext>
              </a:extLst>
            </p:cNvPr>
            <p:cNvSpPr txBox="1"/>
            <p:nvPr/>
          </p:nvSpPr>
          <p:spPr>
            <a:xfrm>
              <a:off x="8349553" y="2811775"/>
              <a:ext cx="19435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1,50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 teor de argila (%)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9" name="TextBox 9">
              <a:extLst>
                <a:ext uri="{FF2B5EF4-FFF2-40B4-BE49-F238E27FC236}">
                  <a16:creationId xmlns:a16="http://schemas.microsoft.com/office/drawing/2014/main" id="{2440E3AB-620E-454E-84DD-A92B52A28D39}"/>
                </a:ext>
              </a:extLst>
            </p:cNvPr>
            <p:cNvSpPr txBox="1"/>
            <p:nvPr/>
          </p:nvSpPr>
          <p:spPr>
            <a:xfrm>
              <a:off x="8349552" y="3027674"/>
              <a:ext cx="1943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0,75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 teor de argila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23523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60" descr="Uma imagem contendo grama, campo, gramado, alto&#10;&#10;Descrição gerada automaticamente">
            <a:extLst>
              <a:ext uri="{FF2B5EF4-FFF2-40B4-BE49-F238E27FC236}">
                <a16:creationId xmlns:a16="http://schemas.microsoft.com/office/drawing/2014/main" id="{F914F91A-A904-4544-A9F1-1E53E5EC5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A78D94C1-0047-4EE7-A695-F69DC67B034D}"/>
              </a:ext>
            </a:extLst>
          </p:cNvPr>
          <p:cNvSpPr txBox="1"/>
          <p:nvPr/>
        </p:nvSpPr>
        <p:spPr>
          <a:xfrm>
            <a:off x="160709" y="138376"/>
            <a:ext cx="12187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ADUBAÇÃO PARA MANUTENÇÃO/RECUPERAÇÃO</a:t>
            </a: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A1F5DCEF-A09A-4718-A293-F05AB698904F}"/>
              </a:ext>
            </a:extLst>
          </p:cNvPr>
          <p:cNvGrpSpPr/>
          <p:nvPr/>
        </p:nvGrpSpPr>
        <p:grpSpPr>
          <a:xfrm>
            <a:off x="241766" y="1030716"/>
            <a:ext cx="2943079" cy="1168787"/>
            <a:chOff x="616249" y="1369632"/>
            <a:chExt cx="2865936" cy="970470"/>
          </a:xfrm>
        </p:grpSpPr>
        <p:sp>
          <p:nvSpPr>
            <p:cNvPr id="73" name="Retângulo 72">
              <a:extLst>
                <a:ext uri="{FF2B5EF4-FFF2-40B4-BE49-F238E27FC236}">
                  <a16:creationId xmlns:a16="http://schemas.microsoft.com/office/drawing/2014/main" id="{9E836E29-D958-4670-BF1B-A14EC9AF71D4}"/>
                </a:ext>
              </a:extLst>
            </p:cNvPr>
            <p:cNvSpPr/>
            <p:nvPr/>
          </p:nvSpPr>
          <p:spPr>
            <a:xfrm>
              <a:off x="706878" y="1464678"/>
              <a:ext cx="2684677" cy="784101"/>
            </a:xfrm>
            <a:prstGeom prst="rect">
              <a:avLst/>
            </a:prstGeom>
            <a:solidFill>
              <a:srgbClr val="7392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em L 73">
              <a:extLst>
                <a:ext uri="{FF2B5EF4-FFF2-40B4-BE49-F238E27FC236}">
                  <a16:creationId xmlns:a16="http://schemas.microsoft.com/office/drawing/2014/main" id="{B09C20F8-5129-4B2F-B30E-E4140A63B0B0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em L 74">
              <a:extLst>
                <a:ext uri="{FF2B5EF4-FFF2-40B4-BE49-F238E27FC236}">
                  <a16:creationId xmlns:a16="http://schemas.microsoft.com/office/drawing/2014/main" id="{AB5005CB-2998-4826-BA97-5400F22DC208}"/>
                </a:ext>
              </a:extLst>
            </p:cNvPr>
            <p:cNvSpPr/>
            <p:nvPr/>
          </p:nvSpPr>
          <p:spPr>
            <a:xfrm rot="5400000" flipH="1" flipV="1">
              <a:off x="3250222" y="2108139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DB32A1C0-37C8-4E05-83E8-70C24A1D978F}"/>
              </a:ext>
            </a:extLst>
          </p:cNvPr>
          <p:cNvGrpSpPr/>
          <p:nvPr/>
        </p:nvGrpSpPr>
        <p:grpSpPr>
          <a:xfrm flipH="1" flipV="1">
            <a:off x="3163563" y="1030716"/>
            <a:ext cx="2943079" cy="1168787"/>
            <a:chOff x="616249" y="1369632"/>
            <a:chExt cx="2865936" cy="970470"/>
          </a:xfrm>
        </p:grpSpPr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69A21C2D-7D3B-453C-B0FE-EDBC68570318}"/>
                </a:ext>
              </a:extLst>
            </p:cNvPr>
            <p:cNvSpPr/>
            <p:nvPr/>
          </p:nvSpPr>
          <p:spPr>
            <a:xfrm>
              <a:off x="706878" y="1464678"/>
              <a:ext cx="2684677" cy="784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em L 85">
              <a:extLst>
                <a:ext uri="{FF2B5EF4-FFF2-40B4-BE49-F238E27FC236}">
                  <a16:creationId xmlns:a16="http://schemas.microsoft.com/office/drawing/2014/main" id="{0B642C0E-4CF2-464D-96EC-23FB5F78D095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em L 86">
              <a:extLst>
                <a:ext uri="{FF2B5EF4-FFF2-40B4-BE49-F238E27FC236}">
                  <a16:creationId xmlns:a16="http://schemas.microsoft.com/office/drawing/2014/main" id="{87BD3501-7619-4DE8-BCB7-6BB28D61011E}"/>
                </a:ext>
              </a:extLst>
            </p:cNvPr>
            <p:cNvSpPr/>
            <p:nvPr/>
          </p:nvSpPr>
          <p:spPr>
            <a:xfrm rot="5400000" flipH="1" flipV="1">
              <a:off x="3250222" y="2108139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C718B4B4-80A5-4344-B1B4-194BCC171AED}"/>
              </a:ext>
            </a:extLst>
          </p:cNvPr>
          <p:cNvGrpSpPr/>
          <p:nvPr/>
        </p:nvGrpSpPr>
        <p:grpSpPr>
          <a:xfrm>
            <a:off x="6085360" y="1030716"/>
            <a:ext cx="2943079" cy="1168787"/>
            <a:chOff x="616249" y="1369632"/>
            <a:chExt cx="2865936" cy="970470"/>
          </a:xfrm>
        </p:grpSpPr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7E87CDEF-7904-410E-89CF-107D2A141DA6}"/>
                </a:ext>
              </a:extLst>
            </p:cNvPr>
            <p:cNvSpPr/>
            <p:nvPr/>
          </p:nvSpPr>
          <p:spPr>
            <a:xfrm>
              <a:off x="706878" y="1464678"/>
              <a:ext cx="2684677" cy="784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orma em L 89">
              <a:extLst>
                <a:ext uri="{FF2B5EF4-FFF2-40B4-BE49-F238E27FC236}">
                  <a16:creationId xmlns:a16="http://schemas.microsoft.com/office/drawing/2014/main" id="{3BA0789B-DBEC-4DB0-B6A1-3BABC7E06D98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orma em L 90">
              <a:extLst>
                <a:ext uri="{FF2B5EF4-FFF2-40B4-BE49-F238E27FC236}">
                  <a16:creationId xmlns:a16="http://schemas.microsoft.com/office/drawing/2014/main" id="{F359B52B-5396-4873-8BF4-F1B52006D119}"/>
                </a:ext>
              </a:extLst>
            </p:cNvPr>
            <p:cNvSpPr/>
            <p:nvPr/>
          </p:nvSpPr>
          <p:spPr>
            <a:xfrm rot="5400000" flipH="1" flipV="1">
              <a:off x="3250222" y="2108139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B4B0E99B-06B9-4B1D-85B5-AC0110C384DC}"/>
              </a:ext>
            </a:extLst>
          </p:cNvPr>
          <p:cNvGrpSpPr/>
          <p:nvPr/>
        </p:nvGrpSpPr>
        <p:grpSpPr>
          <a:xfrm>
            <a:off x="9009626" y="1030716"/>
            <a:ext cx="2943079" cy="1168787"/>
            <a:chOff x="616249" y="1369632"/>
            <a:chExt cx="2865936" cy="970470"/>
          </a:xfrm>
        </p:grpSpPr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DB61DCEE-2140-4398-95BB-69E2C3F532DE}"/>
                </a:ext>
              </a:extLst>
            </p:cNvPr>
            <p:cNvSpPr/>
            <p:nvPr/>
          </p:nvSpPr>
          <p:spPr>
            <a:xfrm>
              <a:off x="706878" y="1464678"/>
              <a:ext cx="2684677" cy="7841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orma em L 93">
              <a:extLst>
                <a:ext uri="{FF2B5EF4-FFF2-40B4-BE49-F238E27FC236}">
                  <a16:creationId xmlns:a16="http://schemas.microsoft.com/office/drawing/2014/main" id="{B10AE788-9BCA-4E00-ACB5-D8CA96245400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orma em L 94">
              <a:extLst>
                <a:ext uri="{FF2B5EF4-FFF2-40B4-BE49-F238E27FC236}">
                  <a16:creationId xmlns:a16="http://schemas.microsoft.com/office/drawing/2014/main" id="{6257FDAB-0A1D-45E7-AEE5-C4D8DFCED15D}"/>
                </a:ext>
              </a:extLst>
            </p:cNvPr>
            <p:cNvSpPr/>
            <p:nvPr/>
          </p:nvSpPr>
          <p:spPr>
            <a:xfrm rot="5400000" flipH="1" flipV="1">
              <a:off x="3250222" y="2108139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0" name="CaixaDeTexto 43">
            <a:extLst>
              <a:ext uri="{FF2B5EF4-FFF2-40B4-BE49-F238E27FC236}">
                <a16:creationId xmlns:a16="http://schemas.microsoft.com/office/drawing/2014/main" id="{7E6AC82A-8569-4A30-A38D-91AA700D6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91283" y="1307928"/>
            <a:ext cx="2687638" cy="6143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COBERTURA</a:t>
            </a:r>
            <a:b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alt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30-40 DIAS APÓS</a:t>
            </a:r>
          </a:p>
        </p:txBody>
      </p:sp>
      <p:sp>
        <p:nvSpPr>
          <p:cNvPr id="121" name="CaixaDeTexto 57">
            <a:extLst>
              <a:ext uri="{FF2B5EF4-FFF2-40B4-BE49-F238E27FC236}">
                <a16:creationId xmlns:a16="http://schemas.microsoft.com/office/drawing/2014/main" id="{ABC34A1B-AC3D-493D-86BB-6F23699E1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01358" y="1261166"/>
            <a:ext cx="275961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FINAL </a:t>
            </a:r>
            <a:b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DAS CHUVAS</a:t>
            </a:r>
          </a:p>
        </p:txBody>
      </p:sp>
      <p:sp>
        <p:nvSpPr>
          <p:cNvPr id="128" name="CaixaDeTexto 43">
            <a:extLst>
              <a:ext uri="{FF2B5EF4-FFF2-40B4-BE49-F238E27FC236}">
                <a16:creationId xmlns:a16="http://schemas.microsoft.com/office/drawing/2014/main" id="{87265A50-992A-4984-A8C6-117F1FC17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3080" y="1261166"/>
            <a:ext cx="2687638" cy="70788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SAÍDA </a:t>
            </a:r>
            <a:b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607030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DO PIQUETE</a:t>
            </a:r>
            <a:endParaRPr kumimoji="0" lang="pt-BR" altLang="pt-BR" sz="1400" b="0" i="0" u="none" strike="noStrike" kern="1200" cap="none" spc="0" normalizeH="0" baseline="0" noProof="0" dirty="0">
              <a:ln>
                <a:noFill/>
              </a:ln>
              <a:solidFill>
                <a:srgbClr val="607030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9" name="CaixaDeTexto 10">
            <a:extLst>
              <a:ext uri="{FF2B5EF4-FFF2-40B4-BE49-F238E27FC236}">
                <a16:creationId xmlns:a16="http://schemas.microsoft.com/office/drawing/2014/main" id="{EB076A9A-0707-41D3-ABD7-218DB08CF4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80" y="1415054"/>
            <a:ext cx="258445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RECUPERAÇÃO</a:t>
            </a:r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A54A347B-3F5F-4B40-9A96-9F6B49512DE5}"/>
              </a:ext>
            </a:extLst>
          </p:cNvPr>
          <p:cNvSpPr/>
          <p:nvPr/>
        </p:nvSpPr>
        <p:spPr>
          <a:xfrm rot="16200000">
            <a:off x="3065875" y="139651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Arrow: Down 2">
            <a:extLst>
              <a:ext uri="{FF2B5EF4-FFF2-40B4-BE49-F238E27FC236}">
                <a16:creationId xmlns:a16="http://schemas.microsoft.com/office/drawing/2014/main" id="{7F2CC24C-4872-44F0-90E5-E1404C4C352F}"/>
              </a:ext>
            </a:extLst>
          </p:cNvPr>
          <p:cNvSpPr/>
          <p:nvPr/>
        </p:nvSpPr>
        <p:spPr>
          <a:xfrm rot="16200000">
            <a:off x="5978757" y="139651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Arrow: Down 2">
            <a:extLst>
              <a:ext uri="{FF2B5EF4-FFF2-40B4-BE49-F238E27FC236}">
                <a16:creationId xmlns:a16="http://schemas.microsoft.com/office/drawing/2014/main" id="{42CB24E0-94A8-44AD-908B-FBCAB5D1111F}"/>
              </a:ext>
            </a:extLst>
          </p:cNvPr>
          <p:cNvSpPr/>
          <p:nvPr/>
        </p:nvSpPr>
        <p:spPr>
          <a:xfrm rot="16200000">
            <a:off x="8901066" y="139651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2" name="Arrow: Down 2">
            <a:extLst>
              <a:ext uri="{FF2B5EF4-FFF2-40B4-BE49-F238E27FC236}">
                <a16:creationId xmlns:a16="http://schemas.microsoft.com/office/drawing/2014/main" id="{EA8C1175-705E-4CF9-B1D1-6B4A3EE82E08}"/>
              </a:ext>
            </a:extLst>
          </p:cNvPr>
          <p:cNvSpPr/>
          <p:nvPr/>
        </p:nvSpPr>
        <p:spPr>
          <a:xfrm>
            <a:off x="1570529" y="223280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3" name="Arrow: Down 2">
            <a:extLst>
              <a:ext uri="{FF2B5EF4-FFF2-40B4-BE49-F238E27FC236}">
                <a16:creationId xmlns:a16="http://schemas.microsoft.com/office/drawing/2014/main" id="{6EB3A3AA-E3AE-4283-B704-181F4FD45465}"/>
              </a:ext>
            </a:extLst>
          </p:cNvPr>
          <p:cNvSpPr/>
          <p:nvPr/>
        </p:nvSpPr>
        <p:spPr>
          <a:xfrm>
            <a:off x="4492326" y="223280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4" name="Arrow: Down 2">
            <a:extLst>
              <a:ext uri="{FF2B5EF4-FFF2-40B4-BE49-F238E27FC236}">
                <a16:creationId xmlns:a16="http://schemas.microsoft.com/office/drawing/2014/main" id="{4F401B46-00E3-4A92-A06E-2326DC869FCA}"/>
              </a:ext>
            </a:extLst>
          </p:cNvPr>
          <p:cNvSpPr/>
          <p:nvPr/>
        </p:nvSpPr>
        <p:spPr>
          <a:xfrm>
            <a:off x="7414123" y="223280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5" name="Arrow: Down 2">
            <a:extLst>
              <a:ext uri="{FF2B5EF4-FFF2-40B4-BE49-F238E27FC236}">
                <a16:creationId xmlns:a16="http://schemas.microsoft.com/office/drawing/2014/main" id="{3E1696D4-F457-4888-8987-F538B1DB8175}"/>
              </a:ext>
            </a:extLst>
          </p:cNvPr>
          <p:cNvSpPr/>
          <p:nvPr/>
        </p:nvSpPr>
        <p:spPr>
          <a:xfrm>
            <a:off x="10338389" y="2232803"/>
            <a:ext cx="285552" cy="437194"/>
          </a:xfrm>
          <a:prstGeom prst="downArrow">
            <a:avLst>
              <a:gd name="adj1" fmla="val 50000"/>
              <a:gd name="adj2" fmla="val 57804"/>
            </a:avLst>
          </a:prstGeom>
          <a:solidFill>
            <a:srgbClr val="B2BD3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67A4A285-54F6-4FAF-BF11-D12BC9CFF6DA}"/>
              </a:ext>
            </a:extLst>
          </p:cNvPr>
          <p:cNvGrpSpPr/>
          <p:nvPr/>
        </p:nvGrpSpPr>
        <p:grpSpPr>
          <a:xfrm>
            <a:off x="9210032" y="2669744"/>
            <a:ext cx="2962918" cy="1402921"/>
            <a:chOff x="4341199" y="-2110516"/>
            <a:chExt cx="3794078" cy="1796470"/>
          </a:xfrm>
        </p:grpSpPr>
        <p:pic>
          <p:nvPicPr>
            <p:cNvPr id="50" name="Imagem 49">
              <a:extLst>
                <a:ext uri="{FF2B5EF4-FFF2-40B4-BE49-F238E27FC236}">
                  <a16:creationId xmlns:a16="http://schemas.microsoft.com/office/drawing/2014/main" id="{877B1E53-0E56-4CDB-B88F-F1E50D15E4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8" t="31698" r="8231" b="15967"/>
            <a:stretch/>
          </p:blipFill>
          <p:spPr>
            <a:xfrm>
              <a:off x="4341199" y="-2034760"/>
              <a:ext cx="3794078" cy="1720714"/>
            </a:xfrm>
            <a:custGeom>
              <a:avLst/>
              <a:gdLst>
                <a:gd name="connsiteX0" fmla="*/ 0 w 3794078"/>
                <a:gd name="connsiteY0" fmla="*/ 0 h 1720714"/>
                <a:gd name="connsiteX1" fmla="*/ 11193 w 3794078"/>
                <a:gd name="connsiteY1" fmla="*/ 0 h 1720714"/>
                <a:gd name="connsiteX2" fmla="*/ 11193 w 3794078"/>
                <a:gd name="connsiteY2" fmla="*/ 834611 h 1720714"/>
                <a:gd name="connsiteX3" fmla="*/ 2903826 w 3794078"/>
                <a:gd name="connsiteY3" fmla="*/ 834611 h 1720714"/>
                <a:gd name="connsiteX4" fmla="*/ 2903826 w 3794078"/>
                <a:gd name="connsiteY4" fmla="*/ 0 h 1720714"/>
                <a:gd name="connsiteX5" fmla="*/ 3794078 w 3794078"/>
                <a:gd name="connsiteY5" fmla="*/ 0 h 1720714"/>
                <a:gd name="connsiteX6" fmla="*/ 3794078 w 3794078"/>
                <a:gd name="connsiteY6" fmla="*/ 1720714 h 1720714"/>
                <a:gd name="connsiteX7" fmla="*/ 0 w 3794078"/>
                <a:gd name="connsiteY7" fmla="*/ 1720714 h 172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078" h="1720714">
                  <a:moveTo>
                    <a:pt x="0" y="0"/>
                  </a:moveTo>
                  <a:lnTo>
                    <a:pt x="11193" y="0"/>
                  </a:lnTo>
                  <a:lnTo>
                    <a:pt x="11193" y="834611"/>
                  </a:lnTo>
                  <a:lnTo>
                    <a:pt x="2903826" y="834611"/>
                  </a:lnTo>
                  <a:lnTo>
                    <a:pt x="2903826" y="0"/>
                  </a:lnTo>
                  <a:lnTo>
                    <a:pt x="3794078" y="0"/>
                  </a:lnTo>
                  <a:lnTo>
                    <a:pt x="3794078" y="1720714"/>
                  </a:lnTo>
                  <a:lnTo>
                    <a:pt x="0" y="1720714"/>
                  </a:lnTo>
                  <a:close/>
                </a:path>
              </a:pathLst>
            </a:custGeom>
            <a:effectLst/>
          </p:spPr>
        </p:pic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FAD85E12-D1A2-4A66-9668-D098C620EF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3523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CB3DD6D5-9AC3-4EC2-9EC8-687A87F12481}"/>
              </a:ext>
            </a:extLst>
          </p:cNvPr>
          <p:cNvGrpSpPr/>
          <p:nvPr/>
        </p:nvGrpSpPr>
        <p:grpSpPr>
          <a:xfrm>
            <a:off x="483062" y="2689228"/>
            <a:ext cx="2585684" cy="1061374"/>
            <a:chOff x="479217" y="-2110517"/>
            <a:chExt cx="3694760" cy="1516628"/>
          </a:xfrm>
        </p:grpSpPr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71E1B563-0BAC-4219-AA73-7E04E3351E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79218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  <p:pic>
          <p:nvPicPr>
            <p:cNvPr id="55" name="Imagem 54">
              <a:extLst>
                <a:ext uri="{FF2B5EF4-FFF2-40B4-BE49-F238E27FC236}">
                  <a16:creationId xmlns:a16="http://schemas.microsoft.com/office/drawing/2014/main" id="{F0861605-A002-4B24-8D7B-22D394C55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11023" b="26275"/>
            <a:stretch/>
          </p:blipFill>
          <p:spPr>
            <a:xfrm>
              <a:off x="479217" y="-2110517"/>
              <a:ext cx="3694760" cy="1516628"/>
            </a:xfrm>
            <a:custGeom>
              <a:avLst/>
              <a:gdLst>
                <a:gd name="connsiteX0" fmla="*/ 2892633 w 3694760"/>
                <a:gd name="connsiteY0" fmla="*/ 0 h 1516628"/>
                <a:gd name="connsiteX1" fmla="*/ 3694760 w 3694760"/>
                <a:gd name="connsiteY1" fmla="*/ 0 h 1516628"/>
                <a:gd name="connsiteX2" fmla="*/ 3694760 w 3694760"/>
                <a:gd name="connsiteY2" fmla="*/ 1516628 h 1516628"/>
                <a:gd name="connsiteX3" fmla="*/ 0 w 3694760"/>
                <a:gd name="connsiteY3" fmla="*/ 1516628 h 1516628"/>
                <a:gd name="connsiteX4" fmla="*/ 0 w 3694760"/>
                <a:gd name="connsiteY4" fmla="*/ 910367 h 1516628"/>
                <a:gd name="connsiteX5" fmla="*/ 2892633 w 3694760"/>
                <a:gd name="connsiteY5" fmla="*/ 910367 h 151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4760" h="1516628">
                  <a:moveTo>
                    <a:pt x="2892633" y="0"/>
                  </a:moveTo>
                  <a:lnTo>
                    <a:pt x="3694760" y="0"/>
                  </a:lnTo>
                  <a:lnTo>
                    <a:pt x="3694760" y="1516628"/>
                  </a:lnTo>
                  <a:lnTo>
                    <a:pt x="0" y="1516628"/>
                  </a:lnTo>
                  <a:lnTo>
                    <a:pt x="0" y="910367"/>
                  </a:lnTo>
                  <a:lnTo>
                    <a:pt x="2892633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9A7ED326-603D-4A62-9B4B-F2CDC247B9D6}"/>
              </a:ext>
            </a:extLst>
          </p:cNvPr>
          <p:cNvGrpSpPr/>
          <p:nvPr/>
        </p:nvGrpSpPr>
        <p:grpSpPr>
          <a:xfrm>
            <a:off x="474083" y="3459001"/>
            <a:ext cx="2441488" cy="1673355"/>
            <a:chOff x="8238592" y="-2577864"/>
            <a:chExt cx="3724808" cy="2552922"/>
          </a:xfrm>
        </p:grpSpPr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F7EB2BE3-AA85-4745-96D4-20ED117B5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7" t="16194" r="9503" b="9030"/>
            <a:stretch/>
          </p:blipFill>
          <p:spPr>
            <a:xfrm>
              <a:off x="8304164" y="-2577864"/>
              <a:ext cx="3659236" cy="2552922"/>
            </a:xfrm>
            <a:custGeom>
              <a:avLst/>
              <a:gdLst>
                <a:gd name="connsiteX0" fmla="*/ 0 w 3659236"/>
                <a:gd name="connsiteY0" fmla="*/ 0 h 2552922"/>
                <a:gd name="connsiteX1" fmla="*/ 3659236 w 3659236"/>
                <a:gd name="connsiteY1" fmla="*/ 0 h 2552922"/>
                <a:gd name="connsiteX2" fmla="*/ 3659236 w 3659236"/>
                <a:gd name="connsiteY2" fmla="*/ 2552922 h 2552922"/>
                <a:gd name="connsiteX3" fmla="*/ 0 w 3659236"/>
                <a:gd name="connsiteY3" fmla="*/ 2552922 h 2552922"/>
                <a:gd name="connsiteX4" fmla="*/ 0 w 3659236"/>
                <a:gd name="connsiteY4" fmla="*/ 1377715 h 2552922"/>
                <a:gd name="connsiteX5" fmla="*/ 2827061 w 3659236"/>
                <a:gd name="connsiteY5" fmla="*/ 1377715 h 2552922"/>
                <a:gd name="connsiteX6" fmla="*/ 2827061 w 3659236"/>
                <a:gd name="connsiteY6" fmla="*/ 467348 h 2552922"/>
                <a:gd name="connsiteX7" fmla="*/ 0 w 3659236"/>
                <a:gd name="connsiteY7" fmla="*/ 467348 h 255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9236" h="2552922">
                  <a:moveTo>
                    <a:pt x="0" y="0"/>
                  </a:moveTo>
                  <a:lnTo>
                    <a:pt x="3659236" y="0"/>
                  </a:lnTo>
                  <a:lnTo>
                    <a:pt x="3659236" y="2552922"/>
                  </a:lnTo>
                  <a:lnTo>
                    <a:pt x="0" y="2552922"/>
                  </a:lnTo>
                  <a:lnTo>
                    <a:pt x="0" y="1377715"/>
                  </a:lnTo>
                  <a:lnTo>
                    <a:pt x="2827061" y="1377715"/>
                  </a:lnTo>
                  <a:lnTo>
                    <a:pt x="2827061" y="467348"/>
                  </a:lnTo>
                  <a:lnTo>
                    <a:pt x="0" y="467348"/>
                  </a:lnTo>
                  <a:close/>
                </a:path>
              </a:pathLst>
            </a:custGeom>
            <a:effectLst/>
          </p:spPr>
        </p:pic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35EE234E-2B4B-4111-BB3E-7E5C7CEDB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82385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796F2D15-6B48-4749-9786-3C86EC167CA7}"/>
              </a:ext>
            </a:extLst>
          </p:cNvPr>
          <p:cNvGrpSpPr/>
          <p:nvPr/>
        </p:nvGrpSpPr>
        <p:grpSpPr>
          <a:xfrm>
            <a:off x="3498810" y="2685277"/>
            <a:ext cx="2679618" cy="1268780"/>
            <a:chOff x="4341199" y="-2110516"/>
            <a:chExt cx="3794078" cy="1796470"/>
          </a:xfrm>
        </p:grpSpPr>
        <p:pic>
          <p:nvPicPr>
            <p:cNvPr id="60" name="Imagem 59">
              <a:extLst>
                <a:ext uri="{FF2B5EF4-FFF2-40B4-BE49-F238E27FC236}">
                  <a16:creationId xmlns:a16="http://schemas.microsoft.com/office/drawing/2014/main" id="{C95A76FD-016E-4E07-8EDB-7CC93F843B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8" t="31698" r="8231" b="15967"/>
            <a:stretch/>
          </p:blipFill>
          <p:spPr>
            <a:xfrm>
              <a:off x="4341199" y="-2034760"/>
              <a:ext cx="3794078" cy="1720714"/>
            </a:xfrm>
            <a:custGeom>
              <a:avLst/>
              <a:gdLst>
                <a:gd name="connsiteX0" fmla="*/ 0 w 3794078"/>
                <a:gd name="connsiteY0" fmla="*/ 0 h 1720714"/>
                <a:gd name="connsiteX1" fmla="*/ 11193 w 3794078"/>
                <a:gd name="connsiteY1" fmla="*/ 0 h 1720714"/>
                <a:gd name="connsiteX2" fmla="*/ 11193 w 3794078"/>
                <a:gd name="connsiteY2" fmla="*/ 834611 h 1720714"/>
                <a:gd name="connsiteX3" fmla="*/ 2903826 w 3794078"/>
                <a:gd name="connsiteY3" fmla="*/ 834611 h 1720714"/>
                <a:gd name="connsiteX4" fmla="*/ 2903826 w 3794078"/>
                <a:gd name="connsiteY4" fmla="*/ 0 h 1720714"/>
                <a:gd name="connsiteX5" fmla="*/ 3794078 w 3794078"/>
                <a:gd name="connsiteY5" fmla="*/ 0 h 1720714"/>
                <a:gd name="connsiteX6" fmla="*/ 3794078 w 3794078"/>
                <a:gd name="connsiteY6" fmla="*/ 1720714 h 1720714"/>
                <a:gd name="connsiteX7" fmla="*/ 0 w 3794078"/>
                <a:gd name="connsiteY7" fmla="*/ 1720714 h 172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078" h="1720714">
                  <a:moveTo>
                    <a:pt x="0" y="0"/>
                  </a:moveTo>
                  <a:lnTo>
                    <a:pt x="11193" y="0"/>
                  </a:lnTo>
                  <a:lnTo>
                    <a:pt x="11193" y="834611"/>
                  </a:lnTo>
                  <a:lnTo>
                    <a:pt x="2903826" y="834611"/>
                  </a:lnTo>
                  <a:lnTo>
                    <a:pt x="2903826" y="0"/>
                  </a:lnTo>
                  <a:lnTo>
                    <a:pt x="3794078" y="0"/>
                  </a:lnTo>
                  <a:lnTo>
                    <a:pt x="3794078" y="1720714"/>
                  </a:lnTo>
                  <a:lnTo>
                    <a:pt x="0" y="1720714"/>
                  </a:lnTo>
                  <a:close/>
                </a:path>
              </a:pathLst>
            </a:custGeom>
            <a:effectLst/>
          </p:spPr>
        </p:pic>
        <p:pic>
          <p:nvPicPr>
            <p:cNvPr id="62" name="Imagem 61">
              <a:extLst>
                <a:ext uri="{FF2B5EF4-FFF2-40B4-BE49-F238E27FC236}">
                  <a16:creationId xmlns:a16="http://schemas.microsoft.com/office/drawing/2014/main" id="{89EF99D0-3B9C-4279-A6F1-EF606EB695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3523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8129DD7C-17B2-4562-AB4B-F012C1C548CF}"/>
              </a:ext>
            </a:extLst>
          </p:cNvPr>
          <p:cNvGrpSpPr/>
          <p:nvPr/>
        </p:nvGrpSpPr>
        <p:grpSpPr>
          <a:xfrm>
            <a:off x="6370745" y="2700613"/>
            <a:ext cx="2827265" cy="1299320"/>
            <a:chOff x="4341199" y="-2110516"/>
            <a:chExt cx="3794078" cy="1796470"/>
          </a:xfrm>
        </p:grpSpPr>
        <p:pic>
          <p:nvPicPr>
            <p:cNvPr id="64" name="Imagem 63">
              <a:extLst>
                <a:ext uri="{FF2B5EF4-FFF2-40B4-BE49-F238E27FC236}">
                  <a16:creationId xmlns:a16="http://schemas.microsoft.com/office/drawing/2014/main" id="{7EB297A9-8EED-4B8E-817A-D5FCAAA73A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78" t="31698" r="8231" b="15967"/>
            <a:stretch/>
          </p:blipFill>
          <p:spPr>
            <a:xfrm>
              <a:off x="4341199" y="-2034760"/>
              <a:ext cx="3794078" cy="1720714"/>
            </a:xfrm>
            <a:custGeom>
              <a:avLst/>
              <a:gdLst>
                <a:gd name="connsiteX0" fmla="*/ 0 w 3794078"/>
                <a:gd name="connsiteY0" fmla="*/ 0 h 1720714"/>
                <a:gd name="connsiteX1" fmla="*/ 11193 w 3794078"/>
                <a:gd name="connsiteY1" fmla="*/ 0 h 1720714"/>
                <a:gd name="connsiteX2" fmla="*/ 11193 w 3794078"/>
                <a:gd name="connsiteY2" fmla="*/ 834611 h 1720714"/>
                <a:gd name="connsiteX3" fmla="*/ 2903826 w 3794078"/>
                <a:gd name="connsiteY3" fmla="*/ 834611 h 1720714"/>
                <a:gd name="connsiteX4" fmla="*/ 2903826 w 3794078"/>
                <a:gd name="connsiteY4" fmla="*/ 0 h 1720714"/>
                <a:gd name="connsiteX5" fmla="*/ 3794078 w 3794078"/>
                <a:gd name="connsiteY5" fmla="*/ 0 h 1720714"/>
                <a:gd name="connsiteX6" fmla="*/ 3794078 w 3794078"/>
                <a:gd name="connsiteY6" fmla="*/ 1720714 h 1720714"/>
                <a:gd name="connsiteX7" fmla="*/ 0 w 3794078"/>
                <a:gd name="connsiteY7" fmla="*/ 1720714 h 1720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94078" h="1720714">
                  <a:moveTo>
                    <a:pt x="0" y="0"/>
                  </a:moveTo>
                  <a:lnTo>
                    <a:pt x="11193" y="0"/>
                  </a:lnTo>
                  <a:lnTo>
                    <a:pt x="11193" y="834611"/>
                  </a:lnTo>
                  <a:lnTo>
                    <a:pt x="2903826" y="834611"/>
                  </a:lnTo>
                  <a:lnTo>
                    <a:pt x="2903826" y="0"/>
                  </a:lnTo>
                  <a:lnTo>
                    <a:pt x="3794078" y="0"/>
                  </a:lnTo>
                  <a:lnTo>
                    <a:pt x="3794078" y="1720714"/>
                  </a:lnTo>
                  <a:lnTo>
                    <a:pt x="0" y="1720714"/>
                  </a:lnTo>
                  <a:close/>
                </a:path>
              </a:pathLst>
            </a:custGeom>
            <a:effectLst/>
          </p:spPr>
        </p:pic>
        <p:pic>
          <p:nvPicPr>
            <p:cNvPr id="65" name="Imagem 64">
              <a:extLst>
                <a:ext uri="{FF2B5EF4-FFF2-40B4-BE49-F238E27FC236}">
                  <a16:creationId xmlns:a16="http://schemas.microsoft.com/office/drawing/2014/main" id="{34433BEE-D147-49C1-98E5-3BF16CE5F7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3523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185C2E3-CF65-4167-B46F-5FDD53D1C006}"/>
              </a:ext>
            </a:extLst>
          </p:cNvPr>
          <p:cNvGrpSpPr/>
          <p:nvPr/>
        </p:nvGrpSpPr>
        <p:grpSpPr>
          <a:xfrm>
            <a:off x="6348003" y="3786289"/>
            <a:ext cx="2481917" cy="1018779"/>
            <a:chOff x="479217" y="-2110517"/>
            <a:chExt cx="3694760" cy="1516628"/>
          </a:xfrm>
        </p:grpSpPr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612E0A1F-B41E-4F47-9FC8-57B0F3F389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479218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0E723B93-6DDF-4D98-B36A-FD35E809F1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11023" b="26275"/>
            <a:stretch/>
          </p:blipFill>
          <p:spPr>
            <a:xfrm>
              <a:off x="479217" y="-2110517"/>
              <a:ext cx="3694760" cy="1516628"/>
            </a:xfrm>
            <a:custGeom>
              <a:avLst/>
              <a:gdLst>
                <a:gd name="connsiteX0" fmla="*/ 2892633 w 3694760"/>
                <a:gd name="connsiteY0" fmla="*/ 0 h 1516628"/>
                <a:gd name="connsiteX1" fmla="*/ 3694760 w 3694760"/>
                <a:gd name="connsiteY1" fmla="*/ 0 h 1516628"/>
                <a:gd name="connsiteX2" fmla="*/ 3694760 w 3694760"/>
                <a:gd name="connsiteY2" fmla="*/ 1516628 h 1516628"/>
                <a:gd name="connsiteX3" fmla="*/ 0 w 3694760"/>
                <a:gd name="connsiteY3" fmla="*/ 1516628 h 1516628"/>
                <a:gd name="connsiteX4" fmla="*/ 0 w 3694760"/>
                <a:gd name="connsiteY4" fmla="*/ 910367 h 1516628"/>
                <a:gd name="connsiteX5" fmla="*/ 2892633 w 3694760"/>
                <a:gd name="connsiteY5" fmla="*/ 910367 h 1516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4760" h="1516628">
                  <a:moveTo>
                    <a:pt x="2892633" y="0"/>
                  </a:moveTo>
                  <a:lnTo>
                    <a:pt x="3694760" y="0"/>
                  </a:lnTo>
                  <a:lnTo>
                    <a:pt x="3694760" y="1516628"/>
                  </a:lnTo>
                  <a:lnTo>
                    <a:pt x="0" y="1516628"/>
                  </a:lnTo>
                  <a:lnTo>
                    <a:pt x="0" y="910367"/>
                  </a:lnTo>
                  <a:lnTo>
                    <a:pt x="2892633" y="910367"/>
                  </a:lnTo>
                  <a:close/>
                </a:path>
              </a:pathLst>
            </a:custGeom>
            <a:effectLst/>
          </p:spPr>
        </p:pic>
      </p:grpSp>
    </p:spTree>
    <p:extLst>
      <p:ext uri="{BB962C8B-B14F-4D97-AF65-F5344CB8AC3E}">
        <p14:creationId xmlns:p14="http://schemas.microsoft.com/office/powerpoint/2010/main" val="95486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m 90" descr="Gado em pasto verde&#10;&#10;Descrição gerada automaticamente">
            <a:extLst>
              <a:ext uri="{FF2B5EF4-FFF2-40B4-BE49-F238E27FC236}">
                <a16:creationId xmlns:a16="http://schemas.microsoft.com/office/drawing/2014/main" id="{34AA76BA-1F7C-4C0E-9D26-7807C62ADC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980" b="-156"/>
          <a:stretch/>
        </p:blipFill>
        <p:spPr>
          <a:xfrm>
            <a:off x="0" y="0"/>
            <a:ext cx="12221026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84A2739-6B06-4380-A4D2-B7FB4CD6DA89}"/>
              </a:ext>
            </a:extLst>
          </p:cNvPr>
          <p:cNvSpPr txBox="1"/>
          <p:nvPr/>
        </p:nvSpPr>
        <p:spPr>
          <a:xfrm>
            <a:off x="160709" y="138376"/>
            <a:ext cx="83752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POSICIONAMENTO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(CALCÁRIO)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5F4F1D92-C983-456D-BE51-5635B0E20A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42C4E4E-5D36-478F-862F-055D23D25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11" name="Rectangle 25">
            <a:extLst>
              <a:ext uri="{FF2B5EF4-FFF2-40B4-BE49-F238E27FC236}">
                <a16:creationId xmlns:a16="http://schemas.microsoft.com/office/drawing/2014/main" id="{286AC398-EB0B-41FA-9F7D-5E6F50A944F5}"/>
              </a:ext>
            </a:extLst>
          </p:cNvPr>
          <p:cNvSpPr/>
          <p:nvPr/>
        </p:nvSpPr>
        <p:spPr>
          <a:xfrm>
            <a:off x="29026" y="6404807"/>
            <a:ext cx="375811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7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*Análise de solo se faz necessária para melhor recomendação de calcário, gesso e fertilizantes. </a:t>
            </a: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691549A3-F76F-4157-B97F-C0BF48A9036E}"/>
              </a:ext>
            </a:extLst>
          </p:cNvPr>
          <p:cNvGrpSpPr/>
          <p:nvPr/>
        </p:nvGrpSpPr>
        <p:grpSpPr>
          <a:xfrm>
            <a:off x="656374" y="1294597"/>
            <a:ext cx="4177460" cy="1263083"/>
            <a:chOff x="721954" y="1667839"/>
            <a:chExt cx="4177460" cy="1263083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A5C7BE71-356A-4C7D-AC93-DE3635B797FD}"/>
                </a:ext>
              </a:extLst>
            </p:cNvPr>
            <p:cNvGrpSpPr/>
            <p:nvPr/>
          </p:nvGrpSpPr>
          <p:grpSpPr>
            <a:xfrm>
              <a:off x="721954" y="1667839"/>
              <a:ext cx="4177460" cy="307777"/>
              <a:chOff x="721954" y="1667839"/>
              <a:chExt cx="4177460" cy="307777"/>
            </a:xfrm>
          </p:grpSpPr>
          <p:sp>
            <p:nvSpPr>
              <p:cNvPr id="12" name="TextBox 9">
                <a:extLst>
                  <a:ext uri="{FF2B5EF4-FFF2-40B4-BE49-F238E27FC236}">
                    <a16:creationId xmlns:a16="http://schemas.microsoft.com/office/drawing/2014/main" id="{F6894A39-62F3-4EF1-BA28-621A3CB15E14}"/>
                  </a:ext>
                </a:extLst>
              </p:cNvPr>
              <p:cNvSpPr txBox="1"/>
              <p:nvPr/>
            </p:nvSpPr>
            <p:spPr>
              <a:xfrm>
                <a:off x="721954" y="1667839"/>
                <a:ext cx="20636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TextBox 9">
                <a:extLst>
                  <a:ext uri="{FF2B5EF4-FFF2-40B4-BE49-F238E27FC236}">
                    <a16:creationId xmlns:a16="http://schemas.microsoft.com/office/drawing/2014/main" id="{D64DE8EB-0CBF-4C6A-9504-19E01EAA2C68}"/>
                  </a:ext>
                </a:extLst>
              </p:cNvPr>
              <p:cNvSpPr txBox="1"/>
              <p:nvPr/>
            </p:nvSpPr>
            <p:spPr>
              <a:xfrm>
                <a:off x="2971950" y="1667839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70/60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C5032CB5-9511-4139-9157-A209C1045AD9}"/>
                </a:ext>
              </a:extLst>
            </p:cNvPr>
            <p:cNvGrpSpPr/>
            <p:nvPr/>
          </p:nvGrpSpPr>
          <p:grpSpPr>
            <a:xfrm>
              <a:off x="721954" y="2145492"/>
              <a:ext cx="4177460" cy="307777"/>
              <a:chOff x="721954" y="2081992"/>
              <a:chExt cx="4177460" cy="307777"/>
            </a:xfrm>
          </p:grpSpPr>
          <p:sp>
            <p:nvSpPr>
              <p:cNvPr id="13" name="TextBox 9">
                <a:extLst>
                  <a:ext uri="{FF2B5EF4-FFF2-40B4-BE49-F238E27FC236}">
                    <a16:creationId xmlns:a16="http://schemas.microsoft.com/office/drawing/2014/main" id="{54B35A35-137D-40E7-81D4-CA380EA20021}"/>
                  </a:ext>
                </a:extLst>
              </p:cNvPr>
              <p:cNvSpPr txBox="1"/>
              <p:nvPr/>
            </p:nvSpPr>
            <p:spPr>
              <a:xfrm>
                <a:off x="721954" y="2081992"/>
                <a:ext cx="2249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TextBox 9">
                <a:extLst>
                  <a:ext uri="{FF2B5EF4-FFF2-40B4-BE49-F238E27FC236}">
                    <a16:creationId xmlns:a16="http://schemas.microsoft.com/office/drawing/2014/main" id="{F99FDAC1-B098-480F-93B2-BE00F200E955}"/>
                  </a:ext>
                </a:extLst>
              </p:cNvPr>
              <p:cNvSpPr txBox="1"/>
              <p:nvPr/>
            </p:nvSpPr>
            <p:spPr>
              <a:xfrm>
                <a:off x="2971950" y="2081992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60/50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082C7B8A-F2AF-4C42-BD02-CB718FD30AA3}"/>
                </a:ext>
              </a:extLst>
            </p:cNvPr>
            <p:cNvGrpSpPr/>
            <p:nvPr/>
          </p:nvGrpSpPr>
          <p:grpSpPr>
            <a:xfrm>
              <a:off x="721954" y="2623145"/>
              <a:ext cx="4177460" cy="307777"/>
              <a:chOff x="721954" y="2496145"/>
              <a:chExt cx="4177460" cy="307777"/>
            </a:xfrm>
          </p:grpSpPr>
          <p:sp>
            <p:nvSpPr>
              <p:cNvPr id="14" name="TextBox 9">
                <a:extLst>
                  <a:ext uri="{FF2B5EF4-FFF2-40B4-BE49-F238E27FC236}">
                    <a16:creationId xmlns:a16="http://schemas.microsoft.com/office/drawing/2014/main" id="{6744F923-8449-4FB2-B5A3-E2D006445110}"/>
                  </a:ext>
                </a:extLst>
              </p:cNvPr>
              <p:cNvSpPr txBox="1"/>
              <p:nvPr/>
            </p:nvSpPr>
            <p:spPr>
              <a:xfrm>
                <a:off x="721954" y="2496145"/>
                <a:ext cx="224984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TextBox 9">
                <a:extLst>
                  <a:ext uri="{FF2B5EF4-FFF2-40B4-BE49-F238E27FC236}">
                    <a16:creationId xmlns:a16="http://schemas.microsoft.com/office/drawing/2014/main" id="{4E53C6B2-3CD8-4A76-AA90-AD94CF293CF1}"/>
                  </a:ext>
                </a:extLst>
              </p:cNvPr>
              <p:cNvSpPr txBox="1"/>
              <p:nvPr/>
            </p:nvSpPr>
            <p:spPr>
              <a:xfrm>
                <a:off x="2971950" y="2496145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40/40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6" name="TextBox 9">
            <a:extLst>
              <a:ext uri="{FF2B5EF4-FFF2-40B4-BE49-F238E27FC236}">
                <a16:creationId xmlns:a16="http://schemas.microsoft.com/office/drawing/2014/main" id="{C6BBCDD9-DC80-41F3-AC1C-A857D0BE5CCF}"/>
              </a:ext>
            </a:extLst>
          </p:cNvPr>
          <p:cNvSpPr txBox="1"/>
          <p:nvPr/>
        </p:nvSpPr>
        <p:spPr>
          <a:xfrm>
            <a:off x="2283364" y="735518"/>
            <a:ext cx="315223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V (%)</a:t>
            </a:r>
          </a:p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Formação / Manutenção</a:t>
            </a:r>
          </a:p>
        </p:txBody>
      </p: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CB973592-9338-48E7-8ABC-0D975F241936}"/>
              </a:ext>
            </a:extLst>
          </p:cNvPr>
          <p:cNvGrpSpPr/>
          <p:nvPr/>
        </p:nvGrpSpPr>
        <p:grpSpPr>
          <a:xfrm>
            <a:off x="656375" y="2970639"/>
            <a:ext cx="4177308" cy="1263083"/>
            <a:chOff x="721955" y="3072433"/>
            <a:chExt cx="4177308" cy="1263083"/>
          </a:xfrm>
        </p:grpSpPr>
        <p:grpSp>
          <p:nvGrpSpPr>
            <p:cNvPr id="64" name="Agrupar 63">
              <a:extLst>
                <a:ext uri="{FF2B5EF4-FFF2-40B4-BE49-F238E27FC236}">
                  <a16:creationId xmlns:a16="http://schemas.microsoft.com/office/drawing/2014/main" id="{03FE7B4F-53B2-4C6E-9FE7-D49B73493CDF}"/>
                </a:ext>
              </a:extLst>
            </p:cNvPr>
            <p:cNvGrpSpPr/>
            <p:nvPr/>
          </p:nvGrpSpPr>
          <p:grpSpPr>
            <a:xfrm>
              <a:off x="721955" y="3072433"/>
              <a:ext cx="4177308" cy="307777"/>
              <a:chOff x="721955" y="3072433"/>
              <a:chExt cx="4177308" cy="307777"/>
            </a:xfrm>
          </p:grpSpPr>
          <p:sp>
            <p:nvSpPr>
              <p:cNvPr id="15" name="TextBox 9">
                <a:extLst>
                  <a:ext uri="{FF2B5EF4-FFF2-40B4-BE49-F238E27FC236}">
                    <a16:creationId xmlns:a16="http://schemas.microsoft.com/office/drawing/2014/main" id="{FBDB3974-1793-4F8A-AEE6-C377326401D7}"/>
                  </a:ext>
                </a:extLst>
              </p:cNvPr>
              <p:cNvSpPr txBox="1"/>
              <p:nvPr/>
            </p:nvSpPr>
            <p:spPr>
              <a:xfrm>
                <a:off x="721955" y="3072433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TextBox 9">
                <a:extLst>
                  <a:ext uri="{FF2B5EF4-FFF2-40B4-BE49-F238E27FC236}">
                    <a16:creationId xmlns:a16="http://schemas.microsoft.com/office/drawing/2014/main" id="{C7ABDFB3-401E-4A0D-88A3-8CB38463AE31}"/>
                  </a:ext>
                </a:extLst>
              </p:cNvPr>
              <p:cNvSpPr txBox="1"/>
              <p:nvPr/>
            </p:nvSpPr>
            <p:spPr>
              <a:xfrm>
                <a:off x="2971799" y="3072433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50-60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A138E78F-9097-459C-9EF2-88AEA350FED5}"/>
                </a:ext>
              </a:extLst>
            </p:cNvPr>
            <p:cNvGrpSpPr/>
            <p:nvPr/>
          </p:nvGrpSpPr>
          <p:grpSpPr>
            <a:xfrm>
              <a:off x="721955" y="3550086"/>
              <a:ext cx="4177308" cy="307777"/>
              <a:chOff x="721955" y="3486586"/>
              <a:chExt cx="4177308" cy="307777"/>
            </a:xfrm>
          </p:grpSpPr>
          <p:sp>
            <p:nvSpPr>
              <p:cNvPr id="16" name="TextBox 9">
                <a:extLst>
                  <a:ext uri="{FF2B5EF4-FFF2-40B4-BE49-F238E27FC236}">
                    <a16:creationId xmlns:a16="http://schemas.microsoft.com/office/drawing/2014/main" id="{0820EC76-E842-4736-A314-D466E6C80471}"/>
                  </a:ext>
                </a:extLst>
              </p:cNvPr>
              <p:cNvSpPr txBox="1"/>
              <p:nvPr/>
            </p:nvSpPr>
            <p:spPr>
              <a:xfrm>
                <a:off x="721955" y="3486586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TextBox 9">
                <a:extLst>
                  <a:ext uri="{FF2B5EF4-FFF2-40B4-BE49-F238E27FC236}">
                    <a16:creationId xmlns:a16="http://schemas.microsoft.com/office/drawing/2014/main" id="{96826209-E1A2-4D62-97D3-01EEFA921D82}"/>
                  </a:ext>
                </a:extLst>
              </p:cNvPr>
              <p:cNvSpPr txBox="1"/>
              <p:nvPr/>
            </p:nvSpPr>
            <p:spPr>
              <a:xfrm>
                <a:off x="2971799" y="3486586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40-45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F3CF5DEA-C337-42BF-90FB-852B34D5FF15}"/>
                </a:ext>
              </a:extLst>
            </p:cNvPr>
            <p:cNvGrpSpPr/>
            <p:nvPr/>
          </p:nvGrpSpPr>
          <p:grpSpPr>
            <a:xfrm>
              <a:off x="721955" y="4027739"/>
              <a:ext cx="4177308" cy="307777"/>
              <a:chOff x="721955" y="3900739"/>
              <a:chExt cx="4177308" cy="307777"/>
            </a:xfrm>
          </p:grpSpPr>
          <p:sp>
            <p:nvSpPr>
              <p:cNvPr id="17" name="TextBox 9">
                <a:extLst>
                  <a:ext uri="{FF2B5EF4-FFF2-40B4-BE49-F238E27FC236}">
                    <a16:creationId xmlns:a16="http://schemas.microsoft.com/office/drawing/2014/main" id="{C3224609-C59D-40CD-AF8A-1AD7E87EA7FA}"/>
                  </a:ext>
                </a:extLst>
              </p:cNvPr>
              <p:cNvSpPr txBox="1"/>
              <p:nvPr/>
            </p:nvSpPr>
            <p:spPr>
              <a:xfrm>
                <a:off x="721955" y="3900739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31" name="TextBox 9">
                <a:extLst>
                  <a:ext uri="{FF2B5EF4-FFF2-40B4-BE49-F238E27FC236}">
                    <a16:creationId xmlns:a16="http://schemas.microsoft.com/office/drawing/2014/main" id="{2DAAFC5D-DC7C-4EA4-8652-8794E16A6554}"/>
                  </a:ext>
                </a:extLst>
              </p:cNvPr>
              <p:cNvSpPr txBox="1"/>
              <p:nvPr/>
            </p:nvSpPr>
            <p:spPr>
              <a:xfrm>
                <a:off x="2971799" y="3900739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30-35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38" name="TextBox 9">
            <a:extLst>
              <a:ext uri="{FF2B5EF4-FFF2-40B4-BE49-F238E27FC236}">
                <a16:creationId xmlns:a16="http://schemas.microsoft.com/office/drawing/2014/main" id="{88243C2C-B183-47D5-900A-689B77755254}"/>
              </a:ext>
            </a:extLst>
          </p:cNvPr>
          <p:cNvSpPr txBox="1"/>
          <p:nvPr/>
        </p:nvSpPr>
        <p:spPr>
          <a:xfrm>
            <a:off x="5044568" y="1224243"/>
            <a:ext cx="667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(Centenário, Colonião, Tanzânia,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Tobiatã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(Coast-Cross, Tiftons);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purpureum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(Elefante, Napier);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clandestinum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Quicuio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9" name="TextBox 9">
            <a:extLst>
              <a:ext uri="{FF2B5EF4-FFF2-40B4-BE49-F238E27FC236}">
                <a16:creationId xmlns:a16="http://schemas.microsoft.com/office/drawing/2014/main" id="{1DDB2B93-E9B4-4981-AB76-94201A81BC04}"/>
              </a:ext>
            </a:extLst>
          </p:cNvPr>
          <p:cNvSpPr txBox="1"/>
          <p:nvPr/>
        </p:nvSpPr>
        <p:spPr>
          <a:xfrm>
            <a:off x="5044568" y="1703081"/>
            <a:ext cx="593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brizantha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Marandu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(Green-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, Mombaça);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gayanus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plectostachyus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(Estrelas).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E9ABE443-852D-464B-928D-4958B11BD294}"/>
              </a:ext>
            </a:extLst>
          </p:cNvPr>
          <p:cNvSpPr txBox="1"/>
          <p:nvPr/>
        </p:nvSpPr>
        <p:spPr>
          <a:xfrm>
            <a:off x="5044568" y="2181919"/>
            <a:ext cx="495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decumbens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;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B.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humidicola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Quicuio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da Amazônia);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Melinis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minutiflora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(Gordura);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anceps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1" name="TextBox 9">
            <a:extLst>
              <a:ext uri="{FF2B5EF4-FFF2-40B4-BE49-F238E27FC236}">
                <a16:creationId xmlns:a16="http://schemas.microsoft.com/office/drawing/2014/main" id="{24723A2B-CABE-47EA-8DC8-4E22962C9B4E}"/>
              </a:ext>
            </a:extLst>
          </p:cNvPr>
          <p:cNvSpPr txBox="1"/>
          <p:nvPr/>
        </p:nvSpPr>
        <p:spPr>
          <a:xfrm>
            <a:off x="6689232" y="735518"/>
            <a:ext cx="3152236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Boletim 100 - SP</a:t>
            </a:r>
          </a:p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Gramíneas</a:t>
            </a:r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E0057949-44B3-4F9E-9FC6-49ACF6D134C0}"/>
              </a:ext>
            </a:extLst>
          </p:cNvPr>
          <p:cNvGrpSpPr/>
          <p:nvPr/>
        </p:nvGrpSpPr>
        <p:grpSpPr>
          <a:xfrm>
            <a:off x="656375" y="4694562"/>
            <a:ext cx="4177308" cy="1263083"/>
            <a:chOff x="721955" y="4429893"/>
            <a:chExt cx="4177308" cy="1263083"/>
          </a:xfrm>
        </p:grpSpPr>
        <p:grpSp>
          <p:nvGrpSpPr>
            <p:cNvPr id="67" name="Agrupar 66">
              <a:extLst>
                <a:ext uri="{FF2B5EF4-FFF2-40B4-BE49-F238E27FC236}">
                  <a16:creationId xmlns:a16="http://schemas.microsoft.com/office/drawing/2014/main" id="{0DE9C2D2-6AEE-401E-A380-6A9538EB087C}"/>
                </a:ext>
              </a:extLst>
            </p:cNvPr>
            <p:cNvGrpSpPr/>
            <p:nvPr/>
          </p:nvGrpSpPr>
          <p:grpSpPr>
            <a:xfrm>
              <a:off x="721955" y="4429893"/>
              <a:ext cx="4177308" cy="307777"/>
              <a:chOff x="721955" y="4429893"/>
              <a:chExt cx="4177308" cy="307777"/>
            </a:xfrm>
          </p:grpSpPr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8F790736-21C8-40AB-9B44-22BE00E54CE8}"/>
                  </a:ext>
                </a:extLst>
              </p:cNvPr>
              <p:cNvSpPr txBox="1"/>
              <p:nvPr/>
            </p:nvSpPr>
            <p:spPr>
              <a:xfrm>
                <a:off x="721955" y="4429893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TextBox 9">
                <a:extLst>
                  <a:ext uri="{FF2B5EF4-FFF2-40B4-BE49-F238E27FC236}">
                    <a16:creationId xmlns:a16="http://schemas.microsoft.com/office/drawing/2014/main" id="{DD6673FF-7037-4E35-B081-39938E3522BE}"/>
                  </a:ext>
                </a:extLst>
              </p:cNvPr>
              <p:cNvSpPr txBox="1"/>
              <p:nvPr/>
            </p:nvSpPr>
            <p:spPr>
              <a:xfrm>
                <a:off x="2971799" y="4429893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50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8" name="Agrupar 67">
              <a:extLst>
                <a:ext uri="{FF2B5EF4-FFF2-40B4-BE49-F238E27FC236}">
                  <a16:creationId xmlns:a16="http://schemas.microsoft.com/office/drawing/2014/main" id="{D8DA450B-E36E-4756-A53A-B21408E20DBA}"/>
                </a:ext>
              </a:extLst>
            </p:cNvPr>
            <p:cNvGrpSpPr/>
            <p:nvPr/>
          </p:nvGrpSpPr>
          <p:grpSpPr>
            <a:xfrm>
              <a:off x="721955" y="4907546"/>
              <a:ext cx="4177308" cy="307777"/>
              <a:chOff x="721955" y="4844046"/>
              <a:chExt cx="4177308" cy="307777"/>
            </a:xfrm>
          </p:grpSpPr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8BDC45A1-BA6D-4608-AB1A-74FC6B17097C}"/>
                  </a:ext>
                </a:extLst>
              </p:cNvPr>
              <p:cNvSpPr txBox="1"/>
              <p:nvPr/>
            </p:nvSpPr>
            <p:spPr>
              <a:xfrm>
                <a:off x="721955" y="4844046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TextBox 9">
                <a:extLst>
                  <a:ext uri="{FF2B5EF4-FFF2-40B4-BE49-F238E27FC236}">
                    <a16:creationId xmlns:a16="http://schemas.microsoft.com/office/drawing/2014/main" id="{DEB05C0B-F0CA-4093-866D-3D41BA634E7D}"/>
                  </a:ext>
                </a:extLst>
              </p:cNvPr>
              <p:cNvSpPr txBox="1"/>
              <p:nvPr/>
            </p:nvSpPr>
            <p:spPr>
              <a:xfrm>
                <a:off x="2971799" y="4844046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45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BB66E4BF-5C3E-40F0-821D-66F7DE8118D7}"/>
                </a:ext>
              </a:extLst>
            </p:cNvPr>
            <p:cNvGrpSpPr/>
            <p:nvPr/>
          </p:nvGrpSpPr>
          <p:grpSpPr>
            <a:xfrm>
              <a:off x="721955" y="5385199"/>
              <a:ext cx="4177308" cy="307777"/>
              <a:chOff x="721955" y="5258199"/>
              <a:chExt cx="4177308" cy="307777"/>
            </a:xfrm>
          </p:grpSpPr>
          <p:sp>
            <p:nvSpPr>
              <p:cNvPr id="53" name="TextBox 9">
                <a:extLst>
                  <a:ext uri="{FF2B5EF4-FFF2-40B4-BE49-F238E27FC236}">
                    <a16:creationId xmlns:a16="http://schemas.microsoft.com/office/drawing/2014/main" id="{8E826061-F65C-49A2-A27B-2BAE6FF618F6}"/>
                  </a:ext>
                </a:extLst>
              </p:cNvPr>
              <p:cNvSpPr txBox="1"/>
              <p:nvPr/>
            </p:nvSpPr>
            <p:spPr>
              <a:xfrm>
                <a:off x="721955" y="5258199"/>
                <a:ext cx="224984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425126"/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Gramíneas do Grupo III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srgbClr val="425126"/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TextBox 9">
                <a:extLst>
                  <a:ext uri="{FF2B5EF4-FFF2-40B4-BE49-F238E27FC236}">
                    <a16:creationId xmlns:a16="http://schemas.microsoft.com/office/drawing/2014/main" id="{EE89003B-F206-42F6-92D4-F71E74F76FE0}"/>
                  </a:ext>
                </a:extLst>
              </p:cNvPr>
              <p:cNvSpPr txBox="1"/>
              <p:nvPr/>
            </p:nvSpPr>
            <p:spPr>
              <a:xfrm>
                <a:off x="2971799" y="5258199"/>
                <a:ext cx="192746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Regular" panose="00000500000000000000" pitchFamily="50" charset="0"/>
                    <a:ea typeface="+mn-ea"/>
                    <a:cs typeface="Times New Roman" panose="02020603050405020304" pitchFamily="18" charset="0"/>
                  </a:rPr>
                  <a:t>40</a:t>
                </a:r>
                <a:endParaRPr kumimoji="0" lang="pt-BR" sz="14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74" name="Conector reto 73">
            <a:extLst>
              <a:ext uri="{FF2B5EF4-FFF2-40B4-BE49-F238E27FC236}">
                <a16:creationId xmlns:a16="http://schemas.microsoft.com/office/drawing/2014/main" id="{0DACE51A-F7A0-42E5-AB5F-A88F98439AFA}"/>
              </a:ext>
            </a:extLst>
          </p:cNvPr>
          <p:cNvCxnSpPr>
            <a:cxnSpLocks/>
          </p:cNvCxnSpPr>
          <p:nvPr/>
        </p:nvCxnSpPr>
        <p:spPr>
          <a:xfrm>
            <a:off x="469056" y="1210279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ector reto 76">
            <a:extLst>
              <a:ext uri="{FF2B5EF4-FFF2-40B4-BE49-F238E27FC236}">
                <a16:creationId xmlns:a16="http://schemas.microsoft.com/office/drawing/2014/main" id="{F418A570-F7AF-44D2-8AAD-7BC403F13FB6}"/>
              </a:ext>
            </a:extLst>
          </p:cNvPr>
          <p:cNvCxnSpPr>
            <a:cxnSpLocks/>
          </p:cNvCxnSpPr>
          <p:nvPr/>
        </p:nvCxnSpPr>
        <p:spPr>
          <a:xfrm>
            <a:off x="469056" y="2632679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to 77">
            <a:extLst>
              <a:ext uri="{FF2B5EF4-FFF2-40B4-BE49-F238E27FC236}">
                <a16:creationId xmlns:a16="http://schemas.microsoft.com/office/drawing/2014/main" id="{78DC3A90-ABA3-48B3-A8D9-144CAEBD77CB}"/>
              </a:ext>
            </a:extLst>
          </p:cNvPr>
          <p:cNvCxnSpPr>
            <a:cxnSpLocks/>
          </p:cNvCxnSpPr>
          <p:nvPr/>
        </p:nvCxnSpPr>
        <p:spPr>
          <a:xfrm>
            <a:off x="469056" y="2887071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8BFC0088-408F-42BC-A514-19F59CDE57CE}"/>
              </a:ext>
            </a:extLst>
          </p:cNvPr>
          <p:cNvCxnSpPr>
            <a:cxnSpLocks/>
          </p:cNvCxnSpPr>
          <p:nvPr/>
        </p:nvCxnSpPr>
        <p:spPr>
          <a:xfrm>
            <a:off x="469056" y="4323876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CADF0A4B-4DBE-4DFB-AAF9-4359DDF634CD}"/>
              </a:ext>
            </a:extLst>
          </p:cNvPr>
          <p:cNvCxnSpPr>
            <a:cxnSpLocks/>
          </p:cNvCxnSpPr>
          <p:nvPr/>
        </p:nvCxnSpPr>
        <p:spPr>
          <a:xfrm>
            <a:off x="469056" y="4578268"/>
            <a:ext cx="1125388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9">
            <a:extLst>
              <a:ext uri="{FF2B5EF4-FFF2-40B4-BE49-F238E27FC236}">
                <a16:creationId xmlns:a16="http://schemas.microsoft.com/office/drawing/2014/main" id="{81A07E2D-6FE4-4822-BA02-3AC850398A5E}"/>
              </a:ext>
            </a:extLst>
          </p:cNvPr>
          <p:cNvSpPr txBox="1"/>
          <p:nvPr/>
        </p:nvSpPr>
        <p:spPr>
          <a:xfrm>
            <a:off x="6689232" y="2618538"/>
            <a:ext cx="315223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Cerrado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TextBox 9">
            <a:extLst>
              <a:ext uri="{FF2B5EF4-FFF2-40B4-BE49-F238E27FC236}">
                <a16:creationId xmlns:a16="http://schemas.microsoft.com/office/drawing/2014/main" id="{CC64A81A-2CDC-4F71-8AAA-15F5E3253250}"/>
              </a:ext>
            </a:extLst>
          </p:cNvPr>
          <p:cNvSpPr txBox="1"/>
          <p:nvPr/>
        </p:nvSpPr>
        <p:spPr>
          <a:xfrm>
            <a:off x="5044568" y="2902216"/>
            <a:ext cx="667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(Mombaça, Tanzânia,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Aruana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purpureum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(Elefante, Cameron);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Tifiton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3" name="TextBox 9">
            <a:extLst>
              <a:ext uri="{FF2B5EF4-FFF2-40B4-BE49-F238E27FC236}">
                <a16:creationId xmlns:a16="http://schemas.microsoft.com/office/drawing/2014/main" id="{9620A9B2-0717-4CB8-8702-34229A16926E}"/>
              </a:ext>
            </a:extLst>
          </p:cNvPr>
          <p:cNvSpPr txBox="1"/>
          <p:nvPr/>
        </p:nvSpPr>
        <p:spPr>
          <a:xfrm>
            <a:off x="5044568" y="3381054"/>
            <a:ext cx="4716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(cv. Vencedor, Centenário, Massai);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brizantha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(cv.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Marandu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Xaraés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, Piatã).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BCE20921-0607-4E4A-A5AB-7D20F0E09869}"/>
              </a:ext>
            </a:extLst>
          </p:cNvPr>
          <p:cNvSpPr txBox="1"/>
          <p:nvPr/>
        </p:nvSpPr>
        <p:spPr>
          <a:xfrm>
            <a:off x="5044568" y="3859892"/>
            <a:ext cx="563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humidicola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gayanus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decumbens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ruziziensis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id="{216DCA2F-0CC8-4910-AAA7-FFA2F6A2F1DE}"/>
              </a:ext>
            </a:extLst>
          </p:cNvPr>
          <p:cNvSpPr txBox="1"/>
          <p:nvPr/>
        </p:nvSpPr>
        <p:spPr>
          <a:xfrm>
            <a:off x="5044568" y="4629416"/>
            <a:ext cx="6673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(Centenário, Colonião, Tanzânia, 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Tobiatã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(Coast-Cross, Tiftons);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purpureum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(Elefante, Napier);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clandestinum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Quicuio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9">
            <a:extLst>
              <a:ext uri="{FF2B5EF4-FFF2-40B4-BE49-F238E27FC236}">
                <a16:creationId xmlns:a16="http://schemas.microsoft.com/office/drawing/2014/main" id="{B27725C6-DF74-45C6-A2F6-0538BB64E7AE}"/>
              </a:ext>
            </a:extLst>
          </p:cNvPr>
          <p:cNvSpPr txBox="1"/>
          <p:nvPr/>
        </p:nvSpPr>
        <p:spPr>
          <a:xfrm>
            <a:off x="5044568" y="5108254"/>
            <a:ext cx="59313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brizantha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Marandu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Mombaga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gayanus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Andropogon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plectostachyus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(Estrelas).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9EB9269C-1886-4CC5-B7FC-9DEC9E3E17D5}"/>
              </a:ext>
            </a:extLst>
          </p:cNvPr>
          <p:cNvSpPr txBox="1"/>
          <p:nvPr/>
        </p:nvSpPr>
        <p:spPr>
          <a:xfrm>
            <a:off x="5044568" y="5587092"/>
            <a:ext cx="49506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decumbens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; 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B.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humidicola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Quicuio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da Amazônia);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Melinis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minutiflora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(Gordura);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anceps</a:t>
            </a:r>
            <a:r>
              <a:rPr kumimoji="0" lang="pt-BR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etc.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9">
            <a:extLst>
              <a:ext uri="{FF2B5EF4-FFF2-40B4-BE49-F238E27FC236}">
                <a16:creationId xmlns:a16="http://schemas.microsoft.com/office/drawing/2014/main" id="{4B0C99C9-74E4-4D2E-B21E-223AAECEFEF1}"/>
              </a:ext>
            </a:extLst>
          </p:cNvPr>
          <p:cNvSpPr txBox="1"/>
          <p:nvPr/>
        </p:nvSpPr>
        <p:spPr>
          <a:xfrm>
            <a:off x="6689232" y="4315258"/>
            <a:ext cx="3152236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Minas Gerais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623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E85CCD-5A50-4258-BE95-8620F99D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" y="0"/>
            <a:ext cx="12192000" cy="6858000"/>
          </a:xfrm>
          <a:prstGeom prst="rect">
            <a:avLst/>
          </a:prstGeom>
        </p:spPr>
      </p:pic>
      <p:pic>
        <p:nvPicPr>
          <p:cNvPr id="56" name="Picture 5">
            <a:extLst>
              <a:ext uri="{FF2B5EF4-FFF2-40B4-BE49-F238E27FC236}">
                <a16:creationId xmlns:a16="http://schemas.microsoft.com/office/drawing/2014/main" id="{03365F94-7B73-4B90-9F75-9F99848152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6667" r="16667"/>
          <a:stretch/>
        </p:blipFill>
        <p:spPr>
          <a:xfrm flipH="1" flipV="1">
            <a:off x="437976" y="1209512"/>
            <a:ext cx="6995286" cy="460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2DDD557-42F9-4A7E-B052-37807AE49CF7}"/>
              </a:ext>
            </a:extLst>
          </p:cNvPr>
          <p:cNvSpPr/>
          <p:nvPr/>
        </p:nvSpPr>
        <p:spPr>
          <a:xfrm>
            <a:off x="294363" y="520184"/>
            <a:ext cx="8094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pt-BR" sz="3200" dirty="0">
                <a:solidFill>
                  <a:prstClr val="white"/>
                </a:solidFill>
                <a:latin typeface="Averta-Bold" panose="00000800000000000000" pitchFamily="50" charset="0"/>
              </a:rPr>
              <a:t>POR QUE </a:t>
            </a:r>
            <a:r>
              <a:rPr lang="pt-BR" sz="3200" dirty="0">
                <a:solidFill>
                  <a:srgbClr val="FFD801"/>
                </a:solidFill>
                <a:latin typeface="Averta-Bold" panose="00000800000000000000" pitchFamily="50" charset="0"/>
              </a:rPr>
              <a:t>ADUBAR PASTAGEM?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D801"/>
              </a:solidFill>
              <a:effectLst/>
              <a:uLnTx/>
              <a:uFillTx/>
              <a:latin typeface="Averta-Bold" panose="00000800000000000000" pitchFamily="50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59338DA-BE0C-4A91-89F5-4401E73086A7}"/>
              </a:ext>
            </a:extLst>
          </p:cNvPr>
          <p:cNvSpPr/>
          <p:nvPr/>
        </p:nvSpPr>
        <p:spPr>
          <a:xfrm>
            <a:off x="462820" y="1238893"/>
            <a:ext cx="722602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2000" spc="300" dirty="0">
                <a:solidFill>
                  <a:prstClr val="white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ATUAL DA PECUÁRIA NACIONAL</a:t>
            </a:r>
            <a:endParaRPr kumimoji="0" lang="pt-BR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rta-Bold" panose="000008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12BE668-90C7-4173-A460-51AF738D5427}"/>
              </a:ext>
            </a:extLst>
          </p:cNvPr>
          <p:cNvSpPr/>
          <p:nvPr/>
        </p:nvSpPr>
        <p:spPr>
          <a:xfrm>
            <a:off x="881910" y="1851480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tabLst>
                <a:tab pos="449263" algn="l"/>
              </a:tabLst>
              <a:defRPr/>
            </a:pP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Rebanho 214 milhões de cabeça 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64158B7-E0AC-4CE8-A59B-1DEF0E85BF39}"/>
              </a:ext>
            </a:extLst>
          </p:cNvPr>
          <p:cNvSpPr/>
          <p:nvPr/>
        </p:nvSpPr>
        <p:spPr>
          <a:xfrm>
            <a:off x="881910" y="2376297"/>
            <a:ext cx="6571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Área de pastagem de 160 milhões de hectares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E8EC4F6A-6685-4C04-896E-F68584616B00}"/>
              </a:ext>
            </a:extLst>
          </p:cNvPr>
          <p:cNvSpPr/>
          <p:nvPr/>
        </p:nvSpPr>
        <p:spPr>
          <a:xfrm>
            <a:off x="1224810" y="2901114"/>
            <a:ext cx="6571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1,32 cabeças/ha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09CDCAD-3DB4-4FB8-9507-D4FC66630347}"/>
              </a:ext>
            </a:extLst>
          </p:cNvPr>
          <p:cNvSpPr/>
          <p:nvPr/>
        </p:nvSpPr>
        <p:spPr>
          <a:xfrm>
            <a:off x="1224810" y="3425931"/>
            <a:ext cx="657187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0,93 UA/ha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ACFD6D8-97C0-4E37-831B-9BE724E0205D}"/>
              </a:ext>
            </a:extLst>
          </p:cNvPr>
          <p:cNvSpPr/>
          <p:nvPr/>
        </p:nvSpPr>
        <p:spPr>
          <a:xfrm>
            <a:off x="881910" y="3950748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Idade de abate cerca de 4 anos (48 meses)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D1FC2681-12AD-4ED8-99C1-E38C981944D3}"/>
              </a:ext>
            </a:extLst>
          </p:cNvPr>
          <p:cNvSpPr/>
          <p:nvPr/>
        </p:nvSpPr>
        <p:spPr>
          <a:xfrm>
            <a:off x="1224810" y="4475565"/>
            <a:ext cx="78283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Ganho médio diário (GMD) de 0,300 gramas/cabeça/dia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0D8AFE1-5BDE-47B0-816C-8516CA993535}"/>
              </a:ext>
            </a:extLst>
          </p:cNvPr>
          <p:cNvSpPr/>
          <p:nvPr/>
        </p:nvSpPr>
        <p:spPr>
          <a:xfrm>
            <a:off x="1224810" y="5525199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Porém no período da seca perde peso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07B0618B-B5CB-45DE-BA35-C97B3FFA550E}"/>
              </a:ext>
            </a:extLst>
          </p:cNvPr>
          <p:cNvSpPr/>
          <p:nvPr/>
        </p:nvSpPr>
        <p:spPr>
          <a:xfrm>
            <a:off x="1224810" y="6050015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Conhecido como </a:t>
            </a: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pt-BR" dirty="0">
                <a:solidFill>
                  <a:srgbClr val="FFD801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BOI SANFONA</a:t>
            </a: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  <p:pic>
        <p:nvPicPr>
          <p:cNvPr id="25" name="Picture 5">
            <a:extLst>
              <a:ext uri="{FF2B5EF4-FFF2-40B4-BE49-F238E27FC236}">
                <a16:creationId xmlns:a16="http://schemas.microsoft.com/office/drawing/2014/main" id="{BE53ED8E-3EE0-489A-8B0C-0270E612F0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437976" y="1839985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CF6B986B-AD48-487D-B3DC-582481F5C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437976" y="2368596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EFDE02BE-B1D0-4CE7-8353-BBBBE9CFEC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16667" r="16667"/>
          <a:stretch/>
        </p:blipFill>
        <p:spPr>
          <a:xfrm flipH="1" flipV="1">
            <a:off x="909481" y="2957232"/>
            <a:ext cx="238311" cy="238311"/>
          </a:xfrm>
          <a:prstGeom prst="rect">
            <a:avLst/>
          </a:prstGeom>
          <a:noFill/>
          <a:ln w="28575">
            <a:solidFill>
              <a:srgbClr val="B2B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5">
            <a:extLst>
              <a:ext uri="{FF2B5EF4-FFF2-40B4-BE49-F238E27FC236}">
                <a16:creationId xmlns:a16="http://schemas.microsoft.com/office/drawing/2014/main" id="{C0556B3A-DF9E-441B-B5E4-F9240A09A2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437976" y="3954429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5">
            <a:extLst>
              <a:ext uri="{FF2B5EF4-FFF2-40B4-BE49-F238E27FC236}">
                <a16:creationId xmlns:a16="http://schemas.microsoft.com/office/drawing/2014/main" id="{888AEC7E-5821-44EC-83A1-9EADF5C9CA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437976" y="5011651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 descr="Marca de seleção">
            <a:extLst>
              <a:ext uri="{FF2B5EF4-FFF2-40B4-BE49-F238E27FC236}">
                <a16:creationId xmlns:a16="http://schemas.microsoft.com/office/drawing/2014/main" id="{C11766CA-3C0F-48AB-A719-3CE3D7D1B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20" y="1861453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Gráfico 35" descr="Marca de seleção">
            <a:extLst>
              <a:ext uri="{FF2B5EF4-FFF2-40B4-BE49-F238E27FC236}">
                <a16:creationId xmlns:a16="http://schemas.microsoft.com/office/drawing/2014/main" id="{B9A3339C-3D6E-43C5-B94A-30AE8B22B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20" y="2386758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Gráfico 36" descr="Marca de seleção">
            <a:extLst>
              <a:ext uri="{FF2B5EF4-FFF2-40B4-BE49-F238E27FC236}">
                <a16:creationId xmlns:a16="http://schemas.microsoft.com/office/drawing/2014/main" id="{BCFE8D98-6978-4E1A-8C3D-06668EF1A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002" y="2963697"/>
            <a:ext cx="205269" cy="205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260952B2-5671-49AE-B5D5-EC2299AED2E4}"/>
              </a:ext>
            </a:extLst>
          </p:cNvPr>
          <p:cNvGrpSpPr/>
          <p:nvPr/>
        </p:nvGrpSpPr>
        <p:grpSpPr>
          <a:xfrm>
            <a:off x="897014" y="3474679"/>
            <a:ext cx="263244" cy="260638"/>
            <a:chOff x="1034692" y="3461046"/>
            <a:chExt cx="287905" cy="287905"/>
          </a:xfrm>
        </p:grpSpPr>
        <p:pic>
          <p:nvPicPr>
            <p:cNvPr id="28" name="Picture 5">
              <a:extLst>
                <a:ext uri="{FF2B5EF4-FFF2-40B4-BE49-F238E27FC236}">
                  <a16:creationId xmlns:a16="http://schemas.microsoft.com/office/drawing/2014/main" id="{9AD22254-D41E-47A5-A390-3BDEDCA79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16667" r="16667"/>
            <a:stretch/>
          </p:blipFill>
          <p:spPr>
            <a:xfrm flipH="1" flipV="1">
              <a:off x="1034692" y="3461046"/>
              <a:ext cx="287905" cy="287905"/>
            </a:xfrm>
            <a:prstGeom prst="rect">
              <a:avLst/>
            </a:prstGeom>
            <a:noFill/>
            <a:ln w="28575">
              <a:solidFill>
                <a:srgbClr val="B2BD3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Gráfico 37" descr="Marca de seleção">
              <a:extLst>
                <a:ext uri="{FF2B5EF4-FFF2-40B4-BE49-F238E27FC236}">
                  <a16:creationId xmlns:a16="http://schemas.microsoft.com/office/drawing/2014/main" id="{FD55254B-1832-4AA7-98C4-994F37680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4651" y="3481005"/>
              <a:ext cx="247987" cy="2479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39" name="Gráfico 38" descr="Marca de seleção">
            <a:extLst>
              <a:ext uri="{FF2B5EF4-FFF2-40B4-BE49-F238E27FC236}">
                <a16:creationId xmlns:a16="http://schemas.microsoft.com/office/drawing/2014/main" id="{F8767249-B60B-4E1D-A354-186627C7F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20" y="3975899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Gráfico 40" descr="Marca de seleção">
            <a:extLst>
              <a:ext uri="{FF2B5EF4-FFF2-40B4-BE49-F238E27FC236}">
                <a16:creationId xmlns:a16="http://schemas.microsoft.com/office/drawing/2014/main" id="{F1A50602-C3C8-484F-AA00-2DE9CEE3AE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20" y="5026441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D08371-0D96-4D24-A844-B8C139820AB2}"/>
              </a:ext>
            </a:extLst>
          </p:cNvPr>
          <p:cNvSpPr txBox="1"/>
          <p:nvPr/>
        </p:nvSpPr>
        <p:spPr>
          <a:xfrm>
            <a:off x="9839802" y="6502173"/>
            <a:ext cx="2534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Fonte:</a:t>
            </a:r>
            <a:r>
              <a:rPr lang="pt-BR" sz="1100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ABIEC, 2019/2020.</a:t>
            </a: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648449AE-B664-41A3-8384-97B7B684F68D}"/>
              </a:ext>
            </a:extLst>
          </p:cNvPr>
          <p:cNvGrpSpPr/>
          <p:nvPr/>
        </p:nvGrpSpPr>
        <p:grpSpPr>
          <a:xfrm>
            <a:off x="897014" y="4529911"/>
            <a:ext cx="263244" cy="260638"/>
            <a:chOff x="1034692" y="3461046"/>
            <a:chExt cx="287905" cy="287905"/>
          </a:xfrm>
        </p:grpSpPr>
        <p:pic>
          <p:nvPicPr>
            <p:cNvPr id="45" name="Picture 5">
              <a:extLst>
                <a:ext uri="{FF2B5EF4-FFF2-40B4-BE49-F238E27FC236}">
                  <a16:creationId xmlns:a16="http://schemas.microsoft.com/office/drawing/2014/main" id="{242CD020-5FAB-4F0C-BEA4-F6286DF9C2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16667" r="16667"/>
            <a:stretch/>
          </p:blipFill>
          <p:spPr>
            <a:xfrm flipH="1" flipV="1">
              <a:off x="1034692" y="3461046"/>
              <a:ext cx="287905" cy="287905"/>
            </a:xfrm>
            <a:prstGeom prst="rect">
              <a:avLst/>
            </a:prstGeom>
            <a:noFill/>
            <a:ln w="28575">
              <a:solidFill>
                <a:srgbClr val="B2BD3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6" name="Gráfico 45" descr="Marca de seleção">
              <a:extLst>
                <a:ext uri="{FF2B5EF4-FFF2-40B4-BE49-F238E27FC236}">
                  <a16:creationId xmlns:a16="http://schemas.microsoft.com/office/drawing/2014/main" id="{6CC44661-7012-47FF-A8F5-9BC075742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4651" y="3481005"/>
              <a:ext cx="247987" cy="2479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8CD00489-0F8E-441A-ADE1-2DE9AC32F803}"/>
              </a:ext>
            </a:extLst>
          </p:cNvPr>
          <p:cNvGrpSpPr/>
          <p:nvPr/>
        </p:nvGrpSpPr>
        <p:grpSpPr>
          <a:xfrm>
            <a:off x="897014" y="5579545"/>
            <a:ext cx="263244" cy="260638"/>
            <a:chOff x="1034692" y="3461046"/>
            <a:chExt cx="287905" cy="287905"/>
          </a:xfrm>
        </p:grpSpPr>
        <p:pic>
          <p:nvPicPr>
            <p:cNvPr id="48" name="Picture 5">
              <a:extLst>
                <a:ext uri="{FF2B5EF4-FFF2-40B4-BE49-F238E27FC236}">
                  <a16:creationId xmlns:a16="http://schemas.microsoft.com/office/drawing/2014/main" id="{3142F6DC-64AB-42C8-A9E4-4E0BB9FDAF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16667" r="16667"/>
            <a:stretch/>
          </p:blipFill>
          <p:spPr>
            <a:xfrm flipH="1" flipV="1">
              <a:off x="1034692" y="3461046"/>
              <a:ext cx="287905" cy="287905"/>
            </a:xfrm>
            <a:prstGeom prst="rect">
              <a:avLst/>
            </a:prstGeom>
            <a:noFill/>
            <a:ln w="28575">
              <a:solidFill>
                <a:srgbClr val="B2BD3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Gráfico 48" descr="Marca de seleção">
              <a:extLst>
                <a:ext uri="{FF2B5EF4-FFF2-40B4-BE49-F238E27FC236}">
                  <a16:creationId xmlns:a16="http://schemas.microsoft.com/office/drawing/2014/main" id="{C8554790-DCD0-4F95-9AA3-D8D554F8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4651" y="3481005"/>
              <a:ext cx="247987" cy="2479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39B96A70-EDA8-482D-99B0-A4B5BF1A9F11}"/>
              </a:ext>
            </a:extLst>
          </p:cNvPr>
          <p:cNvGrpSpPr/>
          <p:nvPr/>
        </p:nvGrpSpPr>
        <p:grpSpPr>
          <a:xfrm>
            <a:off x="897014" y="6104361"/>
            <a:ext cx="263244" cy="260638"/>
            <a:chOff x="1034692" y="3461046"/>
            <a:chExt cx="287905" cy="287905"/>
          </a:xfrm>
        </p:grpSpPr>
        <p:pic>
          <p:nvPicPr>
            <p:cNvPr id="51" name="Picture 5">
              <a:extLst>
                <a:ext uri="{FF2B5EF4-FFF2-40B4-BE49-F238E27FC236}">
                  <a16:creationId xmlns:a16="http://schemas.microsoft.com/office/drawing/2014/main" id="{9508DD5C-EFBD-4605-8BF2-C4A4CE934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"/>
            </a:blip>
            <a:srcRect l="16667" r="16667"/>
            <a:stretch/>
          </p:blipFill>
          <p:spPr>
            <a:xfrm flipH="1" flipV="1">
              <a:off x="1034692" y="3461046"/>
              <a:ext cx="287905" cy="287905"/>
            </a:xfrm>
            <a:prstGeom prst="rect">
              <a:avLst/>
            </a:prstGeom>
            <a:noFill/>
            <a:ln w="28575">
              <a:solidFill>
                <a:srgbClr val="B2BD3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2" name="Gráfico 51" descr="Marca de seleção">
              <a:extLst>
                <a:ext uri="{FF2B5EF4-FFF2-40B4-BE49-F238E27FC236}">
                  <a16:creationId xmlns:a16="http://schemas.microsoft.com/office/drawing/2014/main" id="{6B5BFF12-B7F9-48A9-8853-E6994880D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54651" y="3481005"/>
              <a:ext cx="247987" cy="24798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21" name="Retângulo 20">
            <a:extLst>
              <a:ext uri="{FF2B5EF4-FFF2-40B4-BE49-F238E27FC236}">
                <a16:creationId xmlns:a16="http://schemas.microsoft.com/office/drawing/2014/main" id="{9A361C0E-F405-4B74-92D4-CF8DFB0CFF46}"/>
              </a:ext>
            </a:extLst>
          </p:cNvPr>
          <p:cNvSpPr/>
          <p:nvPr/>
        </p:nvSpPr>
        <p:spPr>
          <a:xfrm>
            <a:off x="881910" y="5000382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No período das águas tem desempenho satisfatório</a:t>
            </a:r>
          </a:p>
        </p:txBody>
      </p:sp>
      <p:sp>
        <p:nvSpPr>
          <p:cNvPr id="57" name="Forma em L 56">
            <a:extLst>
              <a:ext uri="{FF2B5EF4-FFF2-40B4-BE49-F238E27FC236}">
                <a16:creationId xmlns:a16="http://schemas.microsoft.com/office/drawing/2014/main" id="{744002F5-0E3B-4760-9F09-DA59D45A603D}"/>
              </a:ext>
            </a:extLst>
          </p:cNvPr>
          <p:cNvSpPr/>
          <p:nvPr/>
        </p:nvSpPr>
        <p:spPr>
          <a:xfrm>
            <a:off x="7605713" y="6313488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em L 57">
            <a:extLst>
              <a:ext uri="{FF2B5EF4-FFF2-40B4-BE49-F238E27FC236}">
                <a16:creationId xmlns:a16="http://schemas.microsoft.com/office/drawing/2014/main" id="{3C00B074-CABC-48DD-9CD3-7604931764E8}"/>
              </a:ext>
            </a:extLst>
          </p:cNvPr>
          <p:cNvSpPr/>
          <p:nvPr/>
        </p:nvSpPr>
        <p:spPr>
          <a:xfrm flipH="1" flipV="1">
            <a:off x="11622438" y="139215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9" name="Imagem 58" descr="Uma imagem contendo texto, grama&#10;&#10;Descrição gerada automaticamente">
            <a:extLst>
              <a:ext uri="{FF2B5EF4-FFF2-40B4-BE49-F238E27FC236}">
                <a16:creationId xmlns:a16="http://schemas.microsoft.com/office/drawing/2014/main" id="{20AE1644-4122-4072-936B-77C848E4FA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30251" r="46423" b="5114"/>
          <a:stretch/>
        </p:blipFill>
        <p:spPr>
          <a:xfrm>
            <a:off x="7927850" y="414351"/>
            <a:ext cx="1797176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Imagem 59" descr="Gado em pasto verde&#10;&#10;Descrição gerada automaticamente">
            <a:extLst>
              <a:ext uri="{FF2B5EF4-FFF2-40B4-BE49-F238E27FC236}">
                <a16:creationId xmlns:a16="http://schemas.microsoft.com/office/drawing/2014/main" id="{FF0FBE85-4189-4F3E-99CC-EAAF5B26FA4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56" t="37468" r="46705" b="10918"/>
          <a:stretch/>
        </p:blipFill>
        <p:spPr>
          <a:xfrm>
            <a:off x="7912308" y="3428999"/>
            <a:ext cx="3773751" cy="299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Imagem 60" descr="Uma imagem contendo comida, atletismo&#10;&#10;Descrição gerada automaticamente">
            <a:extLst>
              <a:ext uri="{FF2B5EF4-FFF2-40B4-BE49-F238E27FC236}">
                <a16:creationId xmlns:a16="http://schemas.microsoft.com/office/drawing/2014/main" id="{EA2A6203-DEFF-4AD5-9122-76D182D5FD4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53" r="21345" b="-2270"/>
          <a:stretch/>
        </p:blipFill>
        <p:spPr>
          <a:xfrm>
            <a:off x="9834297" y="414350"/>
            <a:ext cx="1828695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872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m 41" descr="Uma imagem contendo neve, ladeira, coberto, morro&#10;&#10;Descrição gerada automaticamente">
            <a:extLst>
              <a:ext uri="{FF2B5EF4-FFF2-40B4-BE49-F238E27FC236}">
                <a16:creationId xmlns:a16="http://schemas.microsoft.com/office/drawing/2014/main" id="{EAF34C8F-30A6-481E-B748-E5653CE19D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15000"/>
          </a:blip>
          <a:srcRect t="22554"/>
          <a:stretch/>
        </p:blipFill>
        <p:spPr>
          <a:xfrm flipV="1">
            <a:off x="-1" y="0"/>
            <a:ext cx="12191999" cy="62948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EEB365-E2F7-44FC-9A96-30544B8EBE52}"/>
              </a:ext>
            </a:extLst>
          </p:cNvPr>
          <p:cNvSpPr/>
          <p:nvPr/>
        </p:nvSpPr>
        <p:spPr>
          <a:xfrm>
            <a:off x="6450485" y="2316051"/>
            <a:ext cx="393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Condicionamento de 20-60 cm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E81D38-E4E0-4F33-8D63-C21CA7F47566}"/>
              </a:ext>
            </a:extLst>
          </p:cNvPr>
          <p:cNvSpPr/>
          <p:nvPr/>
        </p:nvSpPr>
        <p:spPr>
          <a:xfrm>
            <a:off x="6450485" y="3166843"/>
            <a:ext cx="412168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Condicionamento de 20-100 cm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6F853C-CED3-46AF-8F20-BEE76C3656AE}"/>
              </a:ext>
            </a:extLst>
          </p:cNvPr>
          <p:cNvSpPr/>
          <p:nvPr/>
        </p:nvSpPr>
        <p:spPr>
          <a:xfrm>
            <a:off x="6450485" y="1514440"/>
            <a:ext cx="393668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Condicionamento de 0-20 cm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ED8E8D-4A47-4362-AB4E-2B2CA998F6DD}"/>
              </a:ext>
            </a:extLst>
          </p:cNvPr>
          <p:cNvSpPr txBox="1"/>
          <p:nvPr/>
        </p:nvSpPr>
        <p:spPr>
          <a:xfrm>
            <a:off x="160709" y="138376"/>
            <a:ext cx="78802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POSICIONAMENTO 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(GESSO) 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723E075-DE09-4331-8C8A-41271D4A7A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53F9AE2E-938B-40A7-9BDB-FD63D71FC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40F731E-23FD-48B9-AA02-B02A6ED03902}"/>
              </a:ext>
            </a:extLst>
          </p:cNvPr>
          <p:cNvGrpSpPr/>
          <p:nvPr/>
        </p:nvGrpSpPr>
        <p:grpSpPr>
          <a:xfrm>
            <a:off x="601815" y="1240206"/>
            <a:ext cx="4568956" cy="4225188"/>
            <a:chOff x="474815" y="1316406"/>
            <a:chExt cx="4568956" cy="4225188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6F8E01F-0F2C-4A90-A6AD-18F74FD6CB91}"/>
                </a:ext>
              </a:extLst>
            </p:cNvPr>
            <p:cNvGrpSpPr/>
            <p:nvPr/>
          </p:nvGrpSpPr>
          <p:grpSpPr>
            <a:xfrm>
              <a:off x="474815" y="1316406"/>
              <a:ext cx="4568956" cy="4225188"/>
              <a:chOff x="616249" y="1369632"/>
              <a:chExt cx="4632528" cy="4388187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7747C8FC-4D19-47E6-ACE1-EB699493DB85}"/>
                  </a:ext>
                </a:extLst>
              </p:cNvPr>
              <p:cNvSpPr/>
              <p:nvPr/>
            </p:nvSpPr>
            <p:spPr>
              <a:xfrm>
                <a:off x="706878" y="1464678"/>
                <a:ext cx="4448918" cy="420572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Forma em L 22">
                <a:extLst>
                  <a:ext uri="{FF2B5EF4-FFF2-40B4-BE49-F238E27FC236}">
                    <a16:creationId xmlns:a16="http://schemas.microsoft.com/office/drawing/2014/main" id="{AD2DA119-61CC-4E06-B612-8F12E7ED948C}"/>
                  </a:ext>
                </a:extLst>
              </p:cNvPr>
              <p:cNvSpPr/>
              <p:nvPr/>
            </p:nvSpPr>
            <p:spPr>
              <a:xfrm rot="5400000">
                <a:off x="613008" y="1372873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orma em L 23">
                <a:extLst>
                  <a:ext uri="{FF2B5EF4-FFF2-40B4-BE49-F238E27FC236}">
                    <a16:creationId xmlns:a16="http://schemas.microsoft.com/office/drawing/2014/main" id="{94AFAF7D-9D99-450D-9B8D-BA3C9EA24C87}"/>
                  </a:ext>
                </a:extLst>
              </p:cNvPr>
              <p:cNvSpPr/>
              <p:nvPr/>
            </p:nvSpPr>
            <p:spPr>
              <a:xfrm rot="5400000" flipH="1" flipV="1">
                <a:off x="5016814" y="5525856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1E160109-1D5E-4227-8428-E82079CD5A93}"/>
                </a:ext>
              </a:extLst>
            </p:cNvPr>
            <p:cNvSpPr txBox="1"/>
            <p:nvPr/>
          </p:nvSpPr>
          <p:spPr>
            <a:xfrm>
              <a:off x="695789" y="1868026"/>
              <a:ext cx="41270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Tabela 7.  </a:t>
              </a: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Recomendação de gesso (15% de S) em função da classificação textura do solo. </a:t>
              </a:r>
              <a:b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rPr>
                <a:t>Souza et al., 2001</a:t>
              </a: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BDEBE296-6A8A-472D-B5BD-BE5989776FD9}"/>
                </a:ext>
              </a:extLst>
            </p:cNvPr>
            <p:cNvCxnSpPr>
              <a:cxnSpLocks/>
            </p:cNvCxnSpPr>
            <p:nvPr/>
          </p:nvCxnSpPr>
          <p:spPr>
            <a:xfrm>
              <a:off x="947658" y="2942680"/>
              <a:ext cx="3623270" cy="0"/>
            </a:xfrm>
            <a:prstGeom prst="line">
              <a:avLst/>
            </a:prstGeom>
            <a:ln w="1587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695A06DD-4578-4109-B2FE-0FD2F25F8C7E}"/>
                </a:ext>
              </a:extLst>
            </p:cNvPr>
            <p:cNvGrpSpPr/>
            <p:nvPr/>
          </p:nvGrpSpPr>
          <p:grpSpPr>
            <a:xfrm>
              <a:off x="1210707" y="3777421"/>
              <a:ext cx="2799171" cy="338554"/>
              <a:chOff x="1210707" y="3675821"/>
              <a:chExt cx="2799171" cy="338554"/>
            </a:xfrm>
          </p:grpSpPr>
          <p:sp>
            <p:nvSpPr>
              <p:cNvPr id="50" name="TextBox 9">
                <a:extLst>
                  <a:ext uri="{FF2B5EF4-FFF2-40B4-BE49-F238E27FC236}">
                    <a16:creationId xmlns:a16="http://schemas.microsoft.com/office/drawing/2014/main" id="{8AA6AC95-499B-450B-B35E-17FF46C174B0}"/>
                  </a:ext>
                </a:extLst>
              </p:cNvPr>
              <p:cNvSpPr txBox="1"/>
              <p:nvPr/>
            </p:nvSpPr>
            <p:spPr>
              <a:xfrm>
                <a:off x="1210707" y="3675821"/>
                <a:ext cx="1077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Arenosa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D4CB6A3B-3817-4A85-B0BA-31E4D6DCB0F9}"/>
                  </a:ext>
                </a:extLst>
              </p:cNvPr>
              <p:cNvSpPr txBox="1"/>
              <p:nvPr/>
            </p:nvSpPr>
            <p:spPr>
              <a:xfrm>
                <a:off x="3441112" y="3675821"/>
                <a:ext cx="5687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700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B579D68E-24EB-47F7-AB8B-62EC51D33B80}"/>
                </a:ext>
              </a:extLst>
            </p:cNvPr>
            <p:cNvSpPr txBox="1"/>
            <p:nvPr/>
          </p:nvSpPr>
          <p:spPr>
            <a:xfrm>
              <a:off x="879292" y="3070857"/>
              <a:ext cx="1740703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Textura </a:t>
              </a:r>
              <a:b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do solo</a:t>
              </a:r>
              <a:endParaRPr kumimoji="0" lang="pt-B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36BA0AA6-B1DA-4B28-9C59-72BFFF8B71EB}"/>
                </a:ext>
              </a:extLst>
            </p:cNvPr>
            <p:cNvSpPr txBox="1"/>
            <p:nvPr/>
          </p:nvSpPr>
          <p:spPr>
            <a:xfrm>
              <a:off x="2855144" y="3070857"/>
              <a:ext cx="1740703" cy="480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Dose de </a:t>
              </a:r>
              <a:r>
                <a:rPr lang="pt-BR" sz="14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Averta-Bold" panose="00000800000000000000" pitchFamily="50" charset="0"/>
                  <a:cs typeface="Times New Roman" panose="02020603050405020304" pitchFamily="18" charset="0"/>
                </a:rPr>
                <a:t>g</a:t>
              </a:r>
              <a:r>
                <a:rPr kumimoji="0" lang="pt-BR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esso</a:t>
              </a:r>
              <a:b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(kg/ha)</a:t>
              </a:r>
              <a:endParaRPr kumimoji="0" lang="pt-BR" sz="14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62B4C367-710D-4FF3-8D68-7D82A5188079}"/>
                </a:ext>
              </a:extLst>
            </p:cNvPr>
            <p:cNvCxnSpPr>
              <a:cxnSpLocks/>
            </p:cNvCxnSpPr>
            <p:nvPr/>
          </p:nvCxnSpPr>
          <p:spPr>
            <a:xfrm>
              <a:off x="947658" y="3666580"/>
              <a:ext cx="3623270" cy="0"/>
            </a:xfrm>
            <a:prstGeom prst="line">
              <a:avLst/>
            </a:prstGeom>
            <a:ln w="1587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3" name="Agrupar 62">
              <a:extLst>
                <a:ext uri="{FF2B5EF4-FFF2-40B4-BE49-F238E27FC236}">
                  <a16:creationId xmlns:a16="http://schemas.microsoft.com/office/drawing/2014/main" id="{319D14A8-5EC0-49AA-8C87-EC819578A5D0}"/>
                </a:ext>
              </a:extLst>
            </p:cNvPr>
            <p:cNvGrpSpPr/>
            <p:nvPr/>
          </p:nvGrpSpPr>
          <p:grpSpPr>
            <a:xfrm>
              <a:off x="1210707" y="4103388"/>
              <a:ext cx="2916793" cy="338554"/>
              <a:chOff x="1210707" y="3675821"/>
              <a:chExt cx="2916793" cy="338554"/>
            </a:xfrm>
          </p:grpSpPr>
          <p:sp>
            <p:nvSpPr>
              <p:cNvPr id="64" name="TextBox 9">
                <a:extLst>
                  <a:ext uri="{FF2B5EF4-FFF2-40B4-BE49-F238E27FC236}">
                    <a16:creationId xmlns:a16="http://schemas.microsoft.com/office/drawing/2014/main" id="{6B0A93E6-C5C3-4A09-962E-9B8DB1E376B6}"/>
                  </a:ext>
                </a:extLst>
              </p:cNvPr>
              <p:cNvSpPr txBox="1"/>
              <p:nvPr/>
            </p:nvSpPr>
            <p:spPr>
              <a:xfrm>
                <a:off x="1210707" y="3675821"/>
                <a:ext cx="1077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Média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TextBox 9">
                <a:extLst>
                  <a:ext uri="{FF2B5EF4-FFF2-40B4-BE49-F238E27FC236}">
                    <a16:creationId xmlns:a16="http://schemas.microsoft.com/office/drawing/2014/main" id="{907601D1-E3A0-46B7-92F1-11BAF62722C8}"/>
                  </a:ext>
                </a:extLst>
              </p:cNvPr>
              <p:cNvSpPr txBox="1"/>
              <p:nvPr/>
            </p:nvSpPr>
            <p:spPr>
              <a:xfrm>
                <a:off x="3323490" y="3675821"/>
                <a:ext cx="8040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1.200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912C5B90-922E-4FB6-ABEE-D98441D2BFD9}"/>
                </a:ext>
              </a:extLst>
            </p:cNvPr>
            <p:cNvGrpSpPr/>
            <p:nvPr/>
          </p:nvGrpSpPr>
          <p:grpSpPr>
            <a:xfrm>
              <a:off x="1210707" y="4429355"/>
              <a:ext cx="2916793" cy="338554"/>
              <a:chOff x="1210707" y="3675821"/>
              <a:chExt cx="2916793" cy="338554"/>
            </a:xfrm>
          </p:grpSpPr>
          <p:sp>
            <p:nvSpPr>
              <p:cNvPr id="67" name="TextBox 9">
                <a:extLst>
                  <a:ext uri="{FF2B5EF4-FFF2-40B4-BE49-F238E27FC236}">
                    <a16:creationId xmlns:a16="http://schemas.microsoft.com/office/drawing/2014/main" id="{A752463D-2564-45F2-9FA9-7B866DCCF71D}"/>
                  </a:ext>
                </a:extLst>
              </p:cNvPr>
              <p:cNvSpPr txBox="1"/>
              <p:nvPr/>
            </p:nvSpPr>
            <p:spPr>
              <a:xfrm>
                <a:off x="1210707" y="3675821"/>
                <a:ext cx="107787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Argilosa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68" name="TextBox 9">
                <a:extLst>
                  <a:ext uri="{FF2B5EF4-FFF2-40B4-BE49-F238E27FC236}">
                    <a16:creationId xmlns:a16="http://schemas.microsoft.com/office/drawing/2014/main" id="{13ED41F5-515F-4CB5-AF07-64B4719123BD}"/>
                  </a:ext>
                </a:extLst>
              </p:cNvPr>
              <p:cNvSpPr txBox="1"/>
              <p:nvPr/>
            </p:nvSpPr>
            <p:spPr>
              <a:xfrm>
                <a:off x="3323490" y="3675821"/>
                <a:ext cx="8040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2.200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69" name="Agrupar 68">
              <a:extLst>
                <a:ext uri="{FF2B5EF4-FFF2-40B4-BE49-F238E27FC236}">
                  <a16:creationId xmlns:a16="http://schemas.microsoft.com/office/drawing/2014/main" id="{BCD5B7FC-BBBC-49A2-815E-D5E6C3B4DB12}"/>
                </a:ext>
              </a:extLst>
            </p:cNvPr>
            <p:cNvGrpSpPr/>
            <p:nvPr/>
          </p:nvGrpSpPr>
          <p:grpSpPr>
            <a:xfrm>
              <a:off x="879291" y="4755321"/>
              <a:ext cx="3248209" cy="338554"/>
              <a:chOff x="879291" y="3675821"/>
              <a:chExt cx="3248209" cy="338554"/>
            </a:xfrm>
          </p:grpSpPr>
          <p:sp>
            <p:nvSpPr>
              <p:cNvPr id="70" name="TextBox 9">
                <a:extLst>
                  <a:ext uri="{FF2B5EF4-FFF2-40B4-BE49-F238E27FC236}">
                    <a16:creationId xmlns:a16="http://schemas.microsoft.com/office/drawing/2014/main" id="{75228F18-48EC-4371-AF97-32D3C9D5C56E}"/>
                  </a:ext>
                </a:extLst>
              </p:cNvPr>
              <p:cNvSpPr txBox="1"/>
              <p:nvPr/>
            </p:nvSpPr>
            <p:spPr>
              <a:xfrm>
                <a:off x="879291" y="3675821"/>
                <a:ext cx="174070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Muito argilosa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TextBox 9">
                <a:extLst>
                  <a:ext uri="{FF2B5EF4-FFF2-40B4-BE49-F238E27FC236}">
                    <a16:creationId xmlns:a16="http://schemas.microsoft.com/office/drawing/2014/main" id="{A8F2BA45-7EFB-4A25-971E-EDD70020A397}"/>
                  </a:ext>
                </a:extLst>
              </p:cNvPr>
              <p:cNvSpPr txBox="1"/>
              <p:nvPr/>
            </p:nvSpPr>
            <p:spPr>
              <a:xfrm>
                <a:off x="3323490" y="3675821"/>
                <a:ext cx="80401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17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Averta-Bold" panose="00000800000000000000" pitchFamily="50" charset="0"/>
                    <a:ea typeface="+mn-ea"/>
                    <a:cs typeface="Times New Roman" panose="02020603050405020304" pitchFamily="18" charset="0"/>
                  </a:rPr>
                  <a:t>3.200</a:t>
                </a:r>
                <a:endParaRPr kumimoji="0" lang="pt-BR" sz="1600" b="1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77" name="Retângulo 76">
            <a:extLst>
              <a:ext uri="{FF2B5EF4-FFF2-40B4-BE49-F238E27FC236}">
                <a16:creationId xmlns:a16="http://schemas.microsoft.com/office/drawing/2014/main" id="{55119781-2E79-4EC2-BA26-FA5D8D07B747}"/>
              </a:ext>
            </a:extLst>
          </p:cNvPr>
          <p:cNvSpPr/>
          <p:nvPr/>
        </p:nvSpPr>
        <p:spPr>
          <a:xfrm rot="5400000">
            <a:off x="4069487" y="3377494"/>
            <a:ext cx="4053026" cy="103012"/>
          </a:xfrm>
          <a:prstGeom prst="rect">
            <a:avLst/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9F0CCA1-0FD4-4A8D-85C2-0060275D4478}"/>
              </a:ext>
            </a:extLst>
          </p:cNvPr>
          <p:cNvSpPr/>
          <p:nvPr/>
        </p:nvSpPr>
        <p:spPr>
          <a:xfrm>
            <a:off x="6450483" y="1913876"/>
            <a:ext cx="55187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D.G (kg/ha)= 50 x Argila (%)  ou  D.G (kg/ha)= 5 x Argila (g/kg)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D81BE702-AE03-4900-AE55-2FA8B9CBCACE}"/>
              </a:ext>
            </a:extLst>
          </p:cNvPr>
          <p:cNvSpPr/>
          <p:nvPr/>
        </p:nvSpPr>
        <p:spPr>
          <a:xfrm>
            <a:off x="6450483" y="2712246"/>
            <a:ext cx="55187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D.G (kg/ha)= 75 x Argila (%)  ou  D.G (kg/ha)= 75 x Argila (g/kg)</a:t>
            </a: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9CF9E48E-EBAC-4B58-9292-41419A77BD36}"/>
              </a:ext>
            </a:extLst>
          </p:cNvPr>
          <p:cNvSpPr/>
          <p:nvPr/>
        </p:nvSpPr>
        <p:spPr>
          <a:xfrm>
            <a:off x="6450483" y="3565851"/>
            <a:ext cx="61249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D.G (kg/ha)= 100 x Argila (%)  ou  D.G (kg/ha)= 100 x Argila (g/kg)</a:t>
            </a:r>
          </a:p>
        </p:txBody>
      </p:sp>
      <p:pic>
        <p:nvPicPr>
          <p:cNvPr id="40" name="Imagem 39" descr="Pastagem">
            <a:extLst>
              <a:ext uri="{FF2B5EF4-FFF2-40B4-BE49-F238E27FC236}">
                <a16:creationId xmlns:a16="http://schemas.microsoft.com/office/drawing/2014/main" id="{E3365209-A21E-4271-86FC-DFED2C2F9A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" t="13412" r="-174" b="37558"/>
          <a:stretch/>
        </p:blipFill>
        <p:spPr bwMode="auto">
          <a:xfrm>
            <a:off x="6608432" y="4117800"/>
            <a:ext cx="5593333" cy="1337713"/>
          </a:xfrm>
          <a:custGeom>
            <a:avLst/>
            <a:gdLst>
              <a:gd name="connsiteX0" fmla="*/ 0 w 3887250"/>
              <a:gd name="connsiteY0" fmla="*/ 0 h 2065781"/>
              <a:gd name="connsiteX1" fmla="*/ 3887250 w 3887250"/>
              <a:gd name="connsiteY1" fmla="*/ 0 h 2065781"/>
              <a:gd name="connsiteX2" fmla="*/ 3887250 w 3887250"/>
              <a:gd name="connsiteY2" fmla="*/ 2065781 h 2065781"/>
              <a:gd name="connsiteX3" fmla="*/ 0 w 3887250"/>
              <a:gd name="connsiteY3" fmla="*/ 2065781 h 206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87250" h="2065781">
                <a:moveTo>
                  <a:pt x="0" y="0"/>
                </a:moveTo>
                <a:lnTo>
                  <a:pt x="3887250" y="0"/>
                </a:lnTo>
                <a:lnTo>
                  <a:pt x="3887250" y="2065781"/>
                </a:lnTo>
                <a:lnTo>
                  <a:pt x="0" y="20657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Forma em L 40">
            <a:extLst>
              <a:ext uri="{FF2B5EF4-FFF2-40B4-BE49-F238E27FC236}">
                <a16:creationId xmlns:a16="http://schemas.microsoft.com/office/drawing/2014/main" id="{AB456CA8-744D-420E-B7D5-C90FAB6E0E42}"/>
              </a:ext>
            </a:extLst>
          </p:cNvPr>
          <p:cNvSpPr/>
          <p:nvPr/>
        </p:nvSpPr>
        <p:spPr>
          <a:xfrm rot="5400000">
            <a:off x="6520075" y="4029624"/>
            <a:ext cx="176713" cy="171842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5408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007D8EF7-AE41-45FE-896A-B502ABDCB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D515A1B8-7654-4DA5-89FC-979390F3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13" name="Rectangle 25">
            <a:extLst>
              <a:ext uri="{FF2B5EF4-FFF2-40B4-BE49-F238E27FC236}">
                <a16:creationId xmlns:a16="http://schemas.microsoft.com/office/drawing/2014/main" id="{FC76DD60-63C9-4900-BAF9-61575A6110C5}"/>
              </a:ext>
            </a:extLst>
          </p:cNvPr>
          <p:cNvSpPr/>
          <p:nvPr/>
        </p:nvSpPr>
        <p:spPr>
          <a:xfrm>
            <a:off x="29026" y="6404807"/>
            <a:ext cx="375811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7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*Análise de solo se faz necessária para melhor recomendação de calcário, gesso e fertilizantes.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493DAF1-1275-41DC-8A8F-F45BCBDB7605}"/>
              </a:ext>
            </a:extLst>
          </p:cNvPr>
          <p:cNvSpPr txBox="1"/>
          <p:nvPr/>
        </p:nvSpPr>
        <p:spPr>
          <a:xfrm>
            <a:off x="160709" y="138376"/>
            <a:ext cx="11700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POSICIONAMENTO RECUPERAÇÃO/MANUTENÇÃO 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AB7E3A3-3113-48E7-A119-1406B6CD3338}"/>
              </a:ext>
            </a:extLst>
          </p:cNvPr>
          <p:cNvGrpSpPr/>
          <p:nvPr/>
        </p:nvGrpSpPr>
        <p:grpSpPr>
          <a:xfrm>
            <a:off x="262071" y="737634"/>
            <a:ext cx="11667858" cy="5284921"/>
            <a:chOff x="616249" y="1369632"/>
            <a:chExt cx="9252883" cy="4388188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47D54884-5695-449C-9AB3-692C664CE436}"/>
                </a:ext>
              </a:extLst>
            </p:cNvPr>
            <p:cNvSpPr/>
            <p:nvPr/>
          </p:nvSpPr>
          <p:spPr>
            <a:xfrm>
              <a:off x="706878" y="1464678"/>
              <a:ext cx="9047893" cy="4205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orma em L 17">
              <a:extLst>
                <a:ext uri="{FF2B5EF4-FFF2-40B4-BE49-F238E27FC236}">
                  <a16:creationId xmlns:a16="http://schemas.microsoft.com/office/drawing/2014/main" id="{733D2917-8056-445C-8A22-B8D739C49C31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orma em L 18">
              <a:extLst>
                <a:ext uri="{FF2B5EF4-FFF2-40B4-BE49-F238E27FC236}">
                  <a16:creationId xmlns:a16="http://schemas.microsoft.com/office/drawing/2014/main" id="{0EBDD5B7-2E7A-468F-90FE-F8DBC3B0B63A}"/>
                </a:ext>
              </a:extLst>
            </p:cNvPr>
            <p:cNvSpPr/>
            <p:nvPr/>
          </p:nvSpPr>
          <p:spPr>
            <a:xfrm rot="5400000" flipH="1" flipV="1">
              <a:off x="9637169" y="5525857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Title 3">
            <a:extLst>
              <a:ext uri="{FF2B5EF4-FFF2-40B4-BE49-F238E27FC236}">
                <a16:creationId xmlns:a16="http://schemas.microsoft.com/office/drawing/2014/main" id="{1F6A7569-16B3-468B-94AB-606DA4C7B5EC}"/>
              </a:ext>
            </a:extLst>
          </p:cNvPr>
          <p:cNvSpPr txBox="1">
            <a:spLocks/>
          </p:cNvSpPr>
          <p:nvPr/>
        </p:nvSpPr>
        <p:spPr>
          <a:xfrm>
            <a:off x="4500563" y="898368"/>
            <a:ext cx="3190875" cy="480109"/>
          </a:xfrm>
          <a:prstGeom prst="rect">
            <a:avLst/>
          </a:prstGeom>
        </p:spPr>
        <p:txBody>
          <a:bodyPr vert="horz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lack" panose="00000A00000000000000" pitchFamily="50" charset="0"/>
                <a:ea typeface="+mj-ea"/>
                <a:cs typeface="Arial" panose="020B0604020202020204" pitchFamily="34" charset="0"/>
              </a:rPr>
              <a:t>FÓSFORO (P)</a:t>
            </a:r>
          </a:p>
        </p:txBody>
      </p:sp>
      <p:sp>
        <p:nvSpPr>
          <p:cNvPr id="21" name="TextBox 9">
            <a:extLst>
              <a:ext uri="{FF2B5EF4-FFF2-40B4-BE49-F238E27FC236}">
                <a16:creationId xmlns:a16="http://schemas.microsoft.com/office/drawing/2014/main" id="{6461C0F9-79BB-40DC-8490-8BC7270F1961}"/>
              </a:ext>
            </a:extLst>
          </p:cNvPr>
          <p:cNvSpPr txBox="1"/>
          <p:nvPr/>
        </p:nvSpPr>
        <p:spPr>
          <a:xfrm>
            <a:off x="621860" y="1460713"/>
            <a:ext cx="5347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 6.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Interpretação de resultados da análise de fósforo no solo,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na profundidade de 0-20 cm, extraído pelo método da resina (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P-resina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), para três grupos de exigência das forrageiras, para a fase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de estabelecimento. (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EMBRAPA - Cerrado, 2007)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F574D186-F0C7-4E6F-A17B-51AA59681D7F}"/>
              </a:ext>
            </a:extLst>
          </p:cNvPr>
          <p:cNvSpPr txBox="1"/>
          <p:nvPr/>
        </p:nvSpPr>
        <p:spPr>
          <a:xfrm>
            <a:off x="6978798" y="1460713"/>
            <a:ext cx="45778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 10.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Estimativas de adubação anual de manutenção para diferentes espécies forrageiras, em solos com níveis médios de fósforo, para um desempenho animal de 120 kg PV/</a:t>
            </a:r>
            <a:r>
              <a:rPr kumimoji="0" lang="pt-BR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cab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/ano, em função da produtividade na fase de recria-engorda.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(EMBRAPA - Cerrado, 2007).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FE8C704-36B6-4432-A911-5272D68A0592}"/>
              </a:ext>
            </a:extLst>
          </p:cNvPr>
          <p:cNvCxnSpPr>
            <a:cxnSpLocks/>
          </p:cNvCxnSpPr>
          <p:nvPr/>
        </p:nvCxnSpPr>
        <p:spPr>
          <a:xfrm>
            <a:off x="621860" y="2371304"/>
            <a:ext cx="6128339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980B1F42-9F07-4A85-A992-D020B60EA353}"/>
              </a:ext>
            </a:extLst>
          </p:cNvPr>
          <p:cNvCxnSpPr>
            <a:cxnSpLocks/>
          </p:cNvCxnSpPr>
          <p:nvPr/>
        </p:nvCxnSpPr>
        <p:spPr>
          <a:xfrm>
            <a:off x="6978798" y="2618047"/>
            <a:ext cx="4515198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9">
            <a:extLst>
              <a:ext uri="{FF2B5EF4-FFF2-40B4-BE49-F238E27FC236}">
                <a16:creationId xmlns:a16="http://schemas.microsoft.com/office/drawing/2014/main" id="{1D343E52-BE78-433F-BB38-76572A4565B7}"/>
              </a:ext>
            </a:extLst>
          </p:cNvPr>
          <p:cNvSpPr txBox="1"/>
          <p:nvPr/>
        </p:nvSpPr>
        <p:spPr>
          <a:xfrm>
            <a:off x="618002" y="2477226"/>
            <a:ext cx="17407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Gramíneas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TextBox 9">
            <a:extLst>
              <a:ext uri="{FF2B5EF4-FFF2-40B4-BE49-F238E27FC236}">
                <a16:creationId xmlns:a16="http://schemas.microsoft.com/office/drawing/2014/main" id="{5E158CF2-16EC-487E-A024-00D8C4E92CE1}"/>
              </a:ext>
            </a:extLst>
          </p:cNvPr>
          <p:cNvSpPr txBox="1"/>
          <p:nvPr/>
        </p:nvSpPr>
        <p:spPr>
          <a:xfrm>
            <a:off x="515180" y="3397524"/>
            <a:ext cx="174811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Brachiaria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brizantha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cvs.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Marandu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e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Xaraés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BEB366F7-334C-478E-B8D6-50290C92BA21}"/>
              </a:ext>
            </a:extLst>
          </p:cNvPr>
          <p:cNvCxnSpPr>
            <a:cxnSpLocks/>
          </p:cNvCxnSpPr>
          <p:nvPr/>
        </p:nvCxnSpPr>
        <p:spPr>
          <a:xfrm>
            <a:off x="621860" y="28320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9">
            <a:extLst>
              <a:ext uri="{FF2B5EF4-FFF2-40B4-BE49-F238E27FC236}">
                <a16:creationId xmlns:a16="http://schemas.microsoft.com/office/drawing/2014/main" id="{44C6185F-D196-407C-B60F-2556836E5EA2}"/>
              </a:ext>
            </a:extLst>
          </p:cNvPr>
          <p:cNvSpPr txBox="1"/>
          <p:nvPr/>
        </p:nvSpPr>
        <p:spPr>
          <a:xfrm>
            <a:off x="2373670" y="2421826"/>
            <a:ext cx="174070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Grau de exigência em fertilidade do solo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3" name="TextBox 9">
            <a:extLst>
              <a:ext uri="{FF2B5EF4-FFF2-40B4-BE49-F238E27FC236}">
                <a16:creationId xmlns:a16="http://schemas.microsoft.com/office/drawing/2014/main" id="{80083EB0-CD74-4EE9-97A5-67A03CB4BD6A}"/>
              </a:ext>
            </a:extLst>
          </p:cNvPr>
          <p:cNvSpPr txBox="1"/>
          <p:nvPr/>
        </p:nvSpPr>
        <p:spPr>
          <a:xfrm>
            <a:off x="4520077" y="2421826"/>
            <a:ext cx="1740703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Interpretação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de analise de solo</a:t>
            </a:r>
            <a:endParaRPr kumimoji="0" lang="pt-BR" sz="12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4" name="TextBox 9">
            <a:extLst>
              <a:ext uri="{FF2B5EF4-FFF2-40B4-BE49-F238E27FC236}">
                <a16:creationId xmlns:a16="http://schemas.microsoft.com/office/drawing/2014/main" id="{EFEBFF23-C318-4506-9FD7-7BF70293AFD5}"/>
              </a:ext>
            </a:extLst>
          </p:cNvPr>
          <p:cNvSpPr txBox="1"/>
          <p:nvPr/>
        </p:nvSpPr>
        <p:spPr>
          <a:xfrm>
            <a:off x="4059287" y="2853233"/>
            <a:ext cx="763444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M. </a:t>
            </a:r>
            <a:r>
              <a:rPr lang="pt-B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b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aixo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5" name="TextBox 9">
            <a:extLst>
              <a:ext uri="{FF2B5EF4-FFF2-40B4-BE49-F238E27FC236}">
                <a16:creationId xmlns:a16="http://schemas.microsoft.com/office/drawing/2014/main" id="{C5AA5310-710D-41C0-8772-20B9917C1829}"/>
              </a:ext>
            </a:extLst>
          </p:cNvPr>
          <p:cNvSpPr txBox="1"/>
          <p:nvPr/>
        </p:nvSpPr>
        <p:spPr>
          <a:xfrm>
            <a:off x="4670058" y="2853233"/>
            <a:ext cx="763444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Baixo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16C72501-8591-4897-9629-2ED9152C4151}"/>
              </a:ext>
            </a:extLst>
          </p:cNvPr>
          <p:cNvSpPr txBox="1"/>
          <p:nvPr/>
        </p:nvSpPr>
        <p:spPr>
          <a:xfrm>
            <a:off x="5289821" y="2853233"/>
            <a:ext cx="763444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Médio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7" name="TextBox 9">
            <a:extLst>
              <a:ext uri="{FF2B5EF4-FFF2-40B4-BE49-F238E27FC236}">
                <a16:creationId xmlns:a16="http://schemas.microsoft.com/office/drawing/2014/main" id="{8C02556C-236D-4913-877C-E0DE4100AA0B}"/>
              </a:ext>
            </a:extLst>
          </p:cNvPr>
          <p:cNvSpPr txBox="1"/>
          <p:nvPr/>
        </p:nvSpPr>
        <p:spPr>
          <a:xfrm>
            <a:off x="5891601" y="2853233"/>
            <a:ext cx="928448" cy="22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Adequado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TextBox 9">
            <a:extLst>
              <a:ext uri="{FF2B5EF4-FFF2-40B4-BE49-F238E27FC236}">
                <a16:creationId xmlns:a16="http://schemas.microsoft.com/office/drawing/2014/main" id="{783950DC-B6F8-4768-8941-E7465153F894}"/>
              </a:ext>
            </a:extLst>
          </p:cNvPr>
          <p:cNvSpPr txBox="1"/>
          <p:nvPr/>
        </p:nvSpPr>
        <p:spPr>
          <a:xfrm>
            <a:off x="4059287" y="3072020"/>
            <a:ext cx="2643468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Teores de </a:t>
            </a:r>
            <a:r>
              <a:rPr lang="pt-BR" sz="11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Averta-Bold" panose="00000800000000000000" pitchFamily="50" charset="0"/>
                <a:cs typeface="Times New Roman" panose="02020603050405020304" pitchFamily="18" charset="0"/>
              </a:rPr>
              <a:t>f</a:t>
            </a:r>
            <a:r>
              <a:rPr kumimoji="0" lang="pt-BR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ósforo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no solo (mg/dm</a:t>
            </a:r>
            <a:r>
              <a:rPr kumimoji="0" lang="pt-BR" sz="1100" b="0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C4D0DF7E-D900-4870-9203-D06323849EEF}"/>
              </a:ext>
            </a:extLst>
          </p:cNvPr>
          <p:cNvCxnSpPr>
            <a:cxnSpLocks/>
          </p:cNvCxnSpPr>
          <p:nvPr/>
        </p:nvCxnSpPr>
        <p:spPr>
          <a:xfrm>
            <a:off x="2502398" y="28320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to 54">
            <a:extLst>
              <a:ext uri="{FF2B5EF4-FFF2-40B4-BE49-F238E27FC236}">
                <a16:creationId xmlns:a16="http://schemas.microsoft.com/office/drawing/2014/main" id="{40826784-2A6E-46E6-BC40-E49C89903F6E}"/>
              </a:ext>
            </a:extLst>
          </p:cNvPr>
          <p:cNvCxnSpPr>
            <a:cxnSpLocks/>
          </p:cNvCxnSpPr>
          <p:nvPr/>
        </p:nvCxnSpPr>
        <p:spPr>
          <a:xfrm>
            <a:off x="4110682" y="28320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BA2E7035-FF87-48AC-BF76-99B6F62D5E26}"/>
              </a:ext>
            </a:extLst>
          </p:cNvPr>
          <p:cNvCxnSpPr>
            <a:cxnSpLocks/>
          </p:cNvCxnSpPr>
          <p:nvPr/>
        </p:nvCxnSpPr>
        <p:spPr>
          <a:xfrm>
            <a:off x="4110682" y="305302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CD099FCE-25EE-424D-B67E-E46897808E9B}"/>
              </a:ext>
            </a:extLst>
          </p:cNvPr>
          <p:cNvCxnSpPr>
            <a:cxnSpLocks/>
          </p:cNvCxnSpPr>
          <p:nvPr/>
        </p:nvCxnSpPr>
        <p:spPr>
          <a:xfrm>
            <a:off x="4110682" y="328869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9">
            <a:extLst>
              <a:ext uri="{FF2B5EF4-FFF2-40B4-BE49-F238E27FC236}">
                <a16:creationId xmlns:a16="http://schemas.microsoft.com/office/drawing/2014/main" id="{D2DD1AA9-7892-4910-BC62-F186DD7E81B8}"/>
              </a:ext>
            </a:extLst>
          </p:cNvPr>
          <p:cNvSpPr txBox="1"/>
          <p:nvPr/>
        </p:nvSpPr>
        <p:spPr>
          <a:xfrm>
            <a:off x="515180" y="3887059"/>
            <a:ext cx="1748119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Setaria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anceps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" name="TextBox 9">
            <a:extLst>
              <a:ext uri="{FF2B5EF4-FFF2-40B4-BE49-F238E27FC236}">
                <a16:creationId xmlns:a16="http://schemas.microsoft.com/office/drawing/2014/main" id="{5BAB078A-9D39-4A98-B386-CDC42B30AE12}"/>
              </a:ext>
            </a:extLst>
          </p:cNvPr>
          <p:cNvSpPr txBox="1"/>
          <p:nvPr/>
        </p:nvSpPr>
        <p:spPr>
          <a:xfrm>
            <a:off x="515180" y="4234354"/>
            <a:ext cx="229660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cvs. Vencedor, Centenário e Massai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3" name="TextBox 9">
            <a:extLst>
              <a:ext uri="{FF2B5EF4-FFF2-40B4-BE49-F238E27FC236}">
                <a16:creationId xmlns:a16="http://schemas.microsoft.com/office/drawing/2014/main" id="{569B2DBD-75BC-477E-8772-3C1C6B075525}"/>
              </a:ext>
            </a:extLst>
          </p:cNvPr>
          <p:cNvSpPr txBox="1"/>
          <p:nvPr/>
        </p:nvSpPr>
        <p:spPr>
          <a:xfrm>
            <a:off x="515180" y="4652769"/>
            <a:ext cx="2296600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Panicum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maximum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cvs. Tanzânia, Mombaça,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Tobiatã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4" name="TextBox 9">
            <a:extLst>
              <a:ext uri="{FF2B5EF4-FFF2-40B4-BE49-F238E27FC236}">
                <a16:creationId xmlns:a16="http://schemas.microsoft.com/office/drawing/2014/main" id="{26E82B51-BE92-4C9E-9E42-C7C96B6478C0}"/>
              </a:ext>
            </a:extLst>
          </p:cNvPr>
          <p:cNvSpPr txBox="1"/>
          <p:nvPr/>
        </p:nvSpPr>
        <p:spPr>
          <a:xfrm>
            <a:off x="515180" y="5071184"/>
            <a:ext cx="174811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Pennisetum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purpureum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(Elefante e Napier)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98E9B417-3E1E-47C2-AC13-5B1A88F87826}"/>
              </a:ext>
            </a:extLst>
          </p:cNvPr>
          <p:cNvSpPr txBox="1"/>
          <p:nvPr/>
        </p:nvSpPr>
        <p:spPr>
          <a:xfrm>
            <a:off x="515180" y="5489601"/>
            <a:ext cx="1748119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Cynodon</a:t>
            </a:r>
            <a:r>
              <a:rPr kumimoji="0" lang="pt-BR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 spp. (Coast-Cross, Tifton</a:t>
            </a:r>
            <a:endParaRPr kumimoji="0" lang="pt-BR" sz="1100" b="1" i="1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6" name="TextBox 9">
            <a:extLst>
              <a:ext uri="{FF2B5EF4-FFF2-40B4-BE49-F238E27FC236}">
                <a16:creationId xmlns:a16="http://schemas.microsoft.com/office/drawing/2014/main" id="{E023A01F-AAFE-4A28-83CE-B514E6098F34}"/>
              </a:ext>
            </a:extLst>
          </p:cNvPr>
          <p:cNvSpPr txBox="1"/>
          <p:nvPr/>
        </p:nvSpPr>
        <p:spPr>
          <a:xfrm>
            <a:off x="2834425" y="3473699"/>
            <a:ext cx="819192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7" name="TextBox 9">
            <a:extLst>
              <a:ext uri="{FF2B5EF4-FFF2-40B4-BE49-F238E27FC236}">
                <a16:creationId xmlns:a16="http://schemas.microsoft.com/office/drawing/2014/main" id="{F651EB2E-23B0-416C-86F2-6837988419C0}"/>
              </a:ext>
            </a:extLst>
          </p:cNvPr>
          <p:cNvSpPr txBox="1"/>
          <p:nvPr/>
        </p:nvSpPr>
        <p:spPr>
          <a:xfrm>
            <a:off x="2632323" y="3887059"/>
            <a:ext cx="122339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Exigente</a:t>
            </a:r>
          </a:p>
        </p:txBody>
      </p:sp>
      <p:sp>
        <p:nvSpPr>
          <p:cNvPr id="68" name="TextBox 9">
            <a:extLst>
              <a:ext uri="{FF2B5EF4-FFF2-40B4-BE49-F238E27FC236}">
                <a16:creationId xmlns:a16="http://schemas.microsoft.com/office/drawing/2014/main" id="{61945619-6A4E-426B-8E43-D7683A0365D2}"/>
              </a:ext>
            </a:extLst>
          </p:cNvPr>
          <p:cNvSpPr txBox="1"/>
          <p:nvPr/>
        </p:nvSpPr>
        <p:spPr>
          <a:xfrm>
            <a:off x="2440399" y="4310529"/>
            <a:ext cx="16072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839B5627-5A17-45D6-9868-44E999A3AFCC}"/>
              </a:ext>
            </a:extLst>
          </p:cNvPr>
          <p:cNvSpPr txBox="1"/>
          <p:nvPr/>
        </p:nvSpPr>
        <p:spPr>
          <a:xfrm>
            <a:off x="2440399" y="4728944"/>
            <a:ext cx="16072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Muito 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0" name="TextBox 9">
            <a:extLst>
              <a:ext uri="{FF2B5EF4-FFF2-40B4-BE49-F238E27FC236}">
                <a16:creationId xmlns:a16="http://schemas.microsoft.com/office/drawing/2014/main" id="{A2531342-B99C-49EA-9931-F91F8791FC97}"/>
              </a:ext>
            </a:extLst>
          </p:cNvPr>
          <p:cNvSpPr txBox="1"/>
          <p:nvPr/>
        </p:nvSpPr>
        <p:spPr>
          <a:xfrm>
            <a:off x="2632323" y="5147359"/>
            <a:ext cx="122339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Muito 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1" name="TextBox 9">
            <a:extLst>
              <a:ext uri="{FF2B5EF4-FFF2-40B4-BE49-F238E27FC236}">
                <a16:creationId xmlns:a16="http://schemas.microsoft.com/office/drawing/2014/main" id="{BBB493C0-29AA-4BBB-9893-2A5C1CB1502C}"/>
              </a:ext>
            </a:extLst>
          </p:cNvPr>
          <p:cNvSpPr txBox="1"/>
          <p:nvPr/>
        </p:nvSpPr>
        <p:spPr>
          <a:xfrm>
            <a:off x="2632323" y="5565776"/>
            <a:ext cx="122339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Muito exigente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2" name="TextBox 9">
            <a:extLst>
              <a:ext uri="{FF2B5EF4-FFF2-40B4-BE49-F238E27FC236}">
                <a16:creationId xmlns:a16="http://schemas.microsoft.com/office/drawing/2014/main" id="{2D8A66CC-1B0A-4F8A-A467-1369A1E36A20}"/>
              </a:ext>
            </a:extLst>
          </p:cNvPr>
          <p:cNvSpPr txBox="1"/>
          <p:nvPr/>
        </p:nvSpPr>
        <p:spPr>
          <a:xfrm>
            <a:off x="4149350" y="3473699"/>
            <a:ext cx="583318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0-3,0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3" name="TextBox 9">
            <a:extLst>
              <a:ext uri="{FF2B5EF4-FFF2-40B4-BE49-F238E27FC236}">
                <a16:creationId xmlns:a16="http://schemas.microsoft.com/office/drawing/2014/main" id="{7997362D-60BC-448B-ABA8-AB325284627E}"/>
              </a:ext>
            </a:extLst>
          </p:cNvPr>
          <p:cNvSpPr txBox="1"/>
          <p:nvPr/>
        </p:nvSpPr>
        <p:spPr>
          <a:xfrm>
            <a:off x="4149351" y="3887059"/>
            <a:ext cx="5833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0-3,0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4" name="TextBox 9">
            <a:extLst>
              <a:ext uri="{FF2B5EF4-FFF2-40B4-BE49-F238E27FC236}">
                <a16:creationId xmlns:a16="http://schemas.microsoft.com/office/drawing/2014/main" id="{8AE0BC90-8E67-4B92-89BA-D0A837EB5A8A}"/>
              </a:ext>
            </a:extLst>
          </p:cNvPr>
          <p:cNvSpPr txBox="1"/>
          <p:nvPr/>
        </p:nvSpPr>
        <p:spPr>
          <a:xfrm>
            <a:off x="4149352" y="4310529"/>
            <a:ext cx="58331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0-3,0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5" name="TextBox 9">
            <a:extLst>
              <a:ext uri="{FF2B5EF4-FFF2-40B4-BE49-F238E27FC236}">
                <a16:creationId xmlns:a16="http://schemas.microsoft.com/office/drawing/2014/main" id="{4D97251E-98C0-43EB-BE9C-8D8A0A03B11A}"/>
              </a:ext>
            </a:extLst>
          </p:cNvPr>
          <p:cNvSpPr txBox="1"/>
          <p:nvPr/>
        </p:nvSpPr>
        <p:spPr>
          <a:xfrm>
            <a:off x="4149352" y="4728944"/>
            <a:ext cx="58331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0-4,0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6" name="TextBox 9">
            <a:extLst>
              <a:ext uri="{FF2B5EF4-FFF2-40B4-BE49-F238E27FC236}">
                <a16:creationId xmlns:a16="http://schemas.microsoft.com/office/drawing/2014/main" id="{52EA19D2-56C3-47E3-A937-1FD792E42ACC}"/>
              </a:ext>
            </a:extLst>
          </p:cNvPr>
          <p:cNvSpPr txBox="1"/>
          <p:nvPr/>
        </p:nvSpPr>
        <p:spPr>
          <a:xfrm>
            <a:off x="4149352" y="5147359"/>
            <a:ext cx="58331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0-4,0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7" name="TextBox 9">
            <a:extLst>
              <a:ext uri="{FF2B5EF4-FFF2-40B4-BE49-F238E27FC236}">
                <a16:creationId xmlns:a16="http://schemas.microsoft.com/office/drawing/2014/main" id="{C12E34C9-324A-4275-BDFF-0FDB1DEAB228}"/>
              </a:ext>
            </a:extLst>
          </p:cNvPr>
          <p:cNvSpPr txBox="1"/>
          <p:nvPr/>
        </p:nvSpPr>
        <p:spPr>
          <a:xfrm>
            <a:off x="4149352" y="5565776"/>
            <a:ext cx="58331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0-4,0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8" name="TextBox 9">
            <a:extLst>
              <a:ext uri="{FF2B5EF4-FFF2-40B4-BE49-F238E27FC236}">
                <a16:creationId xmlns:a16="http://schemas.microsoft.com/office/drawing/2014/main" id="{6DC768BE-6480-4FDF-BBC4-414690204D66}"/>
              </a:ext>
            </a:extLst>
          </p:cNvPr>
          <p:cNvSpPr txBox="1"/>
          <p:nvPr/>
        </p:nvSpPr>
        <p:spPr>
          <a:xfrm>
            <a:off x="4658522" y="3473699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3,1-6,0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9" name="TextBox 9">
            <a:extLst>
              <a:ext uri="{FF2B5EF4-FFF2-40B4-BE49-F238E27FC236}">
                <a16:creationId xmlns:a16="http://schemas.microsoft.com/office/drawing/2014/main" id="{B1148C53-742D-466E-88BB-A7632875358F}"/>
              </a:ext>
            </a:extLst>
          </p:cNvPr>
          <p:cNvSpPr txBox="1"/>
          <p:nvPr/>
        </p:nvSpPr>
        <p:spPr>
          <a:xfrm>
            <a:off x="4670058" y="38870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3,1-6,0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0" name="TextBox 9">
            <a:extLst>
              <a:ext uri="{FF2B5EF4-FFF2-40B4-BE49-F238E27FC236}">
                <a16:creationId xmlns:a16="http://schemas.microsoft.com/office/drawing/2014/main" id="{7AF9558F-066E-4465-B939-484063BF88C6}"/>
              </a:ext>
            </a:extLst>
          </p:cNvPr>
          <p:cNvSpPr txBox="1"/>
          <p:nvPr/>
        </p:nvSpPr>
        <p:spPr>
          <a:xfrm>
            <a:off x="4670058" y="431052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3,1-6,0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1" name="TextBox 9">
            <a:extLst>
              <a:ext uri="{FF2B5EF4-FFF2-40B4-BE49-F238E27FC236}">
                <a16:creationId xmlns:a16="http://schemas.microsoft.com/office/drawing/2014/main" id="{5DA9E759-E077-4274-B540-8AEFD0BF4F62}"/>
              </a:ext>
            </a:extLst>
          </p:cNvPr>
          <p:cNvSpPr txBox="1"/>
          <p:nvPr/>
        </p:nvSpPr>
        <p:spPr>
          <a:xfrm>
            <a:off x="4658522" y="4728944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4,1-8,0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2" name="TextBox 9">
            <a:extLst>
              <a:ext uri="{FF2B5EF4-FFF2-40B4-BE49-F238E27FC236}">
                <a16:creationId xmlns:a16="http://schemas.microsoft.com/office/drawing/2014/main" id="{1726A729-6ADA-4F16-9661-9D296553A1BF}"/>
              </a:ext>
            </a:extLst>
          </p:cNvPr>
          <p:cNvSpPr txBox="1"/>
          <p:nvPr/>
        </p:nvSpPr>
        <p:spPr>
          <a:xfrm>
            <a:off x="4670058" y="51473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4,1-8,0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3" name="TextBox 9">
            <a:extLst>
              <a:ext uri="{FF2B5EF4-FFF2-40B4-BE49-F238E27FC236}">
                <a16:creationId xmlns:a16="http://schemas.microsoft.com/office/drawing/2014/main" id="{186EB65D-3B6A-43EB-897B-5132522913F4}"/>
              </a:ext>
            </a:extLst>
          </p:cNvPr>
          <p:cNvSpPr txBox="1"/>
          <p:nvPr/>
        </p:nvSpPr>
        <p:spPr>
          <a:xfrm>
            <a:off x="4658522" y="5565776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4,1-8,0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4" name="TextBox 9">
            <a:extLst>
              <a:ext uri="{FF2B5EF4-FFF2-40B4-BE49-F238E27FC236}">
                <a16:creationId xmlns:a16="http://schemas.microsoft.com/office/drawing/2014/main" id="{F0E15281-AC55-49DD-AC0A-396A4DABC806}"/>
              </a:ext>
            </a:extLst>
          </p:cNvPr>
          <p:cNvSpPr txBox="1"/>
          <p:nvPr/>
        </p:nvSpPr>
        <p:spPr>
          <a:xfrm>
            <a:off x="5278285" y="3473699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6,1-9,0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5" name="TextBox 9">
            <a:extLst>
              <a:ext uri="{FF2B5EF4-FFF2-40B4-BE49-F238E27FC236}">
                <a16:creationId xmlns:a16="http://schemas.microsoft.com/office/drawing/2014/main" id="{2CB57900-1C87-4DFF-ADA2-F65FA026E686}"/>
              </a:ext>
            </a:extLst>
          </p:cNvPr>
          <p:cNvSpPr txBox="1"/>
          <p:nvPr/>
        </p:nvSpPr>
        <p:spPr>
          <a:xfrm>
            <a:off x="5289821" y="38870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6,1-9,0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6" name="TextBox 9">
            <a:extLst>
              <a:ext uri="{FF2B5EF4-FFF2-40B4-BE49-F238E27FC236}">
                <a16:creationId xmlns:a16="http://schemas.microsoft.com/office/drawing/2014/main" id="{61EFB359-2706-4921-B186-F6286432BF31}"/>
              </a:ext>
            </a:extLst>
          </p:cNvPr>
          <p:cNvSpPr txBox="1"/>
          <p:nvPr/>
        </p:nvSpPr>
        <p:spPr>
          <a:xfrm>
            <a:off x="5289821" y="431052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6,1-9,0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7" name="TextBox 9">
            <a:extLst>
              <a:ext uri="{FF2B5EF4-FFF2-40B4-BE49-F238E27FC236}">
                <a16:creationId xmlns:a16="http://schemas.microsoft.com/office/drawing/2014/main" id="{19FE647F-C283-4104-91C3-A746E3D5E4A4}"/>
              </a:ext>
            </a:extLst>
          </p:cNvPr>
          <p:cNvSpPr txBox="1"/>
          <p:nvPr/>
        </p:nvSpPr>
        <p:spPr>
          <a:xfrm>
            <a:off x="5278285" y="4728944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8,1-12,0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8" name="TextBox 9">
            <a:extLst>
              <a:ext uri="{FF2B5EF4-FFF2-40B4-BE49-F238E27FC236}">
                <a16:creationId xmlns:a16="http://schemas.microsoft.com/office/drawing/2014/main" id="{F0DC0FC1-8764-4820-A0F6-7959FF747327}"/>
              </a:ext>
            </a:extLst>
          </p:cNvPr>
          <p:cNvSpPr txBox="1"/>
          <p:nvPr/>
        </p:nvSpPr>
        <p:spPr>
          <a:xfrm>
            <a:off x="5289821" y="51473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8,1-12,0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9" name="TextBox 9">
            <a:extLst>
              <a:ext uri="{FF2B5EF4-FFF2-40B4-BE49-F238E27FC236}">
                <a16:creationId xmlns:a16="http://schemas.microsoft.com/office/drawing/2014/main" id="{B93EA88B-8343-40F1-B5AA-BAA2E996539F}"/>
              </a:ext>
            </a:extLst>
          </p:cNvPr>
          <p:cNvSpPr txBox="1"/>
          <p:nvPr/>
        </p:nvSpPr>
        <p:spPr>
          <a:xfrm>
            <a:off x="5278285" y="5565776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8,1-12,0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0" name="TextBox 9">
            <a:extLst>
              <a:ext uri="{FF2B5EF4-FFF2-40B4-BE49-F238E27FC236}">
                <a16:creationId xmlns:a16="http://schemas.microsoft.com/office/drawing/2014/main" id="{3FBB96F7-7C5A-44C1-BD5A-2894A0CA76CA}"/>
              </a:ext>
            </a:extLst>
          </p:cNvPr>
          <p:cNvSpPr txBox="1"/>
          <p:nvPr/>
        </p:nvSpPr>
        <p:spPr>
          <a:xfrm>
            <a:off x="5962567" y="3473699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&gt;9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1" name="TextBox 9">
            <a:extLst>
              <a:ext uri="{FF2B5EF4-FFF2-40B4-BE49-F238E27FC236}">
                <a16:creationId xmlns:a16="http://schemas.microsoft.com/office/drawing/2014/main" id="{28316502-9489-4DAA-9E56-F76E92AE482C}"/>
              </a:ext>
            </a:extLst>
          </p:cNvPr>
          <p:cNvSpPr txBox="1"/>
          <p:nvPr/>
        </p:nvSpPr>
        <p:spPr>
          <a:xfrm>
            <a:off x="5974103" y="38870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&gt;9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2" name="TextBox 9">
            <a:extLst>
              <a:ext uri="{FF2B5EF4-FFF2-40B4-BE49-F238E27FC236}">
                <a16:creationId xmlns:a16="http://schemas.microsoft.com/office/drawing/2014/main" id="{5A3D90CE-178B-432C-BB84-D48323ED4693}"/>
              </a:ext>
            </a:extLst>
          </p:cNvPr>
          <p:cNvSpPr txBox="1"/>
          <p:nvPr/>
        </p:nvSpPr>
        <p:spPr>
          <a:xfrm>
            <a:off x="5974103" y="431052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&gt;9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3" name="TextBox 9">
            <a:extLst>
              <a:ext uri="{FF2B5EF4-FFF2-40B4-BE49-F238E27FC236}">
                <a16:creationId xmlns:a16="http://schemas.microsoft.com/office/drawing/2014/main" id="{A1ED8EB0-87A4-490D-BB29-F80EE537E036}"/>
              </a:ext>
            </a:extLst>
          </p:cNvPr>
          <p:cNvSpPr txBox="1"/>
          <p:nvPr/>
        </p:nvSpPr>
        <p:spPr>
          <a:xfrm>
            <a:off x="5962567" y="4728944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&gt;12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4" name="TextBox 9">
            <a:extLst>
              <a:ext uri="{FF2B5EF4-FFF2-40B4-BE49-F238E27FC236}">
                <a16:creationId xmlns:a16="http://schemas.microsoft.com/office/drawing/2014/main" id="{B96CAA27-101D-4ECD-98FB-8322A8273737}"/>
              </a:ext>
            </a:extLst>
          </p:cNvPr>
          <p:cNvSpPr txBox="1"/>
          <p:nvPr/>
        </p:nvSpPr>
        <p:spPr>
          <a:xfrm>
            <a:off x="5974103" y="5147359"/>
            <a:ext cx="763444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&gt;12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5" name="TextBox 9">
            <a:extLst>
              <a:ext uri="{FF2B5EF4-FFF2-40B4-BE49-F238E27FC236}">
                <a16:creationId xmlns:a16="http://schemas.microsoft.com/office/drawing/2014/main" id="{653A3342-0732-4AF9-9C64-41BDAAD9C6B7}"/>
              </a:ext>
            </a:extLst>
          </p:cNvPr>
          <p:cNvSpPr txBox="1"/>
          <p:nvPr/>
        </p:nvSpPr>
        <p:spPr>
          <a:xfrm>
            <a:off x="5962567" y="5565776"/>
            <a:ext cx="786516" cy="24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&gt;12</a:t>
            </a:r>
            <a:endParaRPr kumimoji="0" lang="pt-BR" sz="11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96" name="Conector reto 95">
            <a:extLst>
              <a:ext uri="{FF2B5EF4-FFF2-40B4-BE49-F238E27FC236}">
                <a16:creationId xmlns:a16="http://schemas.microsoft.com/office/drawing/2014/main" id="{856ADE50-A462-46F5-A484-741B3AF27B39}"/>
              </a:ext>
            </a:extLst>
          </p:cNvPr>
          <p:cNvCxnSpPr>
            <a:cxnSpLocks/>
          </p:cNvCxnSpPr>
          <p:nvPr/>
        </p:nvCxnSpPr>
        <p:spPr>
          <a:xfrm>
            <a:off x="621860" y="38353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4A711C46-4A70-40F1-8E2F-232C9F8FE77A}"/>
              </a:ext>
            </a:extLst>
          </p:cNvPr>
          <p:cNvCxnSpPr>
            <a:cxnSpLocks/>
          </p:cNvCxnSpPr>
          <p:nvPr/>
        </p:nvCxnSpPr>
        <p:spPr>
          <a:xfrm>
            <a:off x="2502398" y="38353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to 97">
            <a:extLst>
              <a:ext uri="{FF2B5EF4-FFF2-40B4-BE49-F238E27FC236}">
                <a16:creationId xmlns:a16="http://schemas.microsoft.com/office/drawing/2014/main" id="{9915D74E-91F4-4678-BF4D-29471A3DF057}"/>
              </a:ext>
            </a:extLst>
          </p:cNvPr>
          <p:cNvCxnSpPr>
            <a:cxnSpLocks/>
          </p:cNvCxnSpPr>
          <p:nvPr/>
        </p:nvCxnSpPr>
        <p:spPr>
          <a:xfrm>
            <a:off x="4110682" y="38353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to 98">
            <a:extLst>
              <a:ext uri="{FF2B5EF4-FFF2-40B4-BE49-F238E27FC236}">
                <a16:creationId xmlns:a16="http://schemas.microsoft.com/office/drawing/2014/main" id="{8EEF2230-6CCA-4F16-BF44-2240240E87CC}"/>
              </a:ext>
            </a:extLst>
          </p:cNvPr>
          <p:cNvCxnSpPr>
            <a:cxnSpLocks/>
          </p:cNvCxnSpPr>
          <p:nvPr/>
        </p:nvCxnSpPr>
        <p:spPr>
          <a:xfrm>
            <a:off x="621860" y="41782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ector reto 99">
            <a:extLst>
              <a:ext uri="{FF2B5EF4-FFF2-40B4-BE49-F238E27FC236}">
                <a16:creationId xmlns:a16="http://schemas.microsoft.com/office/drawing/2014/main" id="{157B3D78-0CE4-46A5-B955-420F64E976F3}"/>
              </a:ext>
            </a:extLst>
          </p:cNvPr>
          <p:cNvCxnSpPr>
            <a:cxnSpLocks/>
          </p:cNvCxnSpPr>
          <p:nvPr/>
        </p:nvCxnSpPr>
        <p:spPr>
          <a:xfrm>
            <a:off x="2502398" y="41782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to 100">
            <a:extLst>
              <a:ext uri="{FF2B5EF4-FFF2-40B4-BE49-F238E27FC236}">
                <a16:creationId xmlns:a16="http://schemas.microsoft.com/office/drawing/2014/main" id="{30051A25-BAA4-466A-93AE-EBDEB2ECDF83}"/>
              </a:ext>
            </a:extLst>
          </p:cNvPr>
          <p:cNvCxnSpPr>
            <a:cxnSpLocks/>
          </p:cNvCxnSpPr>
          <p:nvPr/>
        </p:nvCxnSpPr>
        <p:spPr>
          <a:xfrm>
            <a:off x="4110682" y="41782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to 101">
            <a:extLst>
              <a:ext uri="{FF2B5EF4-FFF2-40B4-BE49-F238E27FC236}">
                <a16:creationId xmlns:a16="http://schemas.microsoft.com/office/drawing/2014/main" id="{BDFC7CFF-008B-4F0D-8D18-B7662D48657F}"/>
              </a:ext>
            </a:extLst>
          </p:cNvPr>
          <p:cNvCxnSpPr>
            <a:cxnSpLocks/>
          </p:cNvCxnSpPr>
          <p:nvPr/>
        </p:nvCxnSpPr>
        <p:spPr>
          <a:xfrm>
            <a:off x="621860" y="46227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to 102">
            <a:extLst>
              <a:ext uri="{FF2B5EF4-FFF2-40B4-BE49-F238E27FC236}">
                <a16:creationId xmlns:a16="http://schemas.microsoft.com/office/drawing/2014/main" id="{378EFF92-7750-4C07-AC0E-81735087D8EB}"/>
              </a:ext>
            </a:extLst>
          </p:cNvPr>
          <p:cNvCxnSpPr>
            <a:cxnSpLocks/>
          </p:cNvCxnSpPr>
          <p:nvPr/>
        </p:nvCxnSpPr>
        <p:spPr>
          <a:xfrm>
            <a:off x="2502398" y="46227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to 103">
            <a:extLst>
              <a:ext uri="{FF2B5EF4-FFF2-40B4-BE49-F238E27FC236}">
                <a16:creationId xmlns:a16="http://schemas.microsoft.com/office/drawing/2014/main" id="{F1CF63F5-D520-46F4-B588-EC0F40429DF4}"/>
              </a:ext>
            </a:extLst>
          </p:cNvPr>
          <p:cNvCxnSpPr>
            <a:cxnSpLocks/>
          </p:cNvCxnSpPr>
          <p:nvPr/>
        </p:nvCxnSpPr>
        <p:spPr>
          <a:xfrm>
            <a:off x="4110682" y="46227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to 104">
            <a:extLst>
              <a:ext uri="{FF2B5EF4-FFF2-40B4-BE49-F238E27FC236}">
                <a16:creationId xmlns:a16="http://schemas.microsoft.com/office/drawing/2014/main" id="{1C8578D6-6A50-43A7-8BCD-73E17985CCC6}"/>
              </a:ext>
            </a:extLst>
          </p:cNvPr>
          <p:cNvCxnSpPr>
            <a:cxnSpLocks/>
          </p:cNvCxnSpPr>
          <p:nvPr/>
        </p:nvCxnSpPr>
        <p:spPr>
          <a:xfrm>
            <a:off x="621860" y="50799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to 105">
            <a:extLst>
              <a:ext uri="{FF2B5EF4-FFF2-40B4-BE49-F238E27FC236}">
                <a16:creationId xmlns:a16="http://schemas.microsoft.com/office/drawing/2014/main" id="{A51606E0-5895-4AAD-8987-6040369B50BD}"/>
              </a:ext>
            </a:extLst>
          </p:cNvPr>
          <p:cNvCxnSpPr>
            <a:cxnSpLocks/>
          </p:cNvCxnSpPr>
          <p:nvPr/>
        </p:nvCxnSpPr>
        <p:spPr>
          <a:xfrm>
            <a:off x="2502398" y="50799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ector reto 106">
            <a:extLst>
              <a:ext uri="{FF2B5EF4-FFF2-40B4-BE49-F238E27FC236}">
                <a16:creationId xmlns:a16="http://schemas.microsoft.com/office/drawing/2014/main" id="{F9B9FE1C-35B4-4321-9F35-F0858A83E2E4}"/>
              </a:ext>
            </a:extLst>
          </p:cNvPr>
          <p:cNvCxnSpPr>
            <a:cxnSpLocks/>
          </p:cNvCxnSpPr>
          <p:nvPr/>
        </p:nvCxnSpPr>
        <p:spPr>
          <a:xfrm>
            <a:off x="4110682" y="50799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to 107">
            <a:extLst>
              <a:ext uri="{FF2B5EF4-FFF2-40B4-BE49-F238E27FC236}">
                <a16:creationId xmlns:a16="http://schemas.microsoft.com/office/drawing/2014/main" id="{AD62A090-618F-409A-BCDE-DEA8C1D29F54}"/>
              </a:ext>
            </a:extLst>
          </p:cNvPr>
          <p:cNvCxnSpPr>
            <a:cxnSpLocks/>
          </p:cNvCxnSpPr>
          <p:nvPr/>
        </p:nvCxnSpPr>
        <p:spPr>
          <a:xfrm>
            <a:off x="621860" y="5460946"/>
            <a:ext cx="1748119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Conector reto 109">
            <a:extLst>
              <a:ext uri="{FF2B5EF4-FFF2-40B4-BE49-F238E27FC236}">
                <a16:creationId xmlns:a16="http://schemas.microsoft.com/office/drawing/2014/main" id="{1AC4BCBA-3E7F-4580-8C28-DC9EEF2FF37F}"/>
              </a:ext>
            </a:extLst>
          </p:cNvPr>
          <p:cNvCxnSpPr>
            <a:cxnSpLocks/>
          </p:cNvCxnSpPr>
          <p:nvPr/>
        </p:nvCxnSpPr>
        <p:spPr>
          <a:xfrm>
            <a:off x="2502398" y="5460946"/>
            <a:ext cx="1475865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to 110">
            <a:extLst>
              <a:ext uri="{FF2B5EF4-FFF2-40B4-BE49-F238E27FC236}">
                <a16:creationId xmlns:a16="http://schemas.microsoft.com/office/drawing/2014/main" id="{3875CE10-E5C8-4942-95F8-EB591356F742}"/>
              </a:ext>
            </a:extLst>
          </p:cNvPr>
          <p:cNvCxnSpPr>
            <a:cxnSpLocks/>
          </p:cNvCxnSpPr>
          <p:nvPr/>
        </p:nvCxnSpPr>
        <p:spPr>
          <a:xfrm>
            <a:off x="4110682" y="5460946"/>
            <a:ext cx="2639517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9">
            <a:extLst>
              <a:ext uri="{FF2B5EF4-FFF2-40B4-BE49-F238E27FC236}">
                <a16:creationId xmlns:a16="http://schemas.microsoft.com/office/drawing/2014/main" id="{1B731432-C3D6-4103-B319-22F2375E4CD0}"/>
              </a:ext>
            </a:extLst>
          </p:cNvPr>
          <p:cNvSpPr txBox="1"/>
          <p:nvPr/>
        </p:nvSpPr>
        <p:spPr>
          <a:xfrm>
            <a:off x="7954463" y="2679346"/>
            <a:ext cx="2563870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Recuperação/Manutenção </a:t>
            </a:r>
            <a:endParaRPr kumimoji="0" lang="pt-BR" sz="1400" b="1" i="0" u="none" strike="noStrike" kern="1200" cap="none" spc="0" normalizeH="0" baseline="3000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4" name="TextBox 9">
            <a:extLst>
              <a:ext uri="{FF2B5EF4-FFF2-40B4-BE49-F238E27FC236}">
                <a16:creationId xmlns:a16="http://schemas.microsoft.com/office/drawing/2014/main" id="{FD921954-CA28-4A17-A440-0A2F0CDEE596}"/>
              </a:ext>
            </a:extLst>
          </p:cNvPr>
          <p:cNvSpPr txBox="1"/>
          <p:nvPr/>
        </p:nvSpPr>
        <p:spPr>
          <a:xfrm>
            <a:off x="7066307" y="3232463"/>
            <a:ext cx="1357177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Gramíneas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5" name="TextBox 9">
            <a:extLst>
              <a:ext uri="{FF2B5EF4-FFF2-40B4-BE49-F238E27FC236}">
                <a16:creationId xmlns:a16="http://schemas.microsoft.com/office/drawing/2014/main" id="{74F1FE2A-85FD-4210-AF46-DEECCA009D1B}"/>
              </a:ext>
            </a:extLst>
          </p:cNvPr>
          <p:cNvSpPr txBox="1"/>
          <p:nvPr/>
        </p:nvSpPr>
        <p:spPr>
          <a:xfrm>
            <a:off x="8733674" y="3012049"/>
            <a:ext cx="2640114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Produtividade (kg/ha de peso vivo)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17" name="Conector reto 116">
            <a:extLst>
              <a:ext uri="{FF2B5EF4-FFF2-40B4-BE49-F238E27FC236}">
                <a16:creationId xmlns:a16="http://schemas.microsoft.com/office/drawing/2014/main" id="{1298DDC4-F605-4257-9308-6D9863546F22}"/>
              </a:ext>
            </a:extLst>
          </p:cNvPr>
          <p:cNvCxnSpPr>
            <a:cxnSpLocks/>
          </p:cNvCxnSpPr>
          <p:nvPr/>
        </p:nvCxnSpPr>
        <p:spPr>
          <a:xfrm>
            <a:off x="6978798" y="2953327"/>
            <a:ext cx="4515198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9">
            <a:extLst>
              <a:ext uri="{FF2B5EF4-FFF2-40B4-BE49-F238E27FC236}">
                <a16:creationId xmlns:a16="http://schemas.microsoft.com/office/drawing/2014/main" id="{D1E5E94C-DDCA-4213-9572-B10E8DBCD277}"/>
              </a:ext>
            </a:extLst>
          </p:cNvPr>
          <p:cNvSpPr txBox="1"/>
          <p:nvPr/>
        </p:nvSpPr>
        <p:spPr>
          <a:xfrm>
            <a:off x="8733674" y="3267319"/>
            <a:ext cx="73058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350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9" name="TextBox 9">
            <a:extLst>
              <a:ext uri="{FF2B5EF4-FFF2-40B4-BE49-F238E27FC236}">
                <a16:creationId xmlns:a16="http://schemas.microsoft.com/office/drawing/2014/main" id="{861BA787-54C1-4224-8A76-FBC4FAFD0108}"/>
              </a:ext>
            </a:extLst>
          </p:cNvPr>
          <p:cNvSpPr txBox="1"/>
          <p:nvPr/>
        </p:nvSpPr>
        <p:spPr>
          <a:xfrm>
            <a:off x="8405792" y="3522589"/>
            <a:ext cx="3295878" cy="24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kg/ha/ano de P205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0" name="TextBox 9">
            <a:extLst>
              <a:ext uri="{FF2B5EF4-FFF2-40B4-BE49-F238E27FC236}">
                <a16:creationId xmlns:a16="http://schemas.microsoft.com/office/drawing/2014/main" id="{277DEDF6-83E0-47CE-9DC7-241AE85361AD}"/>
              </a:ext>
            </a:extLst>
          </p:cNvPr>
          <p:cNvSpPr txBox="1"/>
          <p:nvPr/>
        </p:nvSpPr>
        <p:spPr>
          <a:xfrm>
            <a:off x="10643200" y="3267319"/>
            <a:ext cx="73058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800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1" name="TextBox 9">
            <a:extLst>
              <a:ext uri="{FF2B5EF4-FFF2-40B4-BE49-F238E27FC236}">
                <a16:creationId xmlns:a16="http://schemas.microsoft.com/office/drawing/2014/main" id="{AB775971-8735-44E4-B512-C3311F16C078}"/>
              </a:ext>
            </a:extLst>
          </p:cNvPr>
          <p:cNvSpPr txBox="1"/>
          <p:nvPr/>
        </p:nvSpPr>
        <p:spPr>
          <a:xfrm>
            <a:off x="10006692" y="3267319"/>
            <a:ext cx="73058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650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2" name="TextBox 9">
            <a:extLst>
              <a:ext uri="{FF2B5EF4-FFF2-40B4-BE49-F238E27FC236}">
                <a16:creationId xmlns:a16="http://schemas.microsoft.com/office/drawing/2014/main" id="{A7D65490-26DE-4AA2-9CFF-D6A49C443DC5}"/>
              </a:ext>
            </a:extLst>
          </p:cNvPr>
          <p:cNvSpPr txBox="1"/>
          <p:nvPr/>
        </p:nvSpPr>
        <p:spPr>
          <a:xfrm>
            <a:off x="9370183" y="3267319"/>
            <a:ext cx="730588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500</a:t>
            </a:r>
            <a:endParaRPr kumimoji="0" lang="pt-BR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23" name="Conector reto 122">
            <a:extLst>
              <a:ext uri="{FF2B5EF4-FFF2-40B4-BE49-F238E27FC236}">
                <a16:creationId xmlns:a16="http://schemas.microsoft.com/office/drawing/2014/main" id="{64C5AB28-8B9A-48BF-B86E-F8B9A8A77081}"/>
              </a:ext>
            </a:extLst>
          </p:cNvPr>
          <p:cNvCxnSpPr>
            <a:cxnSpLocks/>
          </p:cNvCxnSpPr>
          <p:nvPr/>
        </p:nvCxnSpPr>
        <p:spPr>
          <a:xfrm>
            <a:off x="8663940" y="3242887"/>
            <a:ext cx="2830056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to 123">
            <a:extLst>
              <a:ext uri="{FF2B5EF4-FFF2-40B4-BE49-F238E27FC236}">
                <a16:creationId xmlns:a16="http://schemas.microsoft.com/office/drawing/2014/main" id="{00CC9E7C-A11F-4BD9-8E2D-65FC9E8A56AA}"/>
              </a:ext>
            </a:extLst>
          </p:cNvPr>
          <p:cNvCxnSpPr>
            <a:cxnSpLocks/>
          </p:cNvCxnSpPr>
          <p:nvPr/>
        </p:nvCxnSpPr>
        <p:spPr>
          <a:xfrm>
            <a:off x="8663940" y="3507385"/>
            <a:ext cx="2830056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to 124">
            <a:extLst>
              <a:ext uri="{FF2B5EF4-FFF2-40B4-BE49-F238E27FC236}">
                <a16:creationId xmlns:a16="http://schemas.microsoft.com/office/drawing/2014/main" id="{E47169F4-BEF9-4E48-ADD0-E6E659093EBC}"/>
              </a:ext>
            </a:extLst>
          </p:cNvPr>
          <p:cNvCxnSpPr>
            <a:cxnSpLocks/>
          </p:cNvCxnSpPr>
          <p:nvPr/>
        </p:nvCxnSpPr>
        <p:spPr>
          <a:xfrm>
            <a:off x="6978798" y="3776287"/>
            <a:ext cx="4515198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9">
            <a:extLst>
              <a:ext uri="{FF2B5EF4-FFF2-40B4-BE49-F238E27FC236}">
                <a16:creationId xmlns:a16="http://schemas.microsoft.com/office/drawing/2014/main" id="{769BBC67-98DA-4969-ADE5-0A0E264B0351}"/>
              </a:ext>
            </a:extLst>
          </p:cNvPr>
          <p:cNvSpPr txBox="1"/>
          <p:nvPr/>
        </p:nvSpPr>
        <p:spPr>
          <a:xfrm>
            <a:off x="7066307" y="3872059"/>
            <a:ext cx="1357177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Exigente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7" name="TextBox 9">
            <a:extLst>
              <a:ext uri="{FF2B5EF4-FFF2-40B4-BE49-F238E27FC236}">
                <a16:creationId xmlns:a16="http://schemas.microsoft.com/office/drawing/2014/main" id="{AB92D6D4-D7B8-45DB-8281-F722409C8654}"/>
              </a:ext>
            </a:extLst>
          </p:cNvPr>
          <p:cNvSpPr txBox="1"/>
          <p:nvPr/>
        </p:nvSpPr>
        <p:spPr>
          <a:xfrm>
            <a:off x="6877407" y="4161731"/>
            <a:ext cx="173497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Muito exigente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2" name="Agrupar 131">
            <a:extLst>
              <a:ext uri="{FF2B5EF4-FFF2-40B4-BE49-F238E27FC236}">
                <a16:creationId xmlns:a16="http://schemas.microsoft.com/office/drawing/2014/main" id="{103DA1AD-E1D8-45F1-91AE-F6CDF4385796}"/>
              </a:ext>
            </a:extLst>
          </p:cNvPr>
          <p:cNvGrpSpPr/>
          <p:nvPr/>
        </p:nvGrpSpPr>
        <p:grpSpPr>
          <a:xfrm>
            <a:off x="8733674" y="3884370"/>
            <a:ext cx="2640114" cy="240066"/>
            <a:chOff x="8733674" y="3880061"/>
            <a:chExt cx="2640114" cy="240066"/>
          </a:xfrm>
        </p:grpSpPr>
        <p:sp>
          <p:nvSpPr>
            <p:cNvPr id="128" name="TextBox 9">
              <a:extLst>
                <a:ext uri="{FF2B5EF4-FFF2-40B4-BE49-F238E27FC236}">
                  <a16:creationId xmlns:a16="http://schemas.microsoft.com/office/drawing/2014/main" id="{29A53693-93D5-4CC7-BBFC-D2B1B5296FE3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9" name="TextBox 9">
              <a:extLst>
                <a:ext uri="{FF2B5EF4-FFF2-40B4-BE49-F238E27FC236}">
                  <a16:creationId xmlns:a16="http://schemas.microsoft.com/office/drawing/2014/main" id="{1C9FFA23-7C77-401A-A0EB-B68A70F6A9A8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58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0" name="TextBox 9">
              <a:extLst>
                <a:ext uri="{FF2B5EF4-FFF2-40B4-BE49-F238E27FC236}">
                  <a16:creationId xmlns:a16="http://schemas.microsoft.com/office/drawing/2014/main" id="{552C6958-FD6E-4CAA-9D72-08FAC309C07E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47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9">
              <a:extLst>
                <a:ext uri="{FF2B5EF4-FFF2-40B4-BE49-F238E27FC236}">
                  <a16:creationId xmlns:a16="http://schemas.microsoft.com/office/drawing/2014/main" id="{A2BE148E-70E3-4B07-8DFD-9232E4D8225B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3" name="Agrupar 132">
            <a:extLst>
              <a:ext uri="{FF2B5EF4-FFF2-40B4-BE49-F238E27FC236}">
                <a16:creationId xmlns:a16="http://schemas.microsoft.com/office/drawing/2014/main" id="{BCF3E9AD-C2BB-4CF0-BB38-8F427718EFD4}"/>
              </a:ext>
            </a:extLst>
          </p:cNvPr>
          <p:cNvGrpSpPr/>
          <p:nvPr/>
        </p:nvGrpSpPr>
        <p:grpSpPr>
          <a:xfrm>
            <a:off x="8733674" y="4174042"/>
            <a:ext cx="2640114" cy="240066"/>
            <a:chOff x="8733674" y="3880061"/>
            <a:chExt cx="2640114" cy="240066"/>
          </a:xfrm>
        </p:grpSpPr>
        <p:sp>
          <p:nvSpPr>
            <p:cNvPr id="134" name="TextBox 9">
              <a:extLst>
                <a:ext uri="{FF2B5EF4-FFF2-40B4-BE49-F238E27FC236}">
                  <a16:creationId xmlns:a16="http://schemas.microsoft.com/office/drawing/2014/main" id="{FE77755C-0B22-48A6-9450-54F5E6C328F8}"/>
                </a:ext>
              </a:extLst>
            </p:cNvPr>
            <p:cNvSpPr txBox="1"/>
            <p:nvPr/>
          </p:nvSpPr>
          <p:spPr>
            <a:xfrm>
              <a:off x="8733674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5" name="TextBox 9">
              <a:extLst>
                <a:ext uri="{FF2B5EF4-FFF2-40B4-BE49-F238E27FC236}">
                  <a16:creationId xmlns:a16="http://schemas.microsoft.com/office/drawing/2014/main" id="{3902B053-F2CA-4B0B-A17B-78A024453380}"/>
                </a:ext>
              </a:extLst>
            </p:cNvPr>
            <p:cNvSpPr txBox="1"/>
            <p:nvPr/>
          </p:nvSpPr>
          <p:spPr>
            <a:xfrm>
              <a:off x="10643200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67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6" name="TextBox 9">
              <a:extLst>
                <a:ext uri="{FF2B5EF4-FFF2-40B4-BE49-F238E27FC236}">
                  <a16:creationId xmlns:a16="http://schemas.microsoft.com/office/drawing/2014/main" id="{CF59C77F-84AA-49F2-A4F4-2769FBFA4FB9}"/>
                </a:ext>
              </a:extLst>
            </p:cNvPr>
            <p:cNvSpPr txBox="1"/>
            <p:nvPr/>
          </p:nvSpPr>
          <p:spPr>
            <a:xfrm>
              <a:off x="10006692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55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7" name="TextBox 9">
              <a:extLst>
                <a:ext uri="{FF2B5EF4-FFF2-40B4-BE49-F238E27FC236}">
                  <a16:creationId xmlns:a16="http://schemas.microsoft.com/office/drawing/2014/main" id="{1BEF7CDE-164F-450F-BD59-0EB41A4313D1}"/>
                </a:ext>
              </a:extLst>
            </p:cNvPr>
            <p:cNvSpPr txBox="1"/>
            <p:nvPr/>
          </p:nvSpPr>
          <p:spPr>
            <a:xfrm>
              <a:off x="9370183" y="3880061"/>
              <a:ext cx="730588" cy="2400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40</a:t>
              </a:r>
              <a:endPara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38" name="Conector reto 137">
            <a:extLst>
              <a:ext uri="{FF2B5EF4-FFF2-40B4-BE49-F238E27FC236}">
                <a16:creationId xmlns:a16="http://schemas.microsoft.com/office/drawing/2014/main" id="{430B86B0-1FAE-4A9F-B9DA-4FE5A651A815}"/>
              </a:ext>
            </a:extLst>
          </p:cNvPr>
          <p:cNvCxnSpPr>
            <a:cxnSpLocks/>
          </p:cNvCxnSpPr>
          <p:nvPr/>
        </p:nvCxnSpPr>
        <p:spPr>
          <a:xfrm>
            <a:off x="6978798" y="4474067"/>
            <a:ext cx="4515198" cy="0"/>
          </a:xfrm>
          <a:prstGeom prst="line">
            <a:avLst/>
          </a:prstGeom>
          <a:ln w="952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594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AA639F7-7036-419F-9119-D4316ABD7F67}"/>
              </a:ext>
            </a:extLst>
          </p:cNvPr>
          <p:cNvGrpSpPr/>
          <p:nvPr/>
        </p:nvGrpSpPr>
        <p:grpSpPr>
          <a:xfrm>
            <a:off x="474815" y="737634"/>
            <a:ext cx="5579188" cy="5284920"/>
            <a:chOff x="616249" y="1369632"/>
            <a:chExt cx="4632528" cy="4388187"/>
          </a:xfrm>
        </p:grpSpPr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D5779A66-58BF-4328-8573-7DA5E037E70F}"/>
                </a:ext>
              </a:extLst>
            </p:cNvPr>
            <p:cNvSpPr/>
            <p:nvPr/>
          </p:nvSpPr>
          <p:spPr>
            <a:xfrm>
              <a:off x="706878" y="1464678"/>
              <a:ext cx="4448918" cy="4205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a em L 21">
              <a:extLst>
                <a:ext uri="{FF2B5EF4-FFF2-40B4-BE49-F238E27FC236}">
                  <a16:creationId xmlns:a16="http://schemas.microsoft.com/office/drawing/2014/main" id="{19419404-E94B-46B2-9262-B805520D78F7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a em L 22">
              <a:extLst>
                <a:ext uri="{FF2B5EF4-FFF2-40B4-BE49-F238E27FC236}">
                  <a16:creationId xmlns:a16="http://schemas.microsoft.com/office/drawing/2014/main" id="{42414E02-8E42-4FA9-A127-5FD3A58D7C91}"/>
                </a:ext>
              </a:extLst>
            </p:cNvPr>
            <p:cNvSpPr/>
            <p:nvPr/>
          </p:nvSpPr>
          <p:spPr>
            <a:xfrm rot="5400000" flipH="1" flipV="1">
              <a:off x="5016814" y="5525856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35E4AC7-1441-4777-B424-EA634A18FB71}"/>
              </a:ext>
            </a:extLst>
          </p:cNvPr>
          <p:cNvGrpSpPr/>
          <p:nvPr/>
        </p:nvGrpSpPr>
        <p:grpSpPr>
          <a:xfrm>
            <a:off x="6167187" y="737634"/>
            <a:ext cx="5579188" cy="5284920"/>
            <a:chOff x="616249" y="1369632"/>
            <a:chExt cx="4632528" cy="4388187"/>
          </a:xfrm>
        </p:grpSpPr>
        <p:sp>
          <p:nvSpPr>
            <p:cNvPr id="25" name="Retângulo 24">
              <a:extLst>
                <a:ext uri="{FF2B5EF4-FFF2-40B4-BE49-F238E27FC236}">
                  <a16:creationId xmlns:a16="http://schemas.microsoft.com/office/drawing/2014/main" id="{88C4FD40-843E-4F88-86E6-E2DE122FE55F}"/>
                </a:ext>
              </a:extLst>
            </p:cNvPr>
            <p:cNvSpPr/>
            <p:nvPr/>
          </p:nvSpPr>
          <p:spPr>
            <a:xfrm>
              <a:off x="706878" y="1464678"/>
              <a:ext cx="4448918" cy="420572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orma em L 25">
              <a:extLst>
                <a:ext uri="{FF2B5EF4-FFF2-40B4-BE49-F238E27FC236}">
                  <a16:creationId xmlns:a16="http://schemas.microsoft.com/office/drawing/2014/main" id="{CBBAD3FB-B7D1-4AAD-909F-992E07595128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em L 26">
              <a:extLst>
                <a:ext uri="{FF2B5EF4-FFF2-40B4-BE49-F238E27FC236}">
                  <a16:creationId xmlns:a16="http://schemas.microsoft.com/office/drawing/2014/main" id="{48E92BFD-1F06-4ADB-8022-C30E74910D48}"/>
                </a:ext>
              </a:extLst>
            </p:cNvPr>
            <p:cNvSpPr/>
            <p:nvPr/>
          </p:nvSpPr>
          <p:spPr>
            <a:xfrm rot="5400000" flipH="1" flipV="1">
              <a:off x="5016814" y="5525856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8" name="Title 3">
            <a:extLst>
              <a:ext uri="{FF2B5EF4-FFF2-40B4-BE49-F238E27FC236}">
                <a16:creationId xmlns:a16="http://schemas.microsoft.com/office/drawing/2014/main" id="{FFCD2875-23F5-44AC-B30E-C95D8D3DEE38}"/>
              </a:ext>
            </a:extLst>
          </p:cNvPr>
          <p:cNvSpPr txBox="1">
            <a:spLocks/>
          </p:cNvSpPr>
          <p:nvPr/>
        </p:nvSpPr>
        <p:spPr>
          <a:xfrm>
            <a:off x="1668972" y="898368"/>
            <a:ext cx="3190875" cy="480109"/>
          </a:xfrm>
          <a:prstGeom prst="rect">
            <a:avLst/>
          </a:prstGeom>
        </p:spPr>
        <p:txBody>
          <a:bodyPr vert="horz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lack" panose="00000A00000000000000" pitchFamily="50" charset="0"/>
                <a:ea typeface="+mj-ea"/>
                <a:cs typeface="Arial" panose="020B0604020202020204" pitchFamily="34" charset="0"/>
              </a:rPr>
              <a:t>POTÁSSIO (K)</a:t>
            </a: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1E6909B6-4D54-42F2-A663-349A203649D6}"/>
              </a:ext>
            </a:extLst>
          </p:cNvPr>
          <p:cNvSpPr txBox="1">
            <a:spLocks/>
          </p:cNvSpPr>
          <p:nvPr/>
        </p:nvSpPr>
        <p:spPr>
          <a:xfrm>
            <a:off x="7361344" y="898368"/>
            <a:ext cx="3190875" cy="480109"/>
          </a:xfrm>
          <a:prstGeom prst="rect">
            <a:avLst/>
          </a:prstGeom>
        </p:spPr>
        <p:txBody>
          <a:bodyPr vert="horz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lack" panose="00000A00000000000000" pitchFamily="50" charset="0"/>
                <a:ea typeface="+mj-ea"/>
                <a:cs typeface="Arial" panose="020B0604020202020204" pitchFamily="34" charset="0"/>
              </a:rPr>
              <a:t>ENXOFRE (S)</a:t>
            </a: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14DDAC57-0E12-4AD6-9329-10E4189EA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61A0F124-CB3D-4591-B920-9237B5D43A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32" name="Rectangle 25">
            <a:extLst>
              <a:ext uri="{FF2B5EF4-FFF2-40B4-BE49-F238E27FC236}">
                <a16:creationId xmlns:a16="http://schemas.microsoft.com/office/drawing/2014/main" id="{AE6C52B7-DD95-4BF7-917B-3B4095251CA9}"/>
              </a:ext>
            </a:extLst>
          </p:cNvPr>
          <p:cNvSpPr/>
          <p:nvPr/>
        </p:nvSpPr>
        <p:spPr>
          <a:xfrm>
            <a:off x="29026" y="6404807"/>
            <a:ext cx="375811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7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*Análise de solo se faz necessária para melhor recomendação de calcário, gesso e fertilizantes. 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858DCFE-01EF-42C1-A146-7A89FCD6611A}"/>
              </a:ext>
            </a:extLst>
          </p:cNvPr>
          <p:cNvSpPr txBox="1"/>
          <p:nvPr/>
        </p:nvSpPr>
        <p:spPr>
          <a:xfrm>
            <a:off x="160709" y="138376"/>
            <a:ext cx="11700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POSICIONAMENTO RECUPERAÇÃO/MANUTENÇÃO </a:t>
            </a:r>
          </a:p>
        </p:txBody>
      </p:sp>
      <p:sp>
        <p:nvSpPr>
          <p:cNvPr id="34" name="TextBox 9">
            <a:extLst>
              <a:ext uri="{FF2B5EF4-FFF2-40B4-BE49-F238E27FC236}">
                <a16:creationId xmlns:a16="http://schemas.microsoft.com/office/drawing/2014/main" id="{C6E3F61E-D23E-44E1-BB7F-D3828A270B5B}"/>
              </a:ext>
            </a:extLst>
          </p:cNvPr>
          <p:cNvSpPr txBox="1"/>
          <p:nvPr/>
        </p:nvSpPr>
        <p:spPr>
          <a:xfrm>
            <a:off x="748860" y="1346413"/>
            <a:ext cx="5031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Tabela1.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Recomendação de adubação potássica para o plantio de pastagens consorciada e solteira em decorrência da análise de solo. </a:t>
            </a: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(EMBRAPA -Cerrado, 2007)</a:t>
            </a:r>
          </a:p>
        </p:txBody>
      </p:sp>
      <p:sp>
        <p:nvSpPr>
          <p:cNvPr id="35" name="Rectangle 3">
            <a:extLst>
              <a:ext uri="{FF2B5EF4-FFF2-40B4-BE49-F238E27FC236}">
                <a16:creationId xmlns:a16="http://schemas.microsoft.com/office/drawing/2014/main" id="{4C0359DC-675C-4B36-8C6E-17BD5FACB03C}"/>
              </a:ext>
            </a:extLst>
          </p:cNvPr>
          <p:cNvSpPr/>
          <p:nvPr/>
        </p:nvSpPr>
        <p:spPr>
          <a:xfrm>
            <a:off x="748860" y="3854840"/>
            <a:ext cx="2977097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¹ </a:t>
            </a:r>
            <a:r>
              <a:rPr kumimoji="0" lang="pt-BR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comlc</a:t>
            </a: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/dm³ é igual 391 mg/dm³ de K ou 391 mg/kg. </a:t>
            </a:r>
          </a:p>
        </p:txBody>
      </p: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B79F4FFF-1CEB-434F-BFB5-31E0825E8D67}"/>
              </a:ext>
            </a:extLst>
          </p:cNvPr>
          <p:cNvCxnSpPr>
            <a:cxnSpLocks/>
          </p:cNvCxnSpPr>
          <p:nvPr/>
        </p:nvCxnSpPr>
        <p:spPr>
          <a:xfrm>
            <a:off x="1031911" y="2010720"/>
            <a:ext cx="4464996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2FC7DAF5-0B37-491E-9F3E-26E5E70C2806}"/>
              </a:ext>
            </a:extLst>
          </p:cNvPr>
          <p:cNvGrpSpPr/>
          <p:nvPr/>
        </p:nvGrpSpPr>
        <p:grpSpPr>
          <a:xfrm>
            <a:off x="713693" y="2098974"/>
            <a:ext cx="1922721" cy="1540089"/>
            <a:chOff x="713693" y="2267249"/>
            <a:chExt cx="1922721" cy="1540089"/>
          </a:xfrm>
        </p:grpSpPr>
        <p:sp>
          <p:nvSpPr>
            <p:cNvPr id="38" name="TextBox 9">
              <a:extLst>
                <a:ext uri="{FF2B5EF4-FFF2-40B4-BE49-F238E27FC236}">
                  <a16:creationId xmlns:a16="http://schemas.microsoft.com/office/drawing/2014/main" id="{53EFCA64-030A-4BC8-9420-1BFE51A71E36}"/>
                </a:ext>
              </a:extLst>
            </p:cNvPr>
            <p:cNvSpPr txBox="1"/>
            <p:nvPr/>
          </p:nvSpPr>
          <p:spPr>
            <a:xfrm>
              <a:off x="934549" y="2267249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Teor de K no solo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7777A582-DE0B-43BE-ACEF-9FBF9DA751FF}"/>
                </a:ext>
              </a:extLst>
            </p:cNvPr>
            <p:cNvSpPr txBox="1"/>
            <p:nvPr/>
          </p:nvSpPr>
          <p:spPr>
            <a:xfrm>
              <a:off x="934549" y="2517042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CTC –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cmolc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/dm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263A53BD-C33B-4C46-999F-3AEB8EC001BD}"/>
                </a:ext>
              </a:extLst>
            </p:cNvPr>
            <p:cNvSpPr txBox="1"/>
            <p:nvPr/>
          </p:nvSpPr>
          <p:spPr>
            <a:xfrm>
              <a:off x="933686" y="2922360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...mg/dm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...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D248EA1F-D77C-4A59-9441-745EF448C117}"/>
                </a:ext>
              </a:extLst>
            </p:cNvPr>
            <p:cNvSpPr txBox="1"/>
            <p:nvPr/>
          </p:nvSpPr>
          <p:spPr>
            <a:xfrm>
              <a:off x="885047" y="2719701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&lt;4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8753CE3C-71DE-41A5-9C42-874FE3019CC7}"/>
                </a:ext>
              </a:extLst>
            </p:cNvPr>
            <p:cNvSpPr txBox="1"/>
            <p:nvPr/>
          </p:nvSpPr>
          <p:spPr>
            <a:xfrm>
              <a:off x="1964818" y="2719701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&gt;4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757997C4-2D4E-4D32-BEAB-43B9D5F5FB26}"/>
                </a:ext>
              </a:extLst>
            </p:cNvPr>
            <p:cNvSpPr txBox="1"/>
            <p:nvPr/>
          </p:nvSpPr>
          <p:spPr>
            <a:xfrm>
              <a:off x="885047" y="3125019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&lt;15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4" name="TextBox 9">
              <a:extLst>
                <a:ext uri="{FF2B5EF4-FFF2-40B4-BE49-F238E27FC236}">
                  <a16:creationId xmlns:a16="http://schemas.microsoft.com/office/drawing/2014/main" id="{DD135863-2DDA-4690-B0DC-9E9512464D9B}"/>
                </a:ext>
              </a:extLst>
            </p:cNvPr>
            <p:cNvSpPr txBox="1"/>
            <p:nvPr/>
          </p:nvSpPr>
          <p:spPr>
            <a:xfrm>
              <a:off x="1964818" y="3125019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&gt;25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5" name="TextBox 9">
              <a:extLst>
                <a:ext uri="{FF2B5EF4-FFF2-40B4-BE49-F238E27FC236}">
                  <a16:creationId xmlns:a16="http://schemas.microsoft.com/office/drawing/2014/main" id="{8C43B3A5-4DED-486F-A920-E7F87792E8C6}"/>
                </a:ext>
              </a:extLst>
            </p:cNvPr>
            <p:cNvSpPr txBox="1"/>
            <p:nvPr/>
          </p:nvSpPr>
          <p:spPr>
            <a:xfrm>
              <a:off x="713693" y="3327678"/>
              <a:ext cx="819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15 a 40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6" name="TextBox 9">
              <a:extLst>
                <a:ext uri="{FF2B5EF4-FFF2-40B4-BE49-F238E27FC236}">
                  <a16:creationId xmlns:a16="http://schemas.microsoft.com/office/drawing/2014/main" id="{C95F796A-918F-4EBC-AB85-7298082A0357}"/>
                </a:ext>
              </a:extLst>
            </p:cNvPr>
            <p:cNvSpPr txBox="1"/>
            <p:nvPr/>
          </p:nvSpPr>
          <p:spPr>
            <a:xfrm>
              <a:off x="1770048" y="3327678"/>
              <a:ext cx="866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25 a 50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7" name="TextBox 9">
              <a:extLst>
                <a:ext uri="{FF2B5EF4-FFF2-40B4-BE49-F238E27FC236}">
                  <a16:creationId xmlns:a16="http://schemas.microsoft.com/office/drawing/2014/main" id="{BDC93075-F475-4136-B702-0ADFE95B56F1}"/>
                </a:ext>
              </a:extLst>
            </p:cNvPr>
            <p:cNvSpPr txBox="1"/>
            <p:nvPr/>
          </p:nvSpPr>
          <p:spPr>
            <a:xfrm>
              <a:off x="713693" y="3530339"/>
              <a:ext cx="819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&gt;40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A17FA11F-5A17-49C6-A5E9-A3F75951DEF8}"/>
                </a:ext>
              </a:extLst>
            </p:cNvPr>
            <p:cNvSpPr txBox="1"/>
            <p:nvPr/>
          </p:nvSpPr>
          <p:spPr>
            <a:xfrm>
              <a:off x="1770048" y="3530339"/>
              <a:ext cx="866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&gt;50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55E6736C-B893-462A-AC6F-F2333F4C0722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554212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F39E54E4-650B-446D-8324-EA60982C6179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778049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57AB8527-AD3F-4F08-BC30-2A3FD88CD84C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963787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ector reto 51">
              <a:extLst>
                <a:ext uri="{FF2B5EF4-FFF2-40B4-BE49-F238E27FC236}">
                  <a16:creationId xmlns:a16="http://schemas.microsoft.com/office/drawing/2014/main" id="{8938FA32-A207-4F1D-B3AF-CB95C854033E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317810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reto 52">
              <a:extLst>
                <a:ext uri="{FF2B5EF4-FFF2-40B4-BE49-F238E27FC236}">
                  <a16:creationId xmlns:a16="http://schemas.microsoft.com/office/drawing/2014/main" id="{2A6EE591-B7F0-45BD-B4E3-5818E7BD4CC1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378770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2FC3DEAA-94EF-4FB4-B099-58C02A6A9843}"/>
              </a:ext>
            </a:extLst>
          </p:cNvPr>
          <p:cNvGrpSpPr/>
          <p:nvPr/>
        </p:nvGrpSpPr>
        <p:grpSpPr>
          <a:xfrm>
            <a:off x="3049233" y="2098974"/>
            <a:ext cx="2481961" cy="1540089"/>
            <a:chOff x="618471" y="2267249"/>
            <a:chExt cx="2080753" cy="1540089"/>
          </a:xfrm>
        </p:grpSpPr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F0B61D24-8FCE-46FC-B34E-F283A97D3C03}"/>
                </a:ext>
              </a:extLst>
            </p:cNvPr>
            <p:cNvSpPr txBox="1"/>
            <p:nvPr/>
          </p:nvSpPr>
          <p:spPr>
            <a:xfrm>
              <a:off x="934549" y="2267249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Doses de potássio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9">
              <a:extLst>
                <a:ext uri="{FF2B5EF4-FFF2-40B4-BE49-F238E27FC236}">
                  <a16:creationId xmlns:a16="http://schemas.microsoft.com/office/drawing/2014/main" id="{FCB9DEE4-6B20-4819-9859-FBD46795858F}"/>
                </a:ext>
              </a:extLst>
            </p:cNvPr>
            <p:cNvSpPr txBox="1"/>
            <p:nvPr/>
          </p:nvSpPr>
          <p:spPr>
            <a:xfrm>
              <a:off x="618471" y="2536094"/>
              <a:ext cx="1001119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Pastagem consorciada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39B7E011-C26E-47FC-BB38-288B72088B95}"/>
                </a:ext>
              </a:extLst>
            </p:cNvPr>
            <p:cNvSpPr txBox="1"/>
            <p:nvPr/>
          </p:nvSpPr>
          <p:spPr>
            <a:xfrm>
              <a:off x="933686" y="2922360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...kg de K20/ha...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8" name="TextBox 9">
              <a:extLst>
                <a:ext uri="{FF2B5EF4-FFF2-40B4-BE49-F238E27FC236}">
                  <a16:creationId xmlns:a16="http://schemas.microsoft.com/office/drawing/2014/main" id="{434AED02-2B67-434D-A1A2-5F8C1AFEDBE7}"/>
                </a:ext>
              </a:extLst>
            </p:cNvPr>
            <p:cNvSpPr txBox="1"/>
            <p:nvPr/>
          </p:nvSpPr>
          <p:spPr>
            <a:xfrm>
              <a:off x="885047" y="3125019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60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9">
              <a:extLst>
                <a:ext uri="{FF2B5EF4-FFF2-40B4-BE49-F238E27FC236}">
                  <a16:creationId xmlns:a16="http://schemas.microsoft.com/office/drawing/2014/main" id="{94A3BC93-1BA0-4036-B84B-DB4569A2C5B7}"/>
                </a:ext>
              </a:extLst>
            </p:cNvPr>
            <p:cNvSpPr txBox="1"/>
            <p:nvPr/>
          </p:nvSpPr>
          <p:spPr>
            <a:xfrm>
              <a:off x="1964818" y="3125019"/>
              <a:ext cx="4768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A79A5CA2-8C75-4A5F-865B-694E92BF8865}"/>
                </a:ext>
              </a:extLst>
            </p:cNvPr>
            <p:cNvSpPr txBox="1"/>
            <p:nvPr/>
          </p:nvSpPr>
          <p:spPr>
            <a:xfrm>
              <a:off x="713693" y="3327678"/>
              <a:ext cx="819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40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47057B45-3C90-4439-8E73-3E209CE3706C}"/>
                </a:ext>
              </a:extLst>
            </p:cNvPr>
            <p:cNvSpPr txBox="1"/>
            <p:nvPr/>
          </p:nvSpPr>
          <p:spPr>
            <a:xfrm>
              <a:off x="1770048" y="3327678"/>
              <a:ext cx="866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19CD6191-C7F7-40AD-B5E2-AA9FAED73A00}"/>
                </a:ext>
              </a:extLst>
            </p:cNvPr>
            <p:cNvSpPr txBox="1"/>
            <p:nvPr/>
          </p:nvSpPr>
          <p:spPr>
            <a:xfrm>
              <a:off x="713693" y="3530339"/>
              <a:ext cx="8195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E33CECAB-D5F1-4116-A59B-DFB7BD22043D}"/>
                </a:ext>
              </a:extLst>
            </p:cNvPr>
            <p:cNvSpPr txBox="1"/>
            <p:nvPr/>
          </p:nvSpPr>
          <p:spPr>
            <a:xfrm>
              <a:off x="1770048" y="3530339"/>
              <a:ext cx="8663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64" name="Conector reto 63">
              <a:extLst>
                <a:ext uri="{FF2B5EF4-FFF2-40B4-BE49-F238E27FC236}">
                  <a16:creationId xmlns:a16="http://schemas.microsoft.com/office/drawing/2014/main" id="{8F09B42B-C1FC-40FC-AA2F-795F0B831A00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554212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to 64">
              <a:extLst>
                <a:ext uri="{FF2B5EF4-FFF2-40B4-BE49-F238E27FC236}">
                  <a16:creationId xmlns:a16="http://schemas.microsoft.com/office/drawing/2014/main" id="{A11F78DD-44A2-4BB8-B9C4-278EB9628366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292236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to 65">
              <a:extLst>
                <a:ext uri="{FF2B5EF4-FFF2-40B4-BE49-F238E27FC236}">
                  <a16:creationId xmlns:a16="http://schemas.microsoft.com/office/drawing/2014/main" id="{D94A24B7-9F38-425B-B334-2985D87ED768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317810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84652FBF-5685-4938-941F-8CB03BECCF2A}"/>
                </a:ext>
              </a:extLst>
            </p:cNvPr>
            <p:cNvCxnSpPr>
              <a:cxnSpLocks/>
            </p:cNvCxnSpPr>
            <p:nvPr/>
          </p:nvCxnSpPr>
          <p:spPr>
            <a:xfrm>
              <a:off x="759306" y="3787700"/>
              <a:ext cx="1809805" cy="0"/>
            </a:xfrm>
            <a:prstGeom prst="line">
              <a:avLst/>
            </a:prstGeom>
            <a:ln w="9525">
              <a:solidFill>
                <a:srgbClr val="CBDC2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9">
              <a:extLst>
                <a:ext uri="{FF2B5EF4-FFF2-40B4-BE49-F238E27FC236}">
                  <a16:creationId xmlns:a16="http://schemas.microsoft.com/office/drawing/2014/main" id="{FB457FCB-BD0D-4E93-B23C-1C1012084848}"/>
                </a:ext>
              </a:extLst>
            </p:cNvPr>
            <p:cNvSpPr txBox="1"/>
            <p:nvPr/>
          </p:nvSpPr>
          <p:spPr>
            <a:xfrm>
              <a:off x="1698105" y="2536094"/>
              <a:ext cx="1001119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Pastagem solteira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69" name="Rectangle 12">
            <a:extLst>
              <a:ext uri="{FF2B5EF4-FFF2-40B4-BE49-F238E27FC236}">
                <a16:creationId xmlns:a16="http://schemas.microsoft.com/office/drawing/2014/main" id="{1656DB10-6AC5-4BAB-B6E9-FC462AF70AB3}"/>
              </a:ext>
            </a:extLst>
          </p:cNvPr>
          <p:cNvSpPr/>
          <p:nvPr/>
        </p:nvSpPr>
        <p:spPr>
          <a:xfrm>
            <a:off x="6441232" y="5385097"/>
            <a:ext cx="512688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¹ Se o solo apresentar um teor de argila menor que 20%, aplicar 30 kg/ha de S, quando </a:t>
            </a:r>
            <a:b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o teor de enxofre do solo for baixo, e 15 kg/ha de S, para o teor médio de enxofre no solo. </a:t>
            </a:r>
            <a:b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Se os teores de argila forem expressos em g/kg, dividir o resultado por dez. </a:t>
            </a:r>
          </a:p>
        </p:txBody>
      </p:sp>
      <p:sp>
        <p:nvSpPr>
          <p:cNvPr id="70" name="Rectangle 15">
            <a:extLst>
              <a:ext uri="{FF2B5EF4-FFF2-40B4-BE49-F238E27FC236}">
                <a16:creationId xmlns:a16="http://schemas.microsoft.com/office/drawing/2014/main" id="{3597C087-5193-4A60-A1D8-E1F6D1D59F9B}"/>
              </a:ext>
            </a:extLst>
          </p:cNvPr>
          <p:cNvSpPr/>
          <p:nvPr/>
        </p:nvSpPr>
        <p:spPr>
          <a:xfrm>
            <a:off x="6441232" y="1346413"/>
            <a:ext cx="5031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 5.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Interpretação da análise de enxofre no solo, considerando o teor médio na camada de 0 cm a 40 cm de profundidade.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(EMBRAPA - Cerrado, 2007)</a:t>
            </a:r>
          </a:p>
        </p:txBody>
      </p:sp>
      <p:cxnSp>
        <p:nvCxnSpPr>
          <p:cNvPr id="71" name="Conector reto 70">
            <a:extLst>
              <a:ext uri="{FF2B5EF4-FFF2-40B4-BE49-F238E27FC236}">
                <a16:creationId xmlns:a16="http://schemas.microsoft.com/office/drawing/2014/main" id="{9DC91C28-6D9A-4666-B990-04D55E612B91}"/>
              </a:ext>
            </a:extLst>
          </p:cNvPr>
          <p:cNvCxnSpPr>
            <a:cxnSpLocks/>
          </p:cNvCxnSpPr>
          <p:nvPr/>
        </p:nvCxnSpPr>
        <p:spPr>
          <a:xfrm>
            <a:off x="6724283" y="2029770"/>
            <a:ext cx="4464996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DFF91DBB-1A7B-4DD2-98B8-D39E474FA221}"/>
              </a:ext>
            </a:extLst>
          </p:cNvPr>
          <p:cNvGrpSpPr/>
          <p:nvPr/>
        </p:nvGrpSpPr>
        <p:grpSpPr>
          <a:xfrm>
            <a:off x="7107750" y="2046095"/>
            <a:ext cx="3698062" cy="1325252"/>
            <a:chOff x="6535992" y="2195320"/>
            <a:chExt cx="3698062" cy="1325252"/>
          </a:xfrm>
        </p:grpSpPr>
        <p:sp>
          <p:nvSpPr>
            <p:cNvPr id="73" name="TextBox 9">
              <a:extLst>
                <a:ext uri="{FF2B5EF4-FFF2-40B4-BE49-F238E27FC236}">
                  <a16:creationId xmlns:a16="http://schemas.microsoft.com/office/drawing/2014/main" id="{09DD7C78-2DD9-4DDC-B1A4-61D3011626A6}"/>
                </a:ext>
              </a:extLst>
            </p:cNvPr>
            <p:cNvSpPr txBox="1"/>
            <p:nvPr/>
          </p:nvSpPr>
          <p:spPr>
            <a:xfrm>
              <a:off x="6711235" y="2269187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Interpretação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C7303723-A036-47AC-B65E-2B2FE64FB33A}"/>
                </a:ext>
              </a:extLst>
            </p:cNvPr>
            <p:cNvGrpSpPr/>
            <p:nvPr/>
          </p:nvGrpSpPr>
          <p:grpSpPr>
            <a:xfrm>
              <a:off x="6535992" y="2591695"/>
              <a:ext cx="3698062" cy="920751"/>
              <a:chOff x="6535992" y="2720899"/>
              <a:chExt cx="1809805" cy="920751"/>
            </a:xfrm>
          </p:grpSpPr>
          <p:cxnSp>
            <p:nvCxnSpPr>
              <p:cNvPr id="83" name="Conector reto 82">
                <a:extLst>
                  <a:ext uri="{FF2B5EF4-FFF2-40B4-BE49-F238E27FC236}">
                    <a16:creationId xmlns:a16="http://schemas.microsoft.com/office/drawing/2014/main" id="{EE771629-B0CE-4C33-983D-DC24D6A3F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992" y="2720899"/>
                <a:ext cx="1809805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to 83">
                <a:extLst>
                  <a:ext uri="{FF2B5EF4-FFF2-40B4-BE49-F238E27FC236}">
                    <a16:creationId xmlns:a16="http://schemas.microsoft.com/office/drawing/2014/main" id="{A3182BA3-4E98-483D-BA90-1B6B2B1E9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992" y="3641650"/>
                <a:ext cx="1809805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3CD9633F-D2C1-46BA-8AB3-B83FC80CFB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64832" y="2963786"/>
                <a:ext cx="857709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TextBox 9">
              <a:extLst>
                <a:ext uri="{FF2B5EF4-FFF2-40B4-BE49-F238E27FC236}">
                  <a16:creationId xmlns:a16="http://schemas.microsoft.com/office/drawing/2014/main" id="{8A7521C1-C0DD-4C42-BE05-CCC812953E05}"/>
                </a:ext>
              </a:extLst>
            </p:cNvPr>
            <p:cNvSpPr txBox="1"/>
            <p:nvPr/>
          </p:nvSpPr>
          <p:spPr>
            <a:xfrm>
              <a:off x="6710372" y="2811775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Baixo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9">
              <a:extLst>
                <a:ext uri="{FF2B5EF4-FFF2-40B4-BE49-F238E27FC236}">
                  <a16:creationId xmlns:a16="http://schemas.microsoft.com/office/drawing/2014/main" id="{607BC1CD-B4CB-44E1-B7CF-131024C7D09E}"/>
                </a:ext>
              </a:extLst>
            </p:cNvPr>
            <p:cNvSpPr txBox="1"/>
            <p:nvPr/>
          </p:nvSpPr>
          <p:spPr>
            <a:xfrm>
              <a:off x="6710372" y="3027674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Médio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9">
              <a:extLst>
                <a:ext uri="{FF2B5EF4-FFF2-40B4-BE49-F238E27FC236}">
                  <a16:creationId xmlns:a16="http://schemas.microsoft.com/office/drawing/2014/main" id="{F4ED37E4-FA75-4D7F-85E8-82792AD7FBC4}"/>
                </a:ext>
              </a:extLst>
            </p:cNvPr>
            <p:cNvSpPr txBox="1"/>
            <p:nvPr/>
          </p:nvSpPr>
          <p:spPr>
            <a:xfrm>
              <a:off x="6710372" y="3243573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Alto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8" name="TextBox 9">
              <a:extLst>
                <a:ext uri="{FF2B5EF4-FFF2-40B4-BE49-F238E27FC236}">
                  <a16:creationId xmlns:a16="http://schemas.microsoft.com/office/drawing/2014/main" id="{875C36BD-3C39-4FB3-861D-85B8CFE9630E}"/>
                </a:ext>
              </a:extLst>
            </p:cNvPr>
            <p:cNvSpPr txBox="1"/>
            <p:nvPr/>
          </p:nvSpPr>
          <p:spPr>
            <a:xfrm>
              <a:off x="8237215" y="2195320"/>
              <a:ext cx="1709360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S no solo </a:t>
              </a:r>
              <a:b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(teor de 0 a 40 cm)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9" name="TextBox 9">
              <a:extLst>
                <a:ext uri="{FF2B5EF4-FFF2-40B4-BE49-F238E27FC236}">
                  <a16:creationId xmlns:a16="http://schemas.microsoft.com/office/drawing/2014/main" id="{C8E61313-ED6B-4EA6-A3F8-29FF05CE69A6}"/>
                </a:ext>
              </a:extLst>
            </p:cNvPr>
            <p:cNvSpPr txBox="1"/>
            <p:nvPr/>
          </p:nvSpPr>
          <p:spPr>
            <a:xfrm>
              <a:off x="8361372" y="2567301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mg/dm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9">
              <a:extLst>
                <a:ext uri="{FF2B5EF4-FFF2-40B4-BE49-F238E27FC236}">
                  <a16:creationId xmlns:a16="http://schemas.microsoft.com/office/drawing/2014/main" id="{AB4022BF-6392-46A3-AA44-54A3F783D5BB}"/>
                </a:ext>
              </a:extLst>
            </p:cNvPr>
            <p:cNvSpPr txBox="1"/>
            <p:nvPr/>
          </p:nvSpPr>
          <p:spPr>
            <a:xfrm>
              <a:off x="8361372" y="2811775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&lt; ou = 4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9">
              <a:extLst>
                <a:ext uri="{FF2B5EF4-FFF2-40B4-BE49-F238E27FC236}">
                  <a16:creationId xmlns:a16="http://schemas.microsoft.com/office/drawing/2014/main" id="{F9858859-0D3E-4FC5-AB9D-876EF948974A}"/>
                </a:ext>
              </a:extLst>
            </p:cNvPr>
            <p:cNvSpPr txBox="1"/>
            <p:nvPr/>
          </p:nvSpPr>
          <p:spPr>
            <a:xfrm>
              <a:off x="8361372" y="3027674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5 a 9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9">
              <a:extLst>
                <a:ext uri="{FF2B5EF4-FFF2-40B4-BE49-F238E27FC236}">
                  <a16:creationId xmlns:a16="http://schemas.microsoft.com/office/drawing/2014/main" id="{E811DC36-1081-4B84-A35A-762877CD2450}"/>
                </a:ext>
              </a:extLst>
            </p:cNvPr>
            <p:cNvSpPr txBox="1"/>
            <p:nvPr/>
          </p:nvSpPr>
          <p:spPr>
            <a:xfrm>
              <a:off x="8361372" y="3243573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&gt; ou = 10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86" name="Rectangle 15">
            <a:extLst>
              <a:ext uri="{FF2B5EF4-FFF2-40B4-BE49-F238E27FC236}">
                <a16:creationId xmlns:a16="http://schemas.microsoft.com/office/drawing/2014/main" id="{2E63070C-8712-4B75-82AC-0BE907478A8A}"/>
              </a:ext>
            </a:extLst>
          </p:cNvPr>
          <p:cNvSpPr/>
          <p:nvPr/>
        </p:nvSpPr>
        <p:spPr>
          <a:xfrm>
            <a:off x="6441232" y="3492713"/>
            <a:ext cx="50310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Tabela 6. </a:t>
            </a: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Recomendação de enxofre em função do teor de argila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e da interpretação da análise de enxofre do solo. </a:t>
            </a:r>
            <a:b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</a:b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(EMBRAPA - Cerrado, 2007)</a:t>
            </a:r>
          </a:p>
        </p:txBody>
      </p: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87240636-6659-42C6-AA6B-18BB7C652D4C}"/>
              </a:ext>
            </a:extLst>
          </p:cNvPr>
          <p:cNvCxnSpPr>
            <a:cxnSpLocks/>
          </p:cNvCxnSpPr>
          <p:nvPr/>
        </p:nvCxnSpPr>
        <p:spPr>
          <a:xfrm>
            <a:off x="6724283" y="4150670"/>
            <a:ext cx="4464996" cy="0"/>
          </a:xfrm>
          <a:prstGeom prst="line">
            <a:avLst/>
          </a:prstGeom>
          <a:ln w="15875">
            <a:solidFill>
              <a:srgbClr val="CBDC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3E09CE5D-6AD6-4A74-9DC9-5DC7873D7B59}"/>
              </a:ext>
            </a:extLst>
          </p:cNvPr>
          <p:cNvGrpSpPr/>
          <p:nvPr/>
        </p:nvGrpSpPr>
        <p:grpSpPr>
          <a:xfrm>
            <a:off x="6979730" y="4166995"/>
            <a:ext cx="3885122" cy="1126626"/>
            <a:chOff x="6407972" y="2195320"/>
            <a:chExt cx="3885122" cy="1126626"/>
          </a:xfrm>
        </p:grpSpPr>
        <p:sp>
          <p:nvSpPr>
            <p:cNvPr id="89" name="TextBox 9">
              <a:extLst>
                <a:ext uri="{FF2B5EF4-FFF2-40B4-BE49-F238E27FC236}">
                  <a16:creationId xmlns:a16="http://schemas.microsoft.com/office/drawing/2014/main" id="{85F65277-9DEE-4FB9-884E-9B0F16E6CAF6}"/>
                </a:ext>
              </a:extLst>
            </p:cNvPr>
            <p:cNvSpPr txBox="1"/>
            <p:nvPr/>
          </p:nvSpPr>
          <p:spPr>
            <a:xfrm>
              <a:off x="6407972" y="2195320"/>
              <a:ext cx="2065846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Interpretação da análise de enxofre no solo</a:t>
              </a:r>
            </a:p>
          </p:txBody>
        </p:sp>
        <p:grpSp>
          <p:nvGrpSpPr>
            <p:cNvPr id="90" name="Agrupar 89">
              <a:extLst>
                <a:ext uri="{FF2B5EF4-FFF2-40B4-BE49-F238E27FC236}">
                  <a16:creationId xmlns:a16="http://schemas.microsoft.com/office/drawing/2014/main" id="{DC55F619-23AB-4EB6-8599-BE2F732AE1D8}"/>
                </a:ext>
              </a:extLst>
            </p:cNvPr>
            <p:cNvGrpSpPr/>
            <p:nvPr/>
          </p:nvGrpSpPr>
          <p:grpSpPr>
            <a:xfrm>
              <a:off x="6535992" y="2591695"/>
              <a:ext cx="3698062" cy="730251"/>
              <a:chOff x="6535992" y="2720899"/>
              <a:chExt cx="1809805" cy="730251"/>
            </a:xfrm>
          </p:grpSpPr>
          <p:cxnSp>
            <p:nvCxnSpPr>
              <p:cNvPr id="97" name="Conector reto 96">
                <a:extLst>
                  <a:ext uri="{FF2B5EF4-FFF2-40B4-BE49-F238E27FC236}">
                    <a16:creationId xmlns:a16="http://schemas.microsoft.com/office/drawing/2014/main" id="{C0661CF2-EBB5-43A1-8DBF-8944932A68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992" y="2720899"/>
                <a:ext cx="1809805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E06661F7-771E-461A-B8CC-2A27EA5253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35992" y="3451150"/>
                <a:ext cx="1809805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439288B6-8D61-4C7F-B689-BDB64B581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77534" y="2963786"/>
                <a:ext cx="857709" cy="0"/>
              </a:xfrm>
              <a:prstGeom prst="line">
                <a:avLst/>
              </a:prstGeom>
              <a:ln w="9525">
                <a:solidFill>
                  <a:srgbClr val="CBDC2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TextBox 9">
              <a:extLst>
                <a:ext uri="{FF2B5EF4-FFF2-40B4-BE49-F238E27FC236}">
                  <a16:creationId xmlns:a16="http://schemas.microsoft.com/office/drawing/2014/main" id="{48C168A7-181C-4666-8779-0E5040A31A89}"/>
                </a:ext>
              </a:extLst>
            </p:cNvPr>
            <p:cNvSpPr txBox="1"/>
            <p:nvPr/>
          </p:nvSpPr>
          <p:spPr>
            <a:xfrm>
              <a:off x="6710372" y="2811775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Baixo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2" name="TextBox 9">
              <a:extLst>
                <a:ext uri="{FF2B5EF4-FFF2-40B4-BE49-F238E27FC236}">
                  <a16:creationId xmlns:a16="http://schemas.microsoft.com/office/drawing/2014/main" id="{DA77E7EF-9243-4073-ADA1-476D6EBBFE03}"/>
                </a:ext>
              </a:extLst>
            </p:cNvPr>
            <p:cNvSpPr txBox="1"/>
            <p:nvPr/>
          </p:nvSpPr>
          <p:spPr>
            <a:xfrm>
              <a:off x="6710372" y="3027674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Médio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3" name="TextBox 9">
              <a:extLst>
                <a:ext uri="{FF2B5EF4-FFF2-40B4-BE49-F238E27FC236}">
                  <a16:creationId xmlns:a16="http://schemas.microsoft.com/office/drawing/2014/main" id="{27D519E6-2E20-4E27-AD0C-57F50BD725B2}"/>
                </a:ext>
              </a:extLst>
            </p:cNvPr>
            <p:cNvSpPr txBox="1"/>
            <p:nvPr/>
          </p:nvSpPr>
          <p:spPr>
            <a:xfrm>
              <a:off x="8467506" y="2278420"/>
              <a:ext cx="1709360" cy="258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Dose de enxofre</a:t>
              </a:r>
              <a:r>
                <a:rPr kumimoji="0" lang="pt-B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4" name="TextBox 9">
              <a:extLst>
                <a:ext uri="{FF2B5EF4-FFF2-40B4-BE49-F238E27FC236}">
                  <a16:creationId xmlns:a16="http://schemas.microsoft.com/office/drawing/2014/main" id="{2328FE04-E32C-4239-94F8-97FDD1C02809}"/>
                </a:ext>
              </a:extLst>
            </p:cNvPr>
            <p:cNvSpPr txBox="1"/>
            <p:nvPr/>
          </p:nvSpPr>
          <p:spPr>
            <a:xfrm>
              <a:off x="8591663" y="2567301"/>
              <a:ext cx="145931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kg/ha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5" name="TextBox 9">
              <a:extLst>
                <a:ext uri="{FF2B5EF4-FFF2-40B4-BE49-F238E27FC236}">
                  <a16:creationId xmlns:a16="http://schemas.microsoft.com/office/drawing/2014/main" id="{E358FC2B-9EF9-44D3-9F58-0059530A8B8D}"/>
                </a:ext>
              </a:extLst>
            </p:cNvPr>
            <p:cNvSpPr txBox="1"/>
            <p:nvPr/>
          </p:nvSpPr>
          <p:spPr>
            <a:xfrm>
              <a:off x="8349553" y="2811775"/>
              <a:ext cx="19435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1,50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 teor de argila (%)</a:t>
              </a:r>
              <a:endParaRPr kumimoji="0" lang="pt-BR" sz="12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6" name="TextBox 9">
              <a:extLst>
                <a:ext uri="{FF2B5EF4-FFF2-40B4-BE49-F238E27FC236}">
                  <a16:creationId xmlns:a16="http://schemas.microsoft.com/office/drawing/2014/main" id="{5A9B7F51-1C02-48EB-9CBF-EC01C4EA4CD9}"/>
                </a:ext>
              </a:extLst>
            </p:cNvPr>
            <p:cNvSpPr txBox="1"/>
            <p:nvPr/>
          </p:nvSpPr>
          <p:spPr>
            <a:xfrm>
              <a:off x="8349552" y="3027674"/>
              <a:ext cx="194354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0,75 </a:t>
              </a:r>
              <a:r>
                <a:rPr kumimoji="0" lang="pt-BR" sz="1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 teor de argila (%)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80890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m 83" descr="Gado em pasto verde&#10;&#10;Descrição gerada automaticamente">
            <a:extLst>
              <a:ext uri="{FF2B5EF4-FFF2-40B4-BE49-F238E27FC236}">
                <a16:creationId xmlns:a16="http://schemas.microsoft.com/office/drawing/2014/main" id="{F511E3AA-252E-4654-A4BB-A16F64DF8E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15757"/>
          <a:stretch/>
        </p:blipFill>
        <p:spPr>
          <a:xfrm>
            <a:off x="0" y="0"/>
            <a:ext cx="122110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F08299-AA8B-4400-9FA8-38B7BFEB085F}"/>
              </a:ext>
            </a:extLst>
          </p:cNvPr>
          <p:cNvSpPr txBox="1"/>
          <p:nvPr/>
        </p:nvSpPr>
        <p:spPr>
          <a:xfrm>
            <a:off x="552312" y="5725499"/>
            <a:ext cx="4649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rPr>
              <a:t>*Média IPNI, Boletim 100, EMBRAPA - Cerrado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CEA795-4BEF-49D1-9802-B7B400E169A0}"/>
              </a:ext>
            </a:extLst>
          </p:cNvPr>
          <p:cNvSpPr txBox="1"/>
          <p:nvPr/>
        </p:nvSpPr>
        <p:spPr>
          <a:xfrm>
            <a:off x="6604556" y="5725499"/>
            <a:ext cx="46496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+mn-cs"/>
              </a:rPr>
              <a:t>*Média IPNI, Boletim 100, EMBRAPA - Cerrado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8DF4CC-941B-4F2C-9AE1-DEF67A7BDF5D}"/>
              </a:ext>
            </a:extLst>
          </p:cNvPr>
          <p:cNvSpPr txBox="1"/>
          <p:nvPr/>
        </p:nvSpPr>
        <p:spPr>
          <a:xfrm>
            <a:off x="160709" y="138376"/>
            <a:ext cx="63670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SUGESTÃO DE POSICIONAMENTO</a:t>
            </a:r>
            <a:endParaRPr kumimoji="0" lang="pt-BR" sz="2800" b="0" i="0" u="none" strike="noStrike" kern="1200" cap="none" spc="0" normalizeH="0" baseline="0" noProof="0" dirty="0">
              <a:ln>
                <a:noFill/>
              </a:ln>
              <a:solidFill>
                <a:srgbClr val="B2BD31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+mn-cs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95DFCEBB-69AD-4480-AC00-EC4B4DD89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2FC8ECF4-4D9B-4416-9D60-0615D80FBC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2B68B11-8A05-4D53-B35A-96A6AC135B10}"/>
              </a:ext>
            </a:extLst>
          </p:cNvPr>
          <p:cNvGrpSpPr/>
          <p:nvPr/>
        </p:nvGrpSpPr>
        <p:grpSpPr>
          <a:xfrm>
            <a:off x="325081" y="1157319"/>
            <a:ext cx="5579189" cy="1544841"/>
            <a:chOff x="616249" y="1369632"/>
            <a:chExt cx="4632529" cy="1459851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EE17DE63-7EA5-442F-9CF0-0DDCB4C892C2}"/>
                </a:ext>
              </a:extLst>
            </p:cNvPr>
            <p:cNvSpPr/>
            <p:nvPr/>
          </p:nvSpPr>
          <p:spPr>
            <a:xfrm>
              <a:off x="706878" y="1464678"/>
              <a:ext cx="4448918" cy="126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orma em L 12">
              <a:extLst>
                <a:ext uri="{FF2B5EF4-FFF2-40B4-BE49-F238E27FC236}">
                  <a16:creationId xmlns:a16="http://schemas.microsoft.com/office/drawing/2014/main" id="{2227B599-B4F4-4EF2-8428-1592DF9B87DD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orma em L 13">
              <a:extLst>
                <a:ext uri="{FF2B5EF4-FFF2-40B4-BE49-F238E27FC236}">
                  <a16:creationId xmlns:a16="http://schemas.microsoft.com/office/drawing/2014/main" id="{B5C23B74-DFCB-4F03-9072-117CB0B73540}"/>
                </a:ext>
              </a:extLst>
            </p:cNvPr>
            <p:cNvSpPr/>
            <p:nvPr/>
          </p:nvSpPr>
          <p:spPr>
            <a:xfrm rot="5400000" flipH="1" flipV="1">
              <a:off x="5016815" y="2597520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7F59CC26-5207-436F-9B14-3A19D75DEEF1}"/>
              </a:ext>
            </a:extLst>
          </p:cNvPr>
          <p:cNvGrpSpPr/>
          <p:nvPr/>
        </p:nvGrpSpPr>
        <p:grpSpPr>
          <a:xfrm>
            <a:off x="325081" y="2734925"/>
            <a:ext cx="5579189" cy="1544841"/>
            <a:chOff x="616249" y="1369632"/>
            <a:chExt cx="4632529" cy="1459851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02D3ACDA-6073-42C6-961F-C9B31BECC3FF}"/>
                </a:ext>
              </a:extLst>
            </p:cNvPr>
            <p:cNvSpPr/>
            <p:nvPr/>
          </p:nvSpPr>
          <p:spPr>
            <a:xfrm>
              <a:off x="706878" y="1464678"/>
              <a:ext cx="4448918" cy="126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orma em L 16">
              <a:extLst>
                <a:ext uri="{FF2B5EF4-FFF2-40B4-BE49-F238E27FC236}">
                  <a16:creationId xmlns:a16="http://schemas.microsoft.com/office/drawing/2014/main" id="{A0BF4ABB-5082-4C05-A7D6-A8C6379B45C8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orma em L 17">
              <a:extLst>
                <a:ext uri="{FF2B5EF4-FFF2-40B4-BE49-F238E27FC236}">
                  <a16:creationId xmlns:a16="http://schemas.microsoft.com/office/drawing/2014/main" id="{E7FDB5FA-5C4B-4DB1-BA73-580BA3D168CC}"/>
                </a:ext>
              </a:extLst>
            </p:cNvPr>
            <p:cNvSpPr/>
            <p:nvPr/>
          </p:nvSpPr>
          <p:spPr>
            <a:xfrm rot="5400000" flipH="1" flipV="1">
              <a:off x="5016815" y="2597520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05B97F8-7627-43B5-8C50-9110E52CAE0B}"/>
              </a:ext>
            </a:extLst>
          </p:cNvPr>
          <p:cNvGrpSpPr/>
          <p:nvPr/>
        </p:nvGrpSpPr>
        <p:grpSpPr>
          <a:xfrm>
            <a:off x="325081" y="4312530"/>
            <a:ext cx="5579189" cy="1544841"/>
            <a:chOff x="616249" y="1369632"/>
            <a:chExt cx="4632529" cy="1459851"/>
          </a:xfrm>
        </p:grpSpPr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BBFD3B3F-CB3B-460A-A404-CA475700A7F1}"/>
                </a:ext>
              </a:extLst>
            </p:cNvPr>
            <p:cNvSpPr/>
            <p:nvPr/>
          </p:nvSpPr>
          <p:spPr>
            <a:xfrm>
              <a:off x="706878" y="1464678"/>
              <a:ext cx="4448918" cy="126975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orma em L 20">
              <a:extLst>
                <a:ext uri="{FF2B5EF4-FFF2-40B4-BE49-F238E27FC236}">
                  <a16:creationId xmlns:a16="http://schemas.microsoft.com/office/drawing/2014/main" id="{878903BA-B32E-4A81-8A11-902DA2E89D62}"/>
                </a:ext>
              </a:extLst>
            </p:cNvPr>
            <p:cNvSpPr/>
            <p:nvPr/>
          </p:nvSpPr>
          <p:spPr>
            <a:xfrm rot="5400000">
              <a:off x="613008" y="1372873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a em L 21">
              <a:extLst>
                <a:ext uri="{FF2B5EF4-FFF2-40B4-BE49-F238E27FC236}">
                  <a16:creationId xmlns:a16="http://schemas.microsoft.com/office/drawing/2014/main" id="{7F47BE90-EAE0-4E17-B74C-D92174CF3D3A}"/>
                </a:ext>
              </a:extLst>
            </p:cNvPr>
            <p:cNvSpPr/>
            <p:nvPr/>
          </p:nvSpPr>
          <p:spPr>
            <a:xfrm rot="5400000" flipH="1" flipV="1">
              <a:off x="5016815" y="2597520"/>
              <a:ext cx="235204" cy="228722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9B847829-DD9E-4FD1-8D35-D51E9C63FA11}"/>
              </a:ext>
            </a:extLst>
          </p:cNvPr>
          <p:cNvGrpSpPr/>
          <p:nvPr/>
        </p:nvGrpSpPr>
        <p:grpSpPr>
          <a:xfrm>
            <a:off x="6287731" y="1157319"/>
            <a:ext cx="5579189" cy="4700052"/>
            <a:chOff x="356206" y="743896"/>
            <a:chExt cx="5579189" cy="5349099"/>
          </a:xfrm>
        </p:grpSpPr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41F58D18-C050-4C0E-8E3A-EDCFE3C2B1AB}"/>
                </a:ext>
              </a:extLst>
            </p:cNvPr>
            <p:cNvGrpSpPr/>
            <p:nvPr/>
          </p:nvGrpSpPr>
          <p:grpSpPr>
            <a:xfrm>
              <a:off x="356206" y="743896"/>
              <a:ext cx="5579189" cy="1758174"/>
              <a:chOff x="616249" y="1369632"/>
              <a:chExt cx="4632529" cy="1459851"/>
            </a:xfrm>
          </p:grpSpPr>
          <p:sp>
            <p:nvSpPr>
              <p:cNvPr id="33" name="Retângulo 32">
                <a:extLst>
                  <a:ext uri="{FF2B5EF4-FFF2-40B4-BE49-F238E27FC236}">
                    <a16:creationId xmlns:a16="http://schemas.microsoft.com/office/drawing/2014/main" id="{D17BDAF2-FBA1-4731-9909-8F9BAA2E3AA6}"/>
                  </a:ext>
                </a:extLst>
              </p:cNvPr>
              <p:cNvSpPr/>
              <p:nvPr/>
            </p:nvSpPr>
            <p:spPr>
              <a:xfrm>
                <a:off x="706878" y="1464678"/>
                <a:ext cx="4448918" cy="1269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</a:endParaRPr>
              </a:p>
            </p:txBody>
          </p:sp>
          <p:sp>
            <p:nvSpPr>
              <p:cNvPr id="34" name="Forma em L 33">
                <a:extLst>
                  <a:ext uri="{FF2B5EF4-FFF2-40B4-BE49-F238E27FC236}">
                    <a16:creationId xmlns:a16="http://schemas.microsoft.com/office/drawing/2014/main" id="{BF021449-07E5-46DF-98C7-B71AB8C928CC}"/>
                  </a:ext>
                </a:extLst>
              </p:cNvPr>
              <p:cNvSpPr/>
              <p:nvPr/>
            </p:nvSpPr>
            <p:spPr>
              <a:xfrm rot="5400000">
                <a:off x="613008" y="1372873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</a:endParaRPr>
              </a:p>
            </p:txBody>
          </p:sp>
          <p:sp>
            <p:nvSpPr>
              <p:cNvPr id="35" name="Forma em L 34">
                <a:extLst>
                  <a:ext uri="{FF2B5EF4-FFF2-40B4-BE49-F238E27FC236}">
                    <a16:creationId xmlns:a16="http://schemas.microsoft.com/office/drawing/2014/main" id="{341AEA58-74C6-4E4C-8DCA-BDE6C8CC4374}"/>
                  </a:ext>
                </a:extLst>
              </p:cNvPr>
              <p:cNvSpPr/>
              <p:nvPr/>
            </p:nvSpPr>
            <p:spPr>
              <a:xfrm rot="5400000" flipH="1" flipV="1">
                <a:off x="5016815" y="2597520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</a:endParaRPr>
              </a:p>
            </p:txBody>
          </p:sp>
        </p:grp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036882D0-B4AD-4BD1-A38E-86843E4792B1}"/>
                </a:ext>
              </a:extLst>
            </p:cNvPr>
            <p:cNvGrpSpPr/>
            <p:nvPr/>
          </p:nvGrpSpPr>
          <p:grpSpPr>
            <a:xfrm>
              <a:off x="356206" y="2539359"/>
              <a:ext cx="5579189" cy="1758174"/>
              <a:chOff x="616249" y="1369632"/>
              <a:chExt cx="4632529" cy="1459851"/>
            </a:xfrm>
          </p:grpSpPr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92A1A01C-3B33-4396-BAB7-D63D541F724B}"/>
                  </a:ext>
                </a:extLst>
              </p:cNvPr>
              <p:cNvSpPr/>
              <p:nvPr/>
            </p:nvSpPr>
            <p:spPr>
              <a:xfrm>
                <a:off x="706878" y="1464678"/>
                <a:ext cx="4448918" cy="1269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</a:endParaRPr>
              </a:p>
            </p:txBody>
          </p:sp>
          <p:sp>
            <p:nvSpPr>
              <p:cNvPr id="31" name="Forma em L 30">
                <a:extLst>
                  <a:ext uri="{FF2B5EF4-FFF2-40B4-BE49-F238E27FC236}">
                    <a16:creationId xmlns:a16="http://schemas.microsoft.com/office/drawing/2014/main" id="{D0F84469-A0C6-4DB5-898E-3CE290A06109}"/>
                  </a:ext>
                </a:extLst>
              </p:cNvPr>
              <p:cNvSpPr/>
              <p:nvPr/>
            </p:nvSpPr>
            <p:spPr>
              <a:xfrm rot="5400000">
                <a:off x="613008" y="1372873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</a:endParaRPr>
              </a:p>
            </p:txBody>
          </p:sp>
          <p:sp>
            <p:nvSpPr>
              <p:cNvPr id="32" name="Forma em L 31">
                <a:extLst>
                  <a:ext uri="{FF2B5EF4-FFF2-40B4-BE49-F238E27FC236}">
                    <a16:creationId xmlns:a16="http://schemas.microsoft.com/office/drawing/2014/main" id="{73847E58-941D-4B89-A982-73ECD3E7254F}"/>
                  </a:ext>
                </a:extLst>
              </p:cNvPr>
              <p:cNvSpPr/>
              <p:nvPr/>
            </p:nvSpPr>
            <p:spPr>
              <a:xfrm rot="5400000" flipH="1" flipV="1">
                <a:off x="5016815" y="2597520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</a:endParaRPr>
              </a:p>
            </p:txBody>
          </p:sp>
        </p:grpSp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7F192557-0D5E-41D7-B37A-32686855EFF3}"/>
                </a:ext>
              </a:extLst>
            </p:cNvPr>
            <p:cNvGrpSpPr/>
            <p:nvPr/>
          </p:nvGrpSpPr>
          <p:grpSpPr>
            <a:xfrm>
              <a:off x="356206" y="4334821"/>
              <a:ext cx="5579189" cy="1758174"/>
              <a:chOff x="616249" y="1369632"/>
              <a:chExt cx="4632529" cy="1459851"/>
            </a:xfrm>
          </p:grpSpPr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C53724F3-4EF6-4D48-94FE-B40388614B4E}"/>
                  </a:ext>
                </a:extLst>
              </p:cNvPr>
              <p:cNvSpPr/>
              <p:nvPr/>
            </p:nvSpPr>
            <p:spPr>
              <a:xfrm>
                <a:off x="706878" y="1464678"/>
                <a:ext cx="4448918" cy="126975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</a:endParaRPr>
              </a:p>
            </p:txBody>
          </p:sp>
          <p:sp>
            <p:nvSpPr>
              <p:cNvPr id="28" name="Forma em L 27">
                <a:extLst>
                  <a:ext uri="{FF2B5EF4-FFF2-40B4-BE49-F238E27FC236}">
                    <a16:creationId xmlns:a16="http://schemas.microsoft.com/office/drawing/2014/main" id="{FAF37F4C-CBB3-4256-A5C0-6C2151326EDE}"/>
                  </a:ext>
                </a:extLst>
              </p:cNvPr>
              <p:cNvSpPr/>
              <p:nvPr/>
            </p:nvSpPr>
            <p:spPr>
              <a:xfrm rot="5400000">
                <a:off x="613008" y="1372873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</a:endParaRPr>
              </a:p>
            </p:txBody>
          </p:sp>
          <p:sp>
            <p:nvSpPr>
              <p:cNvPr id="29" name="Forma em L 28">
                <a:extLst>
                  <a:ext uri="{FF2B5EF4-FFF2-40B4-BE49-F238E27FC236}">
                    <a16:creationId xmlns:a16="http://schemas.microsoft.com/office/drawing/2014/main" id="{599AB6E7-B6A4-46C1-B2D5-B8E2B20C64D3}"/>
                  </a:ext>
                </a:extLst>
              </p:cNvPr>
              <p:cNvSpPr/>
              <p:nvPr/>
            </p:nvSpPr>
            <p:spPr>
              <a:xfrm rot="5400000" flipH="1" flipV="1">
                <a:off x="5016815" y="2597520"/>
                <a:ext cx="235204" cy="228722"/>
              </a:xfrm>
              <a:prstGeom prst="corner">
                <a:avLst>
                  <a:gd name="adj1" fmla="val 26231"/>
                  <a:gd name="adj2" fmla="val 27111"/>
                </a:avLst>
              </a:prstGeom>
              <a:solidFill>
                <a:srgbClr val="B2BD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verta-Regular" panose="00000500000000000000" pitchFamily="50" charset="0"/>
                </a:endParaRPr>
              </a:p>
            </p:txBody>
          </p:sp>
        </p:grpSp>
      </p:grpSp>
      <p:sp>
        <p:nvSpPr>
          <p:cNvPr id="37" name="Title 3">
            <a:extLst>
              <a:ext uri="{FF2B5EF4-FFF2-40B4-BE49-F238E27FC236}">
                <a16:creationId xmlns:a16="http://schemas.microsoft.com/office/drawing/2014/main" id="{D5380AEC-6685-4C35-9B3E-EBB7812492EA}"/>
              </a:ext>
            </a:extLst>
          </p:cNvPr>
          <p:cNvSpPr txBox="1">
            <a:spLocks/>
          </p:cNvSpPr>
          <p:nvPr/>
        </p:nvSpPr>
        <p:spPr>
          <a:xfrm>
            <a:off x="600542" y="853318"/>
            <a:ext cx="5028268" cy="341610"/>
          </a:xfrm>
          <a:prstGeom prst="rect">
            <a:avLst/>
          </a:prstGeom>
        </p:spPr>
        <p:txBody>
          <a:bodyPr vert="horz" wrap="square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lack" panose="00000A00000000000000" pitchFamily="50" charset="0"/>
                <a:ea typeface="+mj-ea"/>
                <a:cs typeface="Arial" panose="020B0604020202020204" pitchFamily="34" charset="0"/>
              </a:rPr>
              <a:t>GRAU TECNOLÓGICO DO PECUARISTA</a:t>
            </a: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A52FACC6-2A76-4D89-A2BE-F8A5F99C4105}"/>
              </a:ext>
            </a:extLst>
          </p:cNvPr>
          <p:cNvSpPr txBox="1">
            <a:spLocks/>
          </p:cNvSpPr>
          <p:nvPr/>
        </p:nvSpPr>
        <p:spPr>
          <a:xfrm>
            <a:off x="6675175" y="853317"/>
            <a:ext cx="4804302" cy="341610"/>
          </a:xfrm>
          <a:prstGeom prst="rect">
            <a:avLst/>
          </a:prstGeom>
        </p:spPr>
        <p:txBody>
          <a:bodyPr vert="horz" wrap="square" lIns="91417" tIns="45709" rIns="91417" bIns="45709" rtlCol="0" anchor="ctr">
            <a:spAutoFit/>
          </a:bodyPr>
          <a:lstStyle>
            <a:lvl1pPr algn="l" defTabSz="91417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rgbClr val="6D8D2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marR="0" lvl="0" indent="0" algn="ctr" defTabSz="914171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B2BD31"/>
                </a:solidFill>
                <a:effectLst/>
                <a:uLnTx/>
                <a:uFillTx/>
                <a:latin typeface="Averta-Black" panose="00000A00000000000000" pitchFamily="50" charset="0"/>
                <a:ea typeface="+mj-ea"/>
                <a:cs typeface="Arial" panose="020B0604020202020204" pitchFamily="34" charset="0"/>
              </a:rPr>
              <a:t>GRAU TECNOLÓGICO DO PECUARISTA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9B3D98C7-440F-410D-8ED5-063858252D65}"/>
              </a:ext>
            </a:extLst>
          </p:cNvPr>
          <p:cNvGrpSpPr/>
          <p:nvPr/>
        </p:nvGrpSpPr>
        <p:grpSpPr>
          <a:xfrm>
            <a:off x="314800" y="1389628"/>
            <a:ext cx="5331293" cy="1080222"/>
            <a:chOff x="314800" y="1543152"/>
            <a:chExt cx="5331293" cy="1080222"/>
          </a:xfrm>
        </p:grpSpPr>
        <p:sp>
          <p:nvSpPr>
            <p:cNvPr id="39" name="TextBox 9">
              <a:extLst>
                <a:ext uri="{FF2B5EF4-FFF2-40B4-BE49-F238E27FC236}">
                  <a16:creationId xmlns:a16="http://schemas.microsoft.com/office/drawing/2014/main" id="{0E74576A-B2CC-43CA-99E1-AEE23F95B528}"/>
                </a:ext>
              </a:extLst>
            </p:cNvPr>
            <p:cNvSpPr txBox="1"/>
            <p:nvPr/>
          </p:nvSpPr>
          <p:spPr>
            <a:xfrm>
              <a:off x="314800" y="1723918"/>
              <a:ext cx="3029454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correção/adubação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a mais de 5 anos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(0,7 UA/ha)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9">
              <a:extLst>
                <a:ext uri="{FF2B5EF4-FFF2-40B4-BE49-F238E27FC236}">
                  <a16:creationId xmlns:a16="http://schemas.microsoft.com/office/drawing/2014/main" id="{9C6A151B-6DF0-456D-BC11-CF16A5D70340}"/>
                </a:ext>
              </a:extLst>
            </p:cNvPr>
            <p:cNvSpPr txBox="1"/>
            <p:nvPr/>
          </p:nvSpPr>
          <p:spPr>
            <a:xfrm>
              <a:off x="3344254" y="1936317"/>
              <a:ext cx="88631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Baixo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TextBox 9">
              <a:extLst>
                <a:ext uri="{FF2B5EF4-FFF2-40B4-BE49-F238E27FC236}">
                  <a16:creationId xmlns:a16="http://schemas.microsoft.com/office/drawing/2014/main" id="{20389309-AB46-4D6D-AC3A-518C8822D372}"/>
                </a:ext>
              </a:extLst>
            </p:cNvPr>
            <p:cNvSpPr txBox="1"/>
            <p:nvPr/>
          </p:nvSpPr>
          <p:spPr>
            <a:xfrm>
              <a:off x="4418425" y="154315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N – 50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TextBox 9">
              <a:extLst>
                <a:ext uri="{FF2B5EF4-FFF2-40B4-BE49-F238E27FC236}">
                  <a16:creationId xmlns:a16="http://schemas.microsoft.com/office/drawing/2014/main" id="{5B508699-6BFE-4120-A985-2BB4A948B3F5}"/>
                </a:ext>
              </a:extLst>
            </p:cNvPr>
            <p:cNvSpPr txBox="1"/>
            <p:nvPr/>
          </p:nvSpPr>
          <p:spPr>
            <a:xfrm>
              <a:off x="4418425" y="1936317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P – 30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TextBox 9">
              <a:extLst>
                <a:ext uri="{FF2B5EF4-FFF2-40B4-BE49-F238E27FC236}">
                  <a16:creationId xmlns:a16="http://schemas.microsoft.com/office/drawing/2014/main" id="{A1A0D21D-B0A7-4DB5-B2B0-39803B840B2F}"/>
                </a:ext>
              </a:extLst>
            </p:cNvPr>
            <p:cNvSpPr txBox="1"/>
            <p:nvPr/>
          </p:nvSpPr>
          <p:spPr>
            <a:xfrm>
              <a:off x="4418425" y="230944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K – 20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AF06AEC-B6CA-4EB6-BE5F-332AB3A0B451}"/>
              </a:ext>
            </a:extLst>
          </p:cNvPr>
          <p:cNvGrpSpPr/>
          <p:nvPr/>
        </p:nvGrpSpPr>
        <p:grpSpPr>
          <a:xfrm>
            <a:off x="434230" y="2967234"/>
            <a:ext cx="5211863" cy="1080222"/>
            <a:chOff x="434230" y="3092552"/>
            <a:chExt cx="5211863" cy="1080222"/>
          </a:xfrm>
        </p:grpSpPr>
        <p:sp>
          <p:nvSpPr>
            <p:cNvPr id="53" name="TextBox 9">
              <a:extLst>
                <a:ext uri="{FF2B5EF4-FFF2-40B4-BE49-F238E27FC236}">
                  <a16:creationId xmlns:a16="http://schemas.microsoft.com/office/drawing/2014/main" id="{0B04E301-A702-404E-B8BD-78E4F87A13B7}"/>
                </a:ext>
              </a:extLst>
            </p:cNvPr>
            <p:cNvSpPr txBox="1"/>
            <p:nvPr/>
          </p:nvSpPr>
          <p:spPr>
            <a:xfrm>
              <a:off x="434230" y="3247918"/>
              <a:ext cx="2790594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correção e adubação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a cada 2-3 anos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(1,5 UA/ha)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54" name="TextBox 9">
              <a:extLst>
                <a:ext uri="{FF2B5EF4-FFF2-40B4-BE49-F238E27FC236}">
                  <a16:creationId xmlns:a16="http://schemas.microsoft.com/office/drawing/2014/main" id="{BD044AA9-636C-4770-BA4F-B3342F41BBD1}"/>
                </a:ext>
              </a:extLst>
            </p:cNvPr>
            <p:cNvSpPr txBox="1"/>
            <p:nvPr/>
          </p:nvSpPr>
          <p:spPr>
            <a:xfrm>
              <a:off x="3344254" y="3485717"/>
              <a:ext cx="886314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verta-Regular" panose="00000500000000000000" pitchFamily="50" charset="0"/>
                  <a:cs typeface="Times New Roman" panose="02020603050405020304" pitchFamily="18" charset="0"/>
                </a:rPr>
                <a:t>Médio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9">
              <a:extLst>
                <a:ext uri="{FF2B5EF4-FFF2-40B4-BE49-F238E27FC236}">
                  <a16:creationId xmlns:a16="http://schemas.microsoft.com/office/drawing/2014/main" id="{E619686E-4C3D-429D-A4AB-6BFF79607BCB}"/>
                </a:ext>
              </a:extLst>
            </p:cNvPr>
            <p:cNvSpPr txBox="1"/>
            <p:nvPr/>
          </p:nvSpPr>
          <p:spPr>
            <a:xfrm>
              <a:off x="4418425" y="309255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N – 70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TextBox 9">
              <a:extLst>
                <a:ext uri="{FF2B5EF4-FFF2-40B4-BE49-F238E27FC236}">
                  <a16:creationId xmlns:a16="http://schemas.microsoft.com/office/drawing/2014/main" id="{81977924-ACA8-489D-A2F5-E9020E876E3A}"/>
                </a:ext>
              </a:extLst>
            </p:cNvPr>
            <p:cNvSpPr txBox="1"/>
            <p:nvPr/>
          </p:nvSpPr>
          <p:spPr>
            <a:xfrm>
              <a:off x="4418425" y="3485717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P – 50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2A93A9BF-EF20-4163-8A44-2AB8C0C0A6E9}"/>
                </a:ext>
              </a:extLst>
            </p:cNvPr>
            <p:cNvSpPr txBox="1"/>
            <p:nvPr/>
          </p:nvSpPr>
          <p:spPr>
            <a:xfrm>
              <a:off x="4418425" y="385884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K – 40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CE422301-5589-4019-8504-7855A6AEE18F}"/>
              </a:ext>
            </a:extLst>
          </p:cNvPr>
          <p:cNvGrpSpPr/>
          <p:nvPr/>
        </p:nvGrpSpPr>
        <p:grpSpPr>
          <a:xfrm>
            <a:off x="434230" y="4544839"/>
            <a:ext cx="5358057" cy="1080222"/>
            <a:chOff x="434230" y="3092552"/>
            <a:chExt cx="5358057" cy="1080222"/>
          </a:xfrm>
        </p:grpSpPr>
        <p:sp>
          <p:nvSpPr>
            <p:cNvPr id="61" name="TextBox 9">
              <a:extLst>
                <a:ext uri="{FF2B5EF4-FFF2-40B4-BE49-F238E27FC236}">
                  <a16:creationId xmlns:a16="http://schemas.microsoft.com/office/drawing/2014/main" id="{5A39C82A-844D-4DD8-973A-9200D60062EE}"/>
                </a:ext>
              </a:extLst>
            </p:cNvPr>
            <p:cNvSpPr txBox="1"/>
            <p:nvPr/>
          </p:nvSpPr>
          <p:spPr>
            <a:xfrm>
              <a:off x="434230" y="3247918"/>
              <a:ext cx="2790594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correção e adubação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com frequência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(2,5-3 UA/ha)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45606FE2-BD8E-4A50-8A6B-D90B6B7F737A}"/>
                </a:ext>
              </a:extLst>
            </p:cNvPr>
            <p:cNvSpPr txBox="1"/>
            <p:nvPr/>
          </p:nvSpPr>
          <p:spPr>
            <a:xfrm>
              <a:off x="3344254" y="3485717"/>
              <a:ext cx="886314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verta-Regular" panose="00000500000000000000" pitchFamily="50" charset="0"/>
                  <a:cs typeface="Times New Roman" panose="02020603050405020304" pitchFamily="18" charset="0"/>
                </a:rPr>
                <a:t>Alto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D4902D04-B008-40D9-ABFE-2C83F2599FB0}"/>
                </a:ext>
              </a:extLst>
            </p:cNvPr>
            <p:cNvSpPr txBox="1"/>
            <p:nvPr/>
          </p:nvSpPr>
          <p:spPr>
            <a:xfrm>
              <a:off x="4418425" y="3092552"/>
              <a:ext cx="1373862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N – 100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TextBox 9">
              <a:extLst>
                <a:ext uri="{FF2B5EF4-FFF2-40B4-BE49-F238E27FC236}">
                  <a16:creationId xmlns:a16="http://schemas.microsoft.com/office/drawing/2014/main" id="{582F122A-B3A9-4BF6-981D-A5E27DA86AD2}"/>
                </a:ext>
              </a:extLst>
            </p:cNvPr>
            <p:cNvSpPr txBox="1"/>
            <p:nvPr/>
          </p:nvSpPr>
          <p:spPr>
            <a:xfrm>
              <a:off x="4418425" y="3485717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P – 60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9">
              <a:extLst>
                <a:ext uri="{FF2B5EF4-FFF2-40B4-BE49-F238E27FC236}">
                  <a16:creationId xmlns:a16="http://schemas.microsoft.com/office/drawing/2014/main" id="{F0631F1F-04EE-4759-8989-0F6E07221529}"/>
                </a:ext>
              </a:extLst>
            </p:cNvPr>
            <p:cNvSpPr txBox="1"/>
            <p:nvPr/>
          </p:nvSpPr>
          <p:spPr>
            <a:xfrm>
              <a:off x="4418425" y="385884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K – 50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FB56E379-8739-4567-85C0-7D52B393E983}"/>
              </a:ext>
            </a:extLst>
          </p:cNvPr>
          <p:cNvGrpSpPr/>
          <p:nvPr/>
        </p:nvGrpSpPr>
        <p:grpSpPr>
          <a:xfrm>
            <a:off x="6194900" y="1389628"/>
            <a:ext cx="5331293" cy="1080222"/>
            <a:chOff x="314800" y="1543152"/>
            <a:chExt cx="5331293" cy="1080222"/>
          </a:xfrm>
        </p:grpSpPr>
        <p:sp>
          <p:nvSpPr>
            <p:cNvPr id="67" name="TextBox 9">
              <a:extLst>
                <a:ext uri="{FF2B5EF4-FFF2-40B4-BE49-F238E27FC236}">
                  <a16:creationId xmlns:a16="http://schemas.microsoft.com/office/drawing/2014/main" id="{0B5CA541-A33F-4030-A2DC-05B449887C06}"/>
                </a:ext>
              </a:extLst>
            </p:cNvPr>
            <p:cNvSpPr txBox="1"/>
            <p:nvPr/>
          </p:nvSpPr>
          <p:spPr>
            <a:xfrm>
              <a:off x="314800" y="1723918"/>
              <a:ext cx="3029454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correção/adubação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a mais de 5 anos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(0,7 UA/ha)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8" name="TextBox 9">
              <a:extLst>
                <a:ext uri="{FF2B5EF4-FFF2-40B4-BE49-F238E27FC236}">
                  <a16:creationId xmlns:a16="http://schemas.microsoft.com/office/drawing/2014/main" id="{3863466A-0BF7-403D-A53C-1454CADDF173}"/>
                </a:ext>
              </a:extLst>
            </p:cNvPr>
            <p:cNvSpPr txBox="1"/>
            <p:nvPr/>
          </p:nvSpPr>
          <p:spPr>
            <a:xfrm>
              <a:off x="3344254" y="1936317"/>
              <a:ext cx="886314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Baixo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9">
              <a:extLst>
                <a:ext uri="{FF2B5EF4-FFF2-40B4-BE49-F238E27FC236}">
                  <a16:creationId xmlns:a16="http://schemas.microsoft.com/office/drawing/2014/main" id="{7548ADED-147D-45FD-A83C-FAB792FFEC7A}"/>
                </a:ext>
              </a:extLst>
            </p:cNvPr>
            <p:cNvSpPr txBox="1"/>
            <p:nvPr/>
          </p:nvSpPr>
          <p:spPr>
            <a:xfrm>
              <a:off x="4418425" y="154315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N – 50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9">
              <a:extLst>
                <a:ext uri="{FF2B5EF4-FFF2-40B4-BE49-F238E27FC236}">
                  <a16:creationId xmlns:a16="http://schemas.microsoft.com/office/drawing/2014/main" id="{5429EAF5-5F99-4BF9-9058-066EDEC7640F}"/>
                </a:ext>
              </a:extLst>
            </p:cNvPr>
            <p:cNvSpPr txBox="1"/>
            <p:nvPr/>
          </p:nvSpPr>
          <p:spPr>
            <a:xfrm>
              <a:off x="4418425" y="1936317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P – 40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9">
              <a:extLst>
                <a:ext uri="{FF2B5EF4-FFF2-40B4-BE49-F238E27FC236}">
                  <a16:creationId xmlns:a16="http://schemas.microsoft.com/office/drawing/2014/main" id="{86BF6BEF-3FF0-4413-8134-0D308D15004F}"/>
                </a:ext>
              </a:extLst>
            </p:cNvPr>
            <p:cNvSpPr txBox="1"/>
            <p:nvPr/>
          </p:nvSpPr>
          <p:spPr>
            <a:xfrm>
              <a:off x="4418425" y="230944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K – 30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1E76E048-CEB9-4CBD-815A-4BF500A22579}"/>
              </a:ext>
            </a:extLst>
          </p:cNvPr>
          <p:cNvGrpSpPr/>
          <p:nvPr/>
        </p:nvGrpSpPr>
        <p:grpSpPr>
          <a:xfrm>
            <a:off x="6314330" y="2967234"/>
            <a:ext cx="5211863" cy="1080222"/>
            <a:chOff x="434230" y="3092552"/>
            <a:chExt cx="5211863" cy="1080222"/>
          </a:xfrm>
        </p:grpSpPr>
        <p:sp>
          <p:nvSpPr>
            <p:cNvPr id="73" name="TextBox 9">
              <a:extLst>
                <a:ext uri="{FF2B5EF4-FFF2-40B4-BE49-F238E27FC236}">
                  <a16:creationId xmlns:a16="http://schemas.microsoft.com/office/drawing/2014/main" id="{6C9C2715-882F-45E6-BE1C-DDA13581CD29}"/>
                </a:ext>
              </a:extLst>
            </p:cNvPr>
            <p:cNvSpPr txBox="1"/>
            <p:nvPr/>
          </p:nvSpPr>
          <p:spPr>
            <a:xfrm>
              <a:off x="434230" y="3247918"/>
              <a:ext cx="2790594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correção e adubação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a cada 2-3 anos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(1,5 UA/ha)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74" name="TextBox 9">
              <a:extLst>
                <a:ext uri="{FF2B5EF4-FFF2-40B4-BE49-F238E27FC236}">
                  <a16:creationId xmlns:a16="http://schemas.microsoft.com/office/drawing/2014/main" id="{9F119AB4-DEC6-4342-94E7-B45F8D7B6F3E}"/>
                </a:ext>
              </a:extLst>
            </p:cNvPr>
            <p:cNvSpPr txBox="1"/>
            <p:nvPr/>
          </p:nvSpPr>
          <p:spPr>
            <a:xfrm>
              <a:off x="3344254" y="3485717"/>
              <a:ext cx="886314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verta-Regular" panose="00000500000000000000" pitchFamily="50" charset="0"/>
                  <a:cs typeface="Times New Roman" panose="02020603050405020304" pitchFamily="18" charset="0"/>
                </a:rPr>
                <a:t>Médio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75" name="TextBox 9">
              <a:extLst>
                <a:ext uri="{FF2B5EF4-FFF2-40B4-BE49-F238E27FC236}">
                  <a16:creationId xmlns:a16="http://schemas.microsoft.com/office/drawing/2014/main" id="{D3237766-6B54-421E-8900-80CAF91AE29B}"/>
                </a:ext>
              </a:extLst>
            </p:cNvPr>
            <p:cNvSpPr txBox="1"/>
            <p:nvPr/>
          </p:nvSpPr>
          <p:spPr>
            <a:xfrm>
              <a:off x="4418425" y="309255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N – 80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76" name="TextBox 9">
              <a:extLst>
                <a:ext uri="{FF2B5EF4-FFF2-40B4-BE49-F238E27FC236}">
                  <a16:creationId xmlns:a16="http://schemas.microsoft.com/office/drawing/2014/main" id="{768C2249-F7B3-449A-A005-AC9ED9213081}"/>
                </a:ext>
              </a:extLst>
            </p:cNvPr>
            <p:cNvSpPr txBox="1"/>
            <p:nvPr/>
          </p:nvSpPr>
          <p:spPr>
            <a:xfrm>
              <a:off x="4418425" y="3485717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P – 60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77" name="TextBox 9">
              <a:extLst>
                <a:ext uri="{FF2B5EF4-FFF2-40B4-BE49-F238E27FC236}">
                  <a16:creationId xmlns:a16="http://schemas.microsoft.com/office/drawing/2014/main" id="{418BF5A3-94F7-4F0B-89EF-B7D30ADDC7E3}"/>
                </a:ext>
              </a:extLst>
            </p:cNvPr>
            <p:cNvSpPr txBox="1"/>
            <p:nvPr/>
          </p:nvSpPr>
          <p:spPr>
            <a:xfrm>
              <a:off x="4418425" y="385884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K – 50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8" name="Agrupar 77">
            <a:extLst>
              <a:ext uri="{FF2B5EF4-FFF2-40B4-BE49-F238E27FC236}">
                <a16:creationId xmlns:a16="http://schemas.microsoft.com/office/drawing/2014/main" id="{42061366-0F95-428E-8E9F-B2F66A18E1B3}"/>
              </a:ext>
            </a:extLst>
          </p:cNvPr>
          <p:cNvGrpSpPr/>
          <p:nvPr/>
        </p:nvGrpSpPr>
        <p:grpSpPr>
          <a:xfrm>
            <a:off x="6314330" y="4544839"/>
            <a:ext cx="5277129" cy="1080222"/>
            <a:chOff x="434230" y="3092552"/>
            <a:chExt cx="5277129" cy="1080222"/>
          </a:xfrm>
        </p:grpSpPr>
        <p:sp>
          <p:nvSpPr>
            <p:cNvPr id="79" name="TextBox 9">
              <a:extLst>
                <a:ext uri="{FF2B5EF4-FFF2-40B4-BE49-F238E27FC236}">
                  <a16:creationId xmlns:a16="http://schemas.microsoft.com/office/drawing/2014/main" id="{7931D03C-83CA-4984-89D8-D53FA7D01786}"/>
                </a:ext>
              </a:extLst>
            </p:cNvPr>
            <p:cNvSpPr txBox="1"/>
            <p:nvPr/>
          </p:nvSpPr>
          <p:spPr>
            <a:xfrm>
              <a:off x="434230" y="3247918"/>
              <a:ext cx="2790594" cy="75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correção e adubação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com frequência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(2,5-3 UA/ha)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80" name="TextBox 9">
              <a:extLst>
                <a:ext uri="{FF2B5EF4-FFF2-40B4-BE49-F238E27FC236}">
                  <a16:creationId xmlns:a16="http://schemas.microsoft.com/office/drawing/2014/main" id="{90936F46-079F-4ED3-A398-862EE5F31725}"/>
                </a:ext>
              </a:extLst>
            </p:cNvPr>
            <p:cNvSpPr txBox="1"/>
            <p:nvPr/>
          </p:nvSpPr>
          <p:spPr>
            <a:xfrm>
              <a:off x="3344254" y="3485717"/>
              <a:ext cx="886314" cy="319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verta-Regular" panose="00000500000000000000" pitchFamily="50" charset="0"/>
                  <a:cs typeface="Times New Roman" panose="02020603050405020304" pitchFamily="18" charset="0"/>
                </a:rPr>
                <a:t>Alto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9">
              <a:extLst>
                <a:ext uri="{FF2B5EF4-FFF2-40B4-BE49-F238E27FC236}">
                  <a16:creationId xmlns:a16="http://schemas.microsoft.com/office/drawing/2014/main" id="{CF0C5BCF-D08A-4BF2-8A8E-BB080CADBA8D}"/>
                </a:ext>
              </a:extLst>
            </p:cNvPr>
            <p:cNvSpPr txBox="1"/>
            <p:nvPr/>
          </p:nvSpPr>
          <p:spPr>
            <a:xfrm>
              <a:off x="4353159" y="3092552"/>
              <a:ext cx="1358200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N – 120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TextBox 9">
              <a:extLst>
                <a:ext uri="{FF2B5EF4-FFF2-40B4-BE49-F238E27FC236}">
                  <a16:creationId xmlns:a16="http://schemas.microsoft.com/office/drawing/2014/main" id="{5B843B56-8C93-4F68-BE47-013FDC822D6C}"/>
                </a:ext>
              </a:extLst>
            </p:cNvPr>
            <p:cNvSpPr txBox="1"/>
            <p:nvPr/>
          </p:nvSpPr>
          <p:spPr>
            <a:xfrm>
              <a:off x="4418425" y="3485717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P – 80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9">
              <a:extLst>
                <a:ext uri="{FF2B5EF4-FFF2-40B4-BE49-F238E27FC236}">
                  <a16:creationId xmlns:a16="http://schemas.microsoft.com/office/drawing/2014/main" id="{72A003C6-3497-4DA0-8B24-FAA6852107EF}"/>
                </a:ext>
              </a:extLst>
            </p:cNvPr>
            <p:cNvSpPr txBox="1"/>
            <p:nvPr/>
          </p:nvSpPr>
          <p:spPr>
            <a:xfrm>
              <a:off x="4418425" y="3858842"/>
              <a:ext cx="1227668" cy="31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171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Averta-Regular" panose="00000500000000000000" pitchFamily="50" charset="0"/>
                  <a:cs typeface="Times New Roman" panose="02020603050405020304" pitchFamily="18" charset="0"/>
                </a:rPr>
                <a:t>K – 80 kg</a:t>
              </a:r>
              <a:endParaRPr kumimoji="0" lang="pt-BR" sz="1800" b="1" i="0" u="none" strike="noStrike" kern="1200" cap="none" spc="0" normalizeH="0" baseline="3000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969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6">
            <a:extLst>
              <a:ext uri="{FF2B5EF4-FFF2-40B4-BE49-F238E27FC236}">
                <a16:creationId xmlns:a16="http://schemas.microsoft.com/office/drawing/2014/main" id="{A15E456D-3E05-49AE-8E0D-FEBDB20E6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94" y="4087669"/>
            <a:ext cx="33111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Tratamento Mosaic Fertilizantes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48AB100-FBD6-4255-AE0C-4B8B1812F769}"/>
              </a:ext>
            </a:extLst>
          </p:cNvPr>
          <p:cNvSpPr/>
          <p:nvPr/>
        </p:nvSpPr>
        <p:spPr>
          <a:xfrm>
            <a:off x="8416091" y="3201727"/>
            <a:ext cx="2940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Tratamento Mosaic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1202FC-A954-4B0C-90C0-690C6006C30F}"/>
              </a:ext>
            </a:extLst>
          </p:cNvPr>
          <p:cNvSpPr/>
          <p:nvPr/>
        </p:nvSpPr>
        <p:spPr>
          <a:xfrm>
            <a:off x="8061013" y="5789633"/>
            <a:ext cx="365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Tratamento Concorrência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D723DD3-4AA3-4870-91A2-0DCDD5C6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C36CD12-9EA7-4289-801E-8891F7E0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21" name="Rectangle 25">
            <a:extLst>
              <a:ext uri="{FF2B5EF4-FFF2-40B4-BE49-F238E27FC236}">
                <a16:creationId xmlns:a16="http://schemas.microsoft.com/office/drawing/2014/main" id="{6B24E8F6-0061-4654-9FCA-B257D3D0D02F}"/>
              </a:ext>
            </a:extLst>
          </p:cNvPr>
          <p:cNvSpPr/>
          <p:nvPr/>
        </p:nvSpPr>
        <p:spPr>
          <a:xfrm>
            <a:off x="29026" y="6404807"/>
            <a:ext cx="3758114" cy="200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7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*Análise de solo se faz necessária para melhor recomendação de calcário, gesso e fertilizantes.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7F4ADA5-5979-4A49-9C25-29B91C0CCE2B}"/>
              </a:ext>
            </a:extLst>
          </p:cNvPr>
          <p:cNvSpPr txBox="1"/>
          <p:nvPr/>
        </p:nvSpPr>
        <p:spPr>
          <a:xfrm>
            <a:off x="160709" y="138376"/>
            <a:ext cx="535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RESULTADO DEMOPLOT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BA48121-8A0F-4E9D-AADA-85A36F208D14}"/>
              </a:ext>
            </a:extLst>
          </p:cNvPr>
          <p:cNvGrpSpPr/>
          <p:nvPr/>
        </p:nvGrpSpPr>
        <p:grpSpPr>
          <a:xfrm>
            <a:off x="236829" y="952892"/>
            <a:ext cx="3507473" cy="3133695"/>
            <a:chOff x="236829" y="1082731"/>
            <a:chExt cx="3507473" cy="3133695"/>
          </a:xfrm>
        </p:grpSpPr>
        <p:pic>
          <p:nvPicPr>
            <p:cNvPr id="30" name="Imagem 2">
              <a:extLst>
                <a:ext uri="{FF2B5EF4-FFF2-40B4-BE49-F238E27FC236}">
                  <a16:creationId xmlns:a16="http://schemas.microsoft.com/office/drawing/2014/main" id="{69E3F4CB-1D5E-4BEB-A80D-CF91C54FAA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238" y="1211331"/>
              <a:ext cx="3274762" cy="288133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orma em L 41">
              <a:extLst>
                <a:ext uri="{FF2B5EF4-FFF2-40B4-BE49-F238E27FC236}">
                  <a16:creationId xmlns:a16="http://schemas.microsoft.com/office/drawing/2014/main" id="{06368FA9-5B1B-469B-B3C7-1BC0A3B98530}"/>
                </a:ext>
              </a:extLst>
            </p:cNvPr>
            <p:cNvSpPr/>
            <p:nvPr/>
          </p:nvSpPr>
          <p:spPr>
            <a:xfrm rot="5400000" flipH="1" flipV="1">
              <a:off x="3530088" y="4002212"/>
              <a:ext cx="217207" cy="211221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em L 43">
              <a:extLst>
                <a:ext uri="{FF2B5EF4-FFF2-40B4-BE49-F238E27FC236}">
                  <a16:creationId xmlns:a16="http://schemas.microsoft.com/office/drawing/2014/main" id="{016D2265-992E-4F9E-8862-AF96167C31FD}"/>
                </a:ext>
              </a:extLst>
            </p:cNvPr>
            <p:cNvSpPr/>
            <p:nvPr/>
          </p:nvSpPr>
          <p:spPr>
            <a:xfrm rot="5400000">
              <a:off x="233836" y="1085724"/>
              <a:ext cx="217207" cy="211221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B180ED2-DC9E-4ADD-A259-67243C64B406}"/>
              </a:ext>
            </a:extLst>
          </p:cNvPr>
          <p:cNvGrpSpPr/>
          <p:nvPr/>
        </p:nvGrpSpPr>
        <p:grpSpPr>
          <a:xfrm>
            <a:off x="4188000" y="952892"/>
            <a:ext cx="3507473" cy="3133695"/>
            <a:chOff x="3970629" y="1082731"/>
            <a:chExt cx="3507473" cy="313369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F8F69B-880E-4563-B408-D493FEA6A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92959" y="1211331"/>
              <a:ext cx="3274762" cy="288133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5" name="Forma em L 44">
              <a:extLst>
                <a:ext uri="{FF2B5EF4-FFF2-40B4-BE49-F238E27FC236}">
                  <a16:creationId xmlns:a16="http://schemas.microsoft.com/office/drawing/2014/main" id="{7DD4BEC9-045E-49AC-B75D-45C57C20DFD7}"/>
                </a:ext>
              </a:extLst>
            </p:cNvPr>
            <p:cNvSpPr/>
            <p:nvPr/>
          </p:nvSpPr>
          <p:spPr>
            <a:xfrm rot="5400000" flipH="1" flipV="1">
              <a:off x="7263888" y="4002212"/>
              <a:ext cx="217207" cy="211221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em L 45">
              <a:extLst>
                <a:ext uri="{FF2B5EF4-FFF2-40B4-BE49-F238E27FC236}">
                  <a16:creationId xmlns:a16="http://schemas.microsoft.com/office/drawing/2014/main" id="{961617AD-825E-4D5E-A0A1-AA2D960D5D71}"/>
                </a:ext>
              </a:extLst>
            </p:cNvPr>
            <p:cNvSpPr/>
            <p:nvPr/>
          </p:nvSpPr>
          <p:spPr>
            <a:xfrm rot="5400000">
              <a:off x="3967636" y="1085724"/>
              <a:ext cx="217207" cy="211221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0D0E99A-E1E4-4F20-8557-3AFA341EF7B8}"/>
              </a:ext>
            </a:extLst>
          </p:cNvPr>
          <p:cNvGrpSpPr/>
          <p:nvPr/>
        </p:nvGrpSpPr>
        <p:grpSpPr>
          <a:xfrm>
            <a:off x="8139172" y="952892"/>
            <a:ext cx="3504298" cy="2377541"/>
            <a:chOff x="8152104" y="1082731"/>
            <a:chExt cx="3504298" cy="2377541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13B03EA-4647-4762-9ACC-A91E566C6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80116" y="1211331"/>
              <a:ext cx="3274762" cy="214599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7" name="Forma em L 46">
              <a:extLst>
                <a:ext uri="{FF2B5EF4-FFF2-40B4-BE49-F238E27FC236}">
                  <a16:creationId xmlns:a16="http://schemas.microsoft.com/office/drawing/2014/main" id="{A5AADC86-E510-49DF-B17A-5E2DCC6BED66}"/>
                </a:ext>
              </a:extLst>
            </p:cNvPr>
            <p:cNvSpPr/>
            <p:nvPr/>
          </p:nvSpPr>
          <p:spPr>
            <a:xfrm rot="5400000" flipH="1" flipV="1">
              <a:off x="11442188" y="3246058"/>
              <a:ext cx="217207" cy="211221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em L 47">
              <a:extLst>
                <a:ext uri="{FF2B5EF4-FFF2-40B4-BE49-F238E27FC236}">
                  <a16:creationId xmlns:a16="http://schemas.microsoft.com/office/drawing/2014/main" id="{F908C056-D68A-4BCC-87E7-772D6411C197}"/>
                </a:ext>
              </a:extLst>
            </p:cNvPr>
            <p:cNvSpPr/>
            <p:nvPr/>
          </p:nvSpPr>
          <p:spPr>
            <a:xfrm rot="5400000">
              <a:off x="8149111" y="1085724"/>
              <a:ext cx="217207" cy="211221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1A0ECA2-9017-4AD7-B423-D8ADE833C31E}"/>
              </a:ext>
            </a:extLst>
          </p:cNvPr>
          <p:cNvGrpSpPr/>
          <p:nvPr/>
        </p:nvGrpSpPr>
        <p:grpSpPr>
          <a:xfrm>
            <a:off x="8139172" y="3511606"/>
            <a:ext cx="3504298" cy="2377541"/>
            <a:chOff x="8152104" y="3463981"/>
            <a:chExt cx="3504298" cy="237754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0CE6F80-4CCC-4FA1-8E65-0AC5C3592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80116" y="3592307"/>
              <a:ext cx="3274762" cy="214599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9" name="Forma em L 48">
              <a:extLst>
                <a:ext uri="{FF2B5EF4-FFF2-40B4-BE49-F238E27FC236}">
                  <a16:creationId xmlns:a16="http://schemas.microsoft.com/office/drawing/2014/main" id="{4B727295-E63D-46F7-AAAD-9DC3B3FE3EC5}"/>
                </a:ext>
              </a:extLst>
            </p:cNvPr>
            <p:cNvSpPr/>
            <p:nvPr/>
          </p:nvSpPr>
          <p:spPr>
            <a:xfrm rot="5400000" flipH="1" flipV="1">
              <a:off x="11442188" y="5627308"/>
              <a:ext cx="217207" cy="211221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em L 49">
              <a:extLst>
                <a:ext uri="{FF2B5EF4-FFF2-40B4-BE49-F238E27FC236}">
                  <a16:creationId xmlns:a16="http://schemas.microsoft.com/office/drawing/2014/main" id="{7DDFCC3B-BF8D-4FD4-8F26-D9D4404D7741}"/>
                </a:ext>
              </a:extLst>
            </p:cNvPr>
            <p:cNvSpPr/>
            <p:nvPr/>
          </p:nvSpPr>
          <p:spPr>
            <a:xfrm rot="5400000">
              <a:off x="8149111" y="3466974"/>
              <a:ext cx="217207" cy="211221"/>
            </a:xfrm>
            <a:prstGeom prst="corner">
              <a:avLst>
                <a:gd name="adj1" fmla="val 26231"/>
                <a:gd name="adj2" fmla="val 27111"/>
              </a:avLst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1388381E-4195-4E11-9FC6-EBA6100FBC5E}"/>
              </a:ext>
            </a:extLst>
          </p:cNvPr>
          <p:cNvGrpSpPr/>
          <p:nvPr/>
        </p:nvGrpSpPr>
        <p:grpSpPr>
          <a:xfrm>
            <a:off x="5934285" y="100148"/>
            <a:ext cx="2429151" cy="855497"/>
            <a:chOff x="524930" y="2498354"/>
            <a:chExt cx="2429151" cy="855497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2C9C3FE-C065-46F0-A34C-884F2E89E988}"/>
                </a:ext>
              </a:extLst>
            </p:cNvPr>
            <p:cNvSpPr/>
            <p:nvPr/>
          </p:nvSpPr>
          <p:spPr>
            <a:xfrm>
              <a:off x="1427631" y="3067050"/>
              <a:ext cx="1134594" cy="286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73923C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+mn-cs"/>
                </a:rPr>
                <a:t>MAX</a:t>
              </a:r>
            </a:p>
          </p:txBody>
        </p:sp>
        <p:pic>
          <p:nvPicPr>
            <p:cNvPr id="53" name="Picture 2" descr="NutriMosaic – Seu novo portal de Nutrição Animal">
              <a:extLst>
                <a:ext uri="{FF2B5EF4-FFF2-40B4-BE49-F238E27FC236}">
                  <a16:creationId xmlns:a16="http://schemas.microsoft.com/office/drawing/2014/main" id="{F124DBAC-BC13-48BA-8EB6-A91BF005C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29851" r="11336" b="43723"/>
            <a:stretch/>
          </p:blipFill>
          <p:spPr bwMode="auto">
            <a:xfrm>
              <a:off x="524930" y="2498354"/>
              <a:ext cx="2429151" cy="59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0C509B4-F259-49E3-99E4-A514AF4D32B2}"/>
              </a:ext>
            </a:extLst>
          </p:cNvPr>
          <p:cNvGrpSpPr/>
          <p:nvPr/>
        </p:nvGrpSpPr>
        <p:grpSpPr>
          <a:xfrm>
            <a:off x="8927875" y="100148"/>
            <a:ext cx="2429151" cy="855497"/>
            <a:chOff x="524930" y="2498354"/>
            <a:chExt cx="2429151" cy="855497"/>
          </a:xfrm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E71AE36-0902-4548-A649-EE3C2DD5F289}"/>
                </a:ext>
              </a:extLst>
            </p:cNvPr>
            <p:cNvSpPr/>
            <p:nvPr/>
          </p:nvSpPr>
          <p:spPr>
            <a:xfrm>
              <a:off x="1427631" y="3067050"/>
              <a:ext cx="1134594" cy="286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73923C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+mn-cs"/>
                </a:rPr>
                <a:t>NITRO</a:t>
              </a:r>
            </a:p>
          </p:txBody>
        </p:sp>
        <p:pic>
          <p:nvPicPr>
            <p:cNvPr id="56" name="Picture 2" descr="NutriMosaic – Seu novo portal de Nutrição Animal">
              <a:extLst>
                <a:ext uri="{FF2B5EF4-FFF2-40B4-BE49-F238E27FC236}">
                  <a16:creationId xmlns:a16="http://schemas.microsoft.com/office/drawing/2014/main" id="{13336169-7F4B-4A08-B1EA-0256DA7565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29851" r="11336" b="43723"/>
            <a:stretch/>
          </p:blipFill>
          <p:spPr bwMode="auto">
            <a:xfrm>
              <a:off x="524930" y="2498354"/>
              <a:ext cx="2429151" cy="59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10">
            <a:extLst>
              <a:ext uri="{FF2B5EF4-FFF2-40B4-BE49-F238E27FC236}">
                <a16:creationId xmlns:a16="http://schemas.microsoft.com/office/drawing/2014/main" id="{2F8FB55F-F2FB-4388-A09B-10A04AE6938A}"/>
              </a:ext>
            </a:extLst>
          </p:cNvPr>
          <p:cNvGrpSpPr/>
          <p:nvPr/>
        </p:nvGrpSpPr>
        <p:grpSpPr>
          <a:xfrm>
            <a:off x="683733" y="4969114"/>
            <a:ext cx="7700335" cy="473372"/>
            <a:chOff x="1374628" y="5043501"/>
            <a:chExt cx="4468401" cy="371812"/>
          </a:xfrm>
        </p:grpSpPr>
        <p:sp>
          <p:nvSpPr>
            <p:cNvPr id="36" name="Retângulo 57">
              <a:extLst>
                <a:ext uri="{FF2B5EF4-FFF2-40B4-BE49-F238E27FC236}">
                  <a16:creationId xmlns:a16="http://schemas.microsoft.com/office/drawing/2014/main" id="{4D9E1091-A61F-493B-85DA-6CBE3E36306E}"/>
                </a:ext>
              </a:extLst>
            </p:cNvPr>
            <p:cNvSpPr/>
            <p:nvPr/>
          </p:nvSpPr>
          <p:spPr>
            <a:xfrm>
              <a:off x="1391803" y="5043501"/>
              <a:ext cx="4309116" cy="360189"/>
            </a:xfrm>
            <a:prstGeom prst="rect">
              <a:avLst/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tângulo 56">
              <a:extLst>
                <a:ext uri="{FF2B5EF4-FFF2-40B4-BE49-F238E27FC236}">
                  <a16:creationId xmlns:a16="http://schemas.microsoft.com/office/drawing/2014/main" id="{E45FDC18-BFC2-4F08-8C52-25407C7DAA2B}"/>
                </a:ext>
              </a:extLst>
            </p:cNvPr>
            <p:cNvSpPr/>
            <p:nvPr/>
          </p:nvSpPr>
          <p:spPr>
            <a:xfrm>
              <a:off x="1374628" y="5052696"/>
              <a:ext cx="4468401" cy="362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+ 0,83 UA/ha – 380 kg/ha - +50% carcaça e carne </a:t>
              </a:r>
              <a:r>
                <a:rPr kumimoji="0" lang="pt-BR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(concorrencia)</a:t>
              </a:r>
            </a:p>
          </p:txBody>
        </p:sp>
      </p:grpSp>
      <p:grpSp>
        <p:nvGrpSpPr>
          <p:cNvPr id="38" name="Agrupar 10">
            <a:extLst>
              <a:ext uri="{FF2B5EF4-FFF2-40B4-BE49-F238E27FC236}">
                <a16:creationId xmlns:a16="http://schemas.microsoft.com/office/drawing/2014/main" id="{AAC8D329-D0DB-49EC-8260-20F027A89E44}"/>
              </a:ext>
            </a:extLst>
          </p:cNvPr>
          <p:cNvGrpSpPr/>
          <p:nvPr/>
        </p:nvGrpSpPr>
        <p:grpSpPr>
          <a:xfrm>
            <a:off x="8282569" y="1117615"/>
            <a:ext cx="1530153" cy="461665"/>
            <a:chOff x="1565132" y="8737299"/>
            <a:chExt cx="887927" cy="362617"/>
          </a:xfrm>
        </p:grpSpPr>
        <p:sp>
          <p:nvSpPr>
            <p:cNvPr id="39" name="Retângulo 57">
              <a:extLst>
                <a:ext uri="{FF2B5EF4-FFF2-40B4-BE49-F238E27FC236}">
                  <a16:creationId xmlns:a16="http://schemas.microsoft.com/office/drawing/2014/main" id="{45D2F209-8D8C-41A7-9B97-1A0ECE5BFF57}"/>
                </a:ext>
              </a:extLst>
            </p:cNvPr>
            <p:cNvSpPr/>
            <p:nvPr/>
          </p:nvSpPr>
          <p:spPr>
            <a:xfrm>
              <a:off x="1582650" y="8738513"/>
              <a:ext cx="783575" cy="360189"/>
            </a:xfrm>
            <a:prstGeom prst="rect">
              <a:avLst/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 56">
              <a:extLst>
                <a:ext uri="{FF2B5EF4-FFF2-40B4-BE49-F238E27FC236}">
                  <a16:creationId xmlns:a16="http://schemas.microsoft.com/office/drawing/2014/main" id="{D3AB9E42-1046-413B-B831-8F50BC960154}"/>
                </a:ext>
              </a:extLst>
            </p:cNvPr>
            <p:cNvSpPr/>
            <p:nvPr/>
          </p:nvSpPr>
          <p:spPr>
            <a:xfrm>
              <a:off x="1565132" y="8737299"/>
              <a:ext cx="887927" cy="362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3,6 UA/ha</a:t>
              </a: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3D493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1" name="Agrupar 10">
            <a:extLst>
              <a:ext uri="{FF2B5EF4-FFF2-40B4-BE49-F238E27FC236}">
                <a16:creationId xmlns:a16="http://schemas.microsoft.com/office/drawing/2014/main" id="{F5FAA4A7-E49C-4CC3-8957-BB8808D4637B}"/>
              </a:ext>
            </a:extLst>
          </p:cNvPr>
          <p:cNvGrpSpPr/>
          <p:nvPr/>
        </p:nvGrpSpPr>
        <p:grpSpPr>
          <a:xfrm>
            <a:off x="8244782" y="3679596"/>
            <a:ext cx="1530153" cy="461665"/>
            <a:chOff x="1565132" y="8737299"/>
            <a:chExt cx="887927" cy="362617"/>
          </a:xfrm>
        </p:grpSpPr>
        <p:sp>
          <p:nvSpPr>
            <p:cNvPr id="43" name="Retângulo 57">
              <a:extLst>
                <a:ext uri="{FF2B5EF4-FFF2-40B4-BE49-F238E27FC236}">
                  <a16:creationId xmlns:a16="http://schemas.microsoft.com/office/drawing/2014/main" id="{31C0A750-642C-4807-B738-FFA2A8F4D473}"/>
                </a:ext>
              </a:extLst>
            </p:cNvPr>
            <p:cNvSpPr/>
            <p:nvPr/>
          </p:nvSpPr>
          <p:spPr>
            <a:xfrm>
              <a:off x="1582650" y="8738513"/>
              <a:ext cx="783575" cy="360189"/>
            </a:xfrm>
            <a:prstGeom prst="rect">
              <a:avLst/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Retângulo 56">
              <a:extLst>
                <a:ext uri="{FF2B5EF4-FFF2-40B4-BE49-F238E27FC236}">
                  <a16:creationId xmlns:a16="http://schemas.microsoft.com/office/drawing/2014/main" id="{835F7950-2B6A-49DD-A0C9-FFEE6D3D6C9C}"/>
                </a:ext>
              </a:extLst>
            </p:cNvPr>
            <p:cNvSpPr/>
            <p:nvPr/>
          </p:nvSpPr>
          <p:spPr>
            <a:xfrm>
              <a:off x="1565132" y="8737299"/>
              <a:ext cx="887927" cy="362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2,8 UA/ha</a:t>
              </a: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3D493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57" name="Retângulo 6">
            <a:extLst>
              <a:ext uri="{FF2B5EF4-FFF2-40B4-BE49-F238E27FC236}">
                <a16:creationId xmlns:a16="http://schemas.microsoft.com/office/drawing/2014/main" id="{628C31B1-F961-4DBD-AB99-36EB73985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9281" y="4074785"/>
            <a:ext cx="33111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Tratamento </a:t>
            </a:r>
            <a:r>
              <a:rPr lang="pt-BR" altLang="pt-BR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Concorrência</a:t>
            </a:r>
            <a:endParaRPr kumimoji="0" lang="pt-BR" altLang="pt-B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4070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tângulo 57">
            <a:extLst>
              <a:ext uri="{FF2B5EF4-FFF2-40B4-BE49-F238E27FC236}">
                <a16:creationId xmlns:a16="http://schemas.microsoft.com/office/drawing/2014/main" id="{C0DCAEB4-2D8C-4913-9315-909CD4D1B287}"/>
              </a:ext>
            </a:extLst>
          </p:cNvPr>
          <p:cNvSpPr/>
          <p:nvPr/>
        </p:nvSpPr>
        <p:spPr>
          <a:xfrm>
            <a:off x="403998" y="5238542"/>
            <a:ext cx="6646304" cy="458574"/>
          </a:xfrm>
          <a:prstGeom prst="rect">
            <a:avLst/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 57">
            <a:extLst>
              <a:ext uri="{FF2B5EF4-FFF2-40B4-BE49-F238E27FC236}">
                <a16:creationId xmlns:a16="http://schemas.microsoft.com/office/drawing/2014/main" id="{4E8CAF8C-1FAE-4A19-9B49-256891895E51}"/>
              </a:ext>
            </a:extLst>
          </p:cNvPr>
          <p:cNvSpPr/>
          <p:nvPr/>
        </p:nvSpPr>
        <p:spPr>
          <a:xfrm>
            <a:off x="390138" y="4302853"/>
            <a:ext cx="6646304" cy="458574"/>
          </a:xfrm>
          <a:prstGeom prst="rect">
            <a:avLst/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D723DD3-4AA3-4870-91A2-0DCDD5C60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" r="1"/>
          <a:stretch/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5C36CD12-9EA7-4289-801E-8891F7E0E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21" name="Rectangle 25">
            <a:extLst>
              <a:ext uri="{FF2B5EF4-FFF2-40B4-BE49-F238E27FC236}">
                <a16:creationId xmlns:a16="http://schemas.microsoft.com/office/drawing/2014/main" id="{6B24E8F6-0061-4654-9FCA-B257D3D0D02F}"/>
              </a:ext>
            </a:extLst>
          </p:cNvPr>
          <p:cNvSpPr/>
          <p:nvPr/>
        </p:nvSpPr>
        <p:spPr>
          <a:xfrm>
            <a:off x="29026" y="6404807"/>
            <a:ext cx="37581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pt-BR" sz="7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*Análise de solo se faz necessária para melhor recomendação de calcário, gesso e fertilizantes.</a:t>
            </a:r>
          </a:p>
          <a:p>
            <a:pPr lvl="0">
              <a:defRPr/>
            </a:pPr>
            <a:r>
              <a:rPr lang="pt-BR" sz="7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Dados não publicados, pertencentes a Mosaic Fertilizantes LTDA.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7F4ADA5-5979-4A49-9C25-29B91C0CCE2B}"/>
              </a:ext>
            </a:extLst>
          </p:cNvPr>
          <p:cNvSpPr txBox="1"/>
          <p:nvPr/>
        </p:nvSpPr>
        <p:spPr>
          <a:xfrm>
            <a:off x="160709" y="138376"/>
            <a:ext cx="53547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RESULTADO DEMOPLOT</a:t>
            </a: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1388381E-4195-4E11-9FC6-EBA6100FBC5E}"/>
              </a:ext>
            </a:extLst>
          </p:cNvPr>
          <p:cNvGrpSpPr/>
          <p:nvPr/>
        </p:nvGrpSpPr>
        <p:grpSpPr>
          <a:xfrm>
            <a:off x="7026736" y="5140366"/>
            <a:ext cx="2429151" cy="855497"/>
            <a:chOff x="524930" y="2498354"/>
            <a:chExt cx="2429151" cy="855497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82C9C3FE-C065-46F0-A34C-884F2E89E988}"/>
                </a:ext>
              </a:extLst>
            </p:cNvPr>
            <p:cNvSpPr/>
            <p:nvPr/>
          </p:nvSpPr>
          <p:spPr>
            <a:xfrm>
              <a:off x="1427631" y="3067050"/>
              <a:ext cx="1134594" cy="286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73923C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+mn-cs"/>
                </a:rPr>
                <a:t>MAX</a:t>
              </a:r>
            </a:p>
          </p:txBody>
        </p:sp>
        <p:pic>
          <p:nvPicPr>
            <p:cNvPr id="53" name="Picture 2" descr="NutriMosaic – Seu novo portal de Nutrição Animal">
              <a:extLst>
                <a:ext uri="{FF2B5EF4-FFF2-40B4-BE49-F238E27FC236}">
                  <a16:creationId xmlns:a16="http://schemas.microsoft.com/office/drawing/2014/main" id="{F124DBAC-BC13-48BA-8EB6-A91BF005CB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29851" r="11336" b="43723"/>
            <a:stretch/>
          </p:blipFill>
          <p:spPr bwMode="auto">
            <a:xfrm>
              <a:off x="524930" y="2498354"/>
              <a:ext cx="2429151" cy="59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F0C509B4-F259-49E3-99E4-A514AF4D32B2}"/>
              </a:ext>
            </a:extLst>
          </p:cNvPr>
          <p:cNvGrpSpPr/>
          <p:nvPr/>
        </p:nvGrpSpPr>
        <p:grpSpPr>
          <a:xfrm>
            <a:off x="6970418" y="3159834"/>
            <a:ext cx="2485470" cy="851243"/>
            <a:chOff x="524930" y="2498354"/>
            <a:chExt cx="2429151" cy="855497"/>
          </a:xfrm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1E71AE36-0902-4548-A649-EE3C2DD5F289}"/>
                </a:ext>
              </a:extLst>
            </p:cNvPr>
            <p:cNvSpPr/>
            <p:nvPr/>
          </p:nvSpPr>
          <p:spPr>
            <a:xfrm>
              <a:off x="1427631" y="3067050"/>
              <a:ext cx="1134594" cy="28680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1" u="none" strike="noStrike" kern="1200" cap="none" spc="0" normalizeH="0" baseline="0" noProof="0" dirty="0">
                  <a:ln>
                    <a:noFill/>
                  </a:ln>
                  <a:solidFill>
                    <a:srgbClr val="73923C"/>
                  </a:solidFill>
                  <a:effectLst/>
                  <a:uLnTx/>
                  <a:uFillTx/>
                  <a:latin typeface="Averta-Black" panose="00000A00000000000000" pitchFamily="50" charset="0"/>
                  <a:ea typeface="+mn-ea"/>
                  <a:cs typeface="+mn-cs"/>
                </a:rPr>
                <a:t>NITRO</a:t>
              </a:r>
            </a:p>
          </p:txBody>
        </p:sp>
        <p:pic>
          <p:nvPicPr>
            <p:cNvPr id="56" name="Picture 2" descr="NutriMosaic – Seu novo portal de Nutrição Animal">
              <a:extLst>
                <a:ext uri="{FF2B5EF4-FFF2-40B4-BE49-F238E27FC236}">
                  <a16:creationId xmlns:a16="http://schemas.microsoft.com/office/drawing/2014/main" id="{13336169-7F4B-4A08-B1EA-0256DA7565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18" t="29851" r="11336" b="43723"/>
            <a:stretch/>
          </p:blipFill>
          <p:spPr bwMode="auto">
            <a:xfrm>
              <a:off x="524930" y="2498354"/>
              <a:ext cx="2429151" cy="590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Agrupar 10">
            <a:extLst>
              <a:ext uri="{FF2B5EF4-FFF2-40B4-BE49-F238E27FC236}">
                <a16:creationId xmlns:a16="http://schemas.microsoft.com/office/drawing/2014/main" id="{2F8FB55F-F2FB-4388-A09B-10A04AE6938A}"/>
              </a:ext>
            </a:extLst>
          </p:cNvPr>
          <p:cNvGrpSpPr/>
          <p:nvPr/>
        </p:nvGrpSpPr>
        <p:grpSpPr>
          <a:xfrm>
            <a:off x="267299" y="3318082"/>
            <a:ext cx="6891982" cy="486322"/>
            <a:chOff x="1121568" y="3753710"/>
            <a:chExt cx="4468401" cy="381984"/>
          </a:xfrm>
        </p:grpSpPr>
        <p:sp>
          <p:nvSpPr>
            <p:cNvPr id="36" name="Retângulo 57">
              <a:extLst>
                <a:ext uri="{FF2B5EF4-FFF2-40B4-BE49-F238E27FC236}">
                  <a16:creationId xmlns:a16="http://schemas.microsoft.com/office/drawing/2014/main" id="{4D9E1091-A61F-493B-85DA-6CBE3E36306E}"/>
                </a:ext>
              </a:extLst>
            </p:cNvPr>
            <p:cNvSpPr/>
            <p:nvPr/>
          </p:nvSpPr>
          <p:spPr>
            <a:xfrm>
              <a:off x="1165946" y="3775505"/>
              <a:ext cx="4309116" cy="360189"/>
            </a:xfrm>
            <a:prstGeom prst="rect">
              <a:avLst/>
            </a:prstGeom>
            <a:solidFill>
              <a:srgbClr val="B2B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Retângulo 56">
              <a:extLst>
                <a:ext uri="{FF2B5EF4-FFF2-40B4-BE49-F238E27FC236}">
                  <a16:creationId xmlns:a16="http://schemas.microsoft.com/office/drawing/2014/main" id="{E45FDC18-BFC2-4F08-8C52-25407C7DAA2B}"/>
                </a:ext>
              </a:extLst>
            </p:cNvPr>
            <p:cNvSpPr/>
            <p:nvPr/>
          </p:nvSpPr>
          <p:spPr>
            <a:xfrm>
              <a:off x="1121568" y="3753710"/>
              <a:ext cx="4468401" cy="3626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17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3D4931"/>
                  </a:solidFill>
                  <a:effectLst/>
                  <a:uLnTx/>
                  <a:uFillTx/>
                  <a:latin typeface="Averta-Bold" panose="00000800000000000000" pitchFamily="50" charset="0"/>
                  <a:ea typeface="+mn-ea"/>
                  <a:cs typeface="Times New Roman" panose="02020603050405020304" pitchFamily="18" charset="0"/>
                </a:rPr>
                <a:t> 28@ de carcaça a mais e 1,93 UA/ha a mais com o</a:t>
              </a:r>
              <a:endPara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3D493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DF0064C-79B9-492A-BF0D-17736054C673}"/>
              </a:ext>
            </a:extLst>
          </p:cNvPr>
          <p:cNvGraphicFramePr>
            <a:graphicFrameLocks noGrp="1"/>
          </p:cNvGraphicFramePr>
          <p:nvPr/>
        </p:nvGraphicFramePr>
        <p:xfrm>
          <a:off x="335747" y="1138711"/>
          <a:ext cx="11079744" cy="1659450"/>
        </p:xfrm>
        <a:graphic>
          <a:graphicData uri="http://schemas.openxmlformats.org/drawingml/2006/table">
            <a:tbl>
              <a:tblPr/>
              <a:tblGrid>
                <a:gridCol w="1623956">
                  <a:extLst>
                    <a:ext uri="{9D8B030D-6E8A-4147-A177-3AD203B41FA5}">
                      <a16:colId xmlns:a16="http://schemas.microsoft.com/office/drawing/2014/main" val="2869649857"/>
                    </a:ext>
                  </a:extLst>
                </a:gridCol>
                <a:gridCol w="761049">
                  <a:extLst>
                    <a:ext uri="{9D8B030D-6E8A-4147-A177-3AD203B41FA5}">
                      <a16:colId xmlns:a16="http://schemas.microsoft.com/office/drawing/2014/main" val="1582501076"/>
                    </a:ext>
                  </a:extLst>
                </a:gridCol>
                <a:gridCol w="906782">
                  <a:extLst>
                    <a:ext uri="{9D8B030D-6E8A-4147-A177-3AD203B41FA5}">
                      <a16:colId xmlns:a16="http://schemas.microsoft.com/office/drawing/2014/main" val="2703902792"/>
                    </a:ext>
                  </a:extLst>
                </a:gridCol>
                <a:gridCol w="825819">
                  <a:extLst>
                    <a:ext uri="{9D8B030D-6E8A-4147-A177-3AD203B41FA5}">
                      <a16:colId xmlns:a16="http://schemas.microsoft.com/office/drawing/2014/main" val="2048577069"/>
                    </a:ext>
                  </a:extLst>
                </a:gridCol>
                <a:gridCol w="2494562">
                  <a:extLst>
                    <a:ext uri="{9D8B030D-6E8A-4147-A177-3AD203B41FA5}">
                      <a16:colId xmlns:a16="http://schemas.microsoft.com/office/drawing/2014/main" val="2469903689"/>
                    </a:ext>
                  </a:extLst>
                </a:gridCol>
                <a:gridCol w="744596">
                  <a:extLst>
                    <a:ext uri="{9D8B030D-6E8A-4147-A177-3AD203B41FA5}">
                      <a16:colId xmlns:a16="http://schemas.microsoft.com/office/drawing/2014/main" val="1361951220"/>
                    </a:ext>
                  </a:extLst>
                </a:gridCol>
                <a:gridCol w="744596">
                  <a:extLst>
                    <a:ext uri="{9D8B030D-6E8A-4147-A177-3AD203B41FA5}">
                      <a16:colId xmlns:a16="http://schemas.microsoft.com/office/drawing/2014/main" val="3677535027"/>
                    </a:ext>
                  </a:extLst>
                </a:gridCol>
                <a:gridCol w="744596">
                  <a:extLst>
                    <a:ext uri="{9D8B030D-6E8A-4147-A177-3AD203B41FA5}">
                      <a16:colId xmlns:a16="http://schemas.microsoft.com/office/drawing/2014/main" val="823697500"/>
                    </a:ext>
                  </a:extLst>
                </a:gridCol>
                <a:gridCol w="744596">
                  <a:extLst>
                    <a:ext uri="{9D8B030D-6E8A-4147-A177-3AD203B41FA5}">
                      <a16:colId xmlns:a16="http://schemas.microsoft.com/office/drawing/2014/main" val="4175548977"/>
                    </a:ext>
                  </a:extLst>
                </a:gridCol>
                <a:gridCol w="744596">
                  <a:extLst>
                    <a:ext uri="{9D8B030D-6E8A-4147-A177-3AD203B41FA5}">
                      <a16:colId xmlns:a16="http://schemas.microsoft.com/office/drawing/2014/main" val="2729366887"/>
                    </a:ext>
                  </a:extLst>
                </a:gridCol>
                <a:gridCol w="744596">
                  <a:extLst>
                    <a:ext uri="{9D8B030D-6E8A-4147-A177-3AD203B41FA5}">
                      <a16:colId xmlns:a16="http://schemas.microsoft.com/office/drawing/2014/main" val="4216276660"/>
                    </a:ext>
                  </a:extLst>
                </a:gridCol>
              </a:tblGrid>
              <a:tr h="331890"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verta-Bold" panose="0000080000000000000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Averta-Bold" panose="0000080000000000000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Averta-Bold" panose="0000080000000000000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>
                        <a:solidFill>
                          <a:sysClr val="windowText" lastClr="000000"/>
                        </a:solidFill>
                        <a:effectLst/>
                        <a:latin typeface="Averta-Bold" panose="0000080000000000000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400" b="0" i="0" u="none" strike="noStrike" dirty="0">
                        <a:solidFill>
                          <a:sysClr val="windowText" lastClr="000000"/>
                        </a:solidFill>
                        <a:effectLst/>
                        <a:latin typeface="Averta-Bold" panose="00000800000000000000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@/ha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UA/ha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MV t/ha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787299"/>
                  </a:ext>
                </a:extLst>
              </a:tr>
              <a:tr h="33189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Cidade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Estado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Área (ha)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Dose (t)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Fórmula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MPasto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Padrão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MPasto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Padrão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MPasto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Padrão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6118499"/>
                  </a:ext>
                </a:extLst>
              </a:tr>
              <a:tr h="33189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Santa Vitória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0,100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MPASTO NITRO 46 00 00 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48,90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20,00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3,26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1,33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14,67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6,00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9176631"/>
                  </a:ext>
                </a:extLst>
              </a:tr>
              <a:tr h="33189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Coromandel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0,200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MPASTO SUPER 00 23 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29,20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24,80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1,95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1,65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8,76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7,44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61950724"/>
                  </a:ext>
                </a:extLst>
              </a:tr>
              <a:tr h="331890">
                <a:tc>
                  <a:txBody>
                    <a:bodyPr/>
                    <a:lstStyle/>
                    <a:p>
                      <a:pPr algn="l" fontAlgn="b"/>
                      <a:r>
                        <a:rPr lang="pt-BR" sz="1800" b="1" i="0" u="none" strike="noStrike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Araxá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MG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34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0,150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MPASTO MAX 12 16 11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45,33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13,33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3,02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0,89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13,60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800" b="1" i="0" u="none" strike="noStrike" dirty="0">
                          <a:solidFill>
                            <a:sysClr val="windowText" lastClr="000000"/>
                          </a:solidFill>
                          <a:effectLst/>
                          <a:latin typeface="Averta-Bold" panose="00000800000000000000"/>
                          <a:cs typeface="Arial" panose="020B0604020202020204" pitchFamily="34" charset="0"/>
                        </a:rPr>
                        <a:t>4,00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590110"/>
                  </a:ext>
                </a:extLst>
              </a:tr>
            </a:tbl>
          </a:graphicData>
        </a:graphic>
      </p:graphicFrame>
      <p:grpSp>
        <p:nvGrpSpPr>
          <p:cNvPr id="61" name="Agrupar 106">
            <a:extLst>
              <a:ext uri="{FF2B5EF4-FFF2-40B4-BE49-F238E27FC236}">
                <a16:creationId xmlns:a16="http://schemas.microsoft.com/office/drawing/2014/main" id="{0FD1C49C-F285-488A-BC0F-B842A110ECCD}"/>
              </a:ext>
            </a:extLst>
          </p:cNvPr>
          <p:cNvGrpSpPr/>
          <p:nvPr/>
        </p:nvGrpSpPr>
        <p:grpSpPr>
          <a:xfrm>
            <a:off x="7038866" y="3804404"/>
            <a:ext cx="2666510" cy="1604880"/>
            <a:chOff x="8238592" y="-2577864"/>
            <a:chExt cx="3724808" cy="2552922"/>
          </a:xfrm>
        </p:grpSpPr>
        <p:pic>
          <p:nvPicPr>
            <p:cNvPr id="62" name="Imagem 107">
              <a:extLst>
                <a:ext uri="{FF2B5EF4-FFF2-40B4-BE49-F238E27FC236}">
                  <a16:creationId xmlns:a16="http://schemas.microsoft.com/office/drawing/2014/main" id="{253F0453-1E2C-4F2F-93FD-00F06DB397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17" t="16194" r="9503" b="9030"/>
            <a:stretch/>
          </p:blipFill>
          <p:spPr>
            <a:xfrm>
              <a:off x="8304164" y="-2577864"/>
              <a:ext cx="3659236" cy="2552922"/>
            </a:xfrm>
            <a:custGeom>
              <a:avLst/>
              <a:gdLst>
                <a:gd name="connsiteX0" fmla="*/ 0 w 3659236"/>
                <a:gd name="connsiteY0" fmla="*/ 0 h 2552922"/>
                <a:gd name="connsiteX1" fmla="*/ 3659236 w 3659236"/>
                <a:gd name="connsiteY1" fmla="*/ 0 h 2552922"/>
                <a:gd name="connsiteX2" fmla="*/ 3659236 w 3659236"/>
                <a:gd name="connsiteY2" fmla="*/ 2552922 h 2552922"/>
                <a:gd name="connsiteX3" fmla="*/ 0 w 3659236"/>
                <a:gd name="connsiteY3" fmla="*/ 2552922 h 2552922"/>
                <a:gd name="connsiteX4" fmla="*/ 0 w 3659236"/>
                <a:gd name="connsiteY4" fmla="*/ 1377715 h 2552922"/>
                <a:gd name="connsiteX5" fmla="*/ 2827061 w 3659236"/>
                <a:gd name="connsiteY5" fmla="*/ 1377715 h 2552922"/>
                <a:gd name="connsiteX6" fmla="*/ 2827061 w 3659236"/>
                <a:gd name="connsiteY6" fmla="*/ 467348 h 2552922"/>
                <a:gd name="connsiteX7" fmla="*/ 0 w 3659236"/>
                <a:gd name="connsiteY7" fmla="*/ 467348 h 2552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9236" h="2552922">
                  <a:moveTo>
                    <a:pt x="0" y="0"/>
                  </a:moveTo>
                  <a:lnTo>
                    <a:pt x="3659236" y="0"/>
                  </a:lnTo>
                  <a:lnTo>
                    <a:pt x="3659236" y="2552922"/>
                  </a:lnTo>
                  <a:lnTo>
                    <a:pt x="0" y="2552922"/>
                  </a:lnTo>
                  <a:lnTo>
                    <a:pt x="0" y="1377715"/>
                  </a:lnTo>
                  <a:lnTo>
                    <a:pt x="2827061" y="1377715"/>
                  </a:lnTo>
                  <a:lnTo>
                    <a:pt x="2827061" y="467348"/>
                  </a:lnTo>
                  <a:lnTo>
                    <a:pt x="0" y="467348"/>
                  </a:lnTo>
                  <a:close/>
                </a:path>
              </a:pathLst>
            </a:custGeom>
            <a:effectLst/>
          </p:spPr>
        </p:pic>
        <p:pic>
          <p:nvPicPr>
            <p:cNvPr id="63" name="Imagem 108">
              <a:extLst>
                <a:ext uri="{FF2B5EF4-FFF2-40B4-BE49-F238E27FC236}">
                  <a16:creationId xmlns:a16="http://schemas.microsoft.com/office/drawing/2014/main" id="{E0AFAEFF-C0E6-457C-B3F0-E962AE270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9" t="29749" r="27468" b="43854"/>
            <a:stretch/>
          </p:blipFill>
          <p:spPr>
            <a:xfrm>
              <a:off x="8238592" y="-2110516"/>
              <a:ext cx="2892633" cy="910367"/>
            </a:xfrm>
            <a:custGeom>
              <a:avLst/>
              <a:gdLst>
                <a:gd name="connsiteX0" fmla="*/ 0 w 2892633"/>
                <a:gd name="connsiteY0" fmla="*/ 0 h 910367"/>
                <a:gd name="connsiteX1" fmla="*/ 2892633 w 2892633"/>
                <a:gd name="connsiteY1" fmla="*/ 0 h 910367"/>
                <a:gd name="connsiteX2" fmla="*/ 2892633 w 2892633"/>
                <a:gd name="connsiteY2" fmla="*/ 910367 h 910367"/>
                <a:gd name="connsiteX3" fmla="*/ 0 w 2892633"/>
                <a:gd name="connsiteY3" fmla="*/ 910367 h 910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92633" h="910367">
                  <a:moveTo>
                    <a:pt x="0" y="0"/>
                  </a:moveTo>
                  <a:lnTo>
                    <a:pt x="2892633" y="0"/>
                  </a:lnTo>
                  <a:lnTo>
                    <a:pt x="2892633" y="910367"/>
                  </a:lnTo>
                  <a:lnTo>
                    <a:pt x="0" y="910367"/>
                  </a:lnTo>
                  <a:close/>
                </a:path>
              </a:pathLst>
            </a:custGeom>
            <a:effectLst/>
          </p:spPr>
        </p:pic>
      </p:grpSp>
      <p:sp>
        <p:nvSpPr>
          <p:cNvPr id="67" name="Retângulo 56">
            <a:extLst>
              <a:ext uri="{FF2B5EF4-FFF2-40B4-BE49-F238E27FC236}">
                <a16:creationId xmlns:a16="http://schemas.microsoft.com/office/drawing/2014/main" id="{76FD372E-9C32-4513-91B1-1C25EBA8AD5A}"/>
              </a:ext>
            </a:extLst>
          </p:cNvPr>
          <p:cNvSpPr/>
          <p:nvPr/>
        </p:nvSpPr>
        <p:spPr>
          <a:xfrm>
            <a:off x="324114" y="4275105"/>
            <a:ext cx="6891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3D493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4,4@ de carcaça a mais e 0,3 UA/ha a mais com 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3D4931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8" name="Retângulo 56">
            <a:extLst>
              <a:ext uri="{FF2B5EF4-FFF2-40B4-BE49-F238E27FC236}">
                <a16:creationId xmlns:a16="http://schemas.microsoft.com/office/drawing/2014/main" id="{019DED82-15A6-4525-8480-5ED86AC75CC2}"/>
              </a:ext>
            </a:extLst>
          </p:cNvPr>
          <p:cNvSpPr/>
          <p:nvPr/>
        </p:nvSpPr>
        <p:spPr>
          <a:xfrm>
            <a:off x="411735" y="5236981"/>
            <a:ext cx="6891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1" i="0" u="none" strike="noStrike" kern="1200" cap="none" spc="0" normalizeH="0" baseline="0" noProof="0" dirty="0">
                <a:ln>
                  <a:noFill/>
                </a:ln>
                <a:solidFill>
                  <a:srgbClr val="3D4931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32@ de carcaça a mais e 2,13 UA/ha a mais com o</a:t>
            </a:r>
            <a:endParaRPr kumimoji="0" lang="pt-BR" sz="1400" b="1" i="0" u="none" strike="noStrike" kern="1200" cap="none" spc="0" normalizeH="0" baseline="0" noProof="0" dirty="0">
              <a:ln>
                <a:noFill/>
              </a:ln>
              <a:solidFill>
                <a:srgbClr val="3D4931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3" name="Forma em L 48">
            <a:extLst>
              <a:ext uri="{FF2B5EF4-FFF2-40B4-BE49-F238E27FC236}">
                <a16:creationId xmlns:a16="http://schemas.microsoft.com/office/drawing/2014/main" id="{18D49D33-33D5-4DBD-97D4-7BC0B761D87B}"/>
              </a:ext>
            </a:extLst>
          </p:cNvPr>
          <p:cNvSpPr/>
          <p:nvPr/>
        </p:nvSpPr>
        <p:spPr>
          <a:xfrm rot="5400000" flipH="1" flipV="1">
            <a:off x="11961596" y="5467146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orma em L 48">
            <a:extLst>
              <a:ext uri="{FF2B5EF4-FFF2-40B4-BE49-F238E27FC236}">
                <a16:creationId xmlns:a16="http://schemas.microsoft.com/office/drawing/2014/main" id="{C62C4B38-51B8-4311-9AE7-5F6835928C4E}"/>
              </a:ext>
            </a:extLst>
          </p:cNvPr>
          <p:cNvSpPr/>
          <p:nvPr/>
        </p:nvSpPr>
        <p:spPr>
          <a:xfrm rot="16200000" flipH="1" flipV="1">
            <a:off x="9491162" y="3019259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" name="image1540" title="image1540">
            <a:extLst>
              <a:ext uri="{FF2B5EF4-FFF2-40B4-BE49-F238E27FC236}">
                <a16:creationId xmlns:a16="http://schemas.microsoft.com/office/drawing/2014/main" id="{50D9BADF-5C0C-46FE-AEA3-F5F4AA51DB7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39" t="34690" r="16764"/>
          <a:stretch/>
        </p:blipFill>
        <p:spPr>
          <a:xfrm>
            <a:off x="9599765" y="3131234"/>
            <a:ext cx="2485470" cy="2456592"/>
          </a:xfrm>
          <a:prstGeom prst="rect">
            <a:avLst/>
          </a:prstGeom>
        </p:spPr>
      </p:pic>
      <p:sp>
        <p:nvSpPr>
          <p:cNvPr id="78" name="Retângulo 6">
            <a:extLst>
              <a:ext uri="{FF2B5EF4-FFF2-40B4-BE49-F238E27FC236}">
                <a16:creationId xmlns:a16="http://schemas.microsoft.com/office/drawing/2014/main" id="{C58CBED8-D32E-4D63-AF78-865D8711B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27" y="731578"/>
            <a:ext cx="552047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Todos os demoplots são com a </a:t>
            </a:r>
            <a:r>
              <a:rPr kumimoji="0" lang="pt-BR" altLang="pt-BR" sz="16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U. b</a:t>
            </a:r>
            <a:r>
              <a:rPr lang="pt-BR" altLang="pt-BR" sz="1600" b="1" i="1" dirty="0">
                <a:latin typeface="Averta-Regular" panose="00000500000000000000" pitchFamily="50" charset="0"/>
                <a:cs typeface="Times New Roman" panose="02020603050405020304" pitchFamily="18" charset="0"/>
              </a:rPr>
              <a:t>rizantha </a:t>
            </a:r>
            <a:r>
              <a:rPr lang="pt-BR" altLang="pt-BR" sz="1600" b="1" dirty="0">
                <a:latin typeface="Averta-Regular" panose="00000500000000000000" pitchFamily="50" charset="0"/>
                <a:cs typeface="Times New Roman" panose="02020603050405020304" pitchFamily="18" charset="0"/>
              </a:rPr>
              <a:t>cv. Marandu.</a:t>
            </a:r>
          </a:p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alt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Regular" panose="00000500000000000000" pitchFamily="50" charset="0"/>
                <a:ea typeface="+mn-ea"/>
                <a:cs typeface="Times New Roman" panose="02020603050405020304" pitchFamily="18" charset="0"/>
              </a:rPr>
              <a:t>Padrão: sem </a:t>
            </a:r>
            <a:r>
              <a:rPr lang="pt-BR" altLang="pt-BR" sz="1600" b="1" dirty="0">
                <a:latin typeface="Averta-Regular" panose="00000500000000000000" pitchFamily="50" charset="0"/>
                <a:cs typeface="Times New Roman" panose="02020603050405020304" pitchFamily="18" charset="0"/>
              </a:rPr>
              <a:t>adubação</a:t>
            </a:r>
            <a:endParaRPr kumimoji="0" lang="pt-BR" altLang="pt-BR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rta-Regular" panose="000005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F58A2E-FDED-4107-A394-1A9997E1C10A}"/>
              </a:ext>
            </a:extLst>
          </p:cNvPr>
          <p:cNvSpPr/>
          <p:nvPr/>
        </p:nvSpPr>
        <p:spPr>
          <a:xfrm>
            <a:off x="6927913" y="1155855"/>
            <a:ext cx="4553370" cy="1800432"/>
          </a:xfrm>
          <a:prstGeom prst="rect">
            <a:avLst/>
          </a:prstGeom>
          <a:noFill/>
          <a:ln w="38100">
            <a:solidFill>
              <a:srgbClr val="B2B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84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5">
            <a:extLst>
              <a:ext uri="{FF2B5EF4-FFF2-40B4-BE49-F238E27FC236}">
                <a16:creationId xmlns:a16="http://schemas.microsoft.com/office/drawing/2014/main" id="{498A53B6-0AF3-4C2C-AA8E-653C5E561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" y="0"/>
            <a:ext cx="12192000" cy="6858000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5932C57D-2239-4D88-97BB-133D296866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77850" y="1964079"/>
            <a:ext cx="6436301" cy="2929842"/>
          </a:xfrm>
          <a:custGeom>
            <a:avLst/>
            <a:gdLst>
              <a:gd name="connsiteX0" fmla="*/ 4342100 w 6436301"/>
              <a:gd name="connsiteY0" fmla="*/ 302871 h 2929842"/>
              <a:gd name="connsiteX1" fmla="*/ 1713200 w 6436301"/>
              <a:gd name="connsiteY1" fmla="*/ 391771 h 2929842"/>
              <a:gd name="connsiteX2" fmla="*/ 62200 w 6436301"/>
              <a:gd name="connsiteY2" fmla="*/ 385421 h 2929842"/>
              <a:gd name="connsiteX3" fmla="*/ 335250 w 6436301"/>
              <a:gd name="connsiteY3" fmla="*/ 1566521 h 2929842"/>
              <a:gd name="connsiteX4" fmla="*/ 1573500 w 6436301"/>
              <a:gd name="connsiteY4" fmla="*/ 1566521 h 2929842"/>
              <a:gd name="connsiteX5" fmla="*/ 1751300 w 6436301"/>
              <a:gd name="connsiteY5" fmla="*/ 1509371 h 2929842"/>
              <a:gd name="connsiteX6" fmla="*/ 1948150 w 6436301"/>
              <a:gd name="connsiteY6" fmla="*/ 1483971 h 2929842"/>
              <a:gd name="connsiteX7" fmla="*/ 2233900 w 6436301"/>
              <a:gd name="connsiteY7" fmla="*/ 1496671 h 2929842"/>
              <a:gd name="connsiteX8" fmla="*/ 2659350 w 6436301"/>
              <a:gd name="connsiteY8" fmla="*/ 1547471 h 2929842"/>
              <a:gd name="connsiteX9" fmla="*/ 3014950 w 6436301"/>
              <a:gd name="connsiteY9" fmla="*/ 1585571 h 2929842"/>
              <a:gd name="connsiteX10" fmla="*/ 3561050 w 6436301"/>
              <a:gd name="connsiteY10" fmla="*/ 1655421 h 2929842"/>
              <a:gd name="connsiteX11" fmla="*/ 3491200 w 6436301"/>
              <a:gd name="connsiteY11" fmla="*/ 2068171 h 2929842"/>
              <a:gd name="connsiteX12" fmla="*/ 6297900 w 6436301"/>
              <a:gd name="connsiteY12" fmla="*/ 2188821 h 2929842"/>
              <a:gd name="connsiteX13" fmla="*/ 6101050 w 6436301"/>
              <a:gd name="connsiteY13" fmla="*/ 1636371 h 2929842"/>
              <a:gd name="connsiteX14" fmla="*/ 4888200 w 6436301"/>
              <a:gd name="connsiteY14" fmla="*/ 1585571 h 2929842"/>
              <a:gd name="connsiteX15" fmla="*/ 5218400 w 6436301"/>
              <a:gd name="connsiteY15" fmla="*/ 804521 h 2929842"/>
              <a:gd name="connsiteX16" fmla="*/ 0 w 6436301"/>
              <a:gd name="connsiteY16" fmla="*/ 0 h 2929842"/>
              <a:gd name="connsiteX17" fmla="*/ 6436301 w 6436301"/>
              <a:gd name="connsiteY17" fmla="*/ 0 h 2929842"/>
              <a:gd name="connsiteX18" fmla="*/ 6436301 w 6436301"/>
              <a:gd name="connsiteY18" fmla="*/ 2929842 h 2929842"/>
              <a:gd name="connsiteX19" fmla="*/ 0 w 6436301"/>
              <a:gd name="connsiteY19" fmla="*/ 2929842 h 2929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436301" h="2929842">
                <a:moveTo>
                  <a:pt x="4342100" y="302871"/>
                </a:moveTo>
                <a:lnTo>
                  <a:pt x="1713200" y="391771"/>
                </a:lnTo>
                <a:lnTo>
                  <a:pt x="62200" y="385421"/>
                </a:lnTo>
                <a:lnTo>
                  <a:pt x="335250" y="1566521"/>
                </a:lnTo>
                <a:lnTo>
                  <a:pt x="1573500" y="1566521"/>
                </a:lnTo>
                <a:lnTo>
                  <a:pt x="1751300" y="1509371"/>
                </a:lnTo>
                <a:lnTo>
                  <a:pt x="1948150" y="1483971"/>
                </a:lnTo>
                <a:lnTo>
                  <a:pt x="2233900" y="1496671"/>
                </a:lnTo>
                <a:lnTo>
                  <a:pt x="2659350" y="1547471"/>
                </a:lnTo>
                <a:lnTo>
                  <a:pt x="3014950" y="1585571"/>
                </a:lnTo>
                <a:lnTo>
                  <a:pt x="3561050" y="1655421"/>
                </a:lnTo>
                <a:lnTo>
                  <a:pt x="3491200" y="2068171"/>
                </a:lnTo>
                <a:lnTo>
                  <a:pt x="6297900" y="2188821"/>
                </a:lnTo>
                <a:lnTo>
                  <a:pt x="6101050" y="1636371"/>
                </a:lnTo>
                <a:lnTo>
                  <a:pt x="4888200" y="1585571"/>
                </a:lnTo>
                <a:lnTo>
                  <a:pt x="5218400" y="804521"/>
                </a:lnTo>
                <a:close/>
                <a:moveTo>
                  <a:pt x="0" y="0"/>
                </a:moveTo>
                <a:lnTo>
                  <a:pt x="6436301" y="0"/>
                </a:lnTo>
                <a:lnTo>
                  <a:pt x="6436301" y="2929842"/>
                </a:lnTo>
                <a:lnTo>
                  <a:pt x="0" y="2929842"/>
                </a:lnTo>
                <a:close/>
              </a:path>
            </a:pathLst>
          </a:cu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22A36284-84ED-40F4-8DA7-D8D17F9EDE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66" t="10337" r="2150" b="25292"/>
          <a:stretch>
            <a:fillRect/>
          </a:stretch>
        </p:blipFill>
        <p:spPr>
          <a:xfrm>
            <a:off x="2940050" y="2266950"/>
            <a:ext cx="6235700" cy="1885950"/>
          </a:xfrm>
          <a:custGeom>
            <a:avLst/>
            <a:gdLst>
              <a:gd name="connsiteX0" fmla="*/ 4279900 w 6235700"/>
              <a:gd name="connsiteY0" fmla="*/ 0 h 1885950"/>
              <a:gd name="connsiteX1" fmla="*/ 5156200 w 6235700"/>
              <a:gd name="connsiteY1" fmla="*/ 501650 h 1885950"/>
              <a:gd name="connsiteX2" fmla="*/ 4826000 w 6235700"/>
              <a:gd name="connsiteY2" fmla="*/ 1282700 h 1885950"/>
              <a:gd name="connsiteX3" fmla="*/ 6038850 w 6235700"/>
              <a:gd name="connsiteY3" fmla="*/ 1333500 h 1885950"/>
              <a:gd name="connsiteX4" fmla="*/ 6235700 w 6235700"/>
              <a:gd name="connsiteY4" fmla="*/ 1885950 h 1885950"/>
              <a:gd name="connsiteX5" fmla="*/ 3429000 w 6235700"/>
              <a:gd name="connsiteY5" fmla="*/ 1765300 h 1885950"/>
              <a:gd name="connsiteX6" fmla="*/ 3498850 w 6235700"/>
              <a:gd name="connsiteY6" fmla="*/ 1352550 h 1885950"/>
              <a:gd name="connsiteX7" fmla="*/ 2952750 w 6235700"/>
              <a:gd name="connsiteY7" fmla="*/ 1282700 h 1885950"/>
              <a:gd name="connsiteX8" fmla="*/ 2597150 w 6235700"/>
              <a:gd name="connsiteY8" fmla="*/ 1244600 h 1885950"/>
              <a:gd name="connsiteX9" fmla="*/ 2171700 w 6235700"/>
              <a:gd name="connsiteY9" fmla="*/ 1193800 h 1885950"/>
              <a:gd name="connsiteX10" fmla="*/ 1885950 w 6235700"/>
              <a:gd name="connsiteY10" fmla="*/ 1181100 h 1885950"/>
              <a:gd name="connsiteX11" fmla="*/ 1689100 w 6235700"/>
              <a:gd name="connsiteY11" fmla="*/ 1206500 h 1885950"/>
              <a:gd name="connsiteX12" fmla="*/ 1511300 w 6235700"/>
              <a:gd name="connsiteY12" fmla="*/ 1263650 h 1885950"/>
              <a:gd name="connsiteX13" fmla="*/ 273050 w 6235700"/>
              <a:gd name="connsiteY13" fmla="*/ 1263650 h 1885950"/>
              <a:gd name="connsiteX14" fmla="*/ 0 w 6235700"/>
              <a:gd name="connsiteY14" fmla="*/ 82550 h 1885950"/>
              <a:gd name="connsiteX15" fmla="*/ 1651000 w 6235700"/>
              <a:gd name="connsiteY15" fmla="*/ 8890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235700" h="1885950">
                <a:moveTo>
                  <a:pt x="4279900" y="0"/>
                </a:moveTo>
                <a:lnTo>
                  <a:pt x="5156200" y="501650"/>
                </a:lnTo>
                <a:lnTo>
                  <a:pt x="4826000" y="1282700"/>
                </a:lnTo>
                <a:lnTo>
                  <a:pt x="6038850" y="1333500"/>
                </a:lnTo>
                <a:lnTo>
                  <a:pt x="6235700" y="1885950"/>
                </a:lnTo>
                <a:lnTo>
                  <a:pt x="3429000" y="1765300"/>
                </a:lnTo>
                <a:lnTo>
                  <a:pt x="3498850" y="1352550"/>
                </a:lnTo>
                <a:lnTo>
                  <a:pt x="2952750" y="1282700"/>
                </a:lnTo>
                <a:lnTo>
                  <a:pt x="2597150" y="1244600"/>
                </a:lnTo>
                <a:lnTo>
                  <a:pt x="2171700" y="1193800"/>
                </a:lnTo>
                <a:lnTo>
                  <a:pt x="1885950" y="1181100"/>
                </a:lnTo>
                <a:lnTo>
                  <a:pt x="1689100" y="1206500"/>
                </a:lnTo>
                <a:lnTo>
                  <a:pt x="1511300" y="1263650"/>
                </a:lnTo>
                <a:lnTo>
                  <a:pt x="273050" y="1263650"/>
                </a:lnTo>
                <a:lnTo>
                  <a:pt x="0" y="82550"/>
                </a:lnTo>
                <a:lnTo>
                  <a:pt x="1651000" y="88900"/>
                </a:ln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AB8B00-EC8C-4F55-B863-F1BEF99D0F41}"/>
              </a:ext>
            </a:extLst>
          </p:cNvPr>
          <p:cNvSpPr txBox="1"/>
          <p:nvPr/>
        </p:nvSpPr>
        <p:spPr>
          <a:xfrm>
            <a:off x="2487230" y="5873067"/>
            <a:ext cx="72436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400" b="1" i="0" u="none" baseline="0" dirty="0">
                <a:solidFill>
                  <a:schemeClr val="bg1"/>
                </a:solidFill>
                <a:latin typeface="Averta-Bold" panose="00000800000000000000"/>
                <a:cs typeface="Arial" panose="020B0604020202020204" pitchFamily="34" charset="0"/>
              </a:rPr>
              <a:t>Conecte-se à </a:t>
            </a:r>
            <a:r>
              <a:rPr lang="pt-BR" sz="1400" b="1" dirty="0">
                <a:solidFill>
                  <a:schemeClr val="bg1"/>
                </a:solidFill>
                <a:latin typeface="Averta-Bold" panose="00000800000000000000"/>
                <a:cs typeface="Arial" panose="020B0604020202020204" pitchFamily="34" charset="0"/>
              </a:rPr>
              <a:t>linha de Nutrição Animal da Mosaic Fertilizantes </a:t>
            </a:r>
            <a:r>
              <a:rPr lang="pt-BR" sz="1400" b="1" i="0" u="none" baseline="0" dirty="0">
                <a:solidFill>
                  <a:schemeClr val="bg1"/>
                </a:solidFill>
                <a:latin typeface="Averta-Bold" panose="00000800000000000000"/>
                <a:cs typeface="Arial" panose="020B0604020202020204" pitchFamily="34" charset="0"/>
              </a:rPr>
              <a:t>nas redes sociais e saiba mais em </a:t>
            </a:r>
            <a:r>
              <a:rPr lang="pt-BR" sz="1400" b="1" u="sng" dirty="0">
                <a:solidFill>
                  <a:schemeClr val="bg1"/>
                </a:solidFill>
                <a:latin typeface="Averta-Bold" panose="00000800000000000000"/>
                <a:cs typeface="Arial" panose="020B0604020202020204" pitchFamily="34" charset="0"/>
              </a:rPr>
              <a:t>www.nutrimosaic.com.br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E3B85-6E9A-46C8-BC95-6F0C2810238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bright="91000" contrast="9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7138" y="5009433"/>
            <a:ext cx="2381524" cy="74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7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02BD40-89DD-4273-B3DE-644877790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" y="0"/>
            <a:ext cx="12192000" cy="68580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35E9DE15-DB62-42DE-9093-6DDF803159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6667" r="16667"/>
          <a:stretch/>
        </p:blipFill>
        <p:spPr>
          <a:xfrm flipH="1" flipV="1">
            <a:off x="437976" y="1514312"/>
            <a:ext cx="6995286" cy="460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2A3E4A34-7D0C-4A78-AA04-26D6D7616079}"/>
              </a:ext>
            </a:extLst>
          </p:cNvPr>
          <p:cNvSpPr/>
          <p:nvPr/>
        </p:nvSpPr>
        <p:spPr>
          <a:xfrm>
            <a:off x="294363" y="520184"/>
            <a:ext cx="8094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pt-BR" sz="3200" dirty="0">
                <a:solidFill>
                  <a:prstClr val="white"/>
                </a:solidFill>
                <a:latin typeface="Averta-Bold" panose="00000800000000000000" pitchFamily="50" charset="0"/>
              </a:rPr>
              <a:t>POR QUE </a:t>
            </a:r>
            <a:r>
              <a:rPr lang="pt-BR" sz="3200" dirty="0">
                <a:solidFill>
                  <a:srgbClr val="FFD801"/>
                </a:solidFill>
                <a:latin typeface="Averta-Bold" panose="00000800000000000000" pitchFamily="50" charset="0"/>
              </a:rPr>
              <a:t>ADUBAR PASTAGEM?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D801"/>
              </a:solidFill>
              <a:effectLst/>
              <a:uLnTx/>
              <a:uFillTx/>
              <a:latin typeface="Averta-Bold" panose="00000800000000000000" pitchFamily="50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0103958-D581-4070-B8FF-83FF4680B3B7}"/>
              </a:ext>
            </a:extLst>
          </p:cNvPr>
          <p:cNvSpPr/>
          <p:nvPr/>
        </p:nvSpPr>
        <p:spPr>
          <a:xfrm>
            <a:off x="462820" y="1543693"/>
            <a:ext cx="722602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2000" spc="300" dirty="0">
                <a:solidFill>
                  <a:prstClr val="white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ATUAL DA PECUÁRIA NACIONAL</a:t>
            </a:r>
            <a:endParaRPr kumimoji="0" lang="pt-BR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rta-Bold" panose="000008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BDD8EC65-5685-4EE9-8B58-8A17821FD369}"/>
              </a:ext>
            </a:extLst>
          </p:cNvPr>
          <p:cNvSpPr/>
          <p:nvPr/>
        </p:nvSpPr>
        <p:spPr>
          <a:xfrm>
            <a:off x="881910" y="2156280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tabLst>
                <a:tab pos="449263" algn="l"/>
              </a:tabLst>
              <a:defRPr/>
            </a:pP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Rebanho de matrizes de 86 milhões de cabeças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440696E-CA1C-4E05-AC29-4C4676381FBD}"/>
              </a:ext>
            </a:extLst>
          </p:cNvPr>
          <p:cNvSpPr/>
          <p:nvPr/>
        </p:nvSpPr>
        <p:spPr>
          <a:xfrm>
            <a:off x="881910" y="2681097"/>
            <a:ext cx="6571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Representando em torno de 40% do rebanho total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9203D5AE-4534-44B4-BB1E-E6FE3D93238F}"/>
              </a:ext>
            </a:extLst>
          </p:cNvPr>
          <p:cNvSpPr/>
          <p:nvPr/>
        </p:nvSpPr>
        <p:spPr>
          <a:xfrm>
            <a:off x="1224810" y="3205914"/>
            <a:ext cx="65718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214 milhões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F34CF35-A320-404B-87F0-111EB96549C3}"/>
              </a:ext>
            </a:extLst>
          </p:cNvPr>
          <p:cNvSpPr/>
          <p:nvPr/>
        </p:nvSpPr>
        <p:spPr>
          <a:xfrm>
            <a:off x="881910" y="3710174"/>
            <a:ext cx="70303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Média de 0,45 bezerros/vacas/ano, muito aquém do ideal</a:t>
            </a:r>
          </a:p>
        </p:txBody>
      </p:sp>
      <p:pic>
        <p:nvPicPr>
          <p:cNvPr id="22" name="Picture 5">
            <a:extLst>
              <a:ext uri="{FF2B5EF4-FFF2-40B4-BE49-F238E27FC236}">
                <a16:creationId xmlns:a16="http://schemas.microsoft.com/office/drawing/2014/main" id="{2182F21A-71DE-4671-BDB0-C938E4DF1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437976" y="2144785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5">
            <a:extLst>
              <a:ext uri="{FF2B5EF4-FFF2-40B4-BE49-F238E27FC236}">
                <a16:creationId xmlns:a16="http://schemas.microsoft.com/office/drawing/2014/main" id="{3BBF62CD-AB01-4987-81D7-B6FD03352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667" r="16667"/>
          <a:stretch/>
        </p:blipFill>
        <p:spPr>
          <a:xfrm flipH="1" flipV="1">
            <a:off x="437976" y="2673396"/>
            <a:ext cx="358360" cy="3583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5">
            <a:extLst>
              <a:ext uri="{FF2B5EF4-FFF2-40B4-BE49-F238E27FC236}">
                <a16:creationId xmlns:a16="http://schemas.microsoft.com/office/drawing/2014/main" id="{ECB3FC83-9BB1-435B-AAF4-24FE7A3FC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</a:blip>
          <a:srcRect l="16667" r="16667"/>
          <a:stretch/>
        </p:blipFill>
        <p:spPr>
          <a:xfrm flipH="1" flipV="1">
            <a:off x="909481" y="3262032"/>
            <a:ext cx="238311" cy="238311"/>
          </a:xfrm>
          <a:prstGeom prst="rect">
            <a:avLst/>
          </a:prstGeom>
          <a:noFill/>
          <a:ln w="28575">
            <a:solidFill>
              <a:srgbClr val="B2BD3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Gráfico 26" descr="Marca de seleção">
            <a:extLst>
              <a:ext uri="{FF2B5EF4-FFF2-40B4-BE49-F238E27FC236}">
                <a16:creationId xmlns:a16="http://schemas.microsoft.com/office/drawing/2014/main" id="{172103F3-C939-48F1-A6A5-28A014631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20" y="2166253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 descr="Marca de seleção">
            <a:extLst>
              <a:ext uri="{FF2B5EF4-FFF2-40B4-BE49-F238E27FC236}">
                <a16:creationId xmlns:a16="http://schemas.microsoft.com/office/drawing/2014/main" id="{531A5C7B-95D7-47E7-8792-6C25AA7B5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820" y="2691558"/>
            <a:ext cx="308673" cy="30867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Gráfico 28" descr="Marca de seleção">
            <a:extLst>
              <a:ext uri="{FF2B5EF4-FFF2-40B4-BE49-F238E27FC236}">
                <a16:creationId xmlns:a16="http://schemas.microsoft.com/office/drawing/2014/main" id="{6EBD5B92-93BA-4B3F-95FD-1271ABF04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6002" y="3268497"/>
            <a:ext cx="205269" cy="205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FE32CAA5-EF13-4ED4-95FE-CFFC195E04EB}"/>
              </a:ext>
            </a:extLst>
          </p:cNvPr>
          <p:cNvGrpSpPr/>
          <p:nvPr/>
        </p:nvGrpSpPr>
        <p:grpSpPr>
          <a:xfrm>
            <a:off x="437976" y="3713855"/>
            <a:ext cx="358360" cy="358360"/>
            <a:chOff x="437976" y="3954429"/>
            <a:chExt cx="358360" cy="358360"/>
          </a:xfrm>
        </p:grpSpPr>
        <p:pic>
          <p:nvPicPr>
            <p:cNvPr id="25" name="Picture 5">
              <a:extLst>
                <a:ext uri="{FF2B5EF4-FFF2-40B4-BE49-F238E27FC236}">
                  <a16:creationId xmlns:a16="http://schemas.microsoft.com/office/drawing/2014/main" id="{E6EE5216-8DEA-4EA5-B07B-CA370E5334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67" r="16667"/>
            <a:stretch/>
          </p:blipFill>
          <p:spPr>
            <a:xfrm flipH="1" flipV="1">
              <a:off x="437976" y="3954429"/>
              <a:ext cx="358360" cy="3583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3" name="Gráfico 32" descr="Marca de seleção">
              <a:extLst>
                <a:ext uri="{FF2B5EF4-FFF2-40B4-BE49-F238E27FC236}">
                  <a16:creationId xmlns:a16="http://schemas.microsoft.com/office/drawing/2014/main" id="{C06032B5-03C4-44EC-88B2-D3516DAA7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2820" y="3975899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35" name="TextBox 2">
            <a:extLst>
              <a:ext uri="{FF2B5EF4-FFF2-40B4-BE49-F238E27FC236}">
                <a16:creationId xmlns:a16="http://schemas.microsoft.com/office/drawing/2014/main" id="{EBE40AE1-CD3C-49C8-B53A-CCAB27A73C41}"/>
              </a:ext>
            </a:extLst>
          </p:cNvPr>
          <p:cNvSpPr txBox="1"/>
          <p:nvPr/>
        </p:nvSpPr>
        <p:spPr>
          <a:xfrm>
            <a:off x="9839802" y="6502173"/>
            <a:ext cx="253465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Fonte: ABIEC, 2019/2020.</a:t>
            </a:r>
          </a:p>
        </p:txBody>
      </p:sp>
      <p:sp>
        <p:nvSpPr>
          <p:cNvPr id="46" name="Forma em L 45">
            <a:extLst>
              <a:ext uri="{FF2B5EF4-FFF2-40B4-BE49-F238E27FC236}">
                <a16:creationId xmlns:a16="http://schemas.microsoft.com/office/drawing/2014/main" id="{25B2D10C-9FB6-41B6-B6F6-C2FF82107843}"/>
              </a:ext>
            </a:extLst>
          </p:cNvPr>
          <p:cNvSpPr/>
          <p:nvPr/>
        </p:nvSpPr>
        <p:spPr>
          <a:xfrm>
            <a:off x="7605713" y="6313488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orma em L 46">
            <a:extLst>
              <a:ext uri="{FF2B5EF4-FFF2-40B4-BE49-F238E27FC236}">
                <a16:creationId xmlns:a16="http://schemas.microsoft.com/office/drawing/2014/main" id="{62624EB4-B763-41F6-9E59-C8E8465A9F0A}"/>
              </a:ext>
            </a:extLst>
          </p:cNvPr>
          <p:cNvSpPr/>
          <p:nvPr/>
        </p:nvSpPr>
        <p:spPr>
          <a:xfrm flipH="1" flipV="1">
            <a:off x="11622438" y="139215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8" name="Imagem 47" descr="Uma imagem contendo texto, grama&#10;&#10;Descrição gerada automaticamente">
            <a:extLst>
              <a:ext uri="{FF2B5EF4-FFF2-40B4-BE49-F238E27FC236}">
                <a16:creationId xmlns:a16="http://schemas.microsoft.com/office/drawing/2014/main" id="{14C6F301-56CE-4FB4-8CC6-BDA3E90060A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30251" r="46423" b="5114"/>
          <a:stretch/>
        </p:blipFill>
        <p:spPr>
          <a:xfrm>
            <a:off x="7927850" y="414351"/>
            <a:ext cx="1797176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magem 48" descr="Gado em pasto verde&#10;&#10;Descrição gerada automaticamente">
            <a:extLst>
              <a:ext uri="{FF2B5EF4-FFF2-40B4-BE49-F238E27FC236}">
                <a16:creationId xmlns:a16="http://schemas.microsoft.com/office/drawing/2014/main" id="{12FEF7FC-863E-4D59-866F-87BAD5C68A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6" t="49216" r="39549" b="13909"/>
          <a:stretch/>
        </p:blipFill>
        <p:spPr>
          <a:xfrm>
            <a:off x="7912308" y="3428999"/>
            <a:ext cx="3773751" cy="299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Imagem 49" descr="Uma imagem contendo comida, atletismo&#10;&#10;Descrição gerada automaticamente">
            <a:extLst>
              <a:ext uri="{FF2B5EF4-FFF2-40B4-BE49-F238E27FC236}">
                <a16:creationId xmlns:a16="http://schemas.microsoft.com/office/drawing/2014/main" id="{9AAECA43-C61F-44E0-AC13-0C59B2363A5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1" r="20416" b="-2270"/>
          <a:stretch/>
        </p:blipFill>
        <p:spPr>
          <a:xfrm>
            <a:off x="9834297" y="414350"/>
            <a:ext cx="1828695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Agrupar 50">
            <a:extLst>
              <a:ext uri="{FF2B5EF4-FFF2-40B4-BE49-F238E27FC236}">
                <a16:creationId xmlns:a16="http://schemas.microsoft.com/office/drawing/2014/main" id="{6C6D6276-13FB-4611-9512-AF3E673603D4}"/>
              </a:ext>
            </a:extLst>
          </p:cNvPr>
          <p:cNvGrpSpPr/>
          <p:nvPr/>
        </p:nvGrpSpPr>
        <p:grpSpPr>
          <a:xfrm>
            <a:off x="437976" y="5083614"/>
            <a:ext cx="358360" cy="358360"/>
            <a:chOff x="437976" y="5011651"/>
            <a:chExt cx="358360" cy="358360"/>
          </a:xfrm>
        </p:grpSpPr>
        <p:pic>
          <p:nvPicPr>
            <p:cNvPr id="52" name="Picture 5">
              <a:extLst>
                <a:ext uri="{FF2B5EF4-FFF2-40B4-BE49-F238E27FC236}">
                  <a16:creationId xmlns:a16="http://schemas.microsoft.com/office/drawing/2014/main" id="{9A74B795-CFD7-40E1-9150-18CF0A9974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67" r="16667"/>
            <a:stretch/>
          </p:blipFill>
          <p:spPr>
            <a:xfrm flipH="1" flipV="1">
              <a:off x="437976" y="5011651"/>
              <a:ext cx="358360" cy="3583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3" name="Gráfico 52" descr="Marca de seleção">
              <a:extLst>
                <a:ext uri="{FF2B5EF4-FFF2-40B4-BE49-F238E27FC236}">
                  <a16:creationId xmlns:a16="http://schemas.microsoft.com/office/drawing/2014/main" id="{5550F73B-1DEC-4413-AF02-7617E06BF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62820" y="5026441"/>
              <a:ext cx="308673" cy="3086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54" name="Retângulo 53">
            <a:extLst>
              <a:ext uri="{FF2B5EF4-FFF2-40B4-BE49-F238E27FC236}">
                <a16:creationId xmlns:a16="http://schemas.microsoft.com/office/drawing/2014/main" id="{1A9D8837-B3C1-412C-ADAC-F54F00DA99F6}"/>
              </a:ext>
            </a:extLst>
          </p:cNvPr>
          <p:cNvSpPr/>
          <p:nvPr/>
        </p:nvSpPr>
        <p:spPr>
          <a:xfrm>
            <a:off x="881910" y="5072345"/>
            <a:ext cx="62084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O ideal seria se cada vaca produzisse 1 bezerro/ano.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19656BFD-90B6-48F2-910B-7419FA858E69}"/>
              </a:ext>
            </a:extLst>
          </p:cNvPr>
          <p:cNvGrpSpPr/>
          <p:nvPr/>
        </p:nvGrpSpPr>
        <p:grpSpPr>
          <a:xfrm>
            <a:off x="437976" y="4461394"/>
            <a:ext cx="7250870" cy="460222"/>
            <a:chOff x="437976" y="4167611"/>
            <a:chExt cx="7250870" cy="460222"/>
          </a:xfrm>
        </p:grpSpPr>
        <p:pic>
          <p:nvPicPr>
            <p:cNvPr id="55" name="Picture 5">
              <a:extLst>
                <a:ext uri="{FF2B5EF4-FFF2-40B4-BE49-F238E27FC236}">
                  <a16:creationId xmlns:a16="http://schemas.microsoft.com/office/drawing/2014/main" id="{38DB6FBC-CAEC-4501-B338-825A3421F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l="16667" r="16667"/>
            <a:stretch/>
          </p:blipFill>
          <p:spPr>
            <a:xfrm flipH="1" flipV="1">
              <a:off x="437976" y="4167611"/>
              <a:ext cx="6995286" cy="4602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6" name="Retângulo 55">
              <a:extLst>
                <a:ext uri="{FF2B5EF4-FFF2-40B4-BE49-F238E27FC236}">
                  <a16:creationId xmlns:a16="http://schemas.microsoft.com/office/drawing/2014/main" id="{8FE1C929-56C9-4C07-8032-89D537B91192}"/>
                </a:ext>
              </a:extLst>
            </p:cNvPr>
            <p:cNvSpPr/>
            <p:nvPr/>
          </p:nvSpPr>
          <p:spPr>
            <a:xfrm>
              <a:off x="462820" y="4196992"/>
              <a:ext cx="7226026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lvl="1">
                <a:defRPr/>
              </a:pPr>
              <a:r>
                <a:rPr lang="pt-BR" sz="2000" spc="300" dirty="0">
                  <a:solidFill>
                    <a:prstClr val="white"/>
                  </a:solidFill>
                  <a:latin typeface="Averta-Bold" panose="000008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O QUE SERIA IDEAL?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9065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771294-1136-4FED-88CC-BFE79F2A5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" y="0"/>
            <a:ext cx="12192000" cy="6858000"/>
          </a:xfrm>
          <a:prstGeom prst="rect">
            <a:avLst/>
          </a:prstGeom>
        </p:spPr>
      </p:pic>
      <p:pic>
        <p:nvPicPr>
          <p:cNvPr id="11" name="Picture 5">
            <a:extLst>
              <a:ext uri="{FF2B5EF4-FFF2-40B4-BE49-F238E27FC236}">
                <a16:creationId xmlns:a16="http://schemas.microsoft.com/office/drawing/2014/main" id="{DB8EBEE3-B16E-4A5E-8342-4B3AAB673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6667" r="16667"/>
          <a:stretch/>
        </p:blipFill>
        <p:spPr>
          <a:xfrm flipH="1" flipV="1">
            <a:off x="437974" y="1313569"/>
            <a:ext cx="11465840" cy="460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41837172-CA2E-4E14-9B62-404EF6F94255}"/>
              </a:ext>
            </a:extLst>
          </p:cNvPr>
          <p:cNvSpPr/>
          <p:nvPr/>
        </p:nvSpPr>
        <p:spPr>
          <a:xfrm>
            <a:off x="294363" y="520184"/>
            <a:ext cx="8094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pt-BR" sz="3200" dirty="0">
                <a:solidFill>
                  <a:prstClr val="white"/>
                </a:solidFill>
                <a:latin typeface="Averta-Bold" panose="00000800000000000000" pitchFamily="50" charset="0"/>
              </a:rPr>
              <a:t>POR QUE </a:t>
            </a:r>
            <a:r>
              <a:rPr lang="pt-BR" sz="3200" dirty="0">
                <a:solidFill>
                  <a:srgbClr val="FFD801"/>
                </a:solidFill>
                <a:latin typeface="Averta-Bold" panose="00000800000000000000" pitchFamily="50" charset="0"/>
              </a:rPr>
              <a:t>ADUBAR PASTAGEM?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D801"/>
              </a:solidFill>
              <a:effectLst/>
              <a:uLnTx/>
              <a:uFillTx/>
              <a:latin typeface="Averta-Bold" panose="00000800000000000000" pitchFamily="50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652D010-2126-45A3-AC4F-B384EC35A565}"/>
              </a:ext>
            </a:extLst>
          </p:cNvPr>
          <p:cNvSpPr/>
          <p:nvPr/>
        </p:nvSpPr>
        <p:spPr>
          <a:xfrm>
            <a:off x="463743" y="1342950"/>
            <a:ext cx="722602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2000" spc="300" dirty="0">
                <a:solidFill>
                  <a:prstClr val="white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ATUAL DA PECUÁRIA NACIONAL</a:t>
            </a:r>
            <a:endParaRPr kumimoji="0" lang="pt-BR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rta-Bold" panose="000008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D9E431F6-DB7E-4FE2-8943-A024D9435151}"/>
              </a:ext>
            </a:extLst>
          </p:cNvPr>
          <p:cNvSpPr txBox="1"/>
          <p:nvPr/>
        </p:nvSpPr>
        <p:spPr>
          <a:xfrm>
            <a:off x="9262288" y="6502173"/>
            <a:ext cx="31121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Fonte: EMBRAPA (São Carlos), 2008.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7A8B5FBB-5277-4194-ABB7-AD09989A1AE7}"/>
              </a:ext>
            </a:extLst>
          </p:cNvPr>
          <p:cNvSpPr/>
          <p:nvPr/>
        </p:nvSpPr>
        <p:spPr>
          <a:xfrm>
            <a:off x="402968" y="2460691"/>
            <a:ext cx="2385935" cy="3958430"/>
          </a:xfrm>
          <a:prstGeom prst="rect">
            <a:avLst/>
          </a:prstGeom>
          <a:solidFill>
            <a:schemeClr val="bg1">
              <a:lumMod val="9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Forma em L 54">
            <a:extLst>
              <a:ext uri="{FF2B5EF4-FFF2-40B4-BE49-F238E27FC236}">
                <a16:creationId xmlns:a16="http://schemas.microsoft.com/office/drawing/2014/main" id="{EE5D61BA-E975-4A38-A274-5A2099AFE273}"/>
              </a:ext>
            </a:extLst>
          </p:cNvPr>
          <p:cNvSpPr/>
          <p:nvPr/>
        </p:nvSpPr>
        <p:spPr>
          <a:xfrm rot="5400000">
            <a:off x="248905" y="2367675"/>
            <a:ext cx="240632" cy="162074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E49D366-C857-4DD7-A412-072CDE597C3D}"/>
              </a:ext>
            </a:extLst>
          </p:cNvPr>
          <p:cNvGrpSpPr/>
          <p:nvPr/>
        </p:nvGrpSpPr>
        <p:grpSpPr>
          <a:xfrm>
            <a:off x="1051139" y="4082715"/>
            <a:ext cx="863482" cy="863482"/>
            <a:chOff x="1087755" y="1899065"/>
            <a:chExt cx="863482" cy="8634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88800818-A75E-491B-B947-F53F58151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1519" y="1976438"/>
              <a:ext cx="749562" cy="7495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6189A5A9-76DA-40E0-BB01-F244234F46E7}"/>
                </a:ext>
              </a:extLst>
            </p:cNvPr>
            <p:cNvSpPr/>
            <p:nvPr/>
          </p:nvSpPr>
          <p:spPr>
            <a:xfrm>
              <a:off x="1087755" y="1899065"/>
              <a:ext cx="863482" cy="863482"/>
            </a:xfrm>
            <a:prstGeom prst="ellipse">
              <a:avLst/>
            </a:prstGeom>
            <a:noFill/>
            <a:ln w="28575">
              <a:solidFill>
                <a:srgbClr val="FFE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47" name="Picture 5">
            <a:extLst>
              <a:ext uri="{FF2B5EF4-FFF2-40B4-BE49-F238E27FC236}">
                <a16:creationId xmlns:a16="http://schemas.microsoft.com/office/drawing/2014/main" id="{1C5943D0-B078-48EE-BEC2-6ACFCDF2FB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6667" r="16667"/>
          <a:stretch/>
        </p:blipFill>
        <p:spPr>
          <a:xfrm flipH="1" flipV="1">
            <a:off x="3132948" y="2451195"/>
            <a:ext cx="8770867" cy="36763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6" name="Retângulo 35">
            <a:extLst>
              <a:ext uri="{FF2B5EF4-FFF2-40B4-BE49-F238E27FC236}">
                <a16:creationId xmlns:a16="http://schemas.microsoft.com/office/drawing/2014/main" id="{8E564FB4-53CD-40E6-B5FC-FBD5989DFD62}"/>
              </a:ext>
            </a:extLst>
          </p:cNvPr>
          <p:cNvSpPr/>
          <p:nvPr/>
        </p:nvSpPr>
        <p:spPr>
          <a:xfrm>
            <a:off x="463744" y="2894227"/>
            <a:ext cx="241410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sz="1400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As vacas têm dificuldade de emprenhar por apresentarem </a:t>
            </a:r>
            <a:r>
              <a:rPr lang="pt-BR" sz="1600" dirty="0">
                <a:solidFill>
                  <a:srgbClr val="FFD801"/>
                </a:solidFill>
                <a:latin typeface="Averta-Bold" panose="00000800000000000000" pitchFamily="50" charset="0"/>
              </a:rPr>
              <a:t>ECC = 1; </a:t>
            </a:r>
            <a:endParaRPr lang="pt-BR" sz="2000" dirty="0">
              <a:solidFill>
                <a:srgbClr val="FFD801"/>
              </a:solidFill>
              <a:latin typeface="Averta-Bold" panose="00000800000000000000" pitchFamily="50" charset="0"/>
            </a:endParaRP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3FC9A2DA-F9C8-4BAC-B2F8-D46019B9E97E}"/>
              </a:ext>
            </a:extLst>
          </p:cNvPr>
          <p:cNvSpPr/>
          <p:nvPr/>
        </p:nvSpPr>
        <p:spPr>
          <a:xfrm>
            <a:off x="438400" y="5402446"/>
            <a:ext cx="255534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sz="1400" dirty="0">
                <a:solidFill>
                  <a:prstClr val="white"/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  <a:t>Sabemos que vacas com </a:t>
            </a:r>
            <a:r>
              <a:rPr lang="pt-BR" dirty="0">
                <a:solidFill>
                  <a:srgbClr val="FFD801"/>
                </a:solidFill>
                <a:latin typeface="Averta-Bold" panose="00000800000000000000" pitchFamily="50" charset="0"/>
              </a:rPr>
              <a:t>ECC </a:t>
            </a:r>
          </a:p>
          <a:p>
            <a:pPr marL="0" lvl="1">
              <a:defRPr/>
            </a:pPr>
            <a:r>
              <a:rPr lang="pt-BR" dirty="0">
                <a:solidFill>
                  <a:srgbClr val="FFD801"/>
                </a:solidFill>
                <a:latin typeface="Averta-Bold" panose="00000800000000000000" pitchFamily="50" charset="0"/>
              </a:rPr>
              <a:t>= 1 (caquéticas) </a:t>
            </a:r>
            <a:br>
              <a:rPr lang="pt-BR" sz="1400" dirty="0">
                <a:solidFill>
                  <a:prstClr val="white"/>
                </a:solidFill>
                <a:latin typeface="Averta-Regular" panose="00000500000000000000" pitchFamily="50" charset="0"/>
                <a:cs typeface="Times New Roman" panose="02020603050405020304" pitchFamily="18" charset="0"/>
              </a:rPr>
            </a:br>
            <a:endParaRPr lang="pt-BR" sz="1400" dirty="0">
              <a:solidFill>
                <a:prstClr val="white"/>
              </a:solidFill>
              <a:latin typeface="Averta-Regular" panose="00000500000000000000" pitchFamily="50" charset="0"/>
              <a:cs typeface="Times New Roman" panose="02020603050405020304" pitchFamily="18" charset="0"/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B9F79C64-BB2D-47C5-B63E-A7E6CC7271A8}"/>
              </a:ext>
            </a:extLst>
          </p:cNvPr>
          <p:cNvSpPr/>
          <p:nvPr/>
        </p:nvSpPr>
        <p:spPr>
          <a:xfrm>
            <a:off x="395041" y="1884416"/>
            <a:ext cx="77879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tabLst>
                <a:tab pos="449263" algn="l"/>
              </a:tabLst>
              <a:defRPr/>
            </a:pPr>
            <a:r>
              <a:rPr lang="pt-BR" sz="2000" dirty="0">
                <a:solidFill>
                  <a:srgbClr val="FFD801"/>
                </a:solidFill>
                <a:latin typeface="Averta-Bold" panose="00000800000000000000" pitchFamily="50" charset="0"/>
              </a:rPr>
              <a:t>POR QUE AS VACAS NÃO EMPRENHAM?</a:t>
            </a: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3BE6900-1F66-401A-A264-9F8967096734}"/>
              </a:ext>
            </a:extLst>
          </p:cNvPr>
          <p:cNvSpPr/>
          <p:nvPr/>
        </p:nvSpPr>
        <p:spPr>
          <a:xfrm>
            <a:off x="3132950" y="2452610"/>
            <a:ext cx="7582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defRPr/>
            </a:pPr>
            <a:r>
              <a:rPr lang="pt-BR" sz="1600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ESCALA DO ESCORE DE CONDIÇÃO CORPORAL (ECC): </a:t>
            </a:r>
          </a:p>
        </p:txBody>
      </p:sp>
      <p:pic>
        <p:nvPicPr>
          <p:cNvPr id="52" name="Imagem 51" descr="Rebanho de gado em um campo seco&#10;&#10;Descrição gerada automaticamente">
            <a:extLst>
              <a:ext uri="{FF2B5EF4-FFF2-40B4-BE49-F238E27FC236}">
                <a16:creationId xmlns:a16="http://schemas.microsoft.com/office/drawing/2014/main" id="{F7579C9A-3344-4FB7-B8EC-03A8E369DD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4" r="11271"/>
          <a:stretch/>
        </p:blipFill>
        <p:spPr>
          <a:xfrm>
            <a:off x="3145895" y="2886075"/>
            <a:ext cx="2807571" cy="3548854"/>
          </a:xfrm>
          <a:custGeom>
            <a:avLst/>
            <a:gdLst>
              <a:gd name="connsiteX0" fmla="*/ 0 w 2807571"/>
              <a:gd name="connsiteY0" fmla="*/ 0 h 3548854"/>
              <a:gd name="connsiteX1" fmla="*/ 2807571 w 2807571"/>
              <a:gd name="connsiteY1" fmla="*/ 0 h 3548854"/>
              <a:gd name="connsiteX2" fmla="*/ 2807571 w 2807571"/>
              <a:gd name="connsiteY2" fmla="*/ 3548854 h 3548854"/>
              <a:gd name="connsiteX3" fmla="*/ 0 w 2807571"/>
              <a:gd name="connsiteY3" fmla="*/ 3548854 h 3548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7571" h="3548854">
                <a:moveTo>
                  <a:pt x="0" y="0"/>
                </a:moveTo>
                <a:lnTo>
                  <a:pt x="2807571" y="0"/>
                </a:lnTo>
                <a:lnTo>
                  <a:pt x="2807571" y="3548854"/>
                </a:lnTo>
                <a:lnTo>
                  <a:pt x="0" y="3548854"/>
                </a:lnTo>
                <a:close/>
              </a:path>
            </a:pathLst>
          </a:custGeom>
        </p:spPr>
      </p:pic>
      <p:sp>
        <p:nvSpPr>
          <p:cNvPr id="58" name="Retângulo 57">
            <a:extLst>
              <a:ext uri="{FF2B5EF4-FFF2-40B4-BE49-F238E27FC236}">
                <a16:creationId xmlns:a16="http://schemas.microsoft.com/office/drawing/2014/main" id="{7ED8E4B6-0C5A-47E5-BE9B-71CF1B42F4B6}"/>
              </a:ext>
            </a:extLst>
          </p:cNvPr>
          <p:cNvSpPr/>
          <p:nvPr/>
        </p:nvSpPr>
        <p:spPr>
          <a:xfrm>
            <a:off x="3144250" y="2886074"/>
            <a:ext cx="2807571" cy="1457326"/>
          </a:xfrm>
          <a:prstGeom prst="rect">
            <a:avLst/>
          </a:prstGeom>
          <a:gradFill>
            <a:gsLst>
              <a:gs pos="16000">
                <a:srgbClr val="535D2F"/>
              </a:gs>
              <a:gs pos="100000">
                <a:srgbClr val="6B7530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em L 55">
            <a:extLst>
              <a:ext uri="{FF2B5EF4-FFF2-40B4-BE49-F238E27FC236}">
                <a16:creationId xmlns:a16="http://schemas.microsoft.com/office/drawing/2014/main" id="{B5837EF8-35F2-462B-9298-447DD3D9D019}"/>
              </a:ext>
            </a:extLst>
          </p:cNvPr>
          <p:cNvSpPr/>
          <p:nvPr/>
        </p:nvSpPr>
        <p:spPr>
          <a:xfrm rot="5400000" flipH="1" flipV="1">
            <a:off x="2700467" y="6315469"/>
            <a:ext cx="240632" cy="162074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310132C8-8C68-47D7-9AC0-5134935229ED}"/>
              </a:ext>
            </a:extLst>
          </p:cNvPr>
          <p:cNvSpPr/>
          <p:nvPr/>
        </p:nvSpPr>
        <p:spPr>
          <a:xfrm>
            <a:off x="3145894" y="2908513"/>
            <a:ext cx="2928488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1600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ECC = 1 </a:t>
            </a:r>
            <a:r>
              <a:rPr lang="pt-BR" sz="1400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 uma </a:t>
            </a:r>
            <a:r>
              <a:rPr lang="pt-BR" sz="1400" dirty="0">
                <a:solidFill>
                  <a:srgbClr val="FFD801"/>
                </a:solidFill>
                <a:latin typeface="Averta-Bold" panose="00000800000000000000" pitchFamily="50" charset="0"/>
              </a:rPr>
              <a:t>vaca bem magra</a:t>
            </a:r>
            <a:r>
              <a:rPr lang="pt-BR" sz="1400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debilitada e caquética.</a:t>
            </a:r>
          </a:p>
        </p:txBody>
      </p:sp>
      <p:pic>
        <p:nvPicPr>
          <p:cNvPr id="69" name="Imagem 68" descr="Grupo de animais no campo&#10;&#10;Descrição gerada automaticamente">
            <a:extLst>
              <a:ext uri="{FF2B5EF4-FFF2-40B4-BE49-F238E27FC236}">
                <a16:creationId xmlns:a16="http://schemas.microsoft.com/office/drawing/2014/main" id="{07F1A31D-53A6-4ACF-911E-85212D40AF2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9" t="8371" r="11978" b="7180"/>
          <a:stretch/>
        </p:blipFill>
        <p:spPr>
          <a:xfrm flipH="1">
            <a:off x="6107950" y="2895600"/>
            <a:ext cx="2807571" cy="3523174"/>
          </a:xfrm>
          <a:custGeom>
            <a:avLst/>
            <a:gdLst>
              <a:gd name="connsiteX0" fmla="*/ 0 w 2807571"/>
              <a:gd name="connsiteY0" fmla="*/ 0 h 3523174"/>
              <a:gd name="connsiteX1" fmla="*/ 2807571 w 2807571"/>
              <a:gd name="connsiteY1" fmla="*/ 0 h 3523174"/>
              <a:gd name="connsiteX2" fmla="*/ 2807571 w 2807571"/>
              <a:gd name="connsiteY2" fmla="*/ 3523174 h 3523174"/>
              <a:gd name="connsiteX3" fmla="*/ 0 w 2807571"/>
              <a:gd name="connsiteY3" fmla="*/ 3523174 h 352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7571" h="3523174">
                <a:moveTo>
                  <a:pt x="0" y="0"/>
                </a:moveTo>
                <a:lnTo>
                  <a:pt x="2807571" y="0"/>
                </a:lnTo>
                <a:lnTo>
                  <a:pt x="2807571" y="3523174"/>
                </a:lnTo>
                <a:lnTo>
                  <a:pt x="0" y="3523174"/>
                </a:lnTo>
                <a:close/>
              </a:path>
            </a:pathLst>
          </a:custGeom>
        </p:spPr>
      </p:pic>
      <p:sp>
        <p:nvSpPr>
          <p:cNvPr id="71" name="Retângulo 70">
            <a:extLst>
              <a:ext uri="{FF2B5EF4-FFF2-40B4-BE49-F238E27FC236}">
                <a16:creationId xmlns:a16="http://schemas.microsoft.com/office/drawing/2014/main" id="{3B973AC0-E8A5-41D6-AB18-855D10AB047F}"/>
              </a:ext>
            </a:extLst>
          </p:cNvPr>
          <p:cNvSpPr/>
          <p:nvPr/>
        </p:nvSpPr>
        <p:spPr>
          <a:xfrm>
            <a:off x="6115116" y="2886074"/>
            <a:ext cx="2807571" cy="1457326"/>
          </a:xfrm>
          <a:prstGeom prst="rect">
            <a:avLst/>
          </a:prstGeom>
          <a:gradFill>
            <a:gsLst>
              <a:gs pos="16000">
                <a:srgbClr val="535D2F"/>
              </a:gs>
              <a:gs pos="100000">
                <a:srgbClr val="6B7530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2DBE726F-ADE0-4450-B26A-75FB00C3B685}"/>
              </a:ext>
            </a:extLst>
          </p:cNvPr>
          <p:cNvSpPr/>
          <p:nvPr/>
        </p:nvSpPr>
        <p:spPr>
          <a:xfrm>
            <a:off x="6074382" y="2887508"/>
            <a:ext cx="2954056" cy="754053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1600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ECC = 3 </a:t>
            </a:r>
            <a:r>
              <a:rPr lang="pt-BR" sz="1300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 um </a:t>
            </a:r>
            <a:r>
              <a:rPr lang="pt-BR" sz="1400" dirty="0">
                <a:solidFill>
                  <a:srgbClr val="FFD801"/>
                </a:solidFill>
                <a:latin typeface="Averta-Bold" panose="00000800000000000000" pitchFamily="50" charset="0"/>
              </a:rPr>
              <a:t>vaca considerada ideal</a:t>
            </a:r>
            <a:r>
              <a:rPr lang="pt-BR" sz="1300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, com as costelas e osso da bacia pouco aparente.</a:t>
            </a:r>
          </a:p>
        </p:txBody>
      </p:sp>
      <p:pic>
        <p:nvPicPr>
          <p:cNvPr id="73" name="Imagem 72">
            <a:extLst>
              <a:ext uri="{FF2B5EF4-FFF2-40B4-BE49-F238E27FC236}">
                <a16:creationId xmlns:a16="http://schemas.microsoft.com/office/drawing/2014/main" id="{2C876FF1-EBCB-4AE5-87AB-D6335855A28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0" b="21372"/>
          <a:stretch/>
        </p:blipFill>
        <p:spPr>
          <a:xfrm>
            <a:off x="9107836" y="2895600"/>
            <a:ext cx="2796243" cy="3523174"/>
          </a:xfrm>
          <a:custGeom>
            <a:avLst/>
            <a:gdLst>
              <a:gd name="connsiteX0" fmla="*/ 0 w 2796243"/>
              <a:gd name="connsiteY0" fmla="*/ 0 h 3523174"/>
              <a:gd name="connsiteX1" fmla="*/ 2796243 w 2796243"/>
              <a:gd name="connsiteY1" fmla="*/ 0 h 3523174"/>
              <a:gd name="connsiteX2" fmla="*/ 2796243 w 2796243"/>
              <a:gd name="connsiteY2" fmla="*/ 3523174 h 3523174"/>
              <a:gd name="connsiteX3" fmla="*/ 0 w 2796243"/>
              <a:gd name="connsiteY3" fmla="*/ 3523174 h 3523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6243" h="3523174">
                <a:moveTo>
                  <a:pt x="0" y="0"/>
                </a:moveTo>
                <a:lnTo>
                  <a:pt x="2796243" y="0"/>
                </a:lnTo>
                <a:lnTo>
                  <a:pt x="2796243" y="3523174"/>
                </a:lnTo>
                <a:lnTo>
                  <a:pt x="0" y="3523174"/>
                </a:lnTo>
                <a:close/>
              </a:path>
            </a:pathLst>
          </a:custGeom>
        </p:spPr>
      </p:pic>
      <p:sp>
        <p:nvSpPr>
          <p:cNvPr id="76" name="Retângulo 75">
            <a:extLst>
              <a:ext uri="{FF2B5EF4-FFF2-40B4-BE49-F238E27FC236}">
                <a16:creationId xmlns:a16="http://schemas.microsoft.com/office/drawing/2014/main" id="{64A0BA7F-004A-47EE-A546-1F5DA7981FB3}"/>
              </a:ext>
            </a:extLst>
          </p:cNvPr>
          <p:cNvSpPr/>
          <p:nvPr/>
        </p:nvSpPr>
        <p:spPr>
          <a:xfrm>
            <a:off x="9100023" y="2886074"/>
            <a:ext cx="2807571" cy="1457326"/>
          </a:xfrm>
          <a:prstGeom prst="rect">
            <a:avLst/>
          </a:prstGeom>
          <a:gradFill>
            <a:gsLst>
              <a:gs pos="16000">
                <a:srgbClr val="535D2F"/>
              </a:gs>
              <a:gs pos="100000">
                <a:srgbClr val="6B7530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C98159D9-3838-463B-8093-F48152AAD1A8}"/>
              </a:ext>
            </a:extLst>
          </p:cNvPr>
          <p:cNvSpPr/>
          <p:nvPr/>
        </p:nvSpPr>
        <p:spPr>
          <a:xfrm>
            <a:off x="9222504" y="2908513"/>
            <a:ext cx="2681310" cy="55399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1600" dirty="0">
                <a:solidFill>
                  <a:prstClr val="white"/>
                </a:solidFill>
                <a:latin typeface="Averta-Regular" panose="000005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ECC = 5 </a:t>
            </a:r>
            <a:r>
              <a:rPr lang="pt-BR" sz="1400" dirty="0">
                <a:solidFill>
                  <a:prstClr val="white"/>
                </a:solidFill>
                <a:latin typeface="Averta-Light" panose="000004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é considerada uma </a:t>
            </a:r>
            <a:r>
              <a:rPr lang="pt-BR" sz="1400" dirty="0">
                <a:solidFill>
                  <a:srgbClr val="FFD801"/>
                </a:solidFill>
                <a:latin typeface="Averta-Bold" panose="00000800000000000000" pitchFamily="50" charset="0"/>
              </a:rPr>
              <a:t>vaca obesa.</a:t>
            </a:r>
          </a:p>
        </p:txBody>
      </p:sp>
    </p:spTree>
    <p:extLst>
      <p:ext uri="{BB962C8B-B14F-4D97-AF65-F5344CB8AC3E}">
        <p14:creationId xmlns:p14="http://schemas.microsoft.com/office/powerpoint/2010/main" val="1555086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5">
            <a:extLst>
              <a:ext uri="{FF2B5EF4-FFF2-40B4-BE49-F238E27FC236}">
                <a16:creationId xmlns:a16="http://schemas.microsoft.com/office/drawing/2014/main" id="{A0BB9EDD-4F07-4152-993F-9E14EE13F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3" y="0"/>
            <a:ext cx="12192000" cy="6858000"/>
          </a:xfrm>
          <a:prstGeom prst="rect">
            <a:avLst/>
          </a:prstGeom>
        </p:spPr>
      </p:pic>
      <p:sp>
        <p:nvSpPr>
          <p:cNvPr id="44" name="Forma em L 43">
            <a:extLst>
              <a:ext uri="{FF2B5EF4-FFF2-40B4-BE49-F238E27FC236}">
                <a16:creationId xmlns:a16="http://schemas.microsoft.com/office/drawing/2014/main" id="{331E6C3A-2C00-4896-A4A8-7221CFA87EA3}"/>
              </a:ext>
            </a:extLst>
          </p:cNvPr>
          <p:cNvSpPr/>
          <p:nvPr/>
        </p:nvSpPr>
        <p:spPr>
          <a:xfrm>
            <a:off x="7605713" y="6313488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em L 44">
            <a:extLst>
              <a:ext uri="{FF2B5EF4-FFF2-40B4-BE49-F238E27FC236}">
                <a16:creationId xmlns:a16="http://schemas.microsoft.com/office/drawing/2014/main" id="{F89769E2-6073-4DA9-81CC-60FC8BCE3E6B}"/>
              </a:ext>
            </a:extLst>
          </p:cNvPr>
          <p:cNvSpPr/>
          <p:nvPr/>
        </p:nvSpPr>
        <p:spPr>
          <a:xfrm flipH="1" flipV="1">
            <a:off x="11622438" y="139215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99" name="Agrupar 98">
            <a:extLst>
              <a:ext uri="{FF2B5EF4-FFF2-40B4-BE49-F238E27FC236}">
                <a16:creationId xmlns:a16="http://schemas.microsoft.com/office/drawing/2014/main" id="{73118BAB-C698-4CAD-8529-742460BE965A}"/>
              </a:ext>
            </a:extLst>
          </p:cNvPr>
          <p:cNvGrpSpPr/>
          <p:nvPr/>
        </p:nvGrpSpPr>
        <p:grpSpPr>
          <a:xfrm>
            <a:off x="504164" y="1990052"/>
            <a:ext cx="6652386" cy="380827"/>
            <a:chOff x="504164" y="1990052"/>
            <a:chExt cx="6652386" cy="380827"/>
          </a:xfrm>
        </p:grpSpPr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D176550A-7475-4C4D-8838-9E3256CCDEAF}"/>
                </a:ext>
              </a:extLst>
            </p:cNvPr>
            <p:cNvSpPr/>
            <p:nvPr/>
          </p:nvSpPr>
          <p:spPr>
            <a:xfrm>
              <a:off x="948098" y="2001547"/>
              <a:ext cx="62084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tabLst>
                  <a:tab pos="449263" algn="l"/>
                </a:tabLst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Amostragem de solo da propriedade</a:t>
              </a:r>
            </a:p>
          </p:txBody>
        </p:sp>
        <p:grpSp>
          <p:nvGrpSpPr>
            <p:cNvPr id="98" name="Agrupar 97">
              <a:extLst>
                <a:ext uri="{FF2B5EF4-FFF2-40B4-BE49-F238E27FC236}">
                  <a16:creationId xmlns:a16="http://schemas.microsoft.com/office/drawing/2014/main" id="{9D61F436-426C-46FF-B032-6859EF21A857}"/>
                </a:ext>
              </a:extLst>
            </p:cNvPr>
            <p:cNvGrpSpPr/>
            <p:nvPr/>
          </p:nvGrpSpPr>
          <p:grpSpPr>
            <a:xfrm>
              <a:off x="504164" y="1990052"/>
              <a:ext cx="358360" cy="358360"/>
              <a:chOff x="504164" y="1990052"/>
              <a:chExt cx="358360" cy="358360"/>
            </a:xfrm>
          </p:grpSpPr>
          <p:pic>
            <p:nvPicPr>
              <p:cNvPr id="59" name="Picture 5">
                <a:extLst>
                  <a:ext uri="{FF2B5EF4-FFF2-40B4-BE49-F238E27FC236}">
                    <a16:creationId xmlns:a16="http://schemas.microsoft.com/office/drawing/2014/main" id="{8D177987-B8A3-44E1-B907-30B339835E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04164" y="1990052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9" name="Gráfico 68" descr="Marca de seleção">
                <a:extLst>
                  <a:ext uri="{FF2B5EF4-FFF2-40B4-BE49-F238E27FC236}">
                    <a16:creationId xmlns:a16="http://schemas.microsoft.com/office/drawing/2014/main" id="{FD0F51C5-2AA9-4B2E-92D6-085F3279D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9008" y="2011520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007750E6-0EF5-4224-A484-D42829B45B9A}"/>
              </a:ext>
            </a:extLst>
          </p:cNvPr>
          <p:cNvGrpSpPr/>
          <p:nvPr/>
        </p:nvGrpSpPr>
        <p:grpSpPr>
          <a:xfrm>
            <a:off x="504164" y="2620961"/>
            <a:ext cx="7015813" cy="377033"/>
            <a:chOff x="504164" y="2518663"/>
            <a:chExt cx="7015813" cy="377033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10B5B752-FB88-443D-A4E9-CE46081EFF6A}"/>
                </a:ext>
              </a:extLst>
            </p:cNvPr>
            <p:cNvSpPr/>
            <p:nvPr/>
          </p:nvSpPr>
          <p:spPr>
            <a:xfrm>
              <a:off x="948098" y="2526364"/>
              <a:ext cx="65718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Análise de solo (laudo)</a:t>
              </a:r>
            </a:p>
          </p:txBody>
        </p:sp>
        <p:grpSp>
          <p:nvGrpSpPr>
            <p:cNvPr id="96" name="Agrupar 95">
              <a:extLst>
                <a:ext uri="{FF2B5EF4-FFF2-40B4-BE49-F238E27FC236}">
                  <a16:creationId xmlns:a16="http://schemas.microsoft.com/office/drawing/2014/main" id="{4F069F79-16AC-426B-8F69-22F35B9D8B78}"/>
                </a:ext>
              </a:extLst>
            </p:cNvPr>
            <p:cNvGrpSpPr/>
            <p:nvPr/>
          </p:nvGrpSpPr>
          <p:grpSpPr>
            <a:xfrm>
              <a:off x="504164" y="2518663"/>
              <a:ext cx="358360" cy="358360"/>
              <a:chOff x="504164" y="2518663"/>
              <a:chExt cx="358360" cy="358360"/>
            </a:xfrm>
          </p:grpSpPr>
          <p:pic>
            <p:nvPicPr>
              <p:cNvPr id="60" name="Picture 5">
                <a:extLst>
                  <a:ext uri="{FF2B5EF4-FFF2-40B4-BE49-F238E27FC236}">
                    <a16:creationId xmlns:a16="http://schemas.microsoft.com/office/drawing/2014/main" id="{082055F2-D28E-48E8-952E-AD0C6EDD403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04164" y="2518663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0" name="Gráfico 69" descr="Marca de seleção">
                <a:extLst>
                  <a:ext uri="{FF2B5EF4-FFF2-40B4-BE49-F238E27FC236}">
                    <a16:creationId xmlns:a16="http://schemas.microsoft.com/office/drawing/2014/main" id="{E149F712-E2EF-4B0F-BF07-9337CAF767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9008" y="2536825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946160BB-734F-4604-B784-AAE18121A9C5}"/>
              </a:ext>
            </a:extLst>
          </p:cNvPr>
          <p:cNvGrpSpPr/>
          <p:nvPr/>
        </p:nvGrpSpPr>
        <p:grpSpPr>
          <a:xfrm>
            <a:off x="504164" y="3867490"/>
            <a:ext cx="7738136" cy="369445"/>
            <a:chOff x="504164" y="3575885"/>
            <a:chExt cx="7738136" cy="369445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FAF37E32-8812-49E6-B621-88BCF74F07C4}"/>
                </a:ext>
              </a:extLst>
            </p:cNvPr>
            <p:cNvSpPr/>
            <p:nvPr/>
          </p:nvSpPr>
          <p:spPr>
            <a:xfrm>
              <a:off x="948098" y="3575998"/>
              <a:ext cx="72942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Calcário/Gesso aplicados na dose adequada e recomendada</a:t>
              </a:r>
            </a:p>
          </p:txBody>
        </p:sp>
        <p:grpSp>
          <p:nvGrpSpPr>
            <p:cNvPr id="93" name="Agrupar 92">
              <a:extLst>
                <a:ext uri="{FF2B5EF4-FFF2-40B4-BE49-F238E27FC236}">
                  <a16:creationId xmlns:a16="http://schemas.microsoft.com/office/drawing/2014/main" id="{C5EEAFC3-59A5-4398-9320-653800CB8879}"/>
                </a:ext>
              </a:extLst>
            </p:cNvPr>
            <p:cNvGrpSpPr/>
            <p:nvPr/>
          </p:nvGrpSpPr>
          <p:grpSpPr>
            <a:xfrm>
              <a:off x="504164" y="3575885"/>
              <a:ext cx="358360" cy="358360"/>
              <a:chOff x="504164" y="3575885"/>
              <a:chExt cx="358360" cy="358360"/>
            </a:xfrm>
          </p:grpSpPr>
          <p:pic>
            <p:nvPicPr>
              <p:cNvPr id="62" name="Picture 5">
                <a:extLst>
                  <a:ext uri="{FF2B5EF4-FFF2-40B4-BE49-F238E27FC236}">
                    <a16:creationId xmlns:a16="http://schemas.microsoft.com/office/drawing/2014/main" id="{A3789F1C-9498-4DF6-AE82-9D662B2CB2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04164" y="3575885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Gráfico 71" descr="Marca de seleção">
                <a:extLst>
                  <a:ext uri="{FF2B5EF4-FFF2-40B4-BE49-F238E27FC236}">
                    <a16:creationId xmlns:a16="http://schemas.microsoft.com/office/drawing/2014/main" id="{CD5AB242-99D7-4BB6-B713-39A089DD0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9008" y="3600729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92" name="Agrupar 91">
            <a:extLst>
              <a:ext uri="{FF2B5EF4-FFF2-40B4-BE49-F238E27FC236}">
                <a16:creationId xmlns:a16="http://schemas.microsoft.com/office/drawing/2014/main" id="{A99E8F22-0C00-4B25-8BC4-98E0F38714AA}"/>
              </a:ext>
            </a:extLst>
          </p:cNvPr>
          <p:cNvGrpSpPr/>
          <p:nvPr/>
        </p:nvGrpSpPr>
        <p:grpSpPr>
          <a:xfrm>
            <a:off x="504164" y="4487017"/>
            <a:ext cx="7423686" cy="369332"/>
            <a:chOff x="504164" y="4100815"/>
            <a:chExt cx="7423686" cy="369332"/>
          </a:xfrm>
        </p:grpSpPr>
        <p:sp>
          <p:nvSpPr>
            <p:cNvPr id="53" name="Retângulo 52">
              <a:extLst>
                <a:ext uri="{FF2B5EF4-FFF2-40B4-BE49-F238E27FC236}">
                  <a16:creationId xmlns:a16="http://schemas.microsoft.com/office/drawing/2014/main" id="{A9957B96-D5EA-4E6E-BA14-F75F8E0AF1CC}"/>
                </a:ext>
              </a:extLst>
            </p:cNvPr>
            <p:cNvSpPr/>
            <p:nvPr/>
          </p:nvSpPr>
          <p:spPr>
            <a:xfrm>
              <a:off x="948098" y="4100815"/>
              <a:ext cx="69797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Aplicar fertilizantes (N, </a:t>
              </a:r>
              <a:r>
                <a:rPr lang="pt-BR" dirty="0" err="1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P</a:t>
              </a: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</a:t>
              </a:r>
              <a:r>
                <a:rPr lang="pt-BR" dirty="0" err="1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K</a:t>
              </a: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) em função da necessidade</a:t>
              </a:r>
            </a:p>
          </p:txBody>
        </p:sp>
        <p:grpSp>
          <p:nvGrpSpPr>
            <p:cNvPr id="91" name="Agrupar 90">
              <a:extLst>
                <a:ext uri="{FF2B5EF4-FFF2-40B4-BE49-F238E27FC236}">
                  <a16:creationId xmlns:a16="http://schemas.microsoft.com/office/drawing/2014/main" id="{D6F55EEE-0A09-4CC5-902D-7D79095E46CA}"/>
                </a:ext>
              </a:extLst>
            </p:cNvPr>
            <p:cNvGrpSpPr/>
            <p:nvPr/>
          </p:nvGrpSpPr>
          <p:grpSpPr>
            <a:xfrm>
              <a:off x="504164" y="4104496"/>
              <a:ext cx="358360" cy="358360"/>
              <a:chOff x="504164" y="4104496"/>
              <a:chExt cx="358360" cy="358360"/>
            </a:xfrm>
          </p:grpSpPr>
          <p:pic>
            <p:nvPicPr>
              <p:cNvPr id="63" name="Picture 5">
                <a:extLst>
                  <a:ext uri="{FF2B5EF4-FFF2-40B4-BE49-F238E27FC236}">
                    <a16:creationId xmlns:a16="http://schemas.microsoft.com/office/drawing/2014/main" id="{0681DFB9-671A-424A-9443-83949E6AC0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04164" y="4104496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3" name="Gráfico 72" descr="Marca de seleção">
                <a:extLst>
                  <a:ext uri="{FF2B5EF4-FFF2-40B4-BE49-F238E27FC236}">
                    <a16:creationId xmlns:a16="http://schemas.microsoft.com/office/drawing/2014/main" id="{5C6ECE25-AD4F-4DD4-A4AA-012CD3F2BF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9008" y="4125966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9534B0E-7AA0-4AD5-B768-F14775097101}"/>
              </a:ext>
            </a:extLst>
          </p:cNvPr>
          <p:cNvGrpSpPr/>
          <p:nvPr/>
        </p:nvGrpSpPr>
        <p:grpSpPr>
          <a:xfrm>
            <a:off x="504164" y="5106430"/>
            <a:ext cx="6539934" cy="369332"/>
            <a:chOff x="504164" y="4625632"/>
            <a:chExt cx="6539934" cy="369332"/>
          </a:xfrm>
        </p:grpSpPr>
        <p:sp>
          <p:nvSpPr>
            <p:cNvPr id="54" name="Retângulo 53">
              <a:extLst>
                <a:ext uri="{FF2B5EF4-FFF2-40B4-BE49-F238E27FC236}">
                  <a16:creationId xmlns:a16="http://schemas.microsoft.com/office/drawing/2014/main" id="{0F93C31B-A65F-4D13-BAF4-EC65B5F5E61C}"/>
                </a:ext>
              </a:extLst>
            </p:cNvPr>
            <p:cNvSpPr/>
            <p:nvPr/>
          </p:nvSpPr>
          <p:spPr>
            <a:xfrm>
              <a:off x="948098" y="4625632"/>
              <a:ext cx="609600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Sempre procurar fertilizantes de empresas idôneas</a:t>
              </a:r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5DE56FCE-FAF1-4053-9425-01E89BC86D8D}"/>
                </a:ext>
              </a:extLst>
            </p:cNvPr>
            <p:cNvGrpSpPr/>
            <p:nvPr/>
          </p:nvGrpSpPr>
          <p:grpSpPr>
            <a:xfrm>
              <a:off x="504164" y="4633107"/>
              <a:ext cx="358360" cy="358360"/>
              <a:chOff x="504164" y="4633107"/>
              <a:chExt cx="358360" cy="358360"/>
            </a:xfrm>
          </p:grpSpPr>
          <p:pic>
            <p:nvPicPr>
              <p:cNvPr id="64" name="Picture 5">
                <a:extLst>
                  <a:ext uri="{FF2B5EF4-FFF2-40B4-BE49-F238E27FC236}">
                    <a16:creationId xmlns:a16="http://schemas.microsoft.com/office/drawing/2014/main" id="{D94682A5-0871-4F53-B10C-43AFDAB9A4A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6667" r="16667"/>
              <a:stretch/>
            </p:blipFill>
            <p:spPr>
              <a:xfrm flipH="1" flipV="1">
                <a:off x="504164" y="4633107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4" name="Gráfico 73" descr="Marca de seleção">
                <a:extLst>
                  <a:ext uri="{FF2B5EF4-FFF2-40B4-BE49-F238E27FC236}">
                    <a16:creationId xmlns:a16="http://schemas.microsoft.com/office/drawing/2014/main" id="{276AFFCA-284B-41DC-BAF4-9BAF9213E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9008" y="4651271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78" name="Imagem 77" descr="Uma imagem contendo texto, grama&#10;&#10;Descrição gerada automaticamente">
            <a:extLst>
              <a:ext uri="{FF2B5EF4-FFF2-40B4-BE49-F238E27FC236}">
                <a16:creationId xmlns:a16="http://schemas.microsoft.com/office/drawing/2014/main" id="{1A6A9A45-7564-444F-A7A1-546E3FA3F7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30251" r="46423" b="5114"/>
          <a:stretch/>
        </p:blipFill>
        <p:spPr>
          <a:xfrm>
            <a:off x="7927850" y="414351"/>
            <a:ext cx="1797176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Imagem 78" descr="Gado em pasto verde&#10;&#10;Descrição gerada automaticamente">
            <a:extLst>
              <a:ext uri="{FF2B5EF4-FFF2-40B4-BE49-F238E27FC236}">
                <a16:creationId xmlns:a16="http://schemas.microsoft.com/office/drawing/2014/main" id="{1D6E0FA1-6C28-4443-9EBF-A33E10A468D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6" t="49216" r="39549" b="13909"/>
          <a:stretch/>
        </p:blipFill>
        <p:spPr>
          <a:xfrm>
            <a:off x="7912308" y="3428999"/>
            <a:ext cx="3773751" cy="299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0" name="Imagem 79" descr="Uma imagem contendo comida, atletismo&#10;&#10;Descrição gerada automaticamente">
            <a:extLst>
              <a:ext uri="{FF2B5EF4-FFF2-40B4-BE49-F238E27FC236}">
                <a16:creationId xmlns:a16="http://schemas.microsoft.com/office/drawing/2014/main" id="{6B0A9870-F52C-467C-B6F3-1D8CC261972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1" r="20416" b="-2270"/>
          <a:stretch/>
        </p:blipFill>
        <p:spPr>
          <a:xfrm>
            <a:off x="9834297" y="414350"/>
            <a:ext cx="1828695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5">
            <a:extLst>
              <a:ext uri="{FF2B5EF4-FFF2-40B4-BE49-F238E27FC236}">
                <a16:creationId xmlns:a16="http://schemas.microsoft.com/office/drawing/2014/main" id="{C5B07160-4A60-4302-A805-DFE53BFCA1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6667" r="16667"/>
          <a:stretch/>
        </p:blipFill>
        <p:spPr>
          <a:xfrm flipH="1" flipV="1">
            <a:off x="437976" y="1209512"/>
            <a:ext cx="6995286" cy="460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5" name="Retângulo 84">
            <a:extLst>
              <a:ext uri="{FF2B5EF4-FFF2-40B4-BE49-F238E27FC236}">
                <a16:creationId xmlns:a16="http://schemas.microsoft.com/office/drawing/2014/main" id="{8E63A87C-DCF0-4329-B7E8-DC1E20DB5FC0}"/>
              </a:ext>
            </a:extLst>
          </p:cNvPr>
          <p:cNvSpPr/>
          <p:nvPr/>
        </p:nvSpPr>
        <p:spPr>
          <a:xfrm>
            <a:off x="294363" y="520184"/>
            <a:ext cx="8094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pt-BR" sz="3200" dirty="0">
                <a:solidFill>
                  <a:prstClr val="white"/>
                </a:solidFill>
                <a:latin typeface="Averta-Bold" panose="00000800000000000000" pitchFamily="50" charset="0"/>
              </a:rPr>
              <a:t>POR QUE </a:t>
            </a:r>
            <a:r>
              <a:rPr lang="pt-BR" sz="3200" dirty="0">
                <a:solidFill>
                  <a:srgbClr val="FFD801"/>
                </a:solidFill>
                <a:latin typeface="Averta-Bold" panose="00000800000000000000" pitchFamily="50" charset="0"/>
              </a:rPr>
              <a:t>ADUBAR PASTAGEM?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D801"/>
              </a:solidFill>
              <a:effectLst/>
              <a:uLnTx/>
              <a:uFillTx/>
              <a:latin typeface="Averta-Bold" panose="00000800000000000000" pitchFamily="50" charset="0"/>
            </a:endParaRPr>
          </a:p>
        </p:txBody>
      </p:sp>
      <p:sp>
        <p:nvSpPr>
          <p:cNvPr id="86" name="Retângulo 85">
            <a:extLst>
              <a:ext uri="{FF2B5EF4-FFF2-40B4-BE49-F238E27FC236}">
                <a16:creationId xmlns:a16="http://schemas.microsoft.com/office/drawing/2014/main" id="{2F0210FC-049D-4036-A489-C70F3E886552}"/>
              </a:ext>
            </a:extLst>
          </p:cNvPr>
          <p:cNvSpPr/>
          <p:nvPr/>
        </p:nvSpPr>
        <p:spPr>
          <a:xfrm>
            <a:off x="462820" y="1238893"/>
            <a:ext cx="722602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2000" spc="300" dirty="0">
                <a:solidFill>
                  <a:prstClr val="white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ATUAL DA PECUÁRIA NACIONAL</a:t>
            </a:r>
            <a:endParaRPr kumimoji="0" lang="pt-BR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rta-Bold" panose="000008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CB6758D9-0A5F-46BF-8B22-AA13B98DD800}"/>
              </a:ext>
            </a:extLst>
          </p:cNvPr>
          <p:cNvGrpSpPr/>
          <p:nvPr/>
        </p:nvGrpSpPr>
        <p:grpSpPr>
          <a:xfrm>
            <a:off x="934884" y="3183194"/>
            <a:ext cx="6920607" cy="369332"/>
            <a:chOff x="934884" y="3051181"/>
            <a:chExt cx="6920607" cy="369332"/>
          </a:xfrm>
        </p:grpSpPr>
        <p:sp>
          <p:nvSpPr>
            <p:cNvPr id="51" name="Retângulo 50">
              <a:extLst>
                <a:ext uri="{FF2B5EF4-FFF2-40B4-BE49-F238E27FC236}">
                  <a16:creationId xmlns:a16="http://schemas.microsoft.com/office/drawing/2014/main" id="{03E65BCD-2EC4-494E-AB54-FFF2C009F46F}"/>
                </a:ext>
              </a:extLst>
            </p:cNvPr>
            <p:cNvSpPr/>
            <p:nvPr/>
          </p:nvSpPr>
          <p:spPr>
            <a:xfrm>
              <a:off x="1283612" y="3051181"/>
              <a:ext cx="65718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Empresa idônea</a:t>
              </a:r>
            </a:p>
          </p:txBody>
        </p:sp>
        <p:grpSp>
          <p:nvGrpSpPr>
            <p:cNvPr id="87" name="Agrupar 86">
              <a:extLst>
                <a:ext uri="{FF2B5EF4-FFF2-40B4-BE49-F238E27FC236}">
                  <a16:creationId xmlns:a16="http://schemas.microsoft.com/office/drawing/2014/main" id="{63C2F9E8-BCA4-4072-8FDB-5B107DB7847B}"/>
                </a:ext>
              </a:extLst>
            </p:cNvPr>
            <p:cNvGrpSpPr/>
            <p:nvPr/>
          </p:nvGrpSpPr>
          <p:grpSpPr>
            <a:xfrm>
              <a:off x="934884" y="3119371"/>
              <a:ext cx="238311" cy="238311"/>
              <a:chOff x="-1291096" y="3262032"/>
              <a:chExt cx="238311" cy="238311"/>
            </a:xfrm>
          </p:grpSpPr>
          <p:pic>
            <p:nvPicPr>
              <p:cNvPr id="88" name="Picture 5">
                <a:extLst>
                  <a:ext uri="{FF2B5EF4-FFF2-40B4-BE49-F238E27FC236}">
                    <a16:creationId xmlns:a16="http://schemas.microsoft.com/office/drawing/2014/main" id="{8E6485DA-7342-4F91-8373-2F1807A65C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5000"/>
              </a:blip>
              <a:srcRect l="16667" r="16667"/>
              <a:stretch/>
            </p:blipFill>
            <p:spPr>
              <a:xfrm flipH="1" flipV="1">
                <a:off x="-1291096" y="3262032"/>
                <a:ext cx="238311" cy="238311"/>
              </a:xfrm>
              <a:prstGeom prst="rect">
                <a:avLst/>
              </a:prstGeom>
              <a:noFill/>
              <a:ln w="28575">
                <a:solidFill>
                  <a:srgbClr val="B2BD3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9" name="Gráfico 88" descr="Marca de seleção">
                <a:extLst>
                  <a:ext uri="{FF2B5EF4-FFF2-40B4-BE49-F238E27FC236}">
                    <a16:creationId xmlns:a16="http://schemas.microsoft.com/office/drawing/2014/main" id="{1BF0E4F8-8C7F-480E-BC1C-944C855703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-1274575" y="3268497"/>
                <a:ext cx="205269" cy="205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17586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19">
            <a:extLst>
              <a:ext uri="{FF2B5EF4-FFF2-40B4-BE49-F238E27FC236}">
                <a16:creationId xmlns:a16="http://schemas.microsoft.com/office/drawing/2014/main" id="{3CE57563-D137-49A9-BE60-04A4D5846A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915" y="5905510"/>
            <a:ext cx="2841946" cy="1091372"/>
          </a:xfrm>
          <a:prstGeom prst="rect">
            <a:avLst/>
          </a:prstGeom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77EB6EF-320B-4573-B22F-C64F65950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3" y="0"/>
            <a:ext cx="12192000" cy="6858000"/>
          </a:xfrm>
          <a:prstGeom prst="rect">
            <a:avLst/>
          </a:prstGeom>
        </p:spPr>
      </p:pic>
      <p:sp>
        <p:nvSpPr>
          <p:cNvPr id="10" name="Forma em L 9">
            <a:extLst>
              <a:ext uri="{FF2B5EF4-FFF2-40B4-BE49-F238E27FC236}">
                <a16:creationId xmlns:a16="http://schemas.microsoft.com/office/drawing/2014/main" id="{B6911A70-F056-4725-A987-E985DF21B487}"/>
              </a:ext>
            </a:extLst>
          </p:cNvPr>
          <p:cNvSpPr/>
          <p:nvPr/>
        </p:nvSpPr>
        <p:spPr>
          <a:xfrm>
            <a:off x="7605713" y="6313488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em L 10">
            <a:extLst>
              <a:ext uri="{FF2B5EF4-FFF2-40B4-BE49-F238E27FC236}">
                <a16:creationId xmlns:a16="http://schemas.microsoft.com/office/drawing/2014/main" id="{AE8F50F1-16AD-4433-B3A1-63E83206493C}"/>
              </a:ext>
            </a:extLst>
          </p:cNvPr>
          <p:cNvSpPr/>
          <p:nvPr/>
        </p:nvSpPr>
        <p:spPr>
          <a:xfrm flipH="1" flipV="1">
            <a:off x="11622438" y="139215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E8F7FB9-499D-405F-99D5-6AA690C7A72E}"/>
              </a:ext>
            </a:extLst>
          </p:cNvPr>
          <p:cNvGrpSpPr/>
          <p:nvPr/>
        </p:nvGrpSpPr>
        <p:grpSpPr>
          <a:xfrm>
            <a:off x="504164" y="1990052"/>
            <a:ext cx="6652386" cy="380827"/>
            <a:chOff x="504164" y="1990052"/>
            <a:chExt cx="6652386" cy="38082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626BC554-EAA2-45A3-B3EA-F1EE131CCEBE}"/>
                </a:ext>
              </a:extLst>
            </p:cNvPr>
            <p:cNvSpPr/>
            <p:nvPr/>
          </p:nvSpPr>
          <p:spPr>
            <a:xfrm>
              <a:off x="948098" y="2001547"/>
              <a:ext cx="620845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tabLst>
                  <a:tab pos="449263" algn="l"/>
                </a:tabLst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Aplicação de fertilizantes com N, P, K, </a:t>
              </a:r>
              <a:r>
                <a:rPr lang="pt-BR" dirty="0" err="1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S</a:t>
              </a: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0D11428F-2CF2-44F1-A3E0-F30593CA53E9}"/>
                </a:ext>
              </a:extLst>
            </p:cNvPr>
            <p:cNvGrpSpPr/>
            <p:nvPr/>
          </p:nvGrpSpPr>
          <p:grpSpPr>
            <a:xfrm>
              <a:off x="504164" y="1990052"/>
              <a:ext cx="358360" cy="358360"/>
              <a:chOff x="504164" y="1990052"/>
              <a:chExt cx="358360" cy="358360"/>
            </a:xfrm>
          </p:grpSpPr>
          <p:pic>
            <p:nvPicPr>
              <p:cNvPr id="15" name="Picture 5">
                <a:extLst>
                  <a:ext uri="{FF2B5EF4-FFF2-40B4-BE49-F238E27FC236}">
                    <a16:creationId xmlns:a16="http://schemas.microsoft.com/office/drawing/2014/main" id="{DE3C3BAF-9B40-45AC-862A-789FFD3874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67" r="16667"/>
              <a:stretch/>
            </p:blipFill>
            <p:spPr>
              <a:xfrm flipH="1" flipV="1">
                <a:off x="504164" y="1990052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6" name="Gráfico 15" descr="Marca de seleção">
                <a:extLst>
                  <a:ext uri="{FF2B5EF4-FFF2-40B4-BE49-F238E27FC236}">
                    <a16:creationId xmlns:a16="http://schemas.microsoft.com/office/drawing/2014/main" id="{F0C80FBE-DBAE-4C0B-918C-9009A288F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08" y="2011520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F5267A6-2EDA-4998-B965-9F9885095C42}"/>
              </a:ext>
            </a:extLst>
          </p:cNvPr>
          <p:cNvGrpSpPr/>
          <p:nvPr/>
        </p:nvGrpSpPr>
        <p:grpSpPr>
          <a:xfrm>
            <a:off x="504164" y="4428216"/>
            <a:ext cx="7423686" cy="646331"/>
            <a:chOff x="504164" y="4100815"/>
            <a:chExt cx="7423686" cy="6463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14061DCA-35D6-4C5F-8842-33C8B2C833D0}"/>
                </a:ext>
              </a:extLst>
            </p:cNvPr>
            <p:cNvSpPr/>
            <p:nvPr/>
          </p:nvSpPr>
          <p:spPr>
            <a:xfrm>
              <a:off x="948098" y="4100815"/>
              <a:ext cx="697975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 a adubação estratégica no período das águas, conseguimos prolongar a qualidade da forragem durante o período seco</a:t>
              </a:r>
            </a:p>
          </p:txBody>
        </p: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76E21635-C3A7-4CF7-B1FC-6CD0231C7436}"/>
                </a:ext>
              </a:extLst>
            </p:cNvPr>
            <p:cNvGrpSpPr/>
            <p:nvPr/>
          </p:nvGrpSpPr>
          <p:grpSpPr>
            <a:xfrm>
              <a:off x="504164" y="4104496"/>
              <a:ext cx="358360" cy="358360"/>
              <a:chOff x="504164" y="4104496"/>
              <a:chExt cx="358360" cy="358360"/>
            </a:xfrm>
          </p:grpSpPr>
          <p:pic>
            <p:nvPicPr>
              <p:cNvPr id="30" name="Picture 5">
                <a:extLst>
                  <a:ext uri="{FF2B5EF4-FFF2-40B4-BE49-F238E27FC236}">
                    <a16:creationId xmlns:a16="http://schemas.microsoft.com/office/drawing/2014/main" id="{90495FAA-DDCA-4D92-93A9-75C1B08C0C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67" r="16667"/>
              <a:stretch/>
            </p:blipFill>
            <p:spPr>
              <a:xfrm flipH="1" flipV="1">
                <a:off x="504164" y="4104496"/>
                <a:ext cx="358360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1" name="Gráfico 30" descr="Marca de seleção">
                <a:extLst>
                  <a:ext uri="{FF2B5EF4-FFF2-40B4-BE49-F238E27FC236}">
                    <a16:creationId xmlns:a16="http://schemas.microsoft.com/office/drawing/2014/main" id="{F2565FB6-5F37-4C22-AE43-F07D4D1505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9008" y="4125966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37" name="Imagem 36" descr="Uma imagem contendo texto, grama&#10;&#10;Descrição gerada automaticamente">
            <a:extLst>
              <a:ext uri="{FF2B5EF4-FFF2-40B4-BE49-F238E27FC236}">
                <a16:creationId xmlns:a16="http://schemas.microsoft.com/office/drawing/2014/main" id="{0F15D1BA-56A4-4457-BEC2-9EBEF1BCFF9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30251" r="46423" b="5114"/>
          <a:stretch/>
        </p:blipFill>
        <p:spPr>
          <a:xfrm>
            <a:off x="7927850" y="414351"/>
            <a:ext cx="1797176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Imagem 37" descr="Gado em pasto verde&#10;&#10;Descrição gerada automaticamente">
            <a:extLst>
              <a:ext uri="{FF2B5EF4-FFF2-40B4-BE49-F238E27FC236}">
                <a16:creationId xmlns:a16="http://schemas.microsoft.com/office/drawing/2014/main" id="{EB7D5450-9FD2-4D53-81DA-1428BF1A60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6" t="49216" r="39549" b="13909"/>
          <a:stretch/>
        </p:blipFill>
        <p:spPr>
          <a:xfrm>
            <a:off x="7912308" y="3428999"/>
            <a:ext cx="3773751" cy="299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Imagem 38" descr="Uma imagem contendo comida, atletismo&#10;&#10;Descrição gerada automaticamente">
            <a:extLst>
              <a:ext uri="{FF2B5EF4-FFF2-40B4-BE49-F238E27FC236}">
                <a16:creationId xmlns:a16="http://schemas.microsoft.com/office/drawing/2014/main" id="{3DAB071A-A448-4A09-981D-E4C60731E32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1" r="20416" b="-2270"/>
          <a:stretch/>
        </p:blipFill>
        <p:spPr>
          <a:xfrm>
            <a:off x="9834297" y="414350"/>
            <a:ext cx="1828695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5">
            <a:extLst>
              <a:ext uri="{FF2B5EF4-FFF2-40B4-BE49-F238E27FC236}">
                <a16:creationId xmlns:a16="http://schemas.microsoft.com/office/drawing/2014/main" id="{AB846545-E4CA-4A8B-A2CC-B031B283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6667" r="16667"/>
          <a:stretch/>
        </p:blipFill>
        <p:spPr>
          <a:xfrm flipH="1" flipV="1">
            <a:off x="437976" y="1209512"/>
            <a:ext cx="6995286" cy="460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1" name="Retângulo 40">
            <a:extLst>
              <a:ext uri="{FF2B5EF4-FFF2-40B4-BE49-F238E27FC236}">
                <a16:creationId xmlns:a16="http://schemas.microsoft.com/office/drawing/2014/main" id="{FADFEFAD-B135-48EB-83A0-3F94F8E4EF9C}"/>
              </a:ext>
            </a:extLst>
          </p:cNvPr>
          <p:cNvSpPr/>
          <p:nvPr/>
        </p:nvSpPr>
        <p:spPr>
          <a:xfrm>
            <a:off x="294363" y="520184"/>
            <a:ext cx="8094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pt-BR" sz="3200" dirty="0">
                <a:solidFill>
                  <a:prstClr val="white"/>
                </a:solidFill>
                <a:latin typeface="Averta-Bold" panose="00000800000000000000" pitchFamily="50" charset="0"/>
              </a:rPr>
              <a:t>POR QUE </a:t>
            </a:r>
            <a:r>
              <a:rPr lang="pt-BR" sz="3200" dirty="0">
                <a:solidFill>
                  <a:srgbClr val="FFD801"/>
                </a:solidFill>
                <a:latin typeface="Averta-Bold" panose="00000800000000000000" pitchFamily="50" charset="0"/>
              </a:rPr>
              <a:t>ADUBAR PASTAGEM?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D801"/>
              </a:solidFill>
              <a:effectLst/>
              <a:uLnTx/>
              <a:uFillTx/>
              <a:latin typeface="Averta-Bold" panose="00000800000000000000" pitchFamily="50" charset="0"/>
            </a:endParaRP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E4CCC30-2B9E-49EC-BBD2-30800D5FB784}"/>
              </a:ext>
            </a:extLst>
          </p:cNvPr>
          <p:cNvSpPr/>
          <p:nvPr/>
        </p:nvSpPr>
        <p:spPr>
          <a:xfrm>
            <a:off x="462820" y="1238893"/>
            <a:ext cx="722602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2000" spc="300" dirty="0">
                <a:solidFill>
                  <a:prstClr val="white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ATUAL DA PECUÁRIA NACIONAL</a:t>
            </a:r>
            <a:endParaRPr kumimoji="0" lang="pt-BR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rta-Bold" panose="000008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40ED79E-3E7D-4B96-AD46-673AD9E93623}"/>
              </a:ext>
            </a:extLst>
          </p:cNvPr>
          <p:cNvGrpSpPr/>
          <p:nvPr/>
        </p:nvGrpSpPr>
        <p:grpSpPr>
          <a:xfrm>
            <a:off x="934884" y="3234352"/>
            <a:ext cx="6920607" cy="369332"/>
            <a:chOff x="934884" y="3183194"/>
            <a:chExt cx="6920607" cy="369332"/>
          </a:xfrm>
        </p:grpSpPr>
        <p:sp>
          <p:nvSpPr>
            <p:cNvPr id="44" name="Retângulo 43">
              <a:extLst>
                <a:ext uri="{FF2B5EF4-FFF2-40B4-BE49-F238E27FC236}">
                  <a16:creationId xmlns:a16="http://schemas.microsoft.com/office/drawing/2014/main" id="{0DADB44F-EC64-4E25-AAEF-03D72704A316}"/>
                </a:ext>
              </a:extLst>
            </p:cNvPr>
            <p:cNvSpPr/>
            <p:nvPr/>
          </p:nvSpPr>
          <p:spPr>
            <a:xfrm>
              <a:off x="1283612" y="3183194"/>
              <a:ext cx="65718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Melhora a qualidade da pastagem (PB e NDT - “energia”)</a:t>
              </a:r>
            </a:p>
          </p:txBody>
        </p:sp>
        <p:grpSp>
          <p:nvGrpSpPr>
            <p:cNvPr id="45" name="Agrupar 44">
              <a:extLst>
                <a:ext uri="{FF2B5EF4-FFF2-40B4-BE49-F238E27FC236}">
                  <a16:creationId xmlns:a16="http://schemas.microsoft.com/office/drawing/2014/main" id="{CD7411F7-2BF3-4EED-8212-BC24FF610A85}"/>
                </a:ext>
              </a:extLst>
            </p:cNvPr>
            <p:cNvGrpSpPr/>
            <p:nvPr/>
          </p:nvGrpSpPr>
          <p:grpSpPr>
            <a:xfrm>
              <a:off x="934884" y="3251384"/>
              <a:ext cx="238311" cy="238311"/>
              <a:chOff x="-1291096" y="3262032"/>
              <a:chExt cx="238311" cy="238311"/>
            </a:xfrm>
          </p:grpSpPr>
          <p:pic>
            <p:nvPicPr>
              <p:cNvPr id="46" name="Picture 5">
                <a:extLst>
                  <a:ext uri="{FF2B5EF4-FFF2-40B4-BE49-F238E27FC236}">
                    <a16:creationId xmlns:a16="http://schemas.microsoft.com/office/drawing/2014/main" id="{CD490765-7851-413A-803A-BB1DDDDAD9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"/>
              </a:blip>
              <a:srcRect l="16667" r="16667"/>
              <a:stretch/>
            </p:blipFill>
            <p:spPr>
              <a:xfrm flipH="1" flipV="1">
                <a:off x="-1291096" y="3262032"/>
                <a:ext cx="238311" cy="238311"/>
              </a:xfrm>
              <a:prstGeom prst="rect">
                <a:avLst/>
              </a:prstGeom>
              <a:noFill/>
              <a:ln w="28575">
                <a:solidFill>
                  <a:srgbClr val="B2BD3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7" name="Gráfico 46" descr="Marca de seleção">
                <a:extLst>
                  <a:ext uri="{FF2B5EF4-FFF2-40B4-BE49-F238E27FC236}">
                    <a16:creationId xmlns:a16="http://schemas.microsoft.com/office/drawing/2014/main" id="{0E79B6EE-A081-477C-B379-215C0021CC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274575" y="3268497"/>
                <a:ext cx="205269" cy="205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60217AAB-A9ED-4007-8B9F-8B1BF3C8DF8C}"/>
              </a:ext>
            </a:extLst>
          </p:cNvPr>
          <p:cNvGrpSpPr/>
          <p:nvPr/>
        </p:nvGrpSpPr>
        <p:grpSpPr>
          <a:xfrm>
            <a:off x="934884" y="2628662"/>
            <a:ext cx="6920606" cy="369332"/>
            <a:chOff x="934884" y="2628662"/>
            <a:chExt cx="6920606" cy="369332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0F14DC1-D570-42E3-97A5-59E3AA6AE2D2}"/>
                </a:ext>
              </a:extLst>
            </p:cNvPr>
            <p:cNvSpPr/>
            <p:nvPr/>
          </p:nvSpPr>
          <p:spPr>
            <a:xfrm>
              <a:off x="1283611" y="2628662"/>
              <a:ext cx="657187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Aumento da produção da forragem</a:t>
              </a:r>
            </a:p>
          </p:txBody>
        </p: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872778C9-8705-4989-918F-6F087FD211E8}"/>
                </a:ext>
              </a:extLst>
            </p:cNvPr>
            <p:cNvGrpSpPr/>
            <p:nvPr/>
          </p:nvGrpSpPr>
          <p:grpSpPr>
            <a:xfrm>
              <a:off x="934884" y="2690327"/>
              <a:ext cx="238311" cy="238311"/>
              <a:chOff x="-1291096" y="3262032"/>
              <a:chExt cx="238311" cy="238311"/>
            </a:xfrm>
          </p:grpSpPr>
          <p:pic>
            <p:nvPicPr>
              <p:cNvPr id="49" name="Picture 5">
                <a:extLst>
                  <a:ext uri="{FF2B5EF4-FFF2-40B4-BE49-F238E27FC236}">
                    <a16:creationId xmlns:a16="http://schemas.microsoft.com/office/drawing/2014/main" id="{BC28A194-814D-4FDE-B58C-2DC57FBEB6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"/>
              </a:blip>
              <a:srcRect l="16667" r="16667"/>
              <a:stretch/>
            </p:blipFill>
            <p:spPr>
              <a:xfrm flipH="1" flipV="1">
                <a:off x="-1291096" y="3262032"/>
                <a:ext cx="238311" cy="238311"/>
              </a:xfrm>
              <a:prstGeom prst="rect">
                <a:avLst/>
              </a:prstGeom>
              <a:noFill/>
              <a:ln w="28575">
                <a:solidFill>
                  <a:srgbClr val="B2BD3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0" name="Gráfico 49" descr="Marca de seleção">
                <a:extLst>
                  <a:ext uri="{FF2B5EF4-FFF2-40B4-BE49-F238E27FC236}">
                    <a16:creationId xmlns:a16="http://schemas.microsoft.com/office/drawing/2014/main" id="{CF9FD4F6-66E8-4B85-87C3-F1D1FC90F5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274575" y="3268497"/>
                <a:ext cx="205269" cy="205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1885756-3D7B-4D06-8B12-F651B0ECD98F}"/>
              </a:ext>
            </a:extLst>
          </p:cNvPr>
          <p:cNvGrpSpPr/>
          <p:nvPr/>
        </p:nvGrpSpPr>
        <p:grpSpPr>
          <a:xfrm>
            <a:off x="1316318" y="3867603"/>
            <a:ext cx="7629295" cy="369332"/>
            <a:chOff x="1316318" y="3867603"/>
            <a:chExt cx="7629295" cy="369332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687E021A-7A7D-4D78-9F31-6E720878E2BB}"/>
                </a:ext>
              </a:extLst>
            </p:cNvPr>
            <p:cNvSpPr/>
            <p:nvPr/>
          </p:nvSpPr>
          <p:spPr>
            <a:xfrm>
              <a:off x="1651411" y="3867603"/>
              <a:ext cx="729420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Aumenta UA/ha no período das águas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264BA67D-9A74-4633-BB69-96781BDF9A6E}"/>
                </a:ext>
              </a:extLst>
            </p:cNvPr>
            <p:cNvGrpSpPr/>
            <p:nvPr/>
          </p:nvGrpSpPr>
          <p:grpSpPr>
            <a:xfrm>
              <a:off x="1316318" y="3935823"/>
              <a:ext cx="238311" cy="238311"/>
              <a:chOff x="-1291096" y="3262032"/>
              <a:chExt cx="238311" cy="238311"/>
            </a:xfrm>
          </p:grpSpPr>
          <p:pic>
            <p:nvPicPr>
              <p:cNvPr id="52" name="Picture 5">
                <a:extLst>
                  <a:ext uri="{FF2B5EF4-FFF2-40B4-BE49-F238E27FC236}">
                    <a16:creationId xmlns:a16="http://schemas.microsoft.com/office/drawing/2014/main" id="{08CE36F9-1976-481F-8311-ED1244D9F9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"/>
              </a:blip>
              <a:srcRect l="16667" r="16667"/>
              <a:stretch/>
            </p:blipFill>
            <p:spPr>
              <a:xfrm flipH="1" flipV="1">
                <a:off x="-1291096" y="3262032"/>
                <a:ext cx="238311" cy="238311"/>
              </a:xfrm>
              <a:prstGeom prst="rect">
                <a:avLst/>
              </a:prstGeom>
              <a:noFill/>
              <a:ln w="28575">
                <a:solidFill>
                  <a:srgbClr val="B2BD3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3" name="Gráfico 52" descr="Marca de seleção">
                <a:extLst>
                  <a:ext uri="{FF2B5EF4-FFF2-40B4-BE49-F238E27FC236}">
                    <a16:creationId xmlns:a16="http://schemas.microsoft.com/office/drawing/2014/main" id="{02052101-38FB-425D-999C-19267C2F3F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274575" y="3268497"/>
                <a:ext cx="205269" cy="205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54" name="TextBox 2">
            <a:extLst>
              <a:ext uri="{FF2B5EF4-FFF2-40B4-BE49-F238E27FC236}">
                <a16:creationId xmlns:a16="http://schemas.microsoft.com/office/drawing/2014/main" id="{D7F062D4-B54C-4B5F-9D47-B617AD5CAB1C}"/>
              </a:ext>
            </a:extLst>
          </p:cNvPr>
          <p:cNvSpPr txBox="1"/>
          <p:nvPr/>
        </p:nvSpPr>
        <p:spPr>
          <a:xfrm>
            <a:off x="8014333" y="6434951"/>
            <a:ext cx="42642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Fonte: Viana et al., 2011 / </a:t>
            </a:r>
            <a:r>
              <a:rPr lang="pt-BR" sz="105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Pariz</a:t>
            </a:r>
            <a:r>
              <a:rPr lang="pt-BR" sz="105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Santos et al., 2010 / Rocha et al., 1999 / </a:t>
            </a:r>
            <a:r>
              <a:rPr lang="pt-BR" sz="105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Castagnara</a:t>
            </a:r>
            <a:r>
              <a:rPr lang="pt-BR" sz="105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</a:t>
            </a:r>
            <a:r>
              <a:rPr lang="pt-BR" sz="105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Cecato</a:t>
            </a:r>
            <a:r>
              <a:rPr lang="pt-BR" sz="105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2004</a:t>
            </a:r>
          </a:p>
        </p:txBody>
      </p:sp>
    </p:spTree>
    <p:extLst>
      <p:ext uri="{BB962C8B-B14F-4D97-AF65-F5344CB8AC3E}">
        <p14:creationId xmlns:p14="http://schemas.microsoft.com/office/powerpoint/2010/main" val="352101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19">
            <a:extLst>
              <a:ext uri="{FF2B5EF4-FFF2-40B4-BE49-F238E27FC236}">
                <a16:creationId xmlns:a16="http://schemas.microsoft.com/office/drawing/2014/main" id="{80B7697C-A2BF-4A25-8082-221DA5A4CE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5915" y="5905510"/>
            <a:ext cx="2841946" cy="1091372"/>
          </a:xfrm>
          <a:prstGeom prst="rect">
            <a:avLst/>
          </a:prstGeom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148528C0-927E-4EC0-85BA-E3AEF3BBE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43" y="0"/>
            <a:ext cx="12192000" cy="6858000"/>
          </a:xfrm>
          <a:prstGeom prst="rect">
            <a:avLst/>
          </a:prstGeom>
        </p:spPr>
      </p:pic>
      <p:sp>
        <p:nvSpPr>
          <p:cNvPr id="11" name="Forma em L 10">
            <a:extLst>
              <a:ext uri="{FF2B5EF4-FFF2-40B4-BE49-F238E27FC236}">
                <a16:creationId xmlns:a16="http://schemas.microsoft.com/office/drawing/2014/main" id="{AFAF485D-369F-495F-85D0-464145368F8E}"/>
              </a:ext>
            </a:extLst>
          </p:cNvPr>
          <p:cNvSpPr/>
          <p:nvPr/>
        </p:nvSpPr>
        <p:spPr>
          <a:xfrm>
            <a:off x="7605713" y="6313488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em L 11">
            <a:extLst>
              <a:ext uri="{FF2B5EF4-FFF2-40B4-BE49-F238E27FC236}">
                <a16:creationId xmlns:a16="http://schemas.microsoft.com/office/drawing/2014/main" id="{A415C11D-B637-473F-A93C-65046A462E07}"/>
              </a:ext>
            </a:extLst>
          </p:cNvPr>
          <p:cNvSpPr/>
          <p:nvPr/>
        </p:nvSpPr>
        <p:spPr>
          <a:xfrm flipH="1" flipV="1">
            <a:off x="11622438" y="139215"/>
            <a:ext cx="377371" cy="377371"/>
          </a:xfrm>
          <a:prstGeom prst="corner">
            <a:avLst>
              <a:gd name="adj1" fmla="val 34856"/>
              <a:gd name="adj2" fmla="val 37380"/>
            </a:avLst>
          </a:prstGeom>
          <a:solidFill>
            <a:srgbClr val="CBDC2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7FD2AF7-E265-4640-BC51-F99A34DBB099}"/>
              </a:ext>
            </a:extLst>
          </p:cNvPr>
          <p:cNvGrpSpPr/>
          <p:nvPr/>
        </p:nvGrpSpPr>
        <p:grpSpPr>
          <a:xfrm>
            <a:off x="437976" y="1935590"/>
            <a:ext cx="7489052" cy="830997"/>
            <a:chOff x="437976" y="2001547"/>
            <a:chExt cx="7489052" cy="830997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3B527597-DC3B-43EB-B236-EFB9294F74CD}"/>
                </a:ext>
              </a:extLst>
            </p:cNvPr>
            <p:cNvSpPr/>
            <p:nvPr/>
          </p:nvSpPr>
          <p:spPr>
            <a:xfrm>
              <a:off x="1103137" y="2001547"/>
              <a:ext cx="682389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tabLst>
                  <a:tab pos="449263" algn="l"/>
                </a:tabLst>
                <a:defRPr/>
              </a:pPr>
              <a:r>
                <a:rPr lang="pt-BR" sz="1600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Animais criados em pastagens adubadas têm ganho adicional de ± 350 gramas/cabeça/dia a mais em relação a animais criados em pastagens não adubadas no período das águas </a:t>
              </a:r>
            </a:p>
          </p:txBody>
        </p:sp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AEEDB946-088A-4E63-B3F6-F566822F3B27}"/>
                </a:ext>
              </a:extLst>
            </p:cNvPr>
            <p:cNvGrpSpPr/>
            <p:nvPr/>
          </p:nvGrpSpPr>
          <p:grpSpPr>
            <a:xfrm>
              <a:off x="437976" y="2019726"/>
              <a:ext cx="576902" cy="769023"/>
              <a:chOff x="437976" y="2019726"/>
              <a:chExt cx="576902" cy="769023"/>
            </a:xfrm>
          </p:grpSpPr>
          <p:pic>
            <p:nvPicPr>
              <p:cNvPr id="16" name="Picture 5">
                <a:extLst>
                  <a:ext uri="{FF2B5EF4-FFF2-40B4-BE49-F238E27FC236}">
                    <a16:creationId xmlns:a16="http://schemas.microsoft.com/office/drawing/2014/main" id="{6AC8D141-9D78-4B00-9110-0ECC3C10C7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67" r="16667"/>
              <a:stretch/>
            </p:blipFill>
            <p:spPr>
              <a:xfrm flipH="1" flipV="1">
                <a:off x="437976" y="2019726"/>
                <a:ext cx="576902" cy="76902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7" name="Gráfico 16" descr="Marca de seleção">
                <a:extLst>
                  <a:ext uri="{FF2B5EF4-FFF2-40B4-BE49-F238E27FC236}">
                    <a16:creationId xmlns:a16="http://schemas.microsoft.com/office/drawing/2014/main" id="{6B070804-8B96-4037-8692-03B327C6B8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0248" y="2276237"/>
                <a:ext cx="340967" cy="340967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572C8A1C-70D5-4BF4-A7B0-C7D0ABEAA227}"/>
              </a:ext>
            </a:extLst>
          </p:cNvPr>
          <p:cNvGrpSpPr/>
          <p:nvPr/>
        </p:nvGrpSpPr>
        <p:grpSpPr>
          <a:xfrm>
            <a:off x="437976" y="3082384"/>
            <a:ext cx="6920296" cy="358360"/>
            <a:chOff x="437976" y="3082384"/>
            <a:chExt cx="6920296" cy="358360"/>
          </a:xfrm>
        </p:grpSpPr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C13A2938-85BB-4187-B70D-D529DFC4528E}"/>
                </a:ext>
              </a:extLst>
            </p:cNvPr>
            <p:cNvSpPr/>
            <p:nvPr/>
          </p:nvSpPr>
          <p:spPr>
            <a:xfrm>
              <a:off x="1103137" y="3102190"/>
              <a:ext cx="6255135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sz="1600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Diminuição de 14 meses na idade de abate</a:t>
              </a:r>
            </a:p>
          </p:txBody>
        </p: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4DBC0017-6D99-46B5-818D-B5D07E5F6E82}"/>
                </a:ext>
              </a:extLst>
            </p:cNvPr>
            <p:cNvGrpSpPr/>
            <p:nvPr/>
          </p:nvGrpSpPr>
          <p:grpSpPr>
            <a:xfrm>
              <a:off x="437976" y="3082384"/>
              <a:ext cx="577481" cy="358360"/>
              <a:chOff x="285043" y="4104496"/>
              <a:chExt cx="577481" cy="358360"/>
            </a:xfrm>
          </p:grpSpPr>
          <p:pic>
            <p:nvPicPr>
              <p:cNvPr id="21" name="Picture 5">
                <a:extLst>
                  <a:ext uri="{FF2B5EF4-FFF2-40B4-BE49-F238E27FC236}">
                    <a16:creationId xmlns:a16="http://schemas.microsoft.com/office/drawing/2014/main" id="{758F641A-7C2C-4479-AF38-BE0555EC3A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67" r="16667"/>
              <a:stretch/>
            </p:blipFill>
            <p:spPr>
              <a:xfrm flipH="1" flipV="1">
                <a:off x="285043" y="4104496"/>
                <a:ext cx="577481" cy="35836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2" name="Gráfico 21" descr="Marca de seleção">
                <a:extLst>
                  <a:ext uri="{FF2B5EF4-FFF2-40B4-BE49-F238E27FC236}">
                    <a16:creationId xmlns:a16="http://schemas.microsoft.com/office/drawing/2014/main" id="{E895747B-DB15-4A20-ABBD-E6955E7910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3852" y="4125966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pic>
        <p:nvPicPr>
          <p:cNvPr id="23" name="Imagem 22" descr="Uma imagem contendo texto, grama&#10;&#10;Descrição gerada automaticamente">
            <a:extLst>
              <a:ext uri="{FF2B5EF4-FFF2-40B4-BE49-F238E27FC236}">
                <a16:creationId xmlns:a16="http://schemas.microsoft.com/office/drawing/2014/main" id="{97D61CCC-CEE5-4D1B-B3DF-35C866AD238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38" t="30251" r="46423" b="5114"/>
          <a:stretch/>
        </p:blipFill>
        <p:spPr>
          <a:xfrm>
            <a:off x="7927850" y="414351"/>
            <a:ext cx="1797176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Imagem 23" descr="Gado em pasto verde&#10;&#10;Descrição gerada automaticamente">
            <a:extLst>
              <a:ext uri="{FF2B5EF4-FFF2-40B4-BE49-F238E27FC236}">
                <a16:creationId xmlns:a16="http://schemas.microsoft.com/office/drawing/2014/main" id="{12987AB5-1C94-4DDB-A8FC-F710CE60DBE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46" t="49216" r="39549" b="13909"/>
          <a:stretch/>
        </p:blipFill>
        <p:spPr>
          <a:xfrm>
            <a:off x="7912308" y="3428999"/>
            <a:ext cx="3773751" cy="29982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m 24" descr="Uma imagem contendo comida, atletismo&#10;&#10;Descrição gerada automaticamente">
            <a:extLst>
              <a:ext uri="{FF2B5EF4-FFF2-40B4-BE49-F238E27FC236}">
                <a16:creationId xmlns:a16="http://schemas.microsoft.com/office/drawing/2014/main" id="{3EEE57FD-94F9-45F4-872A-6735D20E3330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81" r="20416" b="-2270"/>
          <a:stretch/>
        </p:blipFill>
        <p:spPr>
          <a:xfrm>
            <a:off x="9834297" y="414350"/>
            <a:ext cx="1828695" cy="29003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5">
            <a:extLst>
              <a:ext uri="{FF2B5EF4-FFF2-40B4-BE49-F238E27FC236}">
                <a16:creationId xmlns:a16="http://schemas.microsoft.com/office/drawing/2014/main" id="{BBB670EA-407E-4397-BD09-D770EE98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6667" r="16667"/>
          <a:stretch/>
        </p:blipFill>
        <p:spPr>
          <a:xfrm flipH="1" flipV="1">
            <a:off x="437976" y="1209512"/>
            <a:ext cx="6995286" cy="4602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D022F8CD-E709-4EC4-A563-35569C5B8AAF}"/>
              </a:ext>
            </a:extLst>
          </p:cNvPr>
          <p:cNvSpPr/>
          <p:nvPr/>
        </p:nvSpPr>
        <p:spPr>
          <a:xfrm>
            <a:off x="294363" y="520184"/>
            <a:ext cx="80948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/>
            <a:r>
              <a:rPr lang="pt-BR" sz="3200" dirty="0">
                <a:solidFill>
                  <a:prstClr val="white"/>
                </a:solidFill>
                <a:latin typeface="Averta-Bold" panose="00000800000000000000" pitchFamily="50" charset="0"/>
              </a:rPr>
              <a:t>POR QUE </a:t>
            </a:r>
            <a:r>
              <a:rPr lang="pt-BR" sz="3200" dirty="0">
                <a:solidFill>
                  <a:srgbClr val="FFD801"/>
                </a:solidFill>
                <a:latin typeface="Averta-Bold" panose="00000800000000000000" pitchFamily="50" charset="0"/>
              </a:rPr>
              <a:t>ADUBAR PASTAGEM?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rgbClr val="FFD801"/>
              </a:solidFill>
              <a:effectLst/>
              <a:uLnTx/>
              <a:uFillTx/>
              <a:latin typeface="Averta-Bold" panose="00000800000000000000" pitchFamily="50" charset="0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C1AC1B21-42F3-4CF7-AC42-7F5A09974859}"/>
              </a:ext>
            </a:extLst>
          </p:cNvPr>
          <p:cNvSpPr/>
          <p:nvPr/>
        </p:nvSpPr>
        <p:spPr>
          <a:xfrm>
            <a:off x="462820" y="1238893"/>
            <a:ext cx="7226026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lvl="1">
              <a:defRPr/>
            </a:pPr>
            <a:r>
              <a:rPr lang="pt-BR" sz="2000" spc="300" dirty="0">
                <a:solidFill>
                  <a:prstClr val="white"/>
                </a:solidFill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ATUAL DA PECUÁRIA NACIONAL</a:t>
            </a:r>
            <a:endParaRPr kumimoji="0" lang="pt-BR" sz="20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rta-Bold" panose="000008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DA74626F-DDEA-405D-9EAD-2E0F11E5AD8E}"/>
              </a:ext>
            </a:extLst>
          </p:cNvPr>
          <p:cNvSpPr txBox="1"/>
          <p:nvPr/>
        </p:nvSpPr>
        <p:spPr>
          <a:xfrm>
            <a:off x="159656" y="6150513"/>
            <a:ext cx="7444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Fonte: BENEDITI, P. B. B., PRADO, L. F., COSTA E SILVA , L. F., LOPES, S. A., VALADARES FILHO, S.C. Planilha para cálculo das exigências nutricionais de bovinos de corte em crescimento e terminação. (BR-Corte 2010 e BR-Corte 2016. 2016. Disponível em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www.brcorte.com.br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. Acesso em 20/6/2017. /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Requirements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of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Beef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Cattle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(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https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://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www.nap.edu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catalog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/19014/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nutrient-requirements-of-beef-cattle-eighth-revised-edition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) / Viana et al., 2011 /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Pariz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Santos et al., 2010 / Rocha et al., 1999 /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Castagnara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</a:t>
            </a:r>
            <a:r>
              <a:rPr lang="pt-BR" sz="8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Cecato</a:t>
            </a:r>
            <a:r>
              <a:rPr lang="pt-BR" sz="8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2004 / ABIEC, 2019/2020.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12B26062-F5FF-4A34-85BE-3EB292846D3F}"/>
              </a:ext>
            </a:extLst>
          </p:cNvPr>
          <p:cNvGrpSpPr/>
          <p:nvPr/>
        </p:nvGrpSpPr>
        <p:grpSpPr>
          <a:xfrm>
            <a:off x="1014878" y="3762947"/>
            <a:ext cx="6594476" cy="584775"/>
            <a:chOff x="1245234" y="3867603"/>
            <a:chExt cx="6594476" cy="584775"/>
          </a:xfrm>
        </p:grpSpPr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65F0E039-F1DC-4F4F-89C7-C7F96312F0D5}"/>
                </a:ext>
              </a:extLst>
            </p:cNvPr>
            <p:cNvSpPr/>
            <p:nvPr/>
          </p:nvSpPr>
          <p:spPr>
            <a:xfrm>
              <a:off x="1620520" y="3867603"/>
              <a:ext cx="62191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sz="1600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Animais mais jovens apresentam carne mais macias </a:t>
              </a:r>
              <a:br>
                <a:rPr lang="pt-BR" sz="1600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</a:br>
              <a:r>
                <a:rPr lang="pt-BR" sz="1600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(menos rígida)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78F9D62D-3FAC-43EC-A431-56C5B5241F49}"/>
                </a:ext>
              </a:extLst>
            </p:cNvPr>
            <p:cNvGrpSpPr/>
            <p:nvPr/>
          </p:nvGrpSpPr>
          <p:grpSpPr>
            <a:xfrm>
              <a:off x="1245234" y="3935821"/>
              <a:ext cx="309393" cy="460221"/>
              <a:chOff x="-1362180" y="3262030"/>
              <a:chExt cx="309393" cy="460221"/>
            </a:xfrm>
          </p:grpSpPr>
          <p:pic>
            <p:nvPicPr>
              <p:cNvPr id="52" name="Picture 5">
                <a:extLst>
                  <a:ext uri="{FF2B5EF4-FFF2-40B4-BE49-F238E27FC236}">
                    <a16:creationId xmlns:a16="http://schemas.microsoft.com/office/drawing/2014/main" id="{4BF80204-8FC7-4FC1-89E5-45283B04D3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alphaModFix amt="5000"/>
              </a:blip>
              <a:srcRect l="16667" r="16667"/>
              <a:stretch/>
            </p:blipFill>
            <p:spPr>
              <a:xfrm flipH="1" flipV="1">
                <a:off x="-1362180" y="3262030"/>
                <a:ext cx="309393" cy="460221"/>
              </a:xfrm>
              <a:prstGeom prst="rect">
                <a:avLst/>
              </a:prstGeom>
              <a:noFill/>
              <a:ln w="28575">
                <a:solidFill>
                  <a:srgbClr val="B2BD3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3" name="Gráfico 52" descr="Marca de seleção">
                <a:extLst>
                  <a:ext uri="{FF2B5EF4-FFF2-40B4-BE49-F238E27FC236}">
                    <a16:creationId xmlns:a16="http://schemas.microsoft.com/office/drawing/2014/main" id="{71594DA8-C068-4736-8507-9458FAD29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310119" y="3383564"/>
                <a:ext cx="205269" cy="20526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ACDF15F-741A-428C-A120-FCBBE1F076F2}"/>
              </a:ext>
            </a:extLst>
          </p:cNvPr>
          <p:cNvGrpSpPr/>
          <p:nvPr/>
        </p:nvGrpSpPr>
        <p:grpSpPr>
          <a:xfrm>
            <a:off x="437974" y="4639179"/>
            <a:ext cx="6746598" cy="830997"/>
            <a:chOff x="437974" y="4639179"/>
            <a:chExt cx="6746598" cy="830997"/>
          </a:xfrm>
        </p:grpSpPr>
        <p:sp>
          <p:nvSpPr>
            <p:cNvPr id="64" name="Retângulo 63">
              <a:extLst>
                <a:ext uri="{FF2B5EF4-FFF2-40B4-BE49-F238E27FC236}">
                  <a16:creationId xmlns:a16="http://schemas.microsoft.com/office/drawing/2014/main" id="{D3D66744-A7F7-44DB-8898-FE2601A1AE25}"/>
                </a:ext>
              </a:extLst>
            </p:cNvPr>
            <p:cNvSpPr/>
            <p:nvPr/>
          </p:nvSpPr>
          <p:spPr>
            <a:xfrm>
              <a:off x="1103138" y="4639179"/>
              <a:ext cx="608143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defRPr/>
              </a:pPr>
              <a:r>
                <a:rPr lang="pt-BR" sz="1600" dirty="0">
                  <a:solidFill>
                    <a:prstClr val="white"/>
                  </a:solidFill>
                  <a:latin typeface="Averta-Regular" panose="00000500000000000000" pitchFamily="50" charset="0"/>
                  <a:ea typeface="Calibri" panose="020F0502020204030204" pitchFamily="34" charset="0"/>
                  <a:cs typeface="Times New Roman" panose="02020603050405020304" pitchFamily="18" charset="0"/>
                </a:rPr>
                <a:t>O ganho adicional se dá por melhorar a concentração de proteína bruta e nutrientes digestíveis totais (NDT – “energia”) nas pastagens adubadas</a:t>
              </a:r>
            </a:p>
          </p:txBody>
        </p:sp>
        <p:grpSp>
          <p:nvGrpSpPr>
            <p:cNvPr id="65" name="Agrupar 64">
              <a:extLst>
                <a:ext uri="{FF2B5EF4-FFF2-40B4-BE49-F238E27FC236}">
                  <a16:creationId xmlns:a16="http://schemas.microsoft.com/office/drawing/2014/main" id="{23416F18-8E9B-420E-B4AA-BC4BF6764D62}"/>
                </a:ext>
              </a:extLst>
            </p:cNvPr>
            <p:cNvGrpSpPr/>
            <p:nvPr/>
          </p:nvGrpSpPr>
          <p:grpSpPr>
            <a:xfrm>
              <a:off x="437974" y="4671408"/>
              <a:ext cx="577481" cy="766539"/>
              <a:chOff x="285041" y="4104494"/>
              <a:chExt cx="577481" cy="766539"/>
            </a:xfrm>
          </p:grpSpPr>
          <p:pic>
            <p:nvPicPr>
              <p:cNvPr id="66" name="Picture 5">
                <a:extLst>
                  <a:ext uri="{FF2B5EF4-FFF2-40B4-BE49-F238E27FC236}">
                    <a16:creationId xmlns:a16="http://schemas.microsoft.com/office/drawing/2014/main" id="{7E5E67A9-A756-45A1-8A65-2AA4EDA6C19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6667" r="16667"/>
              <a:stretch/>
            </p:blipFill>
            <p:spPr>
              <a:xfrm flipH="1" flipV="1">
                <a:off x="285041" y="4104494"/>
                <a:ext cx="577481" cy="766539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7" name="Gráfico 66" descr="Marca de seleção">
                <a:extLst>
                  <a:ext uri="{FF2B5EF4-FFF2-40B4-BE49-F238E27FC236}">
                    <a16:creationId xmlns:a16="http://schemas.microsoft.com/office/drawing/2014/main" id="{2813A877-E5E7-4363-BBEF-61BA221163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13852" y="4331284"/>
                <a:ext cx="308673" cy="30867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1982249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650FDFA6-870A-4A05-8169-628090517567}"/>
              </a:ext>
            </a:extLst>
          </p:cNvPr>
          <p:cNvSpPr txBox="1"/>
          <p:nvPr/>
        </p:nvSpPr>
        <p:spPr>
          <a:xfrm>
            <a:off x="160709" y="138376"/>
            <a:ext cx="12176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CENÁRIO ATUAL </a:t>
            </a:r>
            <a:r>
              <a:rPr kumimoji="0" lang="pt-BR" sz="2400" b="0" i="1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VS</a:t>
            </a: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 CENÁRIO POTENCIAL COM ADUBAÇÃO </a:t>
            </a:r>
          </a:p>
        </p:txBody>
      </p:sp>
      <p:pic>
        <p:nvPicPr>
          <p:cNvPr id="84" name="Imagem 83">
            <a:extLst>
              <a:ext uri="{FF2B5EF4-FFF2-40B4-BE49-F238E27FC236}">
                <a16:creationId xmlns:a16="http://schemas.microsoft.com/office/drawing/2014/main" id="{9F1916BA-B9FF-46E9-A19C-68B0ACB3D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1" t="8578" r="5323" b="2873"/>
          <a:stretch/>
        </p:blipFill>
        <p:spPr>
          <a:xfrm>
            <a:off x="6167885" y="3784107"/>
            <a:ext cx="1709161" cy="2080987"/>
          </a:xfrm>
          <a:custGeom>
            <a:avLst/>
            <a:gdLst>
              <a:gd name="connsiteX0" fmla="*/ 0 w 1709161"/>
              <a:gd name="connsiteY0" fmla="*/ 0 h 2080987"/>
              <a:gd name="connsiteX1" fmla="*/ 1709161 w 1709161"/>
              <a:gd name="connsiteY1" fmla="*/ 0 h 2080987"/>
              <a:gd name="connsiteX2" fmla="*/ 1709161 w 1709161"/>
              <a:gd name="connsiteY2" fmla="*/ 2080987 h 2080987"/>
              <a:gd name="connsiteX3" fmla="*/ 0 w 1709161"/>
              <a:gd name="connsiteY3" fmla="*/ 2080987 h 20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161" h="2080987">
                <a:moveTo>
                  <a:pt x="0" y="0"/>
                </a:moveTo>
                <a:lnTo>
                  <a:pt x="1709161" y="0"/>
                </a:lnTo>
                <a:lnTo>
                  <a:pt x="1709161" y="2080987"/>
                </a:lnTo>
                <a:lnTo>
                  <a:pt x="0" y="2080987"/>
                </a:lnTo>
                <a:close/>
              </a:path>
            </a:pathLst>
          </a:cu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5507D747-7911-440A-A807-5546BA6F3A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57" t="2827" r="3033" b="3944"/>
          <a:stretch>
            <a:fillRect/>
          </a:stretch>
        </p:blipFill>
        <p:spPr>
          <a:xfrm>
            <a:off x="6167885" y="1271402"/>
            <a:ext cx="1709161" cy="2080987"/>
          </a:xfrm>
          <a:custGeom>
            <a:avLst/>
            <a:gdLst>
              <a:gd name="connsiteX0" fmla="*/ 0 w 1709161"/>
              <a:gd name="connsiteY0" fmla="*/ 0 h 2080987"/>
              <a:gd name="connsiteX1" fmla="*/ 1709161 w 1709161"/>
              <a:gd name="connsiteY1" fmla="*/ 0 h 2080987"/>
              <a:gd name="connsiteX2" fmla="*/ 1709161 w 1709161"/>
              <a:gd name="connsiteY2" fmla="*/ 2080987 h 2080987"/>
              <a:gd name="connsiteX3" fmla="*/ 0 w 1709161"/>
              <a:gd name="connsiteY3" fmla="*/ 2080987 h 20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161" h="2080987">
                <a:moveTo>
                  <a:pt x="0" y="0"/>
                </a:moveTo>
                <a:lnTo>
                  <a:pt x="1709161" y="0"/>
                </a:lnTo>
                <a:lnTo>
                  <a:pt x="1709161" y="2080987"/>
                </a:lnTo>
                <a:lnTo>
                  <a:pt x="0" y="2080987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2" name="Imagem 81">
            <a:extLst>
              <a:ext uri="{FF2B5EF4-FFF2-40B4-BE49-F238E27FC236}">
                <a16:creationId xmlns:a16="http://schemas.microsoft.com/office/drawing/2014/main" id="{86DC398A-1CD5-4967-A839-BA06F0A4F2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33" t="4546" r="1219" b="3106"/>
          <a:stretch>
            <a:fillRect/>
          </a:stretch>
        </p:blipFill>
        <p:spPr>
          <a:xfrm>
            <a:off x="529549" y="3784108"/>
            <a:ext cx="1709161" cy="2080987"/>
          </a:xfrm>
          <a:custGeom>
            <a:avLst/>
            <a:gdLst>
              <a:gd name="connsiteX0" fmla="*/ 0 w 1709161"/>
              <a:gd name="connsiteY0" fmla="*/ 0 h 2080987"/>
              <a:gd name="connsiteX1" fmla="*/ 1709161 w 1709161"/>
              <a:gd name="connsiteY1" fmla="*/ 0 h 2080987"/>
              <a:gd name="connsiteX2" fmla="*/ 1709161 w 1709161"/>
              <a:gd name="connsiteY2" fmla="*/ 2080987 h 2080987"/>
              <a:gd name="connsiteX3" fmla="*/ 0 w 1709161"/>
              <a:gd name="connsiteY3" fmla="*/ 2080987 h 2080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9161" h="2080987">
                <a:moveTo>
                  <a:pt x="0" y="0"/>
                </a:moveTo>
                <a:lnTo>
                  <a:pt x="1709161" y="0"/>
                </a:lnTo>
                <a:lnTo>
                  <a:pt x="1709161" y="2080987"/>
                </a:lnTo>
                <a:lnTo>
                  <a:pt x="0" y="2080987"/>
                </a:lnTo>
                <a:close/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DDCD3F8-46BB-425F-9D3F-3D2532C5AB08}"/>
              </a:ext>
            </a:extLst>
          </p:cNvPr>
          <p:cNvSpPr/>
          <p:nvPr/>
        </p:nvSpPr>
        <p:spPr>
          <a:xfrm>
            <a:off x="160709" y="555728"/>
            <a:ext cx="17107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(SIMULAÇÃO)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4FF4C843-2FB3-4BF0-B823-98E646AA6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6134100"/>
            <a:ext cx="12192000" cy="723900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4F2FA8A4-5A50-4DD1-AF8F-6CD06963F2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332" y="6294835"/>
            <a:ext cx="1342640" cy="485636"/>
          </a:xfrm>
          <a:prstGeom prst="rect">
            <a:avLst/>
          </a:prstGeom>
        </p:spPr>
      </p:pic>
      <p:sp>
        <p:nvSpPr>
          <p:cNvPr id="29" name="Forma em L 28">
            <a:extLst>
              <a:ext uri="{FF2B5EF4-FFF2-40B4-BE49-F238E27FC236}">
                <a16:creationId xmlns:a16="http://schemas.microsoft.com/office/drawing/2014/main" id="{2F30B09C-00F0-485D-AC78-E4A443A734A1}"/>
              </a:ext>
            </a:extLst>
          </p:cNvPr>
          <p:cNvSpPr/>
          <p:nvPr/>
        </p:nvSpPr>
        <p:spPr>
          <a:xfrm rot="5400000" flipH="1" flipV="1">
            <a:off x="2130107" y="3268452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Picture 24">
            <a:extLst>
              <a:ext uri="{FF2B5EF4-FFF2-40B4-BE49-F238E27FC236}">
                <a16:creationId xmlns:a16="http://schemas.microsoft.com/office/drawing/2014/main" id="{B0EB1F7E-4347-4A19-AC36-198CC39C47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549" y="1271402"/>
            <a:ext cx="1709161" cy="208098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3" name="Forma em L 62">
            <a:extLst>
              <a:ext uri="{FF2B5EF4-FFF2-40B4-BE49-F238E27FC236}">
                <a16:creationId xmlns:a16="http://schemas.microsoft.com/office/drawing/2014/main" id="{CDF37A67-DBB3-431D-859F-F7CD2B51B7CF}"/>
              </a:ext>
            </a:extLst>
          </p:cNvPr>
          <p:cNvSpPr/>
          <p:nvPr/>
        </p:nvSpPr>
        <p:spPr>
          <a:xfrm rot="5400000">
            <a:off x="411516" y="1125758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Forma em L 63">
            <a:extLst>
              <a:ext uri="{FF2B5EF4-FFF2-40B4-BE49-F238E27FC236}">
                <a16:creationId xmlns:a16="http://schemas.microsoft.com/office/drawing/2014/main" id="{0ECBE0C5-5323-425F-8BFA-F21B988C38E4}"/>
              </a:ext>
            </a:extLst>
          </p:cNvPr>
          <p:cNvSpPr/>
          <p:nvPr/>
        </p:nvSpPr>
        <p:spPr>
          <a:xfrm rot="5400000" flipH="1" flipV="1">
            <a:off x="2130107" y="5793937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orma em L 64">
            <a:extLst>
              <a:ext uri="{FF2B5EF4-FFF2-40B4-BE49-F238E27FC236}">
                <a16:creationId xmlns:a16="http://schemas.microsoft.com/office/drawing/2014/main" id="{C2E555D7-9D2F-400F-9668-8A4B00C74560}"/>
              </a:ext>
            </a:extLst>
          </p:cNvPr>
          <p:cNvSpPr/>
          <p:nvPr/>
        </p:nvSpPr>
        <p:spPr>
          <a:xfrm rot="5400000">
            <a:off x="411516" y="3651243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em L 65">
            <a:extLst>
              <a:ext uri="{FF2B5EF4-FFF2-40B4-BE49-F238E27FC236}">
                <a16:creationId xmlns:a16="http://schemas.microsoft.com/office/drawing/2014/main" id="{1CEB374A-2C7B-45AE-A727-B1C652EBB0EC}"/>
              </a:ext>
            </a:extLst>
          </p:cNvPr>
          <p:cNvSpPr/>
          <p:nvPr/>
        </p:nvSpPr>
        <p:spPr>
          <a:xfrm rot="5400000" flipH="1" flipV="1">
            <a:off x="7768443" y="3268452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Forma em L 68">
            <a:extLst>
              <a:ext uri="{FF2B5EF4-FFF2-40B4-BE49-F238E27FC236}">
                <a16:creationId xmlns:a16="http://schemas.microsoft.com/office/drawing/2014/main" id="{F12CD35F-4125-4A55-B149-3D2E54CDA831}"/>
              </a:ext>
            </a:extLst>
          </p:cNvPr>
          <p:cNvSpPr/>
          <p:nvPr/>
        </p:nvSpPr>
        <p:spPr>
          <a:xfrm rot="5400000">
            <a:off x="6049852" y="1125758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Forma em L 69">
            <a:extLst>
              <a:ext uri="{FF2B5EF4-FFF2-40B4-BE49-F238E27FC236}">
                <a16:creationId xmlns:a16="http://schemas.microsoft.com/office/drawing/2014/main" id="{7C0986E1-8F82-4F9E-A2A2-693FD798B8A1}"/>
              </a:ext>
            </a:extLst>
          </p:cNvPr>
          <p:cNvSpPr/>
          <p:nvPr/>
        </p:nvSpPr>
        <p:spPr>
          <a:xfrm rot="5400000" flipH="1" flipV="1">
            <a:off x="7768443" y="5793937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Forma em L 70">
            <a:extLst>
              <a:ext uri="{FF2B5EF4-FFF2-40B4-BE49-F238E27FC236}">
                <a16:creationId xmlns:a16="http://schemas.microsoft.com/office/drawing/2014/main" id="{2EB08508-4EF5-437C-A431-D5A6D18C4AAA}"/>
              </a:ext>
            </a:extLst>
          </p:cNvPr>
          <p:cNvSpPr/>
          <p:nvPr/>
        </p:nvSpPr>
        <p:spPr>
          <a:xfrm rot="5400000">
            <a:off x="6049852" y="3651243"/>
            <a:ext cx="217207" cy="211221"/>
          </a:xfrm>
          <a:prstGeom prst="corner">
            <a:avLst>
              <a:gd name="adj1" fmla="val 26231"/>
              <a:gd name="adj2" fmla="val 27111"/>
            </a:avLst>
          </a:prstGeom>
          <a:solidFill>
            <a:srgbClr val="B2B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2509E9A-906C-4A5A-A0AF-7754788AC8F4}"/>
              </a:ext>
            </a:extLst>
          </p:cNvPr>
          <p:cNvSpPr/>
          <p:nvPr/>
        </p:nvSpPr>
        <p:spPr>
          <a:xfrm>
            <a:off x="2366185" y="1258227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atual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2540DDB-D6AD-4DFF-AA69-F54A610C1784}"/>
              </a:ext>
            </a:extLst>
          </p:cNvPr>
          <p:cNvSpPr/>
          <p:nvPr/>
        </p:nvSpPr>
        <p:spPr>
          <a:xfrm>
            <a:off x="29026" y="6404807"/>
            <a:ext cx="83602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Fonte: BENEDITI, P. B. B., PRADO, L. F., COSTA E SILVA , L. F., LOPES, S. A., VALADARES FILHO, S.C. Planilha para cálculo das exigências nutricionais de bovinos de corte em crescimento e terminação. (BR-Corte 2010 e BR-Corte 2016. 2016. Disponível em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www.brcorte.com.br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. Acesso em 20/6/2017.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Requirements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of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Beef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Cattle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(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https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://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www.nap.edu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catalog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/19014/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nutrient-requirements-of-beef-cattle-eighth-revised-edition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) / Viana et al., 2011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Pariz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Santos et al., 2010 / Rocha et al., 1999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Castagnara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2011 / </a:t>
            </a:r>
            <a:r>
              <a:rPr lang="pt-BR" sz="700" b="1" dirty="0" err="1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Cecato</a:t>
            </a:r>
            <a:r>
              <a:rPr lang="pt-BR" sz="700" b="1" dirty="0">
                <a:solidFill>
                  <a:schemeClr val="bg1"/>
                </a:solidFill>
                <a:latin typeface="Averta-Light" panose="00000400000000000000" pitchFamily="50" charset="0"/>
                <a:cs typeface="Times New Roman" panose="02020603050405020304" pitchFamily="18" charset="0"/>
              </a:rPr>
              <a:t> et al., 2004 / ABIEC, 2019/2020.</a:t>
            </a:r>
          </a:p>
        </p:txBody>
      </p:sp>
      <p:sp>
        <p:nvSpPr>
          <p:cNvPr id="72" name="Retângulo 71">
            <a:extLst>
              <a:ext uri="{FF2B5EF4-FFF2-40B4-BE49-F238E27FC236}">
                <a16:creationId xmlns:a16="http://schemas.microsoft.com/office/drawing/2014/main" id="{6AF88CD3-6A6F-48C7-86E8-21C8FA09D412}"/>
              </a:ext>
            </a:extLst>
          </p:cNvPr>
          <p:cNvSpPr/>
          <p:nvPr/>
        </p:nvSpPr>
        <p:spPr>
          <a:xfrm>
            <a:off x="8091584" y="1231368"/>
            <a:ext cx="42154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Cenário potencial com adubação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srgbClr val="425126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+mn-cs"/>
            </a:endParaRPr>
          </a:p>
        </p:txBody>
      </p:sp>
      <p:sp>
        <p:nvSpPr>
          <p:cNvPr id="77" name="TextBox 9">
            <a:extLst>
              <a:ext uri="{FF2B5EF4-FFF2-40B4-BE49-F238E27FC236}">
                <a16:creationId xmlns:a16="http://schemas.microsoft.com/office/drawing/2014/main" id="{9AD556A9-23AE-4352-A7BA-62573DAC1A68}"/>
              </a:ext>
            </a:extLst>
          </p:cNvPr>
          <p:cNvSpPr txBox="1"/>
          <p:nvPr/>
        </p:nvSpPr>
        <p:spPr>
          <a:xfrm>
            <a:off x="2491321" y="1627559"/>
            <a:ext cx="3230496" cy="378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0,93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UA/ha</a:t>
            </a:r>
          </a:p>
          <a:p>
            <a:pPr marL="285750" marR="0" lvl="0" indent="-28575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0,300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g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/cab/dia</a:t>
            </a:r>
          </a:p>
          <a:p>
            <a:pPr marL="285750" marR="0" lvl="0" indent="-28575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3,5@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PV/ha/ano</a:t>
            </a:r>
          </a:p>
          <a:p>
            <a:pPr marL="742836" marR="0" lvl="1" indent="-28575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1,75@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carcaça/ha/ano</a:t>
            </a:r>
          </a:p>
          <a:p>
            <a:pPr marL="742836" marR="0" lvl="1" indent="-28575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0,96@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carne/ha/ano</a:t>
            </a:r>
          </a:p>
          <a:p>
            <a:pPr marL="285750" marR="0" lvl="0" indent="-28575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Idade de abate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4 anos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rta-Extrathin" panose="000003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rta-Extrathin" panose="000003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Receita:</a:t>
            </a:r>
          </a:p>
          <a:p>
            <a:pPr marL="285750" marR="0" lvl="0" indent="-28575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R$/@ </a:t>
            </a:r>
            <a:r>
              <a:rPr lang="pt-BR" sz="1600" b="1" dirty="0">
                <a:latin typeface="Averta-Bold" panose="00000800000000000000" pitchFamily="50" charset="0"/>
                <a:cs typeface="Times New Roman" panose="02020603050405020304" pitchFamily="18" charset="0"/>
              </a:rPr>
              <a:t>313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+mn-ea"/>
                <a:cs typeface="Times New Roman" panose="02020603050405020304" pitchFamily="18" charset="0"/>
              </a:rPr>
              <a:t>(22/12/2021)</a:t>
            </a:r>
          </a:p>
          <a:p>
            <a:pPr marL="285750" marR="0" lvl="0" indent="-285750" algn="l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R$ </a:t>
            </a:r>
            <a:r>
              <a:rPr lang="pt-BR" sz="1600" b="1" dirty="0">
                <a:latin typeface="Averta-Bold" panose="00000800000000000000" pitchFamily="50" charset="0"/>
                <a:cs typeface="Times New Roman" panose="02020603050405020304" pitchFamily="18" charset="0"/>
              </a:rPr>
              <a:t>547,75</a:t>
            </a:r>
            <a:r>
              <a:rPr lang="pt-BR" sz="1600" dirty="0">
                <a:latin typeface="Averta-Extrathin" panose="00000300000000000000" pitchFamily="50" charset="0"/>
                <a:cs typeface="Times New Roman" panose="02020603050405020304" pitchFamily="18" charset="0"/>
              </a:rPr>
              <a:t> 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+mn-ea"/>
                <a:cs typeface="Times New Roman" panose="02020603050405020304" pitchFamily="18" charset="0"/>
              </a:rPr>
              <a:t>ha/ano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70E3F8-A892-4A48-893B-6F0F1B4324AA}"/>
              </a:ext>
            </a:extLst>
          </p:cNvPr>
          <p:cNvSpPr txBox="1"/>
          <p:nvPr/>
        </p:nvSpPr>
        <p:spPr>
          <a:xfrm>
            <a:off x="8233421" y="1627559"/>
            <a:ext cx="3345625" cy="3787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UA/ha</a:t>
            </a:r>
          </a:p>
          <a:p>
            <a:pPr marL="285750" marR="0" lvl="0" indent="-285750" algn="just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0,550 </a:t>
            </a:r>
            <a:r>
              <a:rPr kumimoji="0" lang="pt-BR" sz="16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g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/cab/dia</a:t>
            </a:r>
          </a:p>
          <a:p>
            <a:pPr marL="285750" marR="0" lvl="0" indent="-285750" algn="just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20@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PV/ha/ano</a:t>
            </a:r>
          </a:p>
          <a:p>
            <a:pPr marL="742836" marR="0" lvl="1" indent="-285750" algn="just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10@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carcaça/ha/ano</a:t>
            </a:r>
          </a:p>
          <a:p>
            <a:pPr marL="742836" marR="0" lvl="1" indent="-285750" algn="just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5,5@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carne/ha/ano</a:t>
            </a:r>
          </a:p>
          <a:p>
            <a:pPr marL="285750" marR="0" lvl="0" indent="-285750" algn="just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Idade de abate 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2,7 anos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rta-Extrathin" panose="00000300000000000000" pitchFamily="50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 typeface="Wingdings" panose="05000000000000000000" pitchFamily="2" charset="2"/>
              <a:buChar char="ü"/>
              <a:tabLst/>
              <a:defRPr/>
            </a:pPr>
            <a:endParaRPr kumimoji="0" lang="pt-B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verta-Extrathin" panose="00000300000000000000" pitchFamily="50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Receita:</a:t>
            </a:r>
          </a:p>
          <a:p>
            <a:pPr marL="285750" marR="0" lvl="1" indent="-285750" algn="just" defTabSz="914171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prstClr val="black"/>
              </a:buClr>
              <a:buSzTx/>
              <a:buFontTx/>
              <a:buBlip>
                <a:blip r:embed="rId8"/>
              </a:buBlip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R$/@ </a:t>
            </a:r>
            <a:r>
              <a:rPr lang="pt-BR" sz="1600" b="1" dirty="0">
                <a:latin typeface="Averta-Bold" panose="00000800000000000000" pitchFamily="50" charset="0"/>
                <a:cs typeface="Times New Roman" panose="02020603050405020304" pitchFamily="18" charset="0"/>
              </a:rPr>
              <a:t>313</a:t>
            </a: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Calibri" panose="020F0502020204030204" pitchFamily="34" charset="0"/>
                <a:cs typeface="Times New Roman" panose="02020603050405020304" pitchFamily="18" charset="0"/>
              </a:rPr>
              <a:t> (22/12/2021)</a:t>
            </a:r>
          </a:p>
          <a:p>
            <a:pPr marL="285750" lvl="1" indent="-285750" algn="just">
              <a:lnSpc>
                <a:spcPct val="150000"/>
              </a:lnSpc>
              <a:buClr>
                <a:prstClr val="black"/>
              </a:buClr>
              <a:buBlip>
                <a:blip r:embed="rId8"/>
              </a:buBlip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Bold" panose="00000800000000000000" pitchFamily="50" charset="0"/>
                <a:ea typeface="+mn-ea"/>
                <a:cs typeface="Times New Roman" panose="02020603050405020304" pitchFamily="18" charset="0"/>
              </a:rPr>
              <a:t>R$ 3.130</a:t>
            </a: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verta-Extrathin" panose="00000300000000000000" pitchFamily="50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pt-BR" sz="1600" dirty="0">
                <a:solidFill>
                  <a:prstClr val="black"/>
                </a:solidFill>
                <a:latin typeface="Averta-Extrathin" panose="00000300000000000000" pitchFamily="50" charset="0"/>
                <a:cs typeface="Times New Roman" panose="02020603050405020304" pitchFamily="18" charset="0"/>
              </a:rPr>
              <a:t>ha/ano 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B2BC37"/>
              </a:solidFill>
              <a:effectLst/>
              <a:uLnTx/>
              <a:uFillTx/>
              <a:latin typeface="Averta-Bold" panose="00000800000000000000" pitchFamily="50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4" name="CaixaDeTexto 8">
            <a:extLst>
              <a:ext uri="{FF2B5EF4-FFF2-40B4-BE49-F238E27FC236}">
                <a16:creationId xmlns:a16="http://schemas.microsoft.com/office/drawing/2014/main" id="{E184BA31-74CC-4685-8EAC-E32DD8C6C420}"/>
              </a:ext>
            </a:extLst>
          </p:cNvPr>
          <p:cNvSpPr txBox="1"/>
          <p:nvPr/>
        </p:nvSpPr>
        <p:spPr>
          <a:xfrm>
            <a:off x="5315871" y="590369"/>
            <a:ext cx="6876129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17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0" i="0" u="none" strike="noStrike" kern="1200" cap="none" spc="0" normalizeH="0" baseline="0" noProof="0" dirty="0">
                <a:ln>
                  <a:noFill/>
                </a:ln>
                <a:solidFill>
                  <a:srgbClr val="425126"/>
                </a:solidFill>
                <a:effectLst/>
                <a:uLnTx/>
                <a:uFillTx/>
                <a:latin typeface="Averta-Bold" panose="00000800000000000000" pitchFamily="50" charset="0"/>
                <a:ea typeface="+mn-ea"/>
                <a:cs typeface="+mn-cs"/>
              </a:rPr>
              <a:t>5 X mais @ Carcaça em Pastagens Adubadas </a:t>
            </a:r>
          </a:p>
        </p:txBody>
      </p:sp>
    </p:spTree>
    <p:extLst>
      <p:ext uri="{BB962C8B-B14F-4D97-AF65-F5344CB8AC3E}">
        <p14:creationId xmlns:p14="http://schemas.microsoft.com/office/powerpoint/2010/main" val="2781385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Mosaic PPT Template">
  <a:themeElements>
    <a:clrScheme name="Mosaic">
      <a:dk1>
        <a:sysClr val="windowText" lastClr="000000"/>
      </a:dk1>
      <a:lt1>
        <a:sysClr val="window" lastClr="FFFFFF"/>
      </a:lt1>
      <a:dk2>
        <a:srgbClr val="44748F"/>
      </a:dk2>
      <a:lt2>
        <a:srgbClr val="F2F2F2"/>
      </a:lt2>
      <a:accent1>
        <a:srgbClr val="44748F"/>
      </a:accent1>
      <a:accent2>
        <a:srgbClr val="005695"/>
      </a:accent2>
      <a:accent3>
        <a:srgbClr val="005953"/>
      </a:accent3>
      <a:accent4>
        <a:srgbClr val="6D8D23"/>
      </a:accent4>
      <a:accent5>
        <a:srgbClr val="E77C1D"/>
      </a:accent5>
      <a:accent6>
        <a:srgbClr val="BA5915"/>
      </a:accent6>
      <a:hlink>
        <a:srgbClr val="974806"/>
      </a:hlink>
      <a:folHlink>
        <a:srgbClr val="97480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aic_PPT_Template_Br_F_Alta_2.potx [Read-Only]" id="{4DAAF84E-6239-4F92-A417-32CF07CB9277}" vid="{5F666B9C-670E-41E3-8E28-882EAD0FD625}"/>
    </a:ext>
  </a:extLst>
</a:theme>
</file>

<file path=ppt/theme/theme2.xml><?xml version="1.0" encoding="utf-8"?>
<a:theme xmlns:a="http://schemas.openxmlformats.org/drawingml/2006/main" name="Dotted Rule">
  <a:themeElements>
    <a:clrScheme name="Mosaic">
      <a:dk1>
        <a:sysClr val="windowText" lastClr="000000"/>
      </a:dk1>
      <a:lt1>
        <a:sysClr val="window" lastClr="FFFFFF"/>
      </a:lt1>
      <a:dk2>
        <a:srgbClr val="44748F"/>
      </a:dk2>
      <a:lt2>
        <a:srgbClr val="F2F2F2"/>
      </a:lt2>
      <a:accent1>
        <a:srgbClr val="44748F"/>
      </a:accent1>
      <a:accent2>
        <a:srgbClr val="005695"/>
      </a:accent2>
      <a:accent3>
        <a:srgbClr val="005953"/>
      </a:accent3>
      <a:accent4>
        <a:srgbClr val="6D8D23"/>
      </a:accent4>
      <a:accent5>
        <a:srgbClr val="E77C1D"/>
      </a:accent5>
      <a:accent6>
        <a:srgbClr val="BA5915"/>
      </a:accent6>
      <a:hlink>
        <a:srgbClr val="974806"/>
      </a:hlink>
      <a:folHlink>
        <a:srgbClr val="9748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aic_PPT_Template_Br_F_Alta_2.potx [Read-Only]" id="{4DAAF84E-6239-4F92-A417-32CF07CB9277}" vid="{CB11AC44-F6A9-4A8B-A14A-B78135124D51}"/>
    </a:ext>
  </a:extLst>
</a:theme>
</file>

<file path=ppt/theme/theme3.xml><?xml version="1.0" encoding="utf-8"?>
<a:theme xmlns:a="http://schemas.openxmlformats.org/drawingml/2006/main" name="Full Im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aic_PPT_Template_Br_F_Alta_2.potx [Read-Only]" id="{4DAAF84E-6239-4F92-A417-32CF07CB9277}" vid="{735A6569-21A7-479D-B75C-E617F2DB02D0}"/>
    </a:ext>
  </a:extLst>
</a:theme>
</file>

<file path=ppt/theme/theme4.xml><?xml version="1.0" encoding="utf-8"?>
<a:theme xmlns:a="http://schemas.openxmlformats.org/drawingml/2006/main" name="Side Im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aic_PPT_Template_Br_F_Alta_2.potx [Read-Only]" id="{4DAAF84E-6239-4F92-A417-32CF07CB9277}" vid="{351B8856-1BBE-4320-AB49-4352A646D0E4}"/>
    </a:ext>
  </a:extLst>
</a:theme>
</file>

<file path=ppt/theme/theme5.xml><?xml version="1.0" encoding="utf-8"?>
<a:theme xmlns:a="http://schemas.openxmlformats.org/drawingml/2006/main" name="Corner Imag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aic_PPT_Template_Br_F_Alta_2.potx [Read-Only]" id="{4DAAF84E-6239-4F92-A417-32CF07CB9277}" vid="{01E0550D-17BE-4808-95B6-5EEC5D290048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Dotted Rule">
  <a:themeElements>
    <a:clrScheme name="Mosaic">
      <a:dk1>
        <a:sysClr val="windowText" lastClr="000000"/>
      </a:dk1>
      <a:lt1>
        <a:sysClr val="window" lastClr="FFFFFF"/>
      </a:lt1>
      <a:dk2>
        <a:srgbClr val="44748F"/>
      </a:dk2>
      <a:lt2>
        <a:srgbClr val="F2F2F2"/>
      </a:lt2>
      <a:accent1>
        <a:srgbClr val="44748F"/>
      </a:accent1>
      <a:accent2>
        <a:srgbClr val="005695"/>
      </a:accent2>
      <a:accent3>
        <a:srgbClr val="005953"/>
      </a:accent3>
      <a:accent4>
        <a:srgbClr val="6D8D23"/>
      </a:accent4>
      <a:accent5>
        <a:srgbClr val="E77C1D"/>
      </a:accent5>
      <a:accent6>
        <a:srgbClr val="BA5915"/>
      </a:accent6>
      <a:hlink>
        <a:srgbClr val="974806"/>
      </a:hlink>
      <a:folHlink>
        <a:srgbClr val="974806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saic_PPT_Template_Br_F_Alta_2.potx [Read-Only]" id="{4DAAF84E-6239-4F92-A417-32CF07CB9277}" vid="{CB11AC44-F6A9-4A8B-A14A-B78135124D51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Mosaic_PPT_Template_Br_F_Alta_2</Template>
  <TotalTime>17040</TotalTime>
  <Words>5137</Words>
  <Application>Microsoft Office PowerPoint</Application>
  <PresentationFormat>Widescreen</PresentationFormat>
  <Paragraphs>934</Paragraphs>
  <Slides>36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7</vt:i4>
      </vt:variant>
      <vt:variant>
        <vt:lpstr>Títulos de slides</vt:lpstr>
      </vt:variant>
      <vt:variant>
        <vt:i4>36</vt:i4>
      </vt:variant>
    </vt:vector>
  </HeadingPairs>
  <TitlesOfParts>
    <vt:vector size="54" baseType="lpstr">
      <vt:lpstr>Arial</vt:lpstr>
      <vt:lpstr>Arial Black</vt:lpstr>
      <vt:lpstr>Averta-Black</vt:lpstr>
      <vt:lpstr>Averta-Bold</vt:lpstr>
      <vt:lpstr>Averta-Extrathin</vt:lpstr>
      <vt:lpstr>Averta-Light</vt:lpstr>
      <vt:lpstr>Averta-Regular</vt:lpstr>
      <vt:lpstr>Calibri</vt:lpstr>
      <vt:lpstr>Calibri Light</vt:lpstr>
      <vt:lpstr>Times New Roman</vt:lpstr>
      <vt:lpstr>Wingdings</vt:lpstr>
      <vt:lpstr>Mosaic PPT Template</vt:lpstr>
      <vt:lpstr>Dotted Rule</vt:lpstr>
      <vt:lpstr>Full Image</vt:lpstr>
      <vt:lpstr>Side Image</vt:lpstr>
      <vt:lpstr>Corner Image</vt:lpstr>
      <vt:lpstr>Office Theme</vt:lpstr>
      <vt:lpstr>1_Dotted Rule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Mosaic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Ferrari, Fabio - Sao Paulo</dc:creator>
  <cp:lastModifiedBy>Bia Maiorano</cp:lastModifiedBy>
  <cp:revision>304</cp:revision>
  <dcterms:created xsi:type="dcterms:W3CDTF">2020-04-08T12:00:57Z</dcterms:created>
  <dcterms:modified xsi:type="dcterms:W3CDTF">2022-01-13T14:44:32Z</dcterms:modified>
</cp:coreProperties>
</file>